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9" r:id="rId5"/>
    <p:sldId id="256" r:id="rId6"/>
    <p:sldId id="258" r:id="rId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21F5F-70D0-4565-B8FE-9FE3F44DD71A}" v="9" dt="2019-08-05T01:28:30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1574</Words>
  <Application>Microsoft Office PowerPoint</Application>
  <PresentationFormat>Widescreen</PresentationFormat>
  <Paragraphs>426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2019-08-15T15:38:56Z</dcterms:modified>
</cp:coreProperties>
</file>