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77304-E07B-451E-B380-050AAA8919D7}" v="17" dt="2020-06-08T23:32:5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228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08T23:32:58.005" v="422" actId="1076"/>
      <pc:docMkLst>
        <pc:docMk/>
      </pc:docMkLst>
      <pc:sldChg chg="addSp delSp modSp mod">
        <pc:chgData name="John Lonergan" userId="db8094ce4aaa691d" providerId="LiveId" clId="{48F77304-E07B-451E-B380-050AAA8919D7}" dt="2020-06-08T23:32:58.005" v="422" actId="1076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6" creationId="{079B2E6B-2443-43B6-A496-08054BE45778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mod">
          <ac:chgData name="John Lonergan" userId="db8094ce4aaa691d" providerId="LiveId" clId="{48F77304-E07B-451E-B380-050AAA8919D7}" dt="2020-06-08T23:32:18.076" v="406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8T23:27:42.335" v="241" actId="20577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8T23:27:37.668" v="237" actId="20577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8T23:27:47.278" v="242" actId="20577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">
          <ac:chgData name="John Lonergan" userId="db8094ce4aaa691d" providerId="LiveId" clId="{48F77304-E07B-451E-B380-050AAA8919D7}" dt="2020-06-08T23:30:03.221" v="259" actId="14100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08T23:30:46.904" v="269" actId="167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08T23:31:15.440" v="277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8T23:32:11.854" v="405" actId="167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787445" y="2232456"/>
            <a:ext cx="164711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7517018" flipV="1">
            <a:off x="1476265" y="2863961"/>
            <a:ext cx="114018" cy="4949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3753727" flipV="1">
            <a:off x="1480599" y="2646303"/>
            <a:ext cx="113406" cy="46091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061129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920714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988916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433015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716408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815700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964818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757534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944591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315119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383956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925851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068044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149726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259725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493492" y="2148582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756142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82661" y="2830482"/>
            <a:ext cx="34893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1537052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599327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483979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2129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31042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479125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838763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117462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431408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381245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09296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192256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34137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108096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90926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4451198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314920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296928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466676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590836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606399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839247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614432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3941566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251758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3773671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5742019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172406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748018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4586241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17935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65326" y="87210"/>
            <a:ext cx="28729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/>
              <a:t>74als576 – </a:t>
            </a:r>
            <a:r>
              <a:rPr lang="en-GB" sz="1050" b="1" dirty="0"/>
              <a:t>inverting</a:t>
            </a:r>
            <a:r>
              <a:rPr lang="en-GB" sz="1050" dirty="0"/>
              <a:t> </a:t>
            </a:r>
            <a:r>
              <a:rPr lang="en-GB" sz="1050" dirty="0" err="1"/>
              <a:t>dtype</a:t>
            </a:r>
            <a:r>
              <a:rPr lang="en-GB" sz="1050" dirty="0"/>
              <a:t> – </a:t>
            </a:r>
            <a:r>
              <a:rPr lang="en-GB" sz="1050" dirty="0" err="1"/>
              <a:t>oe</a:t>
            </a:r>
            <a:r>
              <a:rPr lang="en-GB" sz="1050" dirty="0"/>
              <a:t> + </a:t>
            </a:r>
            <a:r>
              <a:rPr lang="en-GB" sz="1050" dirty="0" err="1"/>
              <a:t>clk</a:t>
            </a:r>
            <a:r>
              <a:rPr lang="en-GB" sz="1050" dirty="0"/>
              <a:t> + bus layout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6345"/>
            <a:ext cx="384690" cy="192662"/>
            <a:chOff x="5109552" y="2074509"/>
            <a:chExt cx="365379" cy="173186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81697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3082"/>
            <a:ext cx="384690" cy="192662"/>
            <a:chOff x="5109552" y="2074509"/>
            <a:chExt cx="365379" cy="17318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2933"/>
            <a:ext cx="384690" cy="192662"/>
            <a:chOff x="5109552" y="2074509"/>
            <a:chExt cx="365379" cy="17318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81697"/>
              <a:ext cx="20097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30740" y="2774085"/>
            <a:ext cx="103816" cy="4166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5780</Words>
  <Application>Microsoft Office PowerPoint</Application>
  <PresentationFormat>Widescreen</PresentationFormat>
  <Paragraphs>1522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2020-06-08T23:33:25Z</dcterms:modified>
</cp:coreProperties>
</file>