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8" r:id="rId4"/>
    <p:sldId id="267" r:id="rId5"/>
    <p:sldId id="265" r:id="rId6"/>
    <p:sldId id="261" r:id="rId7"/>
    <p:sldId id="264" r:id="rId8"/>
    <p:sldId id="260" r:id="rId9"/>
    <p:sldId id="263" r:id="rId10"/>
    <p:sldId id="262" r:id="rId11"/>
    <p:sldId id="257" r:id="rId12"/>
    <p:sldId id="259" r:id="rId13"/>
    <p:sldId id="256" r:id="rId14"/>
    <p:sldId id="258" r:id="rId15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1" dt="2020-06-13T01:51:15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0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custSel modSld">
      <pc:chgData name="John Lonergan" userId="db8094ce4aaa691d" providerId="LiveId" clId="{B042D5C3-7F8A-4180-A045-5003CCA9B291}" dt="2020-06-13T01:52:23.736" v="164" actId="313"/>
      <pc:docMkLst>
        <pc:docMk/>
      </pc:docMkLst>
      <pc:sldChg chg="modSp mod">
        <pc:chgData name="John Lonergan" userId="db8094ce4aaa691d" providerId="LiveId" clId="{B042D5C3-7F8A-4180-A045-5003CCA9B291}" dt="2020-06-13T01:52:23.736" v="164" actId="313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6-13T01:52:23.736" v="164" actId="313"/>
          <ac:spMkLst>
            <pc:docMk/>
            <pc:sldMk cId="781517284" sldId="270"/>
            <ac:spMk id="17" creationId="{FC8CA2E0-BCCE-44FD-8755-5B1FE3270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599327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96064" y="-124282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USE 40 pin ribbon and connector for busses?</a:t>
            </a:r>
          </a:p>
          <a:p>
            <a:r>
              <a:rPr lang="en-GB" dirty="0"/>
              <a:t>20 pin for connector + 4x10 pin for chips = 60</a:t>
            </a:r>
          </a:p>
          <a:p>
            <a:r>
              <a:rPr lang="en-GB" dirty="0"/>
              <a:t>Remaining 3 pins for caps? Or spacing?? Very tight.</a:t>
            </a:r>
          </a:p>
          <a:p>
            <a:r>
              <a:rPr lang="en-GB" dirty="0"/>
              <a:t>So instead use the approach </a:t>
            </a:r>
            <a:r>
              <a:rPr lang="en-GB"/>
              <a:t>in the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7557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7557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R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522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8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8444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uart_lbus_buf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rom_rbus_buf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7557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7557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R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84448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5928</Words>
  <Application>Microsoft Office PowerPoint</Application>
  <PresentationFormat>Widescreen</PresentationFormat>
  <Paragraphs>1532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2020-06-13T01:52:53Z</dcterms:modified>
</cp:coreProperties>
</file>