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1" r:id="rId4"/>
    <p:sldId id="266" r:id="rId5"/>
    <p:sldId id="268" r:id="rId6"/>
    <p:sldId id="267" r:id="rId7"/>
    <p:sldId id="265" r:id="rId8"/>
    <p:sldId id="261" r:id="rId9"/>
    <p:sldId id="264" r:id="rId10"/>
    <p:sldId id="260" r:id="rId11"/>
    <p:sldId id="263" r:id="rId12"/>
    <p:sldId id="262" r:id="rId13"/>
    <p:sldId id="257" r:id="rId14"/>
    <p:sldId id="259" r:id="rId15"/>
    <p:sldId id="256" r:id="rId16"/>
    <p:sldId id="258" r:id="rId17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40" dt="2020-07-03T01:07:25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1208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7-03T01:13:18.317" v="3501" actId="947"/>
      <pc:docMkLst>
        <pc:docMk/>
      </pc:docMkLst>
      <pc:sldChg chg="modSp mod">
        <pc:chgData name="John Lonergan" userId="db8094ce4aaa691d" providerId="LiveId" clId="{B042D5C3-7F8A-4180-A045-5003CCA9B291}" dt="2020-07-03T01:07:25.044" v="3375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3" creationId="{DC6BF4D6-D077-463F-80DE-E693382C20BC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341" creationId="{D92C485C-D015-4F0C-8A92-0BF0E9F34DE0}"/>
          </ac:grpSpMkLst>
        </pc:grpChg>
      </pc:sldChg>
      <pc:sldChg chg="modSp">
        <pc:chgData name="John Lonergan" userId="db8094ce4aaa691d" providerId="LiveId" clId="{B042D5C3-7F8A-4180-A045-5003CCA9B291}" dt="2020-07-03T01:07:25.044" v="3375"/>
        <pc:sldMkLst>
          <pc:docMk/>
          <pc:sldMk cId="1288672024" sldId="268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5" creationId="{AB2B53F2-2764-4C69-B2C7-706AF8532E4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3" creationId="{CABED4FB-16AF-4E17-AE34-3E047E2ACF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0" creationId="{2416BBBF-E045-4993-9A22-AA65BB9C02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9" creationId="{EB1F7943-F8A5-4DE2-85F1-3D7ECBC44A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3" creationId="{14F4A052-BE8D-49DD-900E-3123936FB7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6" creationId="{27FDE5DF-4CFD-4A99-B0DB-82DD6B25ABF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9" creationId="{E2BA389C-82D1-41E9-8C20-C19862644F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0" creationId="{1B1DCA5D-2BFF-4523-874F-D3C20AF5527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2" creationId="{5EB3DEB6-1265-4E3A-8805-3AF5D935B2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4" creationId="{064929AE-D691-448F-B0E9-36B5EEB230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2" creationId="{455BB8A3-1178-48C4-89CD-7F374397C9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0" creationId="{0D9045D1-4B84-4665-900F-E5B1AA8BFF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0" creationId="{C3602306-716D-4F74-894E-FCC227E448E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3" creationId="{8D118E03-DB2B-4557-90CB-D79FFF97EB8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8" creationId="{AE8C0C4F-197E-4609-85FE-B1AA8EBCA86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5" creationId="{1E777FC4-E8A3-48CD-B1B5-459AC3952F85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" creationId="{08A9DED1-1336-4896-BC49-70125C4BD8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" creationId="{4C9411AA-97D6-45A9-BE82-D33C7BE9A9F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2" creationId="{796556F4-A218-4B8E-9C72-07AA14AF2F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3" creationId="{97BF9DC7-16E2-46FB-8F58-89F6692681B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51" creationId="{5757F1E2-ADD4-4EF3-B20B-452982185C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41" creationId="{D92C485C-D015-4F0C-8A92-0BF0E9F34DE0}"/>
          </ac:grpSpMkLst>
        </pc:grpChg>
      </pc:sldChg>
      <pc:sldChg chg="addSp delSp modSp mod">
        <pc:chgData name="John Lonergan" userId="db8094ce4aaa691d" providerId="LiveId" clId="{B042D5C3-7F8A-4180-A045-5003CCA9B291}" dt="2020-07-03T01:13:18.317" v="3501" actId="947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7-03T01:11:00.890" v="3482" actId="120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042D5C3-7F8A-4180-A045-5003CCA9B291}" dt="2020-07-03T01:12:57.955" v="3498" actId="1076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7-03T01:13:18.317" v="3501" actId="947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7-03T01:11:34.377" v="3490" actId="1076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11:14.768" v="3484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9:51.985" v="3467" actId="20577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10:03.511" v="3473" actId="2057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36" creationId="{27FDE5DF-4CFD-4A99-B0DB-82DD6B25ABF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0" creationId="{1B1DCA5D-2BFF-4523-874F-D3C20AF55270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6:41.813" v="3373" actId="1038"/>
          <ac:spMkLst>
            <pc:docMk/>
            <pc:sldMk cId="781517284" sldId="270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6:28.591" v="3367" actId="20577"/>
          <ac:spMkLst>
            <pc:docMk/>
            <pc:sldMk cId="781517284" sldId="270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9:41.037" v="3463" actId="20577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10:21.236" v="3477" actId="20577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2" creationId="{455BB8A3-1178-48C4-89CD-7F374397C9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03T01:10:31.638" v="3478" actId="14100"/>
          <ac:spMkLst>
            <pc:docMk/>
            <pc:sldMk cId="781517284" sldId="270"/>
            <ac:spMk id="310" creationId="{0041B6A3-4854-4F3C-8CA1-119823655949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4" creationId="{8953D8F9-76CD-4D9D-BCF0-0A175ABFCA29}"/>
          </ac:spMkLst>
        </pc:spChg>
        <pc:spChg chg="add mod">
          <ac:chgData name="John Lonergan" userId="db8094ce4aaa691d" providerId="LiveId" clId="{B042D5C3-7F8A-4180-A045-5003CCA9B291}" dt="2020-07-03T01:11:18.920" v="3485" actId="1076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8" creationId="{AE8C0C4F-197E-4609-85FE-B1AA8EBCA864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9" creationId="{CD81BCBC-6FB6-42CE-BF47-F8786E11C8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5" creationId="{1E777FC4-E8A3-48CD-B1B5-459AC3952F85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46" creationId="{0061CB5C-C3EE-4BBB-B5A4-8475E354DAF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5" creationId="{4B03A346-9CCB-4705-8997-8BE77824A216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59" creationId="{FAF6ED14-E1EC-480A-B148-5736A853E0B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0" creationId="{30BC4909-E012-489D-B5B8-EA2A7EBB77D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6" creationId="{11599787-26BE-4147-8D98-68AFB43A01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7" creationId="{46C7C6C5-0CAF-4094-88E0-72C9F391561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68" creationId="{2406D63E-7F04-4A02-B1AE-63A9309C4D54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mod or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7" creationId="{FD78C016-8917-4B29-AEC2-9F09F330D13C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78" creationId="{1545C3F6-B85B-4F9F-8B6B-B5088030B30B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79" creationId="{A79AFBC0-88AD-4156-BF91-08B0B080CF3E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0" creationId="{55400FC7-18C1-4E60-9B84-8D97E2D9D399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2" creationId="{E24C68FA-A24A-4708-A5A8-2FE5A7053696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5" creationId="{005B0F25-3074-45C0-B60F-A74FAF540C68}"/>
          </ac:spMkLst>
        </pc:spChg>
        <pc:spChg chg="add mod">
          <ac:chgData name="John Lonergan" userId="db8094ce4aaa691d" providerId="LiveId" clId="{B042D5C3-7F8A-4180-A045-5003CCA9B291}" dt="2020-07-03T01:07:41.553" v="3400" actId="1037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7-03T01:09:08.987" v="3447" actId="103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mod">
          <ac:chgData name="John Lonergan" userId="db8094ce4aaa691d" providerId="LiveId" clId="{B042D5C3-7F8A-4180-A045-5003CCA9B291}" dt="2020-07-03T01:09:13.289" v="3460" actId="1037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7-03T01:07:49.599" v="3415" actId="103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7-03T01:12:41.203" v="3495" actId="947"/>
          <ac:spMkLst>
            <pc:docMk/>
            <pc:sldMk cId="781517284" sldId="270"/>
            <ac:spMk id="392" creationId="{B49BE24B-A9CC-4BA3-8D7C-4E4F635636EE}"/>
          </ac:spMkLst>
        </pc:s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" creationId="{08A9DED1-1336-4896-BC49-70125C4BD85D}"/>
          </ac:grpSpMkLst>
        </pc:grpChg>
        <pc:grpChg chg="add 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" creationId="{45F54566-9CFA-4D1D-8A1F-34F6C49EC68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41" creationId="{D92C485C-D015-4F0C-8A92-0BF0E9F34DE0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53" creationId="{AF0101FA-9C96-48B3-99AE-1E468D0267B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62" creationId="{BB1A6A07-D5E7-4DAE-B5B2-50CFDEC80E35}"/>
          </ac:grpSpMkLst>
        </pc:grpChg>
        <pc:grpChg chg="add 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7-03T01:07:25.044" v="3375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341" creationId="{D92C485C-D015-4F0C-8A92-0BF0E9F34DE0}"/>
          </ac:grpSpMkLst>
        </pc:grpChg>
      </pc:sldChg>
      <pc:sldChg chg="modSp add">
        <pc:chgData name="John Lonergan" userId="db8094ce4aaa691d" providerId="LiveId" clId="{B042D5C3-7F8A-4180-A045-5003CCA9B291}" dt="2020-07-03T01:07:25.044" v="3375"/>
        <pc:sldMkLst>
          <pc:docMk/>
          <pc:sldMk cId="1484140349" sldId="272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341" creationId="{D92C485C-D015-4F0C-8A92-0BF0E9F34DE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9"/>
            <a:ext cx="316799" cy="353005"/>
            <a:chOff x="795619" y="2450976"/>
            <a:chExt cx="316799" cy="932583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2"/>
              <a:ext cx="186338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r>
              <a:rPr lang="en-GB" sz="900" dirty="0"/>
              <a:t>FIX NAMES IMMEDIATE/DIRECT/REGISTER</a:t>
            </a:r>
          </a:p>
          <a:p>
            <a:pPr algn="r"/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1197360" y="6084850"/>
            <a:ext cx="3564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USE 40 pin ribbon and connector for busses?</a:t>
            </a:r>
          </a:p>
          <a:p>
            <a:pPr algn="r"/>
            <a:r>
              <a:rPr lang="en-GB" sz="1200" dirty="0"/>
              <a:t>20 pin for connector + 4x10 pin for chips = 60</a:t>
            </a:r>
          </a:p>
          <a:p>
            <a:pPr algn="r"/>
            <a:r>
              <a:rPr lang="en-GB" sz="1200" dirty="0"/>
              <a:t>Remaining 3 pins for caps? Or spacing?? Very tight.</a:t>
            </a:r>
          </a:p>
          <a:p>
            <a:pPr algn="r"/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8753239" y="5315902"/>
            <a:ext cx="3106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196481" y="397961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ABUS?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ABUS at all.</a:t>
            </a:r>
          </a:p>
          <a:p>
            <a:pPr algn="r"/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pPr algn="r"/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025618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386100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strike="sngStrike" dirty="0"/>
              <a:t>This design doesn’t permit     </a:t>
            </a:r>
          </a:p>
          <a:p>
            <a:pPr algn="r"/>
            <a:r>
              <a:rPr lang="en-GB" sz="800" strike="sngStrike" dirty="0"/>
              <a:t>X=Y+KONST  </a:t>
            </a:r>
            <a:r>
              <a:rPr lang="en-GB" sz="800" strike="sngStrike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800" strike="sngStrike" dirty="0">
                <a:sym typeface="Wingdings" panose="05000000000000000000" pitchFamily="2" charset="2"/>
              </a:rPr>
              <a:t>X = X </a:t>
            </a:r>
            <a:r>
              <a:rPr lang="en-GB" sz="800" strike="sngStrike" dirty="0" err="1">
                <a:sym typeface="Wingdings" panose="05000000000000000000" pitchFamily="2" charset="2"/>
              </a:rPr>
              <a:t>logicialOp</a:t>
            </a:r>
            <a:r>
              <a:rPr lang="en-GB" sz="800" strike="sngStrike" dirty="0">
                <a:sym typeface="Wingdings" panose="05000000000000000000" pitchFamily="2" charset="2"/>
              </a:rPr>
              <a:t> </a:t>
            </a:r>
            <a:r>
              <a:rPr lang="en-GB" sz="800" strike="sngStrike" dirty="0"/>
              <a:t>KONST      </a:t>
            </a:r>
            <a:r>
              <a:rPr lang="en-GB" sz="800" dirty="0"/>
              <a:t>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35274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287591" y="663337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LBUS?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LBUS at all.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72636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</p:spTree>
    <p:extLst>
      <p:ext uri="{BB962C8B-B14F-4D97-AF65-F5344CB8AC3E}">
        <p14:creationId xmlns:p14="http://schemas.microsoft.com/office/powerpoint/2010/main" val="14841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97021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8550</Words>
  <Application>Microsoft Office PowerPoint</Application>
  <PresentationFormat>Widescreen</PresentationFormat>
  <Paragraphs>2050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2020-07-03T01:13:18Z</dcterms:modified>
</cp:coreProperties>
</file>