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2" r:id="rId3"/>
    <p:sldId id="271" r:id="rId4"/>
    <p:sldId id="266" r:id="rId5"/>
    <p:sldId id="268" r:id="rId6"/>
    <p:sldId id="267" r:id="rId7"/>
    <p:sldId id="265" r:id="rId8"/>
    <p:sldId id="261" r:id="rId9"/>
    <p:sldId id="264" r:id="rId10"/>
    <p:sldId id="260" r:id="rId11"/>
    <p:sldId id="263" r:id="rId12"/>
    <p:sldId id="262" r:id="rId13"/>
    <p:sldId id="257" r:id="rId14"/>
    <p:sldId id="259" r:id="rId15"/>
    <p:sldId id="256" r:id="rId16"/>
    <p:sldId id="258" r:id="rId17"/>
  </p:sldIdLst>
  <p:sldSz cx="12192000" cy="6858000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42D5C3-7F8A-4180-A045-5003CCA9B291}" v="40" dt="2020-07-03T01:07:25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50" d="100"/>
          <a:sy n="150" d="100"/>
        </p:scale>
        <p:origin x="708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Lonergan" userId="db8094ce4aaa691d" providerId="LiveId" clId="{48F77304-E07B-451E-B380-050AAA8919D7}"/>
    <pc:docChg chg="undo custSel modSld">
      <pc:chgData name="John Lonergan" userId="db8094ce4aaa691d" providerId="LiveId" clId="{48F77304-E07B-451E-B380-050AAA8919D7}" dt="2020-06-11T00:13:58.173" v="2758" actId="20577"/>
      <pc:docMkLst>
        <pc:docMk/>
      </pc:docMkLst>
      <pc:sldChg chg="addSp delSp modSp mod">
        <pc:chgData name="John Lonergan" userId="db8094ce4aaa691d" providerId="LiveId" clId="{48F77304-E07B-451E-B380-050AAA8919D7}" dt="2020-06-11T00:13:58.173" v="2758" actId="20577"/>
        <pc:sldMkLst>
          <pc:docMk/>
          <pc:sldMk cId="781517284" sldId="270"/>
        </pc:sldMkLst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" creationId="{E7452F25-F6FE-4910-8C4A-A95016E1CB5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4" creationId="{A15849D1-B19A-45F5-AE92-4133F1D4D96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5" creationId="{196E0E74-70AB-45AD-A3E0-96564CBBFF2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" creationId="{17FC44BD-6C9E-4218-9BBD-B77BDF24A3F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7" creationId="{502B29B0-B7E2-431C-B058-AD7E6D5F986C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8" creationId="{A1D686A7-1F3C-416F-986A-30DF69EE399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9" creationId="{24442FB4-323C-4572-930A-C37BD85B41CE}"/>
          </ac:spMkLst>
        </pc:spChg>
        <pc:spChg chg="mod">
          <ac:chgData name="John Lonergan" userId="db8094ce4aaa691d" providerId="LiveId" clId="{48F77304-E07B-451E-B380-050AAA8919D7}" dt="2020-06-08T23:24:14.085" v="101" actId="14100"/>
          <ac:spMkLst>
            <pc:docMk/>
            <pc:sldMk cId="781517284" sldId="270"/>
            <ac:spMk id="10" creationId="{C589E8A0-6768-45A2-9E2B-7094F235422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2" creationId="{02DA1BB0-6996-4CD7-9642-38CF889CF31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3" creationId="{D3552ED0-B0DA-4511-BB41-D510000E969A}"/>
          </ac:spMkLst>
        </pc:spChg>
        <pc:spChg chg="add mod">
          <ac:chgData name="John Lonergan" userId="db8094ce4aaa691d" providerId="LiveId" clId="{48F77304-E07B-451E-B380-050AAA8919D7}" dt="2020-06-11T00:13:58.173" v="2758" actId="20577"/>
          <ac:spMkLst>
            <pc:docMk/>
            <pc:sldMk cId="781517284" sldId="270"/>
            <ac:spMk id="14" creationId="{4FD06625-ABE2-418C-B1E4-449AB88589E9}"/>
          </ac:spMkLst>
        </pc:spChg>
        <pc:spChg chg="add del mod">
          <ac:chgData name="John Lonergan" userId="db8094ce4aaa691d" providerId="LiveId" clId="{48F77304-E07B-451E-B380-050AAA8919D7}" dt="2020-06-08T23:29:47.962" v="256" actId="478"/>
          <ac:spMkLst>
            <pc:docMk/>
            <pc:sldMk cId="781517284" sldId="270"/>
            <ac:spMk id="15" creationId="{E1A0C850-3604-4B99-963F-F78865B5B097}"/>
          </ac:spMkLst>
        </pc:spChg>
        <pc:spChg chg="add del mod">
          <ac:chgData name="John Lonergan" userId="db8094ce4aaa691d" providerId="LiveId" clId="{48F77304-E07B-451E-B380-050AAA8919D7}" dt="2020-06-09T01:27:37.328" v="628"/>
          <ac:spMkLst>
            <pc:docMk/>
            <pc:sldMk cId="781517284" sldId="270"/>
            <ac:spMk id="16" creationId="{300B2B64-225C-4A95-9346-E12B66E6EE6B}"/>
          </ac:spMkLst>
        </pc:spChg>
        <pc:spChg chg="mod">
          <ac:chgData name="John Lonergan" userId="db8094ce4aaa691d" providerId="LiveId" clId="{48F77304-E07B-451E-B380-050AAA8919D7}" dt="2020-06-09T23:17:03.526" v="1117" actId="1076"/>
          <ac:spMkLst>
            <pc:docMk/>
            <pc:sldMk cId="781517284" sldId="270"/>
            <ac:spMk id="17" creationId="{FC8CA2E0-BCCE-44FD-8755-5B1FE3270CA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8" creationId="{0B944312-B251-4000-98EF-09ADFC880F9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9" creationId="{41ADF1AA-4D70-4C5E-8B4B-85BBF87D4F6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0" creationId="{D3741FDA-D7F7-45BD-A16C-F5B11DB9C07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1" creationId="{1FF03D06-ABEA-446C-8EC6-865CFA383E4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4" creationId="{609E8C2A-5727-49BA-8198-45F0364CC3C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5" creationId="{03515A15-F08B-42D1-BF68-DE3436AECF9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6" creationId="{562C48A3-4730-4819-9BCE-07C5A9509D4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" creationId="{EEEA5CB5-E8C1-43C4-B981-0FD56655847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" creationId="{C8222FE2-CC0B-456C-8638-1B45D81D087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9" creationId="{1BF061B2-23B5-4A32-BCFF-A5B96302DC8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" creationId="{EC27BD3A-D8D5-43DA-B7ED-DDA1A9AAEED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" creationId="{2900AE58-F879-496F-8E96-263E064DFBD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9" creationId="{91961C99-1B43-43DE-892F-5AF2FE40173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42" creationId="{9F4C7E4D-FD73-4547-B039-49545490424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43" creationId="{E7C88D45-4583-4210-A480-8248BC27AB0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45" creationId="{492F8E01-F63C-47F7-8BA7-BB6CB35F3FF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2" creationId="{55DE9556-620F-4631-8C86-578E22DFF1E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5" creationId="{2A80DA6B-C560-4EA4-8620-80756AEAAC9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6" creationId="{56A939D6-4A81-446D-AD34-2949F22F3A6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7" creationId="{72CB771F-B726-47AF-993A-AD00522E73A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9" creationId="{4D9C0343-2557-4509-B61C-38F7A925F8B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82" creationId="{8E7DB4C1-09DF-451A-AE6A-A84DAB3909DD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83" creationId="{AE30E9A6-A2C2-4FA7-AC69-E312B71E869D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84" creationId="{7CCD316C-8E82-4986-AB04-68E7980305B4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86" creationId="{7C633B82-87FD-4F66-A303-6ECD6B44F6EC}"/>
          </ac:spMkLst>
        </pc:spChg>
        <pc:spChg chg="mod topLvl">
          <ac:chgData name="John Lonergan" userId="db8094ce4aaa691d" providerId="LiveId" clId="{48F77304-E07B-451E-B380-050AAA8919D7}" dt="2020-06-09T23:18:30.218" v="1206" actId="1038"/>
          <ac:spMkLst>
            <pc:docMk/>
            <pc:sldMk cId="781517284" sldId="270"/>
            <ac:spMk id="132" creationId="{3BCA1FF8-9A18-4E0D-BACE-489B91BD84B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35" creationId="{C0A026CD-47A4-49A5-BB89-1F222E0AEF48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36" creationId="{73505E47-2D71-43FA-B0E9-DC3C54B32E18}"/>
          </ac:spMkLst>
        </pc:spChg>
        <pc:spChg chg="mod">
          <ac:chgData name="John Lonergan" userId="db8094ce4aaa691d" providerId="LiveId" clId="{48F77304-E07B-451E-B380-050AAA8919D7}" dt="2020-06-10T20:51:30.077" v="2448" actId="1037"/>
          <ac:spMkLst>
            <pc:docMk/>
            <pc:sldMk cId="781517284" sldId="270"/>
            <ac:spMk id="137" creationId="{2022A64F-6AC0-4FF8-80E3-B06E7C829568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38" creationId="{9686A4B2-A0E8-485B-BA6D-029363CFD016}"/>
          </ac:spMkLst>
        </pc:spChg>
        <pc:spChg chg="mod topLvl">
          <ac:chgData name="John Lonergan" userId="db8094ce4aaa691d" providerId="LiveId" clId="{48F77304-E07B-451E-B380-050AAA8919D7}" dt="2020-06-09T23:18:23.405" v="1185" actId="165"/>
          <ac:spMkLst>
            <pc:docMk/>
            <pc:sldMk cId="781517284" sldId="270"/>
            <ac:spMk id="150" creationId="{8D108712-44B6-48F4-965D-A2EB5A54631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152" creationId="{1B8E130C-E755-440F-9756-BE86ED459B1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3" creationId="{633CBEA9-5394-41B5-B871-30705951F1DC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4" creationId="{57219FB8-13A4-4E15-B7B6-B4D63DC32BB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5" creationId="{3487D8AF-055B-4FF8-8BB3-051B4E778B1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6" creationId="{D48E5888-1C19-4D69-8D33-683447340B6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7" creationId="{E88DDB59-7F11-4BD4-853E-1EF1B3F7C3A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8" creationId="{57D12E6D-951D-4894-9390-2678C154D91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61" creationId="{C0E2FB12-6D25-4E5C-896E-5DC15BC728B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62" creationId="{F422C8C6-5EEC-44E9-9EB5-0D20C3EAB0C5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63" creationId="{7097B8CE-1497-458C-AEB8-F50044B14BD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72" creationId="{D90AE5A1-FC79-4377-AA5C-31653A9EB351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176" creationId="{16FCC582-89D4-480B-86DA-E8E7AAA03A78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177" creationId="{A746DF72-2E9D-4C7A-9926-CA5AA16B0504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178" creationId="{5F2E0968-D3AC-45A3-B2A3-2F65A993B646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186" creationId="{BA8AB9D5-FBBF-45A3-9E8B-3E504B20771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01" creationId="{DA0B8603-B43D-464E-9603-27D2C9508FA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02" creationId="{9C73D384-A19E-4EBF-B9C1-32CD1424C1E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03" creationId="{14F4A052-BE8D-49DD-900E-3123936FB74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12" creationId="{E20536B0-6EA8-4283-90C1-431F59FA6452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13" creationId="{74BD9AB0-D0B7-4E41-AC65-389989B32E2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14" creationId="{FBF70445-1360-480E-AE09-00F2BA4F94A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15" creationId="{0AFF3BE0-6B94-4B23-AA3D-21D275235ED1}"/>
          </ac:spMkLst>
        </pc:spChg>
        <pc:spChg chg="mod">
          <ac:chgData name="John Lonergan" userId="db8094ce4aaa691d" providerId="LiveId" clId="{48F77304-E07B-451E-B380-050AAA8919D7}" dt="2020-06-10T20:51:35.052" v="2449" actId="1037"/>
          <ac:spMkLst>
            <pc:docMk/>
            <pc:sldMk cId="781517284" sldId="270"/>
            <ac:spMk id="216" creationId="{58663D43-3A88-41AD-B805-36214A606D4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26" creationId="{3E85448D-8166-4B35-A0DB-D3DE56DFA0E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27" creationId="{DE5561B4-7D99-47C5-835E-B1F3BCC762C5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28" creationId="{87E58D67-0F9E-433B-B5DD-67DE75427BA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29" creationId="{DB3D9B9E-02FA-4398-BF25-74E50A8BFDE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0" creationId="{FF10B9DF-ACEE-4E74-AEFA-ADA4E451225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1" creationId="{2E44C763-B61B-4072-BE7C-5EAE7DC25A4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2" creationId="{3C92AE77-FF58-45F6-8FB9-19BEAB92291A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33" creationId="{F2D41067-558D-4281-AC80-FB3F805105E9}"/>
          </ac:spMkLst>
        </pc:spChg>
        <pc:spChg chg="mod">
          <ac:chgData name="John Lonergan" userId="db8094ce4aaa691d" providerId="LiveId" clId="{48F77304-E07B-451E-B380-050AAA8919D7}" dt="2020-06-08T23:24:44.705" v="118" actId="1038"/>
          <ac:spMkLst>
            <pc:docMk/>
            <pc:sldMk cId="781517284" sldId="270"/>
            <ac:spMk id="234" creationId="{76C9B9E3-C732-4EF5-81F4-F55D8808E933}"/>
          </ac:spMkLst>
        </pc:spChg>
        <pc:spChg chg="mod">
          <ac:chgData name="John Lonergan" userId="db8094ce4aaa691d" providerId="LiveId" clId="{48F77304-E07B-451E-B380-050AAA8919D7}" dt="2020-06-08T23:24:44.705" v="118" actId="1038"/>
          <ac:spMkLst>
            <pc:docMk/>
            <pc:sldMk cId="781517284" sldId="270"/>
            <ac:spMk id="235" creationId="{0B6E9E25-E716-4FE5-97F9-DC603D60912E}"/>
          </ac:spMkLst>
        </pc:spChg>
        <pc:spChg chg="mod topLvl">
          <ac:chgData name="John Lonergan" userId="db8094ce4aaa691d" providerId="LiveId" clId="{48F77304-E07B-451E-B380-050AAA8919D7}" dt="2020-06-08T23:25:07.041" v="172" actId="1035"/>
          <ac:spMkLst>
            <pc:docMk/>
            <pc:sldMk cId="781517284" sldId="270"/>
            <ac:spMk id="237" creationId="{87A96AE8-535A-4C25-AFAA-813FBEFD2C0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8" creationId="{0929FE43-0BDB-49E2-B5ED-0F89FB13734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9" creationId="{E2BA389C-82D1-41E9-8C20-C19862644FD2}"/>
          </ac:spMkLst>
        </pc:spChg>
        <pc:spChg chg="mod">
          <ac:chgData name="John Lonergan" userId="db8094ce4aaa691d" providerId="LiveId" clId="{48F77304-E07B-451E-B380-050AAA8919D7}" dt="2020-06-10T20:51:40.454" v="2450" actId="1037"/>
          <ac:spMkLst>
            <pc:docMk/>
            <pc:sldMk cId="781517284" sldId="270"/>
            <ac:spMk id="240" creationId="{1B1DCA5D-2BFF-4523-874F-D3C20AF55270}"/>
          </ac:spMkLst>
        </pc:spChg>
        <pc:spChg chg="mod topLvl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41" creationId="{0BC8E268-D05D-49F7-A3B3-C9F649178797}"/>
          </ac:spMkLst>
        </pc:spChg>
        <pc:spChg chg="del mod">
          <ac:chgData name="John Lonergan" userId="db8094ce4aaa691d" providerId="LiveId" clId="{48F77304-E07B-451E-B380-050AAA8919D7}" dt="2020-06-10T20:41:13.434" v="1974" actId="478"/>
          <ac:spMkLst>
            <pc:docMk/>
            <pc:sldMk cId="781517284" sldId="270"/>
            <ac:spMk id="242" creationId="{5EB3DEB6-1265-4E3A-8805-3AF5D935B23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43" creationId="{F168A8BD-9F44-4B28-87E9-62764976D812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44" creationId="{064929AE-D691-448F-B0E9-36B5EEB230B7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45" creationId="{324490AB-54C2-41B7-B43D-E1AA32A2396F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46" creationId="{FB670E55-D3B5-44BC-8C05-FF8DADD70877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47" creationId="{96E89E2B-DCAD-47B5-9F71-AFED174CF7B7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48" creationId="{63C9F6AA-BF37-4280-9CE7-132543C32A02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49" creationId="{A0D08B8D-954A-4025-8702-4B4AD1305918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50" creationId="{CEA1A258-0CE8-41E4-86C1-7D06F5540885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55" creationId="{6B7543FB-F47C-448C-860F-96135CFD215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56" creationId="{F596A8B8-D5ED-4004-980D-058D0FC057A3}"/>
          </ac:spMkLst>
        </pc:spChg>
        <pc:spChg chg="mod">
          <ac:chgData name="John Lonergan" userId="db8094ce4aaa691d" providerId="LiveId" clId="{48F77304-E07B-451E-B380-050AAA8919D7}" dt="2020-06-09T01:29:35.420" v="885" actId="1076"/>
          <ac:spMkLst>
            <pc:docMk/>
            <pc:sldMk cId="781517284" sldId="270"/>
            <ac:spMk id="257" creationId="{8196FAB0-6D2F-4C28-ACE9-24C348919033}"/>
          </ac:spMkLst>
        </pc:spChg>
        <pc:spChg chg="mod">
          <ac:chgData name="John Lonergan" userId="db8094ce4aaa691d" providerId="LiveId" clId="{48F77304-E07B-451E-B380-050AAA8919D7}" dt="2020-06-09T01:29:53.976" v="891" actId="1076"/>
          <ac:spMkLst>
            <pc:docMk/>
            <pc:sldMk cId="781517284" sldId="270"/>
            <ac:spMk id="258" creationId="{6D43817C-51E2-4679-A8FF-7E8B794F88C1}"/>
          </ac:spMkLst>
        </pc:spChg>
        <pc:spChg chg="mod">
          <ac:chgData name="John Lonergan" userId="db8094ce4aaa691d" providerId="LiveId" clId="{48F77304-E07B-451E-B380-050AAA8919D7}" dt="2020-06-09T01:29:48.395" v="890" actId="1076"/>
          <ac:spMkLst>
            <pc:docMk/>
            <pc:sldMk cId="781517284" sldId="270"/>
            <ac:spMk id="265" creationId="{27F79C31-3C83-4A2B-8FF6-3CFD98C77905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66" creationId="{079B2E6B-2443-43B6-A496-08054BE45778}"/>
          </ac:spMkLst>
        </pc:spChg>
        <pc:spChg chg="add mod">
          <ac:chgData name="John Lonergan" userId="db8094ce4aaa691d" providerId="LiveId" clId="{48F77304-E07B-451E-B380-050AAA8919D7}" dt="2020-06-10T20:44:24.124" v="2299" actId="14100"/>
          <ac:spMkLst>
            <pc:docMk/>
            <pc:sldMk cId="781517284" sldId="270"/>
            <ac:spMk id="267" creationId="{6963E11D-A269-4BFF-AAFF-7B3CFD110A75}"/>
          </ac:spMkLst>
        </pc:spChg>
        <pc:spChg chg="del mod">
          <ac:chgData name="John Lonergan" userId="db8094ce4aaa691d" providerId="LiveId" clId="{48F77304-E07B-451E-B380-050AAA8919D7}" dt="2020-06-08T23:25:14.229" v="174" actId="478"/>
          <ac:spMkLst>
            <pc:docMk/>
            <pc:sldMk cId="781517284" sldId="270"/>
            <ac:spMk id="267" creationId="{D63EC185-438D-4CD7-98CD-A6072398DB7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68" creationId="{3EEAC8AA-DCBE-4DAA-9BF1-A5E1593EEC1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69" creationId="{084459A5-1FD2-4BC6-9670-C753344FAE4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0" creationId="{9DACF784-B0AA-4578-8846-8C82EBF0C6AB}"/>
          </ac:spMkLst>
        </pc:spChg>
        <pc:spChg chg="mod">
          <ac:chgData name="John Lonergan" userId="db8094ce4aaa691d" providerId="LiveId" clId="{48F77304-E07B-451E-B380-050AAA8919D7}" dt="2020-06-09T23:16:08.370" v="997" actId="1038"/>
          <ac:spMkLst>
            <pc:docMk/>
            <pc:sldMk cId="781517284" sldId="270"/>
            <ac:spMk id="271" creationId="{CDBFAA5D-88A7-4803-8831-B065EF7AC8A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2" creationId="{9EB3CC25-5E3D-41F8-A883-57B1BD51E787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73" creationId="{D0BDD5DC-D63D-4146-AB73-354198B598E8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4" creationId="{14B922E7-3DFE-4BA7-989D-F0E1CDB02AAC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5" creationId="{D8BA6C92-4A1A-4015-A6AA-1FC323B88D95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6" creationId="{88CA2060-CFDD-4A99-A0D1-5173533ED8E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7" creationId="{D1468556-5E05-4468-ABAC-F60B67F8623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8" creationId="{1B4E6AEF-A7CC-4627-B5E6-ADE67F88349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9" creationId="{C7DE3B2C-FEBE-4EF5-925E-F4B36B2DCC2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0" creationId="{CEC8A55A-D5BC-418A-A33E-D73C3ED622F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1" creationId="{DD81BC24-EF1C-4564-A349-6F67C25C4377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82" creationId="{455BB8A3-1178-48C4-89CD-7F374397C944}"/>
          </ac:spMkLst>
        </pc:spChg>
        <pc:spChg chg="mod ord topLvl">
          <ac:chgData name="John Lonergan" userId="db8094ce4aaa691d" providerId="LiveId" clId="{48F77304-E07B-451E-B380-050AAA8919D7}" dt="2020-06-08T23:24:35.831" v="103" actId="167"/>
          <ac:spMkLst>
            <pc:docMk/>
            <pc:sldMk cId="781517284" sldId="270"/>
            <ac:spMk id="283" creationId="{76B14163-B843-4967-92AF-66F3F2DC338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4" creationId="{665EE42E-17AE-4883-8274-A91C4F007D9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5" creationId="{880D2F80-9E5E-4B07-AA72-41711625D73D}"/>
          </ac:spMkLst>
        </pc:spChg>
        <pc:spChg chg="mod topLvl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6" creationId="{E2710EC1-E287-4AD6-95B5-7B4EA2C07F02}"/>
          </ac:spMkLst>
        </pc:spChg>
        <pc:spChg chg="mod topLvl">
          <ac:chgData name="John Lonergan" userId="db8094ce4aaa691d" providerId="LiveId" clId="{48F77304-E07B-451E-B380-050AAA8919D7}" dt="2020-06-10T20:48:57.198" v="2315" actId="1038"/>
          <ac:spMkLst>
            <pc:docMk/>
            <pc:sldMk cId="781517284" sldId="270"/>
            <ac:spMk id="287" creationId="{227EAB0E-6D44-4F37-B32B-F1C4B6EC5A2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8" creationId="{651709AE-1B06-44EE-B685-BD9CEA1060FD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9" creationId="{31ABE09E-5F1E-4108-8416-984EAAF0D81D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90" creationId="{2DADE6F9-DBA3-4287-8975-91A0A72CAEB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0" creationId="{0D9045D1-4B84-4665-900F-E5B1AA8BFFF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1" creationId="{A391AA02-A40F-44E9-AF9D-00BA6897F2C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2" creationId="{FC14F9B5-D359-4E6B-A7DC-149DD452E7DF}"/>
          </ac:spMkLst>
        </pc:spChg>
        <pc:spChg chg="mod">
          <ac:chgData name="John Lonergan" userId="db8094ce4aaa691d" providerId="LiveId" clId="{48F77304-E07B-451E-B380-050AAA8919D7}" dt="2020-06-10T20:42:57.507" v="2044" actId="14100"/>
          <ac:spMkLst>
            <pc:docMk/>
            <pc:sldMk cId="781517284" sldId="270"/>
            <ac:spMk id="303" creationId="{B0F338AF-4805-40AD-8371-6BC1FB66AF1C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304" creationId="{1C031000-7C08-4338-B81D-48B5FC12614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5" creationId="{F672AC5C-4583-4754-AB25-9214D0AE78D2}"/>
          </ac:spMkLst>
        </pc:spChg>
        <pc:spChg chg="add del mod">
          <ac:chgData name="John Lonergan" userId="db8094ce4aaa691d" providerId="LiveId" clId="{48F77304-E07B-451E-B380-050AAA8919D7}" dt="2020-06-08T23:31:20.147" v="279" actId="21"/>
          <ac:spMkLst>
            <pc:docMk/>
            <pc:sldMk cId="781517284" sldId="270"/>
            <ac:spMk id="306" creationId="{C3E9E878-748B-4296-AAA0-E3A526FE678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7" creationId="{9CD0C75B-A5C4-495D-AAD9-E55FA3BA887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8" creationId="{EA1B6361-8C52-4EF2-9C35-4FE4498C6A27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9" creationId="{801A2CF8-F1BD-4838-90C8-D931FC31CFC6}"/>
          </ac:spMkLst>
        </pc:spChg>
        <pc:spChg chg="add mod">
          <ac:chgData name="John Lonergan" userId="db8094ce4aaa691d" providerId="LiveId" clId="{48F77304-E07B-451E-B380-050AAA8919D7}" dt="2020-06-10T20:49:43.676" v="2328" actId="207"/>
          <ac:spMkLst>
            <pc:docMk/>
            <pc:sldMk cId="781517284" sldId="270"/>
            <ac:spMk id="310" creationId="{A148747B-639A-4F5A-AC86-E543D78262FA}"/>
          </ac:spMkLst>
        </pc:spChg>
        <pc:spChg chg="del mod">
          <ac:chgData name="John Lonergan" userId="db8094ce4aaa691d" providerId="LiveId" clId="{48F77304-E07B-451E-B380-050AAA8919D7}" dt="2020-06-10T20:41:10.146" v="1973" actId="478"/>
          <ac:spMkLst>
            <pc:docMk/>
            <pc:sldMk cId="781517284" sldId="270"/>
            <ac:spMk id="310" creationId="{C3602306-716D-4F74-894E-FCC227E448ED}"/>
          </ac:spMkLst>
        </pc:spChg>
        <pc:spChg chg="mod">
          <ac:chgData name="John Lonergan" userId="db8094ce4aaa691d" providerId="LiveId" clId="{48F77304-E07B-451E-B380-050AAA8919D7}" dt="2020-06-10T20:42:06.085" v="1993" actId="1035"/>
          <ac:spMkLst>
            <pc:docMk/>
            <pc:sldMk cId="781517284" sldId="270"/>
            <ac:spMk id="311" creationId="{79A18FFE-F5E2-4C8F-8858-DC3FD32CA2F8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12" creationId="{0B00C708-F1BD-4CD3-B888-28A684356C3A}"/>
          </ac:spMkLst>
        </pc:spChg>
        <pc:spChg chg="del mod">
          <ac:chgData name="John Lonergan" userId="db8094ce4aaa691d" providerId="LiveId" clId="{48F77304-E07B-451E-B380-050AAA8919D7}" dt="2020-06-08T23:31:59.414" v="401" actId="21"/>
          <ac:spMkLst>
            <pc:docMk/>
            <pc:sldMk cId="781517284" sldId="270"/>
            <ac:spMk id="313" creationId="{8D118E03-DB2B-4557-90CB-D79FFF97EB8D}"/>
          </ac:spMkLst>
        </pc:spChg>
        <pc:spChg chg="add mod">
          <ac:chgData name="John Lonergan" userId="db8094ce4aaa691d" providerId="LiveId" clId="{48F77304-E07B-451E-B380-050AAA8919D7}" dt="2020-06-10T20:50:35.742" v="2424" actId="1076"/>
          <ac:spMkLst>
            <pc:docMk/>
            <pc:sldMk cId="781517284" sldId="270"/>
            <ac:spMk id="313" creationId="{D7029A50-1490-4B79-AC0D-9A0C5D62797B}"/>
          </ac:spMkLst>
        </pc:spChg>
        <pc:spChg chg="mod">
          <ac:chgData name="John Lonergan" userId="db8094ce4aaa691d" providerId="LiveId" clId="{48F77304-E07B-451E-B380-050AAA8919D7}" dt="2020-06-10T20:40:58.527" v="1971" actId="1076"/>
          <ac:spMkLst>
            <pc:docMk/>
            <pc:sldMk cId="781517284" sldId="270"/>
            <ac:spMk id="314" creationId="{66A5347E-2DB5-4006-8739-B5CE796E9C1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15" creationId="{B6F889DF-227E-472E-B63E-8274626856B6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316" creationId="{E1457E78-C99B-449E-AE09-FAC6B59886FD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17" creationId="{FC771059-C1C6-482F-8BCF-83F8699CEB8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18" creationId="{7B56701B-9736-4FCC-8ABC-6857EE767BB7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319" creationId="{6CA8932D-944F-4E39-B78D-26E2F8613D7B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320" creationId="{2112E922-17FB-44FC-9DF9-5D329B90F6D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21" creationId="{4C6D89DC-A566-47DA-AF18-B733BB66527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322" creationId="{F3837CE7-1FA5-4360-A200-8D6F1310ADF6}"/>
          </ac:spMkLst>
        </pc:spChg>
        <pc:spChg chg="mod">
          <ac:chgData name="John Lonergan" userId="db8094ce4aaa691d" providerId="LiveId" clId="{48F77304-E07B-451E-B380-050AAA8919D7}" dt="2020-06-09T23:18:44.495" v="1295" actId="1037"/>
          <ac:spMkLst>
            <pc:docMk/>
            <pc:sldMk cId="781517284" sldId="270"/>
            <ac:spMk id="323" creationId="{DCEA736C-A26B-44C8-BF54-91D44B142BE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24" creationId="{8953D8F9-76CD-4D9D-BCF0-0A175ABFCA2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326" creationId="{7D2A9E20-9564-4F9C-872E-8034B9EA686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27" creationId="{89E191B8-463F-46D3-8807-AD2F6EA7FBF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28" creationId="{9984CF67-55C0-4369-B915-534EB88E22F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0" creationId="{81801220-1E9F-42E0-8C79-5D7CD2F5BA9C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1" creationId="{8664C461-D3BB-4F7B-97BC-91D387F27C07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2" creationId="{BC2B1421-9EE2-4D6A-870B-2D916AC6EF4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3" creationId="{1D78A29F-76BA-4822-A3CF-3584BAEC263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4" creationId="{6D695DA7-7374-45F0-AF66-0B1131ED6257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5" creationId="{65000162-E0E0-425F-9F54-C6A642F2AD5D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6" creationId="{91CB22B0-D9A3-46B2-8A70-27BB0B64668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7" creationId="{BECE6331-E89B-4553-BAE1-D248A3D29DB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8" creationId="{AE8C0C4F-197E-4609-85FE-B1AA8EBCA864}"/>
          </ac:spMkLst>
        </pc:spChg>
        <pc:spChg chg="mod">
          <ac:chgData name="John Lonergan" userId="db8094ce4aaa691d" providerId="LiveId" clId="{48F77304-E07B-451E-B380-050AAA8919D7}" dt="2020-06-08T23:25:23.634" v="175"/>
          <ac:spMkLst>
            <pc:docMk/>
            <pc:sldMk cId="781517284" sldId="270"/>
            <ac:spMk id="339" creationId="{7484C3E2-0BA8-4B11-A246-D459EC27207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40" creationId="{E9D398B6-29EE-45B6-BB4C-283EAC60289F}"/>
          </ac:spMkLst>
        </pc:spChg>
        <pc:spChg chg="mod">
          <ac:chgData name="John Lonergan" userId="db8094ce4aaa691d" providerId="LiveId" clId="{48F77304-E07B-451E-B380-050AAA8919D7}" dt="2020-06-08T23:25:35.002" v="196" actId="1035"/>
          <ac:spMkLst>
            <pc:docMk/>
            <pc:sldMk cId="781517284" sldId="270"/>
            <ac:spMk id="346" creationId="{A362CC1E-9CD9-49B0-8397-F8491AB7D30C}"/>
          </ac:spMkLst>
        </pc:spChg>
        <pc:spChg chg="mod">
          <ac:chgData name="John Lonergan" userId="db8094ce4aaa691d" providerId="LiveId" clId="{48F77304-E07B-451E-B380-050AAA8919D7}" dt="2020-06-08T23:25:42.831" v="199"/>
          <ac:spMkLst>
            <pc:docMk/>
            <pc:sldMk cId="781517284" sldId="270"/>
            <ac:spMk id="348" creationId="{8855EA29-7127-45FB-B258-39CFE415D732}"/>
          </ac:spMkLst>
        </pc:spChg>
        <pc:spChg chg="mod">
          <ac:chgData name="John Lonergan" userId="db8094ce4aaa691d" providerId="LiveId" clId="{48F77304-E07B-451E-B380-050AAA8919D7}" dt="2020-06-09T23:21:06.491" v="1544" actId="1035"/>
          <ac:spMkLst>
            <pc:docMk/>
            <pc:sldMk cId="781517284" sldId="270"/>
            <ac:spMk id="349" creationId="{BB31D7BE-8559-443B-B2EB-219F97F06733}"/>
          </ac:spMkLst>
        </pc:spChg>
        <pc:spChg chg="mod">
          <ac:chgData name="John Lonergan" userId="db8094ce4aaa691d" providerId="LiveId" clId="{48F77304-E07B-451E-B380-050AAA8919D7}" dt="2020-06-08T23:26:49.122" v="207"/>
          <ac:spMkLst>
            <pc:docMk/>
            <pc:sldMk cId="781517284" sldId="270"/>
            <ac:spMk id="351" creationId="{27D10FE5-9ECC-4A13-8F5E-8783F04DF08B}"/>
          </ac:spMkLst>
        </pc:spChg>
        <pc:spChg chg="mod">
          <ac:chgData name="John Lonergan" userId="db8094ce4aaa691d" providerId="LiveId" clId="{48F77304-E07B-451E-B380-050AAA8919D7}" dt="2020-06-09T23:21:02.851" v="1531" actId="1035"/>
          <ac:spMkLst>
            <pc:docMk/>
            <pc:sldMk cId="781517284" sldId="270"/>
            <ac:spMk id="352" creationId="{33B8EF00-DBE2-4147-8854-E65B0CA1B206}"/>
          </ac:spMkLst>
        </pc:spChg>
        <pc:spChg chg="mod">
          <ac:chgData name="John Lonergan" userId="db8094ce4aaa691d" providerId="LiveId" clId="{48F77304-E07B-451E-B380-050AAA8919D7}" dt="2020-06-08T23:27:18.533" v="223"/>
          <ac:spMkLst>
            <pc:docMk/>
            <pc:sldMk cId="781517284" sldId="270"/>
            <ac:spMk id="354" creationId="{D4F09A6C-F085-4A51-9A48-4C11217E4D1C}"/>
          </ac:spMkLst>
        </pc:spChg>
        <pc:spChg chg="mod">
          <ac:chgData name="John Lonergan" userId="db8094ce4aaa691d" providerId="LiveId" clId="{48F77304-E07B-451E-B380-050AAA8919D7}" dt="2020-06-09T23:21:10.019" v="1554" actId="1035"/>
          <ac:spMkLst>
            <pc:docMk/>
            <pc:sldMk cId="781517284" sldId="270"/>
            <ac:spMk id="355" creationId="{4B03A346-9CCB-4705-8997-8BE77824A216}"/>
          </ac:spMkLst>
        </pc:spChg>
        <pc:spChg chg="add del mod">
          <ac:chgData name="John Lonergan" userId="db8094ce4aaa691d" providerId="LiveId" clId="{48F77304-E07B-451E-B380-050AAA8919D7}" dt="2020-06-08T23:28:14.082" v="244" actId="478"/>
          <ac:spMkLst>
            <pc:docMk/>
            <pc:sldMk cId="781517284" sldId="270"/>
            <ac:spMk id="356" creationId="{DC377FB8-25C8-4835-8A41-A82AA8F4B48E}"/>
          </ac:spMkLst>
        </pc:spChg>
        <pc:spChg chg="add mod ord">
          <ac:chgData name="John Lonergan" userId="db8094ce4aaa691d" providerId="LiveId" clId="{48F77304-E07B-451E-B380-050AAA8919D7}" dt="2020-06-10T20:42:50.553" v="2043" actId="1035"/>
          <ac:spMkLst>
            <pc:docMk/>
            <pc:sldMk cId="781517284" sldId="270"/>
            <ac:spMk id="357" creationId="{B81A213E-DABA-491B-9B22-9D3678B995FC}"/>
          </ac:spMkLst>
        </pc:spChg>
        <pc:spChg chg="add mod ord">
          <ac:chgData name="John Lonergan" userId="db8094ce4aaa691d" providerId="LiveId" clId="{48F77304-E07B-451E-B380-050AAA8919D7}" dt="2020-06-10T20:42:01.466" v="1980" actId="14100"/>
          <ac:spMkLst>
            <pc:docMk/>
            <pc:sldMk cId="781517284" sldId="270"/>
            <ac:spMk id="358" creationId="{55D43F13-DC17-4014-8680-136EC76DC753}"/>
          </ac:spMkLst>
        </pc:spChg>
        <pc:spChg chg="add mod ord">
          <ac:chgData name="John Lonergan" userId="db8094ce4aaa691d" providerId="LiveId" clId="{48F77304-E07B-451E-B380-050AAA8919D7}" dt="2020-06-10T20:42:41.757" v="2041" actId="14100"/>
          <ac:spMkLst>
            <pc:docMk/>
            <pc:sldMk cId="781517284" sldId="270"/>
            <ac:spMk id="359" creationId="{FAF6ED14-E1EC-480A-B148-5736A853E0B6}"/>
          </ac:spMkLst>
        </pc:spChg>
        <pc:spChg chg="add mod">
          <ac:chgData name="John Lonergan" userId="db8094ce4aaa691d" providerId="LiveId" clId="{48F77304-E07B-451E-B380-050AAA8919D7}" dt="2020-06-08T23:31:36.737" v="361" actId="1076"/>
          <ac:spMkLst>
            <pc:docMk/>
            <pc:sldMk cId="781517284" sldId="270"/>
            <ac:spMk id="360" creationId="{30BC4909-E012-489D-B5B8-EA2A7EBB77D5}"/>
          </ac:spMkLst>
        </pc:spChg>
        <pc:spChg chg="add mod ord">
          <ac:chgData name="John Lonergan" userId="db8094ce4aaa691d" providerId="LiveId" clId="{48F77304-E07B-451E-B380-050AAA8919D7}" dt="2020-06-09T23:19:28.878" v="1299" actId="14100"/>
          <ac:spMkLst>
            <pc:docMk/>
            <pc:sldMk cId="781517284" sldId="270"/>
            <ac:spMk id="361" creationId="{830A4E4A-D939-459B-B8F0-5BD346511052}"/>
          </ac:spMkLst>
        </pc:spChg>
        <pc:spChg chg="mod">
          <ac:chgData name="John Lonergan" userId="db8094ce4aaa691d" providerId="LiveId" clId="{48F77304-E07B-451E-B380-050AAA8919D7}" dt="2020-06-08T23:32:51.246" v="421"/>
          <ac:spMkLst>
            <pc:docMk/>
            <pc:sldMk cId="781517284" sldId="270"/>
            <ac:spMk id="363" creationId="{67E990BE-046B-4DAA-8C07-7C03FA5FAA2D}"/>
          </ac:spMkLst>
        </pc:spChg>
        <pc:spChg chg="mod">
          <ac:chgData name="John Lonergan" userId="db8094ce4aaa691d" providerId="LiveId" clId="{48F77304-E07B-451E-B380-050AAA8919D7}" dt="2020-06-08T23:32:51.246" v="421"/>
          <ac:spMkLst>
            <pc:docMk/>
            <pc:sldMk cId="781517284" sldId="270"/>
            <ac:spMk id="364" creationId="{632584FE-9C74-4077-9A04-780CF9A45D0B}"/>
          </ac:spMkLst>
        </pc:spChg>
        <pc:spChg chg="add del mod">
          <ac:chgData name="John Lonergan" userId="db8094ce4aaa691d" providerId="LiveId" clId="{48F77304-E07B-451E-B380-050AAA8919D7}" dt="2020-06-09T23:15:24.580" v="894" actId="478"/>
          <ac:spMkLst>
            <pc:docMk/>
            <pc:sldMk cId="781517284" sldId="270"/>
            <ac:spMk id="365" creationId="{B6238C1A-D07A-4A3C-A3D7-A40EDF102AFC}"/>
          </ac:spMkLst>
        </pc:spChg>
        <pc:spChg chg="add mod">
          <ac:chgData name="John Lonergan" userId="db8094ce4aaa691d" providerId="LiveId" clId="{48F77304-E07B-451E-B380-050AAA8919D7}" dt="2020-06-09T23:20:40.154" v="1517" actId="1036"/>
          <ac:spMkLst>
            <pc:docMk/>
            <pc:sldMk cId="781517284" sldId="270"/>
            <ac:spMk id="366" creationId="{11599787-26BE-4147-8D98-68AFB43A01B9}"/>
          </ac:spMkLst>
        </pc:spChg>
        <pc:spChg chg="add mod">
          <ac:chgData name="John Lonergan" userId="db8094ce4aaa691d" providerId="LiveId" clId="{48F77304-E07B-451E-B380-050AAA8919D7}" dt="2020-06-09T01:27:30.496" v="626" actId="1076"/>
          <ac:spMkLst>
            <pc:docMk/>
            <pc:sldMk cId="781517284" sldId="270"/>
            <ac:spMk id="367" creationId="{46C7C6C5-0CAF-4094-88E0-72C9F391561E}"/>
          </ac:spMkLst>
        </pc:spChg>
        <pc:spChg chg="add mod">
          <ac:chgData name="John Lonergan" userId="db8094ce4aaa691d" providerId="LiveId" clId="{48F77304-E07B-451E-B380-050AAA8919D7}" dt="2020-06-09T01:28:20.582" v="848" actId="20577"/>
          <ac:spMkLst>
            <pc:docMk/>
            <pc:sldMk cId="781517284" sldId="270"/>
            <ac:spMk id="368" creationId="{2406D63E-7F04-4A02-B1AE-63A9309C4D54}"/>
          </ac:spMkLst>
        </pc:spChg>
        <pc:spChg chg="add mod ord">
          <ac:chgData name="John Lonergan" userId="db8094ce4aaa691d" providerId="LiveId" clId="{48F77304-E07B-451E-B380-050AAA8919D7}" dt="2020-06-09T23:20:00.524" v="1301" actId="167"/>
          <ac:spMkLst>
            <pc:docMk/>
            <pc:sldMk cId="781517284" sldId="270"/>
            <ac:spMk id="369" creationId="{7C4BD594-2514-462E-B5EC-86CBCDA65B3D}"/>
          </ac:spMkLst>
        </pc:spChg>
        <pc:spChg chg="add mod ord">
          <ac:chgData name="John Lonergan" userId="db8094ce4aaa691d" providerId="LiveId" clId="{48F77304-E07B-451E-B380-050AAA8919D7}" dt="2020-06-09T23:20:35.136" v="1514" actId="167"/>
          <ac:spMkLst>
            <pc:docMk/>
            <pc:sldMk cId="781517284" sldId="270"/>
            <ac:spMk id="370" creationId="{F64B9B8E-A18A-4505-832E-AEF658F61077}"/>
          </ac:spMkLst>
        </pc:spChg>
        <pc:spChg chg="add del mod">
          <ac:chgData name="John Lonergan" userId="db8094ce4aaa691d" providerId="LiveId" clId="{48F77304-E07B-451E-B380-050AAA8919D7}" dt="2020-06-10T20:41:19.766" v="1975" actId="478"/>
          <ac:spMkLst>
            <pc:docMk/>
            <pc:sldMk cId="781517284" sldId="270"/>
            <ac:spMk id="371" creationId="{97BE2416-F30A-497B-8B33-7970F6210B40}"/>
          </ac:spMkLst>
        </pc:spChg>
        <pc:spChg chg="add del mod">
          <ac:chgData name="John Lonergan" userId="db8094ce4aaa691d" providerId="LiveId" clId="{48F77304-E07B-451E-B380-050AAA8919D7}" dt="2020-06-10T20:41:04.978" v="1972" actId="478"/>
          <ac:spMkLst>
            <pc:docMk/>
            <pc:sldMk cId="781517284" sldId="270"/>
            <ac:spMk id="372" creationId="{44A80B64-D5B1-41FD-A305-30B45C87105F}"/>
          </ac:spMkLst>
        </pc:spChg>
        <pc:spChg chg="add mod">
          <ac:chgData name="John Lonergan" userId="db8094ce4aaa691d" providerId="LiveId" clId="{48F77304-E07B-451E-B380-050AAA8919D7}" dt="2020-06-10T20:43:57.006" v="2199" actId="14100"/>
          <ac:spMkLst>
            <pc:docMk/>
            <pc:sldMk cId="781517284" sldId="270"/>
            <ac:spMk id="373" creationId="{0C0F9CF2-ADD8-48B5-BF30-F1D10387A917}"/>
          </ac:spMkLst>
        </pc:spChg>
        <pc:grpChg chg="mod">
          <ac:chgData name="John Lonergan" userId="db8094ce4aaa691d" providerId="LiveId" clId="{48F77304-E07B-451E-B380-050AAA8919D7}" dt="2020-06-08T23:24:29.205" v="102" actId="14100"/>
          <ac:grpSpMkLst>
            <pc:docMk/>
            <pc:sldMk cId="781517284" sldId="270"/>
            <ac:grpSpMk id="3" creationId="{6BEC1FC2-2E2B-4D2B-ACC9-961AC54D1E88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1" creationId="{08A9DED1-1336-4896-BC49-70125C4BD85D}"/>
          </ac:grpSpMkLst>
        </pc:grpChg>
        <pc:grpChg chg="add del mod">
          <ac:chgData name="John Lonergan" userId="db8094ce4aaa691d" providerId="LiveId" clId="{48F77304-E07B-451E-B380-050AAA8919D7}" dt="2020-06-08T23:23:01.571" v="5" actId="165"/>
          <ac:grpSpMkLst>
            <pc:docMk/>
            <pc:sldMk cId="781517284" sldId="270"/>
            <ac:grpSpMk id="14" creationId="{F07BB4CC-86DA-4496-B7F2-1409597482E0}"/>
          </ac:grpSpMkLst>
        </pc:grpChg>
        <pc:grpChg chg="mod">
          <ac:chgData name="John Lonergan" userId="db8094ce4aaa691d" providerId="LiveId" clId="{48F77304-E07B-451E-B380-050AAA8919D7}" dt="2020-06-09T23:18:05.098" v="1172" actId="1037"/>
          <ac:grpSpMkLst>
            <pc:docMk/>
            <pc:sldMk cId="781517284" sldId="270"/>
            <ac:grpSpMk id="91" creationId="{32C5B921-27A9-47B1-A79A-E5B3AABF31D5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97" creationId="{A6275E5D-6EA1-4967-AAAF-C2297AD138C6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02" creationId="{61FC17E2-CC63-4DC1-B5C8-C97E802B5780}"/>
          </ac:grpSpMkLst>
        </pc:grpChg>
        <pc:grpChg chg="mod">
          <ac:chgData name="John Lonergan" userId="db8094ce4aaa691d" providerId="LiveId" clId="{48F77304-E07B-451E-B380-050AAA8919D7}" dt="2020-06-09T23:18:05.098" v="1172" actId="1037"/>
          <ac:grpSpMkLst>
            <pc:docMk/>
            <pc:sldMk cId="781517284" sldId="270"/>
            <ac:grpSpMk id="106" creationId="{6A4FB913-61EC-4C04-86C0-EBBF45569534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13" creationId="{46D81ADB-C8A1-4915-A68C-0F8D25A23DF3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16" creationId="{49CE80C5-6DA7-47C8-825C-1A29FF115DD7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19" creationId="{695D8937-CA3E-411C-A8D4-39905F3646CB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22" creationId="{796556F4-A218-4B8E-9C72-07AA14AF2F68}"/>
          </ac:grpSpMkLst>
        </pc:grpChg>
        <pc:grpChg chg="mod">
          <ac:chgData name="John Lonergan" userId="db8094ce4aaa691d" providerId="LiveId" clId="{48F77304-E07B-451E-B380-050AAA8919D7}" dt="2020-06-09T23:18:05.098" v="1172" actId="1037"/>
          <ac:grpSpMkLst>
            <pc:docMk/>
            <pc:sldMk cId="781517284" sldId="270"/>
            <ac:grpSpMk id="129" creationId="{5DB34CD8-71CB-438B-8CCE-E52D9C69DF5D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40" creationId="{658DE009-E2B1-4DA9-94A0-ECC88B71C668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43" creationId="{97BF9DC7-16E2-46FB-8F58-89F6692681B0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47" creationId="{9637CD17-5B1A-4F11-B06D-F185F2FBD38F}"/>
          </ac:grpSpMkLst>
        </pc:grpChg>
        <pc:grpChg chg="del mod">
          <ac:chgData name="John Lonergan" userId="db8094ce4aaa691d" providerId="LiveId" clId="{48F77304-E07B-451E-B380-050AAA8919D7}" dt="2020-06-09T23:18:23.405" v="1185" actId="165"/>
          <ac:grpSpMkLst>
            <pc:docMk/>
            <pc:sldMk cId="781517284" sldId="270"/>
            <ac:grpSpMk id="151" creationId="{5757F1E2-ADD4-4EF3-B20B-452982185C88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69" creationId="{59A904F4-FBE5-43EB-8DFD-67E0BB7B2F1E}"/>
          </ac:grpSpMkLst>
        </pc:grpChg>
        <pc:grpChg chg="mod">
          <ac:chgData name="John Lonergan" userId="db8094ce4aaa691d" providerId="LiveId" clId="{48F77304-E07B-451E-B380-050AAA8919D7}" dt="2020-06-09T23:17:37.125" v="1148" actId="1038"/>
          <ac:grpSpMkLst>
            <pc:docMk/>
            <pc:sldMk cId="781517284" sldId="270"/>
            <ac:grpSpMk id="183" creationId="{5D976FEB-5DF2-48C7-B16A-73CD56610995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17" creationId="{5F361AB4-48ED-4001-9807-0F2D85C220DE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20" creationId="{F94B8463-FE73-40C9-9C16-E77D901815EC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23" creationId="{D1775A20-6266-49F6-A6ED-AC6CE7DDE3F1}"/>
          </ac:grpSpMkLst>
        </pc:grpChg>
        <pc:grpChg chg="mod">
          <ac:chgData name="John Lonergan" userId="db8094ce4aaa691d" providerId="LiveId" clId="{48F77304-E07B-451E-B380-050AAA8919D7}" dt="2020-06-09T23:18:05.098" v="1172" actId="1037"/>
          <ac:grpSpMkLst>
            <pc:docMk/>
            <pc:sldMk cId="781517284" sldId="270"/>
            <ac:grpSpMk id="251" creationId="{23EEBCF8-DACF-4E35-901F-AEB2B09158B5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59" creationId="{9FDBD168-129A-4DF3-A204-826C241F7E76}"/>
          </ac:grpSpMkLst>
        </pc:grpChg>
        <pc:grpChg chg="mod">
          <ac:chgData name="John Lonergan" userId="db8094ce4aaa691d" providerId="LiveId" clId="{48F77304-E07B-451E-B380-050AAA8919D7}" dt="2020-06-09T23:17:37.125" v="1148" actId="1038"/>
          <ac:grpSpMkLst>
            <pc:docMk/>
            <pc:sldMk cId="781517284" sldId="270"/>
            <ac:grpSpMk id="262" creationId="{807DE092-7BE3-429C-A362-F6ABB1488E7A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91" creationId="{0B06F03C-0A82-4374-9002-95C54ADC43E7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94" creationId="{ACE2C5AE-63B5-4749-94E1-5EADB29E4D07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97" creationId="{ADD75E5D-91CA-4AD8-8091-A0A01C4CEC90}"/>
          </ac:grpSpMkLst>
        </pc:grpChg>
        <pc:grpChg chg="add del mod">
          <ac:chgData name="John Lonergan" userId="db8094ce4aaa691d" providerId="LiveId" clId="{48F77304-E07B-451E-B380-050AAA8919D7}" dt="2020-06-08T23:25:36.686" v="198"/>
          <ac:grpSpMkLst>
            <pc:docMk/>
            <pc:sldMk cId="781517284" sldId="270"/>
            <ac:grpSpMk id="325" creationId="{8D1522AF-1C2A-408E-A488-BCF68B578886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341" creationId="{D92C485C-D015-4F0C-8A92-0BF0E9F34DE0}"/>
          </ac:grpSpMkLst>
        </pc:grpChg>
        <pc:grpChg chg="add mod">
          <ac:chgData name="John Lonergan" userId="db8094ce4aaa691d" providerId="LiveId" clId="{48F77304-E07B-451E-B380-050AAA8919D7}" dt="2020-06-08T23:32:37.589" v="417" actId="1038"/>
          <ac:grpSpMkLst>
            <pc:docMk/>
            <pc:sldMk cId="781517284" sldId="270"/>
            <ac:grpSpMk id="347" creationId="{58F815E3-86E7-4B6B-A479-73B360D1D306}"/>
          </ac:grpSpMkLst>
        </pc:grpChg>
        <pc:grpChg chg="add mod">
          <ac:chgData name="John Lonergan" userId="db8094ce4aaa691d" providerId="LiveId" clId="{48F77304-E07B-451E-B380-050AAA8919D7}" dt="2020-06-08T23:31:42.342" v="381" actId="1035"/>
          <ac:grpSpMkLst>
            <pc:docMk/>
            <pc:sldMk cId="781517284" sldId="270"/>
            <ac:grpSpMk id="350" creationId="{C577B914-9FB6-4430-B90A-0034AAB59806}"/>
          </ac:grpSpMkLst>
        </pc:grpChg>
        <pc:grpChg chg="add mod">
          <ac:chgData name="John Lonergan" userId="db8094ce4aaa691d" providerId="LiveId" clId="{48F77304-E07B-451E-B380-050AAA8919D7}" dt="2020-06-08T23:32:40.686" v="420" actId="1038"/>
          <ac:grpSpMkLst>
            <pc:docMk/>
            <pc:sldMk cId="781517284" sldId="270"/>
            <ac:grpSpMk id="353" creationId="{AF0101FA-9C96-48B3-99AE-1E468D0267B7}"/>
          </ac:grpSpMkLst>
        </pc:grpChg>
        <pc:grpChg chg="add mod">
          <ac:chgData name="John Lonergan" userId="db8094ce4aaa691d" providerId="LiveId" clId="{48F77304-E07B-451E-B380-050AAA8919D7}" dt="2020-06-08T23:32:58.005" v="422" actId="1076"/>
          <ac:grpSpMkLst>
            <pc:docMk/>
            <pc:sldMk cId="781517284" sldId="270"/>
            <ac:grpSpMk id="362" creationId="{BB1A6A07-D5E7-4DAE-B5B2-50CFDEC80E35}"/>
          </ac:grpSpMkLst>
        </pc:grpChg>
      </pc:sldChg>
    </pc:docChg>
  </pc:docChgLst>
  <pc:docChgLst>
    <pc:chgData name="John Lonergan" userId="db8094ce4aaa691d" providerId="LiveId" clId="{847DF5DB-2E5B-457E-B884-B4D5F231C8A1}"/>
    <pc:docChg chg="undo custSel addSld delSld modSld sldOrd">
      <pc:chgData name="John Lonergan" userId="db8094ce4aaa691d" providerId="LiveId" clId="{847DF5DB-2E5B-457E-B884-B4D5F231C8A1}" dt="2020-05-31T22:09:55.139" v="1472" actId="2696"/>
      <pc:docMkLst>
        <pc:docMk/>
      </pc:docMkLst>
      <pc:sldChg chg="addSp modSp mod">
        <pc:chgData name="John Lonergan" userId="db8094ce4aaa691d" providerId="LiveId" clId="{847DF5DB-2E5B-457E-B884-B4D5F231C8A1}" dt="2020-05-27T23:21:50.267" v="1135"/>
        <pc:sldMkLst>
          <pc:docMk/>
          <pc:sldMk cId="1142683116" sldId="266"/>
        </pc:sldMkLst>
        <pc:spChg chg="add mod">
          <ac:chgData name="John Lonergan" userId="db8094ce4aaa691d" providerId="LiveId" clId="{847DF5DB-2E5B-457E-B884-B4D5F231C8A1}" dt="2020-05-27T22:34:53.270" v="770" actId="6549"/>
          <ac:spMkLst>
            <pc:docMk/>
            <pc:sldMk cId="1142683116" sldId="266"/>
            <ac:spMk id="12" creationId="{02DA1BB0-6996-4CD7-9642-38CF889CF31B}"/>
          </ac:spMkLst>
        </pc:spChg>
        <pc:spChg chg="add mod">
          <ac:chgData name="John Lonergan" userId="db8094ce4aaa691d" providerId="LiveId" clId="{847DF5DB-2E5B-457E-B884-B4D5F231C8A1}" dt="2020-05-27T23:21:50.267" v="1135"/>
          <ac:spMkLst>
            <pc:docMk/>
            <pc:sldMk cId="1142683116" sldId="266"/>
            <ac:spMk id="13" creationId="{D3552ED0-B0DA-4511-BB41-D510000E969A}"/>
          </ac:spMkLst>
        </pc:spChg>
        <pc:spChg chg="mod">
          <ac:chgData name="John Lonergan" userId="db8094ce4aaa691d" providerId="LiveId" clId="{847DF5DB-2E5B-457E-B884-B4D5F231C8A1}" dt="2020-05-27T22:42:22.875" v="1001" actId="1076"/>
          <ac:spMkLst>
            <pc:docMk/>
            <pc:sldMk cId="1142683116" sldId="266"/>
            <ac:spMk id="230" creationId="{FF10B9DF-ACEE-4E74-AEFA-ADA4E4512252}"/>
          </ac:spMkLst>
        </pc:spChg>
        <pc:spChg chg="mod">
          <ac:chgData name="John Lonergan" userId="db8094ce4aaa691d" providerId="LiveId" clId="{847DF5DB-2E5B-457E-B884-B4D5F231C8A1}" dt="2020-05-27T22:44:46.105" v="1044" actId="1038"/>
          <ac:spMkLst>
            <pc:docMk/>
            <pc:sldMk cId="1142683116" sldId="266"/>
            <ac:spMk id="249" creationId="{A0D08B8D-954A-4025-8702-4B4AD1305918}"/>
          </ac:spMkLst>
        </pc:spChg>
        <pc:spChg chg="mod">
          <ac:chgData name="John Lonergan" userId="db8094ce4aaa691d" providerId="LiveId" clId="{847DF5DB-2E5B-457E-B884-B4D5F231C8A1}" dt="2020-05-21T02:30:34.028" v="313" actId="20577"/>
          <ac:spMkLst>
            <pc:docMk/>
            <pc:sldMk cId="1142683116" sldId="266"/>
            <ac:spMk id="256" creationId="{F596A8B8-D5ED-4004-980D-058D0FC057A3}"/>
          </ac:spMkLst>
        </pc:spChg>
        <pc:spChg chg="mod">
          <ac:chgData name="John Lonergan" userId="db8094ce4aaa691d" providerId="LiveId" clId="{847DF5DB-2E5B-457E-B884-B4D5F231C8A1}" dt="2020-05-27T22:25:35.471" v="509" actId="1076"/>
          <ac:spMkLst>
            <pc:docMk/>
            <pc:sldMk cId="1142683116" sldId="266"/>
            <ac:spMk id="257" creationId="{8196FAB0-6D2F-4C28-ACE9-24C348919033}"/>
          </ac:spMkLst>
        </pc:spChg>
        <pc:spChg chg="add mod">
          <ac:chgData name="John Lonergan" userId="db8094ce4aaa691d" providerId="LiveId" clId="{847DF5DB-2E5B-457E-B884-B4D5F231C8A1}" dt="2020-05-27T22:25:39.813" v="510" actId="1076"/>
          <ac:spMkLst>
            <pc:docMk/>
            <pc:sldMk cId="1142683116" sldId="266"/>
            <ac:spMk id="258" creationId="{6D43817C-51E2-4679-A8FF-7E8B794F88C1}"/>
          </ac:spMkLst>
        </pc:spChg>
        <pc:spChg chg="add mod">
          <ac:chgData name="John Lonergan" userId="db8094ce4aaa691d" providerId="LiveId" clId="{847DF5DB-2E5B-457E-B884-B4D5F231C8A1}" dt="2020-05-27T22:25:46.093" v="511" actId="1076"/>
          <ac:spMkLst>
            <pc:docMk/>
            <pc:sldMk cId="1142683116" sldId="266"/>
            <ac:spMk id="265" creationId="{27F79C31-3C83-4A2B-8FF6-3CFD98C77905}"/>
          </ac:spMkLst>
        </pc:spChg>
        <pc:spChg chg="add mod">
          <ac:chgData name="John Lonergan" userId="db8094ce4aaa691d" providerId="LiveId" clId="{847DF5DB-2E5B-457E-B884-B4D5F231C8A1}" dt="2020-05-27T22:24:13.861" v="408" actId="1076"/>
          <ac:spMkLst>
            <pc:docMk/>
            <pc:sldMk cId="1142683116" sldId="266"/>
            <ac:spMk id="267" creationId="{D63EC185-438D-4CD7-98CD-A6072398DB73}"/>
          </ac:spMkLst>
        </pc:spChg>
        <pc:spChg chg="add mod">
          <ac:chgData name="John Lonergan" userId="db8094ce4aaa691d" providerId="LiveId" clId="{847DF5DB-2E5B-457E-B884-B4D5F231C8A1}" dt="2020-05-27T22:34:56.041" v="771" actId="6549"/>
          <ac:spMkLst>
            <pc:docMk/>
            <pc:sldMk cId="1142683116" sldId="266"/>
            <ac:spMk id="268" creationId="{3EEAC8AA-DCBE-4DAA-9BF1-A5E1593EEC16}"/>
          </ac:spMkLst>
        </pc:spChg>
        <pc:spChg chg="mod">
          <ac:chgData name="John Lonergan" userId="db8094ce4aaa691d" providerId="LiveId" clId="{847DF5DB-2E5B-457E-B884-B4D5F231C8A1}" dt="2020-05-27T22:42:39.291" v="1003" actId="1076"/>
          <ac:spMkLst>
            <pc:docMk/>
            <pc:sldMk cId="1142683116" sldId="266"/>
            <ac:spMk id="270" creationId="{9DACF784-B0AA-4578-8846-8C82EBF0C6AB}"/>
          </ac:spMkLst>
        </pc:spChg>
        <pc:spChg chg="add mod">
          <ac:chgData name="John Lonergan" userId="db8094ce4aaa691d" providerId="LiveId" clId="{847DF5DB-2E5B-457E-B884-B4D5F231C8A1}" dt="2020-05-27T22:43:54.777" v="1012" actId="1076"/>
          <ac:spMkLst>
            <pc:docMk/>
            <pc:sldMk cId="1142683116" sldId="266"/>
            <ac:spMk id="276" creationId="{88CA2060-CFDD-4A99-A0D1-5173533ED8E0}"/>
          </ac:spMkLst>
        </pc:spChg>
        <pc:spChg chg="add mod">
          <ac:chgData name="John Lonergan" userId="db8094ce4aaa691d" providerId="LiveId" clId="{847DF5DB-2E5B-457E-B884-B4D5F231C8A1}" dt="2020-05-27T22:43:05.110" v="1004" actId="1076"/>
          <ac:spMkLst>
            <pc:docMk/>
            <pc:sldMk cId="1142683116" sldId="266"/>
            <ac:spMk id="278" creationId="{1B4E6AEF-A7CC-4627-B5E6-ADE67F883496}"/>
          </ac:spMkLst>
        </pc:spChg>
        <pc:spChg chg="add mod">
          <ac:chgData name="John Lonergan" userId="db8094ce4aaa691d" providerId="LiveId" clId="{847DF5DB-2E5B-457E-B884-B4D5F231C8A1}" dt="2020-05-27T22:34:30.346" v="769" actId="1036"/>
          <ac:spMkLst>
            <pc:docMk/>
            <pc:sldMk cId="1142683116" sldId="266"/>
            <ac:spMk id="284" creationId="{665EE42E-17AE-4883-8274-A91C4F007D9F}"/>
          </ac:spMkLst>
        </pc:spChg>
        <pc:spChg chg="add mod">
          <ac:chgData name="John Lonergan" userId="db8094ce4aaa691d" providerId="LiveId" clId="{847DF5DB-2E5B-457E-B884-B4D5F231C8A1}" dt="2020-05-27T22:33:20.219" v="721" actId="6549"/>
          <ac:spMkLst>
            <pc:docMk/>
            <pc:sldMk cId="1142683116" sldId="266"/>
            <ac:spMk id="285" creationId="{880D2F80-9E5E-4B07-AA72-41711625D73D}"/>
          </ac:spMkLst>
        </pc:spChg>
        <pc:spChg chg="add mod">
          <ac:chgData name="John Lonergan" userId="db8094ce4aaa691d" providerId="LiveId" clId="{847DF5DB-2E5B-457E-B884-B4D5F231C8A1}" dt="2020-05-27T22:34:30.346" v="769" actId="1036"/>
          <ac:spMkLst>
            <pc:docMk/>
            <pc:sldMk cId="1142683116" sldId="266"/>
            <ac:spMk id="288" creationId="{651709AE-1B06-44EE-B685-BD9CEA1060FD}"/>
          </ac:spMkLst>
        </pc:spChg>
        <pc:spChg chg="add mod">
          <ac:chgData name="John Lonergan" userId="db8094ce4aaa691d" providerId="LiveId" clId="{847DF5DB-2E5B-457E-B884-B4D5F231C8A1}" dt="2020-05-27T22:33:27.277" v="728" actId="6549"/>
          <ac:spMkLst>
            <pc:docMk/>
            <pc:sldMk cId="1142683116" sldId="266"/>
            <ac:spMk id="302" creationId="{FC14F9B5-D359-4E6B-A7DC-149DD452E7DF}"/>
          </ac:spMkLst>
        </pc:spChg>
        <pc:spChg chg="add mod">
          <ac:chgData name="John Lonergan" userId="db8094ce4aaa691d" providerId="LiveId" clId="{847DF5DB-2E5B-457E-B884-B4D5F231C8A1}" dt="2020-05-27T22:36:31.909" v="814" actId="20577"/>
          <ac:spMkLst>
            <pc:docMk/>
            <pc:sldMk cId="1142683116" sldId="266"/>
            <ac:spMk id="304" creationId="{1C031000-7C08-4338-B81D-48B5FC126144}"/>
          </ac:spMkLst>
        </pc:spChg>
        <pc:spChg chg="add mod">
          <ac:chgData name="John Lonergan" userId="db8094ce4aaa691d" providerId="LiveId" clId="{847DF5DB-2E5B-457E-B884-B4D5F231C8A1}" dt="2020-05-27T22:36:50.064" v="838" actId="20577"/>
          <ac:spMkLst>
            <pc:docMk/>
            <pc:sldMk cId="1142683116" sldId="266"/>
            <ac:spMk id="309" creationId="{801A2CF8-F1BD-4838-90C8-D931FC31CFC6}"/>
          </ac:spMkLst>
        </pc:spChg>
        <pc:spChg chg="add mod">
          <ac:chgData name="John Lonergan" userId="db8094ce4aaa691d" providerId="LiveId" clId="{847DF5DB-2E5B-457E-B884-B4D5F231C8A1}" dt="2020-05-27T22:42:00.091" v="1000" actId="6549"/>
          <ac:spMkLst>
            <pc:docMk/>
            <pc:sldMk cId="1142683116" sldId="266"/>
            <ac:spMk id="312" creationId="{0B00C708-F1BD-4CD3-B888-28A684356C3A}"/>
          </ac:spMkLst>
        </pc:spChg>
        <pc:spChg chg="add mod">
          <ac:chgData name="John Lonergan" userId="db8094ce4aaa691d" providerId="LiveId" clId="{847DF5DB-2E5B-457E-B884-B4D5F231C8A1}" dt="2020-05-27T22:41:54.259" v="997" actId="6549"/>
          <ac:spMkLst>
            <pc:docMk/>
            <pc:sldMk cId="1142683116" sldId="266"/>
            <ac:spMk id="317" creationId="{FC771059-C1C6-482F-8BCF-83F8699CEB80}"/>
          </ac:spMkLst>
        </pc:spChg>
        <pc:spChg chg="add mod">
          <ac:chgData name="John Lonergan" userId="db8094ce4aaa691d" providerId="LiveId" clId="{847DF5DB-2E5B-457E-B884-B4D5F231C8A1}" dt="2020-05-27T22:41:50.702" v="995" actId="20577"/>
          <ac:spMkLst>
            <pc:docMk/>
            <pc:sldMk cId="1142683116" sldId="266"/>
            <ac:spMk id="319" creationId="{6CA8932D-944F-4E39-B78D-26E2F8613D7B}"/>
          </ac:spMkLst>
        </pc:spChg>
        <pc:spChg chg="add mod">
          <ac:chgData name="John Lonergan" userId="db8094ce4aaa691d" providerId="LiveId" clId="{847DF5DB-2E5B-457E-B884-B4D5F231C8A1}" dt="2020-05-27T22:40:34.492" v="948" actId="1076"/>
          <ac:spMkLst>
            <pc:docMk/>
            <pc:sldMk cId="1142683116" sldId="266"/>
            <ac:spMk id="320" creationId="{2112E922-17FB-44FC-9DF9-5D329B90F6DA}"/>
          </ac:spMkLst>
        </pc:spChg>
        <pc:spChg chg="add mod">
          <ac:chgData name="John Lonergan" userId="db8094ce4aaa691d" providerId="LiveId" clId="{847DF5DB-2E5B-457E-B884-B4D5F231C8A1}" dt="2020-05-27T22:40:30.503" v="947" actId="20577"/>
          <ac:spMkLst>
            <pc:docMk/>
            <pc:sldMk cId="1142683116" sldId="266"/>
            <ac:spMk id="321" creationId="{4C6D89DC-A566-47DA-AF18-B733BB665279}"/>
          </ac:spMkLst>
        </pc:spChg>
        <pc:spChg chg="add mod">
          <ac:chgData name="John Lonergan" userId="db8094ce4aaa691d" providerId="LiveId" clId="{847DF5DB-2E5B-457E-B884-B4D5F231C8A1}" dt="2020-05-27T22:44:20.016" v="1037" actId="1038"/>
          <ac:spMkLst>
            <pc:docMk/>
            <pc:sldMk cId="1142683116" sldId="266"/>
            <ac:spMk id="322" creationId="{F3837CE7-1FA5-4360-A200-8D6F1310ADF6}"/>
          </ac:spMkLst>
        </pc:spChg>
        <pc:spChg chg="add mod">
          <ac:chgData name="John Lonergan" userId="db8094ce4aaa691d" providerId="LiveId" clId="{847DF5DB-2E5B-457E-B884-B4D5F231C8A1}" dt="2020-05-27T22:44:04.458" v="1017" actId="20577"/>
          <ac:spMkLst>
            <pc:docMk/>
            <pc:sldMk cId="1142683116" sldId="266"/>
            <ac:spMk id="323" creationId="{DCEA736C-A26B-44C8-BF54-91D44B142BE2}"/>
          </ac:spMkLst>
        </pc:spChg>
      </pc:sldChg>
      <pc:sldChg chg="addSp delSp modSp add del mod ord">
        <pc:chgData name="John Lonergan" userId="db8094ce4aaa691d" providerId="LiveId" clId="{847DF5DB-2E5B-457E-B884-B4D5F231C8A1}" dt="2020-05-31T22:09:55.139" v="1472" actId="2696"/>
        <pc:sldMkLst>
          <pc:docMk/>
          <pc:sldMk cId="1007065174" sldId="269"/>
        </pc:sldMkLst>
        <pc:spChg chg="add mod">
          <ac:chgData name="John Lonergan" userId="db8094ce4aaa691d" providerId="LiveId" clId="{847DF5DB-2E5B-457E-B884-B4D5F231C8A1}" dt="2020-05-28T12:45:12.037" v="1470" actId="113"/>
          <ac:spMkLst>
            <pc:docMk/>
            <pc:sldMk cId="1007065174" sldId="269"/>
            <ac:spMk id="17" creationId="{FC8CA2E0-BCCE-44FD-8755-5B1FE3270CAF}"/>
          </ac:spMkLst>
        </pc:spChg>
        <pc:spChg chg="mod">
          <ac:chgData name="John Lonergan" userId="db8094ce4aaa691d" providerId="LiveId" clId="{847DF5DB-2E5B-457E-B884-B4D5F231C8A1}" dt="2020-05-27T23:26:54.236" v="1182" actId="14100"/>
          <ac:spMkLst>
            <pc:docMk/>
            <pc:sldMk cId="1007065174" sldId="269"/>
            <ac:spMk id="19" creationId="{41ADF1AA-4D70-4C5E-8B4B-85BBF87D4F61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42" creationId="{9F4C7E4D-FD73-4547-B039-495454904249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43" creationId="{E7C88D45-4583-4210-A480-8248BC27AB00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45" creationId="{492F8E01-F63C-47F7-8BA7-BB6CB35F3FF9}"/>
          </ac:spMkLst>
        </pc:spChg>
        <pc:spChg chg="del mod topLvl">
          <ac:chgData name="John Lonergan" userId="db8094ce4aaa691d" providerId="LiveId" clId="{847DF5DB-2E5B-457E-B884-B4D5F231C8A1}" dt="2020-05-27T23:28:37.403" v="1332" actId="478"/>
          <ac:spMkLst>
            <pc:docMk/>
            <pc:sldMk cId="1007065174" sldId="269"/>
            <ac:spMk id="55" creationId="{AB2B53F2-2764-4C69-B2C7-706AF8532E4D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2" creationId="{55DE9556-620F-4631-8C86-578E22DFF1E9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5" creationId="{2A80DA6B-C560-4EA4-8620-80756AEAAC90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6" creationId="{56A939D6-4A81-446D-AD34-2949F22F3A63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7" creationId="{72CB771F-B726-47AF-993A-AD00522E73AE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9" creationId="{4D9C0343-2557-4509-B61C-38F7A925F8B9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70" creationId="{B79840BD-4921-459A-A12D-55EFCACCE87C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71" creationId="{E206B16A-8C94-4AA6-A497-21845E33B4A9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72" creationId="{484D9532-B07E-4FA5-854D-FD47401C0F03}"/>
          </ac:spMkLst>
        </pc:spChg>
        <pc:spChg chg="del mod topLvl">
          <ac:chgData name="John Lonergan" userId="db8094ce4aaa691d" providerId="LiveId" clId="{847DF5DB-2E5B-457E-B884-B4D5F231C8A1}" dt="2020-05-27T23:28:36.492" v="1331" actId="478"/>
          <ac:spMkLst>
            <pc:docMk/>
            <pc:sldMk cId="1007065174" sldId="269"/>
            <ac:spMk id="73" creationId="{CABED4FB-16AF-4E17-AE34-3E047E2ACF13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82" creationId="{8E7DB4C1-09DF-451A-AE6A-A84DAB3909DD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83" creationId="{AE30E9A6-A2C2-4FA7-AC69-E312B71E869D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84" creationId="{7CCD316C-8E82-4986-AB04-68E7980305B4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86" creationId="{7C633B82-87FD-4F66-A303-6ECD6B44F6EC}"/>
          </ac:spMkLst>
        </pc:spChg>
        <pc:spChg chg="del mod topLvl">
          <ac:chgData name="John Lonergan" userId="db8094ce4aaa691d" providerId="LiveId" clId="{847DF5DB-2E5B-457E-B884-B4D5F231C8A1}" dt="2020-05-27T23:28:18.099" v="1326" actId="478"/>
          <ac:spMkLst>
            <pc:docMk/>
            <pc:sldMk cId="1007065174" sldId="269"/>
            <ac:spMk id="90" creationId="{2416BBBF-E045-4993-9A22-AA65BB9C02EE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92" creationId="{5DB9E8AD-01AC-4F5A-9397-88B69A0D0CF3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93" creationId="{0791AC14-EE37-4FF1-AE07-37A515F03D3D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3" creationId="{4AA37EFF-733B-4CBA-977D-6434819C0709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4" creationId="{13A62504-323C-4CED-A778-20C2C426BE91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5" creationId="{0A582020-D30D-4A20-A9A2-A0E53E68720A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7" creationId="{F96F241F-62E7-4AA3-9AD1-3B43A60DDA6D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8" creationId="{02633867-153A-46A7-9BC5-51192A3B4C88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9" creationId="{664BAC61-CC8E-4B72-94A0-91BE70F283F7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14" creationId="{FDC98006-F664-4D0B-80FA-B985BCC0A996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15" creationId="{CE083B1F-192F-4E9F-9848-D733863561DD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17" creationId="{E05E5AF0-DFEB-4508-A8FE-C4C735AE34AA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18" creationId="{5C67C7C3-280F-48D2-A5A8-AE4CD0A6A274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20" creationId="{D1F4F7D1-8D90-4229-A0F4-0E3F710C8E52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21" creationId="{D983750E-0464-429D-91E5-E0CDDB45368B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23" creationId="{6BC2D513-3412-4778-AC88-470FD6F8EA5A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24" creationId="{5D552A48-4211-47BD-932B-16BD3B138E8E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0" creationId="{E09CA5A2-7F6D-4CA7-AA48-91B432CDBD86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1" creationId="{BB0BE148-1B51-41B7-BD8C-3653DA60C9EF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2" creationId="{3BCA1FF8-9A18-4E0D-BACE-489B91BD84B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5" creationId="{C0A026CD-47A4-49A5-BB89-1F222E0AEF4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6" creationId="{73505E47-2D71-43FA-B0E9-DC3C54B32E1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7" creationId="{2022A64F-6AC0-4FF8-80E3-B06E7C82956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8" creationId="{9686A4B2-A0E8-485B-BA6D-029363CFD016}"/>
          </ac:spMkLst>
        </pc:spChg>
        <pc:spChg chg="del mod topLvl">
          <ac:chgData name="John Lonergan" userId="db8094ce4aaa691d" providerId="LiveId" clId="{847DF5DB-2E5B-457E-B884-B4D5F231C8A1}" dt="2020-05-27T23:28:35.019" v="1330" actId="478"/>
          <ac:spMkLst>
            <pc:docMk/>
            <pc:sldMk cId="1007065174" sldId="269"/>
            <ac:spMk id="139" creationId="{EB1F7943-F8A5-4DE2-85F1-3D7ECBC44AEE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1" creationId="{E45D94E0-1CDE-4E74-A199-5AFB9DA2CFD3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2" creationId="{CB786B68-E910-4841-BDCA-26295B24DDD0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4" creationId="{54F05AA5-1117-4F19-9F2F-11A6381B54E2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5" creationId="{A79C7660-A407-4380-861A-D0C2FA91BBFB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6" creationId="{E71FE9A0-F565-42F9-955F-0C94CBB67F20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8" creationId="{7C33C2F0-883D-4FF9-A07D-C01FF78BD939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9" creationId="{E8771576-C96C-4965-BD1F-7DF24E2A6A43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0" creationId="{8D108712-44B6-48F4-965D-A2EB5A546319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2" creationId="{1B8E130C-E755-440F-9756-BE86ED459B1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3" creationId="{633CBEA9-5394-41B5-B871-30705951F1DC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4" creationId="{57219FB8-13A4-4E15-B7B6-B4D63DC32BB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5" creationId="{3487D8AF-055B-4FF8-8BB3-051B4E778B1E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6" creationId="{D48E5888-1C19-4D69-8D33-683447340B6B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7" creationId="{E88DDB59-7F11-4BD4-853E-1EF1B3F7C3A0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58" creationId="{57D12E6D-951D-4894-9390-2678C154D91F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61" creationId="{C0E2FB12-6D25-4E5C-896E-5DC15BC728BE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62" creationId="{F422C8C6-5EEC-44E9-9EB5-0D20C3EAB0C5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63" creationId="{7097B8CE-1497-458C-AEB8-F50044B14BDE}"/>
          </ac:spMkLst>
        </pc:spChg>
        <pc:spChg chg="mod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70" creationId="{473D2322-7281-4A75-B6D4-B4D638E672CE}"/>
          </ac:spMkLst>
        </pc:spChg>
        <pc:spChg chg="mod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71" creationId="{3A421305-2E4B-4780-A198-2DDFB419F4DE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72" creationId="{D90AE5A1-FC79-4377-AA5C-31653A9EB351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76" creationId="{16FCC582-89D4-480B-86DA-E8E7AAA03A78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77" creationId="{A746DF72-2E9D-4C7A-9926-CA5AA16B0504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78" creationId="{5F2E0968-D3AC-45A3-B2A3-2F65A993B646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84" creationId="{ADC82F6B-CC24-4F75-876F-31062F63E36C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85" creationId="{59D80FD1-F659-416D-8A61-D270693A57A1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86" creationId="{BA8AB9D5-FBBF-45A3-9E8B-3E504B207713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13" creationId="{74BD9AB0-D0B7-4E41-AC65-389989B32E24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16" creationId="{58663D43-3A88-41AD-B805-36214A606D41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18" creationId="{FCBDB902-1714-4565-A7C5-AC599B1C99F3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19" creationId="{25C94DD2-540D-4BC5-BC93-E048D649172A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1" creationId="{A19CD78A-EDA9-4AD4-A50D-C692BDA7D2B1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2" creationId="{EA533482-E317-4931-BC71-E5C29EE169D1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4" creationId="{6163920B-3140-42A7-B5A8-3AC554086D96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5" creationId="{931980F1-34B6-4A8D-A8E8-D24A4FABFBFC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6" creationId="{3E85448D-8166-4B35-A0DB-D3DE56DFA0E6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7" creationId="{DE5561B4-7D99-47C5-835E-B1F3BCC762C5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8" creationId="{87E58D67-0F9E-433B-B5DD-67DE75427BA9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9" creationId="{DB3D9B9E-02FA-4398-BF25-74E50A8BFDE2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33" creationId="{F2D41067-558D-4281-AC80-FB3F805105E9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39" creationId="{E2BA389C-82D1-41E9-8C20-C19862644FD2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40" creationId="{1B1DCA5D-2BFF-4523-874F-D3C20AF55270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44" creationId="{064929AE-D691-448F-B0E9-36B5EEB230B7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45" creationId="{324490AB-54C2-41B7-B43D-E1AA32A2396F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46" creationId="{FB670E55-D3B5-44BC-8C05-FF8DADD70877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47" creationId="{96E89E2B-DCAD-47B5-9F71-AFED174CF7B7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48" creationId="{63C9F6AA-BF37-4280-9CE7-132543C32A02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49" creationId="{A0D08B8D-954A-4025-8702-4B4AD130591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0" creationId="{CEA1A258-0CE8-41E4-86C1-7D06F5540885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2" creationId="{4C0DB041-CE9D-4203-A588-11CA0C0C96D4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3" creationId="{FA822E78-E2F3-4126-956D-ADA2B6F1BFCB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4" creationId="{7C818130-2887-49EB-B3BF-5268CC1EB40B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5" creationId="{6B7543FB-F47C-448C-860F-96135CFD215E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8" creationId="{6D43817C-51E2-4679-A8FF-7E8B794F88C1}"/>
          </ac:spMkLst>
        </pc:spChg>
        <pc:spChg chg="mod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60" creationId="{C56C62FE-D805-4A82-8932-2D4D436FD78B}"/>
          </ac:spMkLst>
        </pc:spChg>
        <pc:spChg chg="mod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61" creationId="{28BE90D7-1689-4954-B0BB-8D1EE7D708A0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63" creationId="{D44337E0-5172-4D9D-98D1-43CE4C1A4D69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64" creationId="{A03AB70C-83F6-43FF-BED0-32C5A6F0FAF2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65" creationId="{27F79C31-3C83-4A2B-8FF6-3CFD98C77905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66" creationId="{079B2E6B-2443-43B6-A496-08054BE45778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69" creationId="{084459A5-1FD2-4BC6-9670-C753344FAE4E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70" creationId="{9DACF784-B0AA-4578-8846-8C82EBF0C6AB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71" creationId="{CDBFAA5D-88A7-4803-8831-B065EF7AC8A0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2" creationId="{9EB3CC25-5E3D-41F8-A883-57B1BD51E787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3" creationId="{D0BDD5DC-D63D-4146-AB73-354198B598E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4" creationId="{14B922E7-3DFE-4BA7-989D-F0E1CDB02AAC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5" creationId="{D8BA6C92-4A1A-4015-A6AA-1FC323B88D95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6" creationId="{88CA2060-CFDD-4A99-A0D1-5173533ED8E0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7" creationId="{D1468556-5E05-4468-ABAC-F60B67F86231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8" creationId="{1B4E6AEF-A7CC-4627-B5E6-ADE67F883496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9" creationId="{C7DE3B2C-FEBE-4EF5-925E-F4B36B2DCC2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81" creationId="{DD81BC24-EF1C-4564-A349-6F67C25C4377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82" creationId="{455BB8A3-1178-48C4-89CD-7F374397C944}"/>
          </ac:spMkLst>
        </pc:spChg>
        <pc:spChg chg="mod topLvl">
          <ac:chgData name="John Lonergan" userId="db8094ce4aaa691d" providerId="LiveId" clId="{847DF5DB-2E5B-457E-B884-B4D5F231C8A1}" dt="2020-05-27T23:29:23.988" v="1372" actId="1038"/>
          <ac:spMkLst>
            <pc:docMk/>
            <pc:sldMk cId="1007065174" sldId="269"/>
            <ac:spMk id="284" creationId="{665EE42E-17AE-4883-8274-A91C4F007D9F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85" creationId="{880D2F80-9E5E-4B07-AA72-41711625D73D}"/>
          </ac:spMkLst>
        </pc:spChg>
        <pc:spChg chg="mod topLvl">
          <ac:chgData name="John Lonergan" userId="db8094ce4aaa691d" providerId="LiveId" clId="{847DF5DB-2E5B-457E-B884-B4D5F231C8A1}" dt="2020-05-27T23:29:27.891" v="1383" actId="1038"/>
          <ac:spMkLst>
            <pc:docMk/>
            <pc:sldMk cId="1007065174" sldId="269"/>
            <ac:spMk id="288" creationId="{651709AE-1B06-44EE-B685-BD9CEA1060FD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02" creationId="{FC14F9B5-D359-4E6B-A7DC-149DD452E7DF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04" creationId="{1C031000-7C08-4338-B81D-48B5FC126144}"/>
          </ac:spMkLst>
        </pc:spChg>
        <pc:spChg chg="mod">
          <ac:chgData name="John Lonergan" userId="db8094ce4aaa691d" providerId="LiveId" clId="{847DF5DB-2E5B-457E-B884-B4D5F231C8A1}" dt="2020-05-27T23:39:27.225" v="1414" actId="1035"/>
          <ac:spMkLst>
            <pc:docMk/>
            <pc:sldMk cId="1007065174" sldId="269"/>
            <ac:spMk id="306" creationId="{C3E9E878-748B-4296-AAA0-E3A526FE6781}"/>
          </ac:spMkLst>
        </pc:spChg>
        <pc:spChg chg="mod">
          <ac:chgData name="John Lonergan" userId="db8094ce4aaa691d" providerId="LiveId" clId="{847DF5DB-2E5B-457E-B884-B4D5F231C8A1}" dt="2020-05-27T23:39:27.225" v="1414" actId="1035"/>
          <ac:spMkLst>
            <pc:docMk/>
            <pc:sldMk cId="1007065174" sldId="269"/>
            <ac:spMk id="307" creationId="{9CD0C75B-A5C4-495D-AAD9-E55FA3BA887E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09" creationId="{801A2CF8-F1BD-4838-90C8-D931FC31CFC6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312" creationId="{0B00C708-F1BD-4CD3-B888-28A684356C3A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315" creationId="{B6F889DF-227E-472E-B63E-8274626856B6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316" creationId="{E1457E78-C99B-449E-AE09-FAC6B59886FD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317" creationId="{FC771059-C1C6-482F-8BCF-83F8699CEB80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318" creationId="{7B56701B-9736-4FCC-8ABC-6857EE767BB7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319" creationId="{6CA8932D-944F-4E39-B78D-26E2F8613D7B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320" creationId="{2112E922-17FB-44FC-9DF9-5D329B90F6D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22" creationId="{F3837CE7-1FA5-4360-A200-8D6F1310ADF6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23" creationId="{DCEA736C-A26B-44C8-BF54-91D44B142BE2}"/>
          </ac:spMkLst>
        </pc:spChg>
        <pc:spChg chg="add mod">
          <ac:chgData name="John Lonergan" userId="db8094ce4aaa691d" providerId="LiveId" clId="{847DF5DB-2E5B-457E-B884-B4D5F231C8A1}" dt="2020-05-27T23:27:15.869" v="1190" actId="571"/>
          <ac:spMkLst>
            <pc:docMk/>
            <pc:sldMk cId="1007065174" sldId="269"/>
            <ac:spMk id="325" creationId="{4A766597-D578-4196-8374-3B4BF3A5D1B1}"/>
          </ac:spMkLst>
        </pc:spChg>
        <pc:spChg chg="add mod">
          <ac:chgData name="John Lonergan" userId="db8094ce4aaa691d" providerId="LiveId" clId="{847DF5DB-2E5B-457E-B884-B4D5F231C8A1}" dt="2020-05-27T23:28:32.577" v="1329" actId="14100"/>
          <ac:spMkLst>
            <pc:docMk/>
            <pc:sldMk cId="1007065174" sldId="269"/>
            <ac:spMk id="326" creationId="{7D2A9E20-9564-4F9C-872E-8034B9EA6869}"/>
          </ac:spMkLst>
        </pc:spChg>
        <pc:spChg chg="add mod">
          <ac:chgData name="John Lonergan" userId="db8094ce4aaa691d" providerId="LiveId" clId="{847DF5DB-2E5B-457E-B884-B4D5F231C8A1}" dt="2020-05-27T23:28:46.504" v="1335" actId="1035"/>
          <ac:spMkLst>
            <pc:docMk/>
            <pc:sldMk cId="1007065174" sldId="269"/>
            <ac:spMk id="327" creationId="{89E191B8-463F-46D3-8807-AD2F6EA7FBF3}"/>
          </ac:spMkLst>
        </pc:spChg>
        <pc:spChg chg="add mod">
          <ac:chgData name="John Lonergan" userId="db8094ce4aaa691d" providerId="LiveId" clId="{847DF5DB-2E5B-457E-B884-B4D5F231C8A1}" dt="2020-05-27T23:28:57.056" v="1342" actId="1036"/>
          <ac:spMkLst>
            <pc:docMk/>
            <pc:sldMk cId="1007065174" sldId="269"/>
            <ac:spMk id="328" creationId="{9984CF67-55C0-4369-B915-534EB88E22F9}"/>
          </ac:spMkLst>
        </pc:spChg>
        <pc:spChg chg="add mod">
          <ac:chgData name="John Lonergan" userId="db8094ce4aaa691d" providerId="LiveId" clId="{847DF5DB-2E5B-457E-B884-B4D5F231C8A1}" dt="2020-05-27T23:29:09.827" v="1346" actId="1035"/>
          <ac:spMkLst>
            <pc:docMk/>
            <pc:sldMk cId="1007065174" sldId="269"/>
            <ac:spMk id="337" creationId="{BECE6331-E89B-4553-BAE1-D248A3D29DB9}"/>
          </ac:spMkLst>
        </pc:spChg>
        <pc:grpChg chg="add del mod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4" creationId="{ABC270A0-097F-4843-9A78-A90E04AC431C}"/>
          </ac:grpSpMkLst>
        </pc:grpChg>
        <pc:grpChg chg="add mod">
          <ac:chgData name="John Lonergan" userId="db8094ce4aaa691d" providerId="LiveId" clId="{847DF5DB-2E5B-457E-B884-B4D5F231C8A1}" dt="2020-05-27T23:26:58.588" v="1187" actId="164"/>
          <ac:grpSpMkLst>
            <pc:docMk/>
            <pc:sldMk cId="1007065174" sldId="269"/>
            <ac:grpSpMk id="15" creationId="{1355B7EE-DFFE-4A22-B64F-230FFC6337AA}"/>
          </ac:grpSpMkLst>
        </pc:grpChg>
        <pc:grpChg chg="add del mod">
          <ac:chgData name="John Lonergan" userId="db8094ce4aaa691d" providerId="LiveId" clId="{847DF5DB-2E5B-457E-B884-B4D5F231C8A1}" dt="2020-05-27T23:30:20.388" v="1384" actId="165"/>
          <ac:grpSpMkLst>
            <pc:docMk/>
            <pc:sldMk cId="1007065174" sldId="269"/>
            <ac:grpSpMk id="16" creationId="{DA7E8BD1-FF2D-4E33-86AB-60E95687F9B3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91" creationId="{32C5B921-27A9-47B1-A79A-E5B3AABF31D5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97" creationId="{A6275E5D-6EA1-4967-AAAF-C2297AD138C6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02" creationId="{61FC17E2-CC63-4DC1-B5C8-C97E802B5780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06" creationId="{6A4FB913-61EC-4C04-86C0-EBBF45569534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13" creationId="{46D81ADB-C8A1-4915-A68C-0F8D25A23DF3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16" creationId="{49CE80C5-6DA7-47C8-825C-1A29FF115DD7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19" creationId="{695D8937-CA3E-411C-A8D4-39905F3646CB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22" creationId="{796556F4-A218-4B8E-9C72-07AA14AF2F68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29" creationId="{5DB34CD8-71CB-438B-8CCE-E52D9C69DF5D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40" creationId="{658DE009-E2B1-4DA9-94A0-ECC88B71C668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43" creationId="{97BF9DC7-16E2-46FB-8F58-89F6692681B0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47" creationId="{9637CD17-5B1A-4F11-B06D-F185F2FBD38F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51" creationId="{5757F1E2-ADD4-4EF3-B20B-452982185C88}"/>
          </ac:grpSpMkLst>
        </pc:grpChg>
        <pc:grpChg chg="mod topLvl">
          <ac:chgData name="John Lonergan" userId="db8094ce4aaa691d" providerId="LiveId" clId="{847DF5DB-2E5B-457E-B884-B4D5F231C8A1}" dt="2020-05-27T23:30:20.388" v="1384" actId="165"/>
          <ac:grpSpMkLst>
            <pc:docMk/>
            <pc:sldMk cId="1007065174" sldId="269"/>
            <ac:grpSpMk id="169" creationId="{59A904F4-FBE5-43EB-8DFD-67E0BB7B2F1E}"/>
          </ac:grpSpMkLst>
        </pc:grpChg>
        <pc:grpChg chg="mod">
          <ac:chgData name="John Lonergan" userId="db8094ce4aaa691d" providerId="LiveId" clId="{847DF5DB-2E5B-457E-B884-B4D5F231C8A1}" dt="2020-05-27T23:26:58.588" v="1187" actId="164"/>
          <ac:grpSpMkLst>
            <pc:docMk/>
            <pc:sldMk cId="1007065174" sldId="269"/>
            <ac:grpSpMk id="183" creationId="{5D976FEB-5DF2-48C7-B16A-73CD56610995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217" creationId="{5F361AB4-48ED-4001-9807-0F2D85C220DE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220" creationId="{F94B8463-FE73-40C9-9C16-E77D901815EC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223" creationId="{D1775A20-6266-49F6-A6ED-AC6CE7DDE3F1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251" creationId="{23EEBCF8-DACF-4E35-901F-AEB2B09158B5}"/>
          </ac:grpSpMkLst>
        </pc:grpChg>
        <pc:grpChg chg="mod topLvl">
          <ac:chgData name="John Lonergan" userId="db8094ce4aaa691d" providerId="LiveId" clId="{847DF5DB-2E5B-457E-B884-B4D5F231C8A1}" dt="2020-05-27T23:30:20.388" v="1384" actId="165"/>
          <ac:grpSpMkLst>
            <pc:docMk/>
            <pc:sldMk cId="1007065174" sldId="269"/>
            <ac:grpSpMk id="259" creationId="{9FDBD168-129A-4DF3-A204-826C241F7E76}"/>
          </ac:grpSpMkLst>
        </pc:grpChg>
        <pc:grpChg chg="mod">
          <ac:chgData name="John Lonergan" userId="db8094ce4aaa691d" providerId="LiveId" clId="{847DF5DB-2E5B-457E-B884-B4D5F231C8A1}" dt="2020-05-27T23:26:58.588" v="1187" actId="164"/>
          <ac:grpSpMkLst>
            <pc:docMk/>
            <pc:sldMk cId="1007065174" sldId="269"/>
            <ac:grpSpMk id="262" creationId="{807DE092-7BE3-429C-A362-F6ABB1488E7A}"/>
          </ac:grpSpMkLst>
        </pc:grpChg>
      </pc:sldChg>
      <pc:sldChg chg="add">
        <pc:chgData name="John Lonergan" userId="db8094ce4aaa691d" providerId="LiveId" clId="{847DF5DB-2E5B-457E-B884-B4D5F231C8A1}" dt="2020-05-31T22:09:23.412" v="1471"/>
        <pc:sldMkLst>
          <pc:docMk/>
          <pc:sldMk cId="781517284" sldId="270"/>
        </pc:sldMkLst>
      </pc:sldChg>
    </pc:docChg>
  </pc:docChgLst>
  <pc:docChgLst>
    <pc:chgData name="John Lonergan" userId="db8094ce4aaa691d" providerId="LiveId" clId="{B042D5C3-7F8A-4180-A045-5003CCA9B291}"/>
    <pc:docChg chg="undo custSel addSld modSld">
      <pc:chgData name="John Lonergan" userId="db8094ce4aaa691d" providerId="LiveId" clId="{B042D5C3-7F8A-4180-A045-5003CCA9B291}" dt="2020-07-03T01:11:39.598" v="3491" actId="14100"/>
      <pc:docMkLst>
        <pc:docMk/>
      </pc:docMkLst>
      <pc:sldChg chg="modSp mod">
        <pc:chgData name="John Lonergan" userId="db8094ce4aaa691d" providerId="LiveId" clId="{B042D5C3-7F8A-4180-A045-5003CCA9B291}" dt="2020-07-03T01:07:25.044" v="3375"/>
        <pc:sldMkLst>
          <pc:docMk/>
          <pc:sldMk cId="1142683116" sldId="266"/>
        </pc:sldMkLst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92" creationId="{5DB9E8AD-01AC-4F5A-9397-88B69A0D0CF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93" creationId="{0791AC14-EE37-4FF1-AE07-37A515F03D3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114" creationId="{FDC98006-F664-4D0B-80FA-B985BCC0A99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115" creationId="{CE083B1F-192F-4E9F-9848-D733863561D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117" creationId="{E05E5AF0-DFEB-4508-A8FE-C4C735AE34A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118" creationId="{5C67C7C3-280F-48D2-A5A8-AE4CD0A6A27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142683116" sldId="266"/>
            <ac:spMk id="121" creationId="{D983750E-0464-429D-91E5-E0CDDB45368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142683116" sldId="266"/>
            <ac:spMk id="124" creationId="{5D552A48-4211-47BD-932B-16BD3B138E8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141" creationId="{E45D94E0-1CDE-4E74-A199-5AFB9DA2CFD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142" creationId="{CB786B68-E910-4841-BDCA-26295B24DDD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170" creationId="{473D2322-7281-4A75-B6D4-B4D638E672C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171" creationId="{3A421305-2E4B-4780-A198-2DDFB419F4D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142683116" sldId="266"/>
            <ac:spMk id="185" creationId="{59D80FD1-F659-416D-8A61-D270693A57A1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142683116" sldId="266"/>
            <ac:spMk id="284" creationId="{665EE42E-17AE-4883-8274-A91C4F007D9F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142683116" sldId="266"/>
            <ac:spMk id="285" creationId="{880D2F80-9E5E-4B07-AA72-41711625D73D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142683116" sldId="266"/>
            <ac:spMk id="288" creationId="{651709AE-1B06-44EE-B685-BD9CEA1060F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142683116" sldId="266"/>
            <ac:spMk id="299" creationId="{9E5A531A-39F0-4F23-97AC-24D31BE0A6EB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142683116" sldId="266"/>
            <ac:spMk id="302" creationId="{FC14F9B5-D359-4E6B-A7DC-149DD452E7DF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142683116" sldId="266"/>
            <ac:spMk id="304" creationId="{1C031000-7C08-4338-B81D-48B5FC126144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142683116" sldId="266"/>
            <ac:spMk id="309" creationId="{801A2CF8-F1BD-4838-90C8-D931FC31CFC6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142683116" sldId="266"/>
            <ac:spMk id="312" creationId="{0B00C708-F1BD-4CD3-B888-28A684356C3A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142683116" sldId="266"/>
            <ac:spMk id="320" creationId="{2112E922-17FB-44FC-9DF9-5D329B90F6DA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142683116" sldId="266"/>
            <ac:spMk id="321" creationId="{4C6D89DC-A566-47DA-AF18-B733BB665279}"/>
          </ac:spMkLst>
        </pc:spChg>
        <pc:spChg chg="mod">
          <ac:chgData name="John Lonergan" userId="db8094ce4aaa691d" providerId="LiveId" clId="{B042D5C3-7F8A-4180-A045-5003CCA9B291}" dt="2020-06-17T22:11:44.853" v="166" actId="20577"/>
          <ac:spMkLst>
            <pc:docMk/>
            <pc:sldMk cId="1142683116" sldId="266"/>
            <ac:spMk id="324" creationId="{8953D8F9-76CD-4D9D-BCF0-0A175ABFCA29}"/>
          </ac:spMkLst>
        </pc:spChg>
        <pc:spChg chg="mod">
          <ac:chgData name="John Lonergan" userId="db8094ce4aaa691d" providerId="LiveId" clId="{B042D5C3-7F8A-4180-A045-5003CCA9B291}" dt="2020-06-17T22:11:58.663" v="169" actId="20577"/>
          <ac:spMkLst>
            <pc:docMk/>
            <pc:sldMk cId="1142683116" sldId="266"/>
            <ac:spMk id="333" creationId="{1D78A29F-76BA-4822-A3CF-3584BAEC263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342" creationId="{FC7CDE19-DAE8-4FE6-B03F-0E565D465D4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343" creationId="{DC6BF4D6-D077-463F-80DE-E693382C20BC}"/>
          </ac:spMkLst>
        </pc:s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142683116" sldId="266"/>
            <ac:grpSpMk id="91" creationId="{32C5B921-27A9-47B1-A79A-E5B3AABF31D5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142683116" sldId="266"/>
            <ac:grpSpMk id="113" creationId="{46D81ADB-C8A1-4915-A68C-0F8D25A23DF3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142683116" sldId="266"/>
            <ac:grpSpMk id="116" creationId="{49CE80C5-6DA7-47C8-825C-1A29FF115DD7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142683116" sldId="266"/>
            <ac:grpSpMk id="140" creationId="{658DE009-E2B1-4DA9-94A0-ECC88B71C668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142683116" sldId="266"/>
            <ac:grpSpMk id="169" creationId="{59A904F4-FBE5-43EB-8DFD-67E0BB7B2F1E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142683116" sldId="266"/>
            <ac:grpSpMk id="341" creationId="{D92C485C-D015-4F0C-8A92-0BF0E9F34DE0}"/>
          </ac:grpSpMkLst>
        </pc:grpChg>
      </pc:sldChg>
      <pc:sldChg chg="modSp">
        <pc:chgData name="John Lonergan" userId="db8094ce4aaa691d" providerId="LiveId" clId="{B042D5C3-7F8A-4180-A045-5003CCA9B291}" dt="2020-07-03T01:07:25.044" v="3375"/>
        <pc:sldMkLst>
          <pc:docMk/>
          <pc:sldMk cId="1288672024" sldId="268"/>
        </pc:sldMkLst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" creationId="{E7452F25-F6FE-4910-8C4A-A95016E1CB5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4" creationId="{A15849D1-B19A-45F5-AE92-4133F1D4D96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5" creationId="{196E0E74-70AB-45AD-A3E0-96564CBBFF2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6" creationId="{17FC44BD-6C9E-4218-9BBD-B77BDF24A3F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7" creationId="{502B29B0-B7E2-431C-B058-AD7E6D5F986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8" creationId="{A1D686A7-1F3C-416F-986A-30DF69EE399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9" creationId="{24442FB4-323C-4572-930A-C37BD85B41C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0" creationId="{C589E8A0-6768-45A2-9E2B-7094F235422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8" creationId="{0B944312-B251-4000-98EF-09ADFC880F9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9" creationId="{41ADF1AA-4D70-4C5E-8B4B-85BBF87D4F6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0" creationId="{D3741FDA-D7F7-45BD-A16C-F5B11DB9C07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1" creationId="{1FF03D06-ABEA-446C-8EC6-865CFA383E4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" creationId="{609E8C2A-5727-49BA-8198-45F0364CC3C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5" creationId="{03515A15-F08B-42D1-BF68-DE3436AECF9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6" creationId="{562C48A3-4730-4819-9BCE-07C5A9509D4F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7" creationId="{EEEA5CB5-E8C1-43C4-B981-0FD56655847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8" creationId="{C8222FE2-CC0B-456C-8638-1B45D81D087F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9" creationId="{1BF061B2-23B5-4A32-BCFF-A5B96302DC8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0" creationId="{EC27BD3A-D8D5-43DA-B7ED-DDA1A9AAEED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3" creationId="{2900AE58-F879-496F-8E96-263E064DFBD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9" creationId="{91961C99-1B43-43DE-892F-5AF2FE40173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42" creationId="{9F4C7E4D-FD73-4547-B039-49545490424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43" creationId="{E7C88D45-4583-4210-A480-8248BC27AB0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45" creationId="{492F8E01-F63C-47F7-8BA7-BB6CB35F3FF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55" creationId="{AB2B53F2-2764-4C69-B2C7-706AF8532E4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62" creationId="{55DE9556-620F-4631-8C86-578E22DFF1E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65" creationId="{2A80DA6B-C560-4EA4-8620-80756AEAAC9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66" creationId="{56A939D6-4A81-446D-AD34-2949F22F3A6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67" creationId="{72CB771F-B726-47AF-993A-AD00522E73A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69" creationId="{4D9C0343-2557-4509-B61C-38F7A925F8B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70" creationId="{B79840BD-4921-459A-A12D-55EFCACCE87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71" creationId="{E206B16A-8C94-4AA6-A497-21845E33B4A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72" creationId="{484D9532-B07E-4FA5-854D-FD47401C0F0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73" creationId="{CABED4FB-16AF-4E17-AE34-3E047E2ACF1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82" creationId="{8E7DB4C1-09DF-451A-AE6A-A84DAB3909D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83" creationId="{AE30E9A6-A2C2-4FA7-AC69-E312B71E869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84" creationId="{7CCD316C-8E82-4986-AB04-68E7980305B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86" creationId="{7C633B82-87FD-4F66-A303-6ECD6B44F6E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90" creationId="{2416BBBF-E045-4993-9A22-AA65BB9C02E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92" creationId="{5DB9E8AD-01AC-4F5A-9397-88B69A0D0CF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93" creationId="{0791AC14-EE37-4FF1-AE07-37A515F03D3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03" creationId="{4AA37EFF-733B-4CBA-977D-6434819C070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04" creationId="{13A62504-323C-4CED-A778-20C2C426BE9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05" creationId="{0A582020-D30D-4A20-A9A2-A0E53E68720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07" creationId="{F96F241F-62E7-4AA3-9AD1-3B43A60DDA6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08" creationId="{02633867-153A-46A7-9BC5-51192A3B4C8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09" creationId="{664BAC61-CC8E-4B72-94A0-91BE70F283F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14" creationId="{FDC98006-F664-4D0B-80FA-B985BCC0A99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15" creationId="{CE083B1F-192F-4E9F-9848-D733863561D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17" creationId="{E05E5AF0-DFEB-4508-A8FE-C4C735AE34A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18" creationId="{5C67C7C3-280F-48D2-A5A8-AE4CD0A6A27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20" creationId="{D1F4F7D1-8D90-4229-A0F4-0E3F710C8E5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288672024" sldId="268"/>
            <ac:spMk id="121" creationId="{D983750E-0464-429D-91E5-E0CDDB45368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23" creationId="{6BC2D513-3412-4778-AC88-470FD6F8EA5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288672024" sldId="268"/>
            <ac:spMk id="124" creationId="{5D552A48-4211-47BD-932B-16BD3B138E8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27" creationId="{587FA820-A46F-43D4-B8AA-F6442C5702D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28" creationId="{CA9EF572-1888-4DDF-B702-C7D15124C5A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30" creationId="{E09CA5A2-7F6D-4CA7-AA48-91B432CDBD8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31" creationId="{BB0BE148-1B51-41B7-BD8C-3653DA60C9EF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32" creationId="{3BCA1FF8-9A18-4E0D-BACE-489B91BD84B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35" creationId="{C0A026CD-47A4-49A5-BB89-1F222E0AEF4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36" creationId="{73505E47-2D71-43FA-B0E9-DC3C54B32E1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37" creationId="{2022A64F-6AC0-4FF8-80E3-B06E7C82956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38" creationId="{9686A4B2-A0E8-485B-BA6D-029363CFD01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39" creationId="{EB1F7943-F8A5-4DE2-85F1-3D7ECBC44AE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41" creationId="{E45D94E0-1CDE-4E74-A199-5AFB9DA2CFD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42" creationId="{CB786B68-E910-4841-BDCA-26295B24DDD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44" creationId="{54F05AA5-1117-4F19-9F2F-11A6381B54E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45" creationId="{A79C7660-A407-4380-861A-D0C2FA91BBF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46" creationId="{E71FE9A0-F565-42F9-955F-0C94CBB67F2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48" creationId="{7C33C2F0-883D-4FF9-A07D-C01FF78BD93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49" creationId="{E8771576-C96C-4965-BD1F-7DF24E2A6A4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50" creationId="{8D108712-44B6-48F4-965D-A2EB5A54631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52" creationId="{1B8E130C-E755-440F-9756-BE86ED459B1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53" creationId="{633CBEA9-5394-41B5-B871-30705951F1D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54" creationId="{57219FB8-13A4-4E15-B7B6-B4D63DC32BB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55" creationId="{3487D8AF-055B-4FF8-8BB3-051B4E778B1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56" creationId="{D48E5888-1C19-4D69-8D33-683447340B6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57" creationId="{E88DDB59-7F11-4BD4-853E-1EF1B3F7C3A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58" creationId="{57D12E6D-951D-4894-9390-2678C154D91F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61" creationId="{C0E2FB12-6D25-4E5C-896E-5DC15BC728B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62" creationId="{F422C8C6-5EEC-44E9-9EB5-0D20C3EAB0C5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63" creationId="{7097B8CE-1497-458C-AEB8-F50044B14BD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70" creationId="{473D2322-7281-4A75-B6D4-B4D638E672C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71" creationId="{3A421305-2E4B-4780-A198-2DDFB419F4D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72" creationId="{D90AE5A1-FC79-4377-AA5C-31653A9EB35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76" creationId="{16FCC582-89D4-480B-86DA-E8E7AAA03A7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77" creationId="{A746DF72-2E9D-4C7A-9926-CA5AA16B050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78" creationId="{5F2E0968-D3AC-45A3-B2A3-2F65A993B64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84" creationId="{ADC82F6B-CC24-4F75-876F-31062F63E36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288672024" sldId="268"/>
            <ac:spMk id="185" creationId="{59D80FD1-F659-416D-8A61-D270693A57A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86" creationId="{BA8AB9D5-FBBF-45A3-9E8B-3E504B20771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01" creationId="{DA0B8603-B43D-464E-9603-27D2C9508FA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02" creationId="{9C73D384-A19E-4EBF-B9C1-32CD1424C1E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03" creationId="{14F4A052-BE8D-49DD-900E-3123936FB74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12" creationId="{E20536B0-6EA8-4283-90C1-431F59FA645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13" creationId="{74BD9AB0-D0B7-4E41-AC65-389989B32E2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14" creationId="{FBF70445-1360-480E-AE09-00F2BA4F94A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15" creationId="{0AFF3BE0-6B94-4B23-AA3D-21D275235ED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16" creationId="{58663D43-3A88-41AD-B805-36214A606D4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18" creationId="{FCBDB902-1714-4565-A7C5-AC599B1C99F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19" creationId="{25C94DD2-540D-4BC5-BC93-E048D649172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21" creationId="{A19CD78A-EDA9-4AD4-A50D-C692BDA7D2B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22" creationId="{EA533482-E317-4931-BC71-E5C29EE169D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24" creationId="{6163920B-3140-42A7-B5A8-3AC554086D9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25" creationId="{931980F1-34B6-4A8D-A8E8-D24A4FABFBF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26" creationId="{3E85448D-8166-4B35-A0DB-D3DE56DFA0E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27" creationId="{DE5561B4-7D99-47C5-835E-B1F3BCC762C5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28" creationId="{87E58D67-0F9E-433B-B5DD-67DE75427BA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29" creationId="{DB3D9B9E-02FA-4398-BF25-74E50A8BFDE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0" creationId="{FF10B9DF-ACEE-4E74-AEFA-ADA4E451225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1" creationId="{2E44C763-B61B-4072-BE7C-5EAE7DC25A4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2" creationId="{3C92AE77-FF58-45F6-8FB9-19BEAB92291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3" creationId="{F2D41067-558D-4281-AC80-FB3F805105E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4" creationId="{76C9B9E3-C732-4EF5-81F4-F55D8808E93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5" creationId="{0B6E9E25-E716-4FE5-97F9-DC603D60912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6" creationId="{27FDE5DF-4CFD-4A99-B0DB-82DD6B25ABF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7" creationId="{87A96AE8-535A-4C25-AFAA-813FBEFD2C0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8" creationId="{0929FE43-0BDB-49E2-B5ED-0F89FB13734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9" creationId="{E2BA389C-82D1-41E9-8C20-C19862644FD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0" creationId="{1B1DCA5D-2BFF-4523-874F-D3C20AF5527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1" creationId="{0BC8E268-D05D-49F7-A3B3-C9F64917879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2" creationId="{5EB3DEB6-1265-4E3A-8805-3AF5D935B23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4" creationId="{064929AE-D691-448F-B0E9-36B5EEB230B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5" creationId="{324490AB-54C2-41B7-B43D-E1AA32A2396F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6" creationId="{FB670E55-D3B5-44BC-8C05-FF8DADD7087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7" creationId="{96E89E2B-DCAD-47B5-9F71-AFED174CF7B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8" creationId="{63C9F6AA-BF37-4280-9CE7-132543C32A0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9" creationId="{A0D08B8D-954A-4025-8702-4B4AD130591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50" creationId="{CEA1A258-0CE8-41E4-86C1-7D06F5540885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52" creationId="{4C0DB041-CE9D-4203-A588-11CA0C0C96D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53" creationId="{FA822E78-E2F3-4126-956D-ADA2B6F1BFC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54" creationId="{7C818130-2887-49EB-B3BF-5268CC1EB40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55" creationId="{6B7543FB-F47C-448C-860F-96135CFD215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56" creationId="{F596A8B8-D5ED-4004-980D-058D0FC057A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60" creationId="{C56C62FE-D805-4A82-8932-2D4D436FD78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61" creationId="{28BE90D7-1689-4954-B0BB-8D1EE7D708A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63" creationId="{D44337E0-5172-4D9D-98D1-43CE4C1A4D6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64" creationId="{A03AB70C-83F6-43FF-BED0-32C5A6F0FAF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66" creationId="{079B2E6B-2443-43B6-A496-08054BE4577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69" creationId="{084459A5-1FD2-4BC6-9670-C753344FAE4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70" creationId="{9DACF784-B0AA-4578-8846-8C82EBF0C6A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71" creationId="{CDBFAA5D-88A7-4803-8831-B065EF7AC8A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72" creationId="{9EB3CC25-5E3D-41F8-A883-57B1BD51E78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73" creationId="{D0BDD5DC-D63D-4146-AB73-354198B598E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74" creationId="{14B922E7-3DFE-4BA7-989D-F0E1CDB02AA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75" creationId="{D8BA6C92-4A1A-4015-A6AA-1FC323B88D95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77" creationId="{D1468556-5E05-4468-ABAC-F60B67F8623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79" creationId="{C7DE3B2C-FEBE-4EF5-925E-F4B36B2DCC2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80" creationId="{CEC8A55A-D5BC-418A-A33E-D73C3ED622F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81" creationId="{DD81BC24-EF1C-4564-A349-6F67C25C437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82" creationId="{455BB8A3-1178-48C4-89CD-7F374397C94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83" creationId="{76B14163-B843-4967-92AF-66F3F2DC338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86" creationId="{E2710EC1-E287-4AD6-95B5-7B4EA2C07F0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87" creationId="{227EAB0E-6D44-4F37-B32B-F1C4B6EC5A2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89" creationId="{31ABE09E-5F1E-4108-8416-984EAAF0D81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90" creationId="{2DADE6F9-DBA3-4287-8975-91A0A72CAEB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92" creationId="{53433688-9D27-4187-9CC0-3994E48F7FB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93" creationId="{D625DD9E-0ADC-4E0F-9D70-B51B89EB3A8F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95" creationId="{752AA861-26BF-4DA4-967D-D8EF7A23EBB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96" creationId="{69043B2C-AFBD-4C8C-8E5E-53BE2100ADB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98" creationId="{E01703BE-D0FB-4EF6-9C35-B4D71DCE664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288672024" sldId="268"/>
            <ac:spMk id="299" creationId="{9E5A531A-39F0-4F23-97AC-24D31BE0A6E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00" creationId="{0D9045D1-4B84-4665-900F-E5B1AA8BFFF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01" creationId="{A391AA02-A40F-44E9-AF9D-00BA6897F2C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03" creationId="{B0F338AF-4805-40AD-8371-6BC1FB66AF1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05" creationId="{F672AC5C-4583-4754-AB25-9214D0AE78D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06" creationId="{C3E9E878-748B-4296-AAA0-E3A526FE678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07" creationId="{9CD0C75B-A5C4-495D-AAD9-E55FA3BA887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08" creationId="{EA1B6361-8C52-4EF2-9C35-4FE4498C6A2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10" creationId="{C3602306-716D-4F74-894E-FCC227E448E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11" creationId="{79A18FFE-F5E2-4C8F-8858-DC3FD32CA2F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13" creationId="{8D118E03-DB2B-4557-90CB-D79FFF97EB8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14" creationId="{66A5347E-2DB5-4006-8739-B5CE796E9C1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15" creationId="{B6F889DF-227E-472E-B63E-8274626856B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16" creationId="{E1457E78-C99B-449E-AE09-FAC6B59886F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18" creationId="{7B56701B-9736-4FCC-8ABC-6857EE767BB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24" creationId="{8953D8F9-76CD-4D9D-BCF0-0A175ABFCA2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29" creationId="{88010A4F-57DB-4EB2-8CB1-71217697401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30" creationId="{81801220-1E9F-42E0-8C79-5D7CD2F5BA9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31" creationId="{8664C461-D3BB-4F7B-97BC-91D387F27C0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32" creationId="{BC2B1421-9EE2-4D6A-870B-2D916AC6EF4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33" creationId="{1D78A29F-76BA-4822-A3CF-3584BAEC263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34" creationId="{6D695DA7-7374-45F0-AF66-0B1131ED625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35" creationId="{65000162-E0E0-425F-9F54-C6A642F2AD5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36" creationId="{91CB22B0-D9A3-46B2-8A70-27BB0B64668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38" creationId="{AE8C0C4F-197E-4609-85FE-B1AA8EBCA86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40" creationId="{E9D398B6-29EE-45B6-BB4C-283EAC60289F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42" creationId="{FC7CDE19-DAE8-4FE6-B03F-0E565D465D4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43" creationId="{DC6BF4D6-D077-463F-80DE-E693382C20B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44" creationId="{2EB8443E-5D25-4DE1-BDA2-47D2E60A12C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45" creationId="{1E777FC4-E8A3-48CD-B1B5-459AC3952F85}"/>
          </ac:spMkLst>
        </pc:s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3" creationId="{6BEC1FC2-2E2B-4D2B-ACC9-961AC54D1E88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1" creationId="{08A9DED1-1336-4896-BC49-70125C4BD85D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2" creationId="{4C9411AA-97D6-45A9-BE82-D33C7BE9A9F4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91" creationId="{32C5B921-27A9-47B1-A79A-E5B3AABF31D5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97" creationId="{A6275E5D-6EA1-4967-AAAF-C2297AD138C6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02" creationId="{61FC17E2-CC63-4DC1-B5C8-C97E802B5780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06" creationId="{6A4FB913-61EC-4C04-86C0-EBBF45569534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13" creationId="{46D81ADB-C8A1-4915-A68C-0F8D25A23DF3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16" creationId="{49CE80C5-6DA7-47C8-825C-1A29FF115DD7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19" creationId="{695D8937-CA3E-411C-A8D4-39905F3646CB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22" creationId="{796556F4-A218-4B8E-9C72-07AA14AF2F68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29" creationId="{5DB34CD8-71CB-438B-8CCE-E52D9C69DF5D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40" creationId="{658DE009-E2B1-4DA9-94A0-ECC88B71C668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43" creationId="{97BF9DC7-16E2-46FB-8F58-89F6692681B0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47" creationId="{9637CD17-5B1A-4F11-B06D-F185F2FBD38F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51" creationId="{5757F1E2-ADD4-4EF3-B20B-452982185C88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69" creationId="{59A904F4-FBE5-43EB-8DFD-67E0BB7B2F1E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83" creationId="{5D976FEB-5DF2-48C7-B16A-73CD56610995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217" creationId="{5F361AB4-48ED-4001-9807-0F2D85C220DE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220" creationId="{F94B8463-FE73-40C9-9C16-E77D901815EC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223" creationId="{D1775A20-6266-49F6-A6ED-AC6CE7DDE3F1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251" creationId="{23EEBCF8-DACF-4E35-901F-AEB2B09158B5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259" creationId="{9FDBD168-129A-4DF3-A204-826C241F7E76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262" creationId="{807DE092-7BE3-429C-A362-F6ABB1488E7A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291" creationId="{0B06F03C-0A82-4374-9002-95C54ADC43E7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294" creationId="{ACE2C5AE-63B5-4749-94E1-5EADB29E4D07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297" creationId="{ADD75E5D-91CA-4AD8-8091-A0A01C4CEC90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341" creationId="{D92C485C-D015-4F0C-8A92-0BF0E9F34DE0}"/>
          </ac:grpSpMkLst>
        </pc:grpChg>
      </pc:sldChg>
      <pc:sldChg chg="addSp delSp modSp mod">
        <pc:chgData name="John Lonergan" userId="db8094ce4aaa691d" providerId="LiveId" clId="{B042D5C3-7F8A-4180-A045-5003CCA9B291}" dt="2020-07-03T01:11:39.598" v="3491" actId="14100"/>
        <pc:sldMkLst>
          <pc:docMk/>
          <pc:sldMk cId="781517284" sldId="270"/>
        </pc:sldMkLst>
        <pc:spChg chg="mod">
          <ac:chgData name="John Lonergan" userId="db8094ce4aaa691d" providerId="LiveId" clId="{B042D5C3-7F8A-4180-A045-5003CCA9B291}" dt="2020-07-03T01:11:00.890" v="3482" actId="120"/>
          <ac:spMkLst>
            <pc:docMk/>
            <pc:sldMk cId="781517284" sldId="270"/>
            <ac:spMk id="2" creationId="{E7452F25-F6FE-4910-8C4A-A95016E1CB5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4" creationId="{A15849D1-B19A-45F5-AE92-4133F1D4D96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5" creationId="{196E0E74-70AB-45AD-A3E0-96564CBBFF2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6" creationId="{17FC44BD-6C9E-4218-9BBD-B77BDF24A3F6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7" creationId="{502B29B0-B7E2-431C-B058-AD7E6D5F986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8" creationId="{A1D686A7-1F3C-416F-986A-30DF69EE399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9" creationId="{24442FB4-323C-4572-930A-C37BD85B41C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0" creationId="{C589E8A0-6768-45A2-9E2B-7094F235422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2" creationId="{02DA1BB0-6996-4CD7-9642-38CF889CF31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3" creationId="{D3552ED0-B0DA-4511-BB41-D510000E969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4" creationId="{4FD06625-ABE2-418C-B1E4-449AB88589E9}"/>
          </ac:spMkLst>
        </pc:spChg>
        <pc:spChg chg="add 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5" creationId="{EC369864-B9B0-406E-BFC9-17867426CCC3}"/>
          </ac:spMkLst>
        </pc:spChg>
        <pc:spChg chg="add mod">
          <ac:chgData name="John Lonergan" userId="db8094ce4aaa691d" providerId="LiveId" clId="{B042D5C3-7F8A-4180-A045-5003CCA9B291}" dt="2020-07-03T01:11:34.377" v="3490" actId="1076"/>
          <ac:spMkLst>
            <pc:docMk/>
            <pc:sldMk cId="781517284" sldId="270"/>
            <ac:spMk id="16" creationId="{8D5456C1-B2DF-4C04-932C-C44B623E9BA1}"/>
          </ac:spMkLst>
        </pc:spChg>
        <pc:spChg chg="mod">
          <ac:chgData name="John Lonergan" userId="db8094ce4aaa691d" providerId="LiveId" clId="{B042D5C3-7F8A-4180-A045-5003CCA9B291}" dt="2020-07-03T01:11:14.768" v="3484" actId="1076"/>
          <ac:spMkLst>
            <pc:docMk/>
            <pc:sldMk cId="781517284" sldId="270"/>
            <ac:spMk id="17" creationId="{FC8CA2E0-BCCE-44FD-8755-5B1FE3270CAF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8" creationId="{0B944312-B251-4000-98EF-09ADFC880F9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9" creationId="{41ADF1AA-4D70-4C5E-8B4B-85BBF87D4F6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0" creationId="{D3741FDA-D7F7-45BD-A16C-F5B11DB9C07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1" creationId="{1FF03D06-ABEA-446C-8EC6-865CFA383E43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4" creationId="{609E8C2A-5727-49BA-8198-45F0364CC3C0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5" creationId="{03515A15-F08B-42D1-BF68-DE3436AECF96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6" creationId="{562C48A3-4730-4819-9BCE-07C5A9509D4F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7" creationId="{EEEA5CB5-E8C1-43C4-B981-0FD56655847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8" creationId="{C8222FE2-CC0B-456C-8638-1B45D81D087F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9" creationId="{1BF061B2-23B5-4A32-BCFF-A5B96302DC8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" creationId="{EC27BD3A-D8D5-43DA-B7ED-DDA1A9AAEED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" creationId="{2900AE58-F879-496F-8E96-263E064DFBD3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9" creationId="{91961C99-1B43-43DE-892F-5AF2FE401733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42" creationId="{9F4C7E4D-FD73-4547-B039-49545490424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43" creationId="{E7C88D45-4583-4210-A480-8248BC27AB00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45" creationId="{492F8E01-F63C-47F7-8BA7-BB6CB35F3FF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62" creationId="{55DE9556-620F-4631-8C86-578E22DFF1E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65" creationId="{2A80DA6B-C560-4EA4-8620-80756AEAAC90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66" creationId="{56A939D6-4A81-446D-AD34-2949F22F3A63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67" creationId="{72CB771F-B726-47AF-993A-AD00522E73A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69" creationId="{4D9C0343-2557-4509-B61C-38F7A925F8B9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70" creationId="{B79840BD-4921-459A-A12D-55EFCACCE87C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71" creationId="{E206B16A-8C94-4AA6-A497-21845E33B4A9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72" creationId="{484D9532-B07E-4FA5-854D-FD47401C0F03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82" creationId="{8E7DB4C1-09DF-451A-AE6A-A84DAB3909D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83" creationId="{AE30E9A6-A2C2-4FA7-AC69-E312B71E869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84" creationId="{7CCD316C-8E82-4986-AB04-68E7980305B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86" creationId="{7C633B82-87FD-4F66-A303-6ECD6B44F6E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92" creationId="{5DB9E8AD-01AC-4F5A-9397-88B69A0D0CF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93" creationId="{0791AC14-EE37-4FF1-AE07-37A515F03D3D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03" creationId="{4AA37EFF-733B-4CBA-977D-6434819C0709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04" creationId="{13A62504-323C-4CED-A778-20C2C426BE91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05" creationId="{0A582020-D30D-4A20-A9A2-A0E53E68720A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07" creationId="{F96F241F-62E7-4AA3-9AD1-3B43A60DDA6D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08" creationId="{02633867-153A-46A7-9BC5-51192A3B4C88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09" creationId="{664BAC61-CC8E-4B72-94A0-91BE70F283F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114" creationId="{FDC98006-F664-4D0B-80FA-B985BCC0A99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115" creationId="{CE083B1F-192F-4E9F-9848-D733863561D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117" creationId="{E05E5AF0-DFEB-4508-A8FE-C4C735AE34A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118" creationId="{5C67C7C3-280F-48D2-A5A8-AE4CD0A6A274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20" creationId="{D1F4F7D1-8D90-4229-A0F4-0E3F710C8E5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21" creationId="{D983750E-0464-429D-91E5-E0CDDB45368B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23" creationId="{6BC2D513-3412-4778-AC88-470FD6F8EA5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24" creationId="{5D552A48-4211-47BD-932B-16BD3B138E8E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27" creationId="{587FA820-A46F-43D4-B8AA-F6442C5702D8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28" creationId="{CA9EF572-1888-4DDF-B702-C7D15124C5A4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30" creationId="{E09CA5A2-7F6D-4CA7-AA48-91B432CDBD86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31" creationId="{BB0BE148-1B51-41B7-BD8C-3653DA60C9EF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32" creationId="{3BCA1FF8-9A18-4E0D-BACE-489B91BD84B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35" creationId="{C0A026CD-47A4-49A5-BB89-1F222E0AEF48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36" creationId="{73505E47-2D71-43FA-B0E9-DC3C54B32E18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37" creationId="{2022A64F-6AC0-4FF8-80E3-B06E7C829568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38" creationId="{9686A4B2-A0E8-485B-BA6D-029363CFD01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141" creationId="{E45D94E0-1CDE-4E74-A199-5AFB9DA2CFD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142" creationId="{CB786B68-E910-4841-BDCA-26295B24DDD0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44" creationId="{54F05AA5-1117-4F19-9F2F-11A6381B54E2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45" creationId="{A79C7660-A407-4380-861A-D0C2FA91BBFB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46" creationId="{E71FE9A0-F565-42F9-955F-0C94CBB67F20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48" creationId="{7C33C2F0-883D-4FF9-A07D-C01FF78BD939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49" creationId="{E8771576-C96C-4965-BD1F-7DF24E2A6A43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50" creationId="{8D108712-44B6-48F4-965D-A2EB5A54631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52" creationId="{1B8E130C-E755-440F-9756-BE86ED459B1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53" creationId="{633CBEA9-5394-41B5-B871-30705951F1D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54" creationId="{57219FB8-13A4-4E15-B7B6-B4D63DC32BB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55" creationId="{3487D8AF-055B-4FF8-8BB3-051B4E778B1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56" creationId="{D48E5888-1C19-4D69-8D33-683447340B6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57" creationId="{E88DDB59-7F11-4BD4-853E-1EF1B3F7C3A0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58" creationId="{57D12E6D-951D-4894-9390-2678C154D91F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61" creationId="{C0E2FB12-6D25-4E5C-896E-5DC15BC728B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62" creationId="{F422C8C6-5EEC-44E9-9EB5-0D20C3EAB0C5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63" creationId="{7097B8CE-1497-458C-AEB8-F50044B14BD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170" creationId="{473D2322-7281-4A75-B6D4-B4D638E672C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171" creationId="{3A421305-2E4B-4780-A198-2DDFB419F4D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72" creationId="{D90AE5A1-FC79-4377-AA5C-31653A9EB35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76" creationId="{16FCC582-89D4-480B-86DA-E8E7AAA03A78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77" creationId="{A746DF72-2E9D-4C7A-9926-CA5AA16B050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78" creationId="{5F2E0968-D3AC-45A3-B2A3-2F65A993B646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84" creationId="{ADC82F6B-CC24-4F75-876F-31062F63E36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85" creationId="{59D80FD1-F659-416D-8A61-D270693A57A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86" creationId="{BA8AB9D5-FBBF-45A3-9E8B-3E504B207713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01" creationId="{DA0B8603-B43D-464E-9603-27D2C9508FA6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02" creationId="{9C73D384-A19E-4EBF-B9C1-32CD1424C1E9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03" creationId="{14F4A052-BE8D-49DD-900E-3123936FB74B}"/>
          </ac:spMkLst>
        </pc:spChg>
        <pc:spChg chg="del mod">
          <ac:chgData name="John Lonergan" userId="db8094ce4aaa691d" providerId="LiveId" clId="{B042D5C3-7F8A-4180-A045-5003CCA9B291}" dt="2020-06-26T08:48:08.756" v="1636" actId="478"/>
          <ac:spMkLst>
            <pc:docMk/>
            <pc:sldMk cId="781517284" sldId="270"/>
            <ac:spMk id="212" creationId="{E20536B0-6EA8-4283-90C1-431F59FA645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13" creationId="{74BD9AB0-D0B7-4E41-AC65-389989B32E2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14" creationId="{FBF70445-1360-480E-AE09-00F2BA4F94A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15" creationId="{0AFF3BE0-6B94-4B23-AA3D-21D275235ED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16" creationId="{58663D43-3A88-41AD-B805-36214A606D41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18" creationId="{FCBDB902-1714-4565-A7C5-AC599B1C99F3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19" creationId="{25C94DD2-540D-4BC5-BC93-E048D649172A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21" creationId="{A19CD78A-EDA9-4AD4-A50D-C692BDA7D2B1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22" creationId="{EA533482-E317-4931-BC71-E5C29EE169D1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24" creationId="{6163920B-3140-42A7-B5A8-3AC554086D96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25" creationId="{931980F1-34B6-4A8D-A8E8-D24A4FABFBF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26" creationId="{3E85448D-8166-4B35-A0DB-D3DE56DFA0E6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27" creationId="{DE5561B4-7D99-47C5-835E-B1F3BCC762C5}"/>
          </ac:spMkLst>
        </pc:spChg>
        <pc:spChg chg="mod">
          <ac:chgData name="John Lonergan" userId="db8094ce4aaa691d" providerId="LiveId" clId="{B042D5C3-7F8A-4180-A045-5003CCA9B291}" dt="2020-07-03T01:09:51.985" v="3467" actId="20577"/>
          <ac:spMkLst>
            <pc:docMk/>
            <pc:sldMk cId="781517284" sldId="270"/>
            <ac:spMk id="228" creationId="{87E58D67-0F9E-433B-B5DD-67DE75427BA9}"/>
          </ac:spMkLst>
        </pc:spChg>
        <pc:spChg chg="mod">
          <ac:chgData name="John Lonergan" userId="db8094ce4aaa691d" providerId="LiveId" clId="{B042D5C3-7F8A-4180-A045-5003CCA9B291}" dt="2020-07-03T01:10:03.511" v="3473" actId="20577"/>
          <ac:spMkLst>
            <pc:docMk/>
            <pc:sldMk cId="781517284" sldId="270"/>
            <ac:spMk id="229" creationId="{DB3D9B9E-02FA-4398-BF25-74E50A8BFDE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30" creationId="{FF10B9DF-ACEE-4E74-AEFA-ADA4E451225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31" creationId="{2E44C763-B61B-4072-BE7C-5EAE7DC25A46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32" creationId="{3C92AE77-FF58-45F6-8FB9-19BEAB92291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33" creationId="{F2D41067-558D-4281-AC80-FB3F805105E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34" creationId="{76C9B9E3-C732-4EF5-81F4-F55D8808E933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35" creationId="{0B6E9E25-E716-4FE5-97F9-DC603D60912E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36" creationId="{27FDE5DF-4CFD-4A99-B0DB-82DD6B25ABF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37" creationId="{87A96AE8-535A-4C25-AFAA-813FBEFD2C0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38" creationId="{0929FE43-0BDB-49E2-B5ED-0F89FB13734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39" creationId="{E2BA389C-82D1-41E9-8C20-C19862644FD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40" creationId="{1B1DCA5D-2BFF-4523-874F-D3C20AF55270}"/>
          </ac:spMkLst>
        </pc:spChg>
        <pc:spChg chg="del">
          <ac:chgData name="John Lonergan" userId="db8094ce4aaa691d" providerId="LiveId" clId="{B042D5C3-7F8A-4180-A045-5003CCA9B291}" dt="2020-06-26T08:50:04.163" v="1761" actId="478"/>
          <ac:spMkLst>
            <pc:docMk/>
            <pc:sldMk cId="781517284" sldId="270"/>
            <ac:spMk id="241" creationId="{0BC8E268-D05D-49F7-A3B3-C9F649178797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43" creationId="{F168A8BD-9F44-4B28-87E9-62764976D81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44" creationId="{064929AE-D691-448F-B0E9-36B5EEB230B7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45" creationId="{324490AB-54C2-41B7-B43D-E1AA32A2396F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46" creationId="{FB670E55-D3B5-44BC-8C05-FF8DADD70877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47" creationId="{96E89E2B-DCAD-47B5-9F71-AFED174CF7B7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48" creationId="{63C9F6AA-BF37-4280-9CE7-132543C32A0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49" creationId="{A0D08B8D-954A-4025-8702-4B4AD1305918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50" creationId="{CEA1A258-0CE8-41E4-86C1-7D06F5540885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52" creationId="{4C0DB041-CE9D-4203-A588-11CA0C0C96D4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53" creationId="{FA822E78-E2F3-4126-956D-ADA2B6F1BFCB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54" creationId="{7C818130-2887-49EB-B3BF-5268CC1EB40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55" creationId="{6B7543FB-F47C-448C-860F-96135CFD215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56" creationId="{F596A8B8-D5ED-4004-980D-058D0FC057A3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57" creationId="{8196FAB0-6D2F-4C28-ACE9-24C348919033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58" creationId="{6D43817C-51E2-4679-A8FF-7E8B794F88C1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60" creationId="{C56C62FE-D805-4A82-8932-2D4D436FD78B}"/>
          </ac:spMkLst>
        </pc:spChg>
        <pc:spChg chg="mod">
          <ac:chgData name="John Lonergan" userId="db8094ce4aaa691d" providerId="LiveId" clId="{B042D5C3-7F8A-4180-A045-5003CCA9B291}" dt="2020-07-03T01:06:41.813" v="3373" actId="1038"/>
          <ac:spMkLst>
            <pc:docMk/>
            <pc:sldMk cId="781517284" sldId="270"/>
            <ac:spMk id="261" creationId="{28BE90D7-1689-4954-B0BB-8D1EE7D708A0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63" creationId="{D44337E0-5172-4D9D-98D1-43CE4C1A4D69}"/>
          </ac:spMkLst>
        </pc:spChg>
        <pc:spChg chg="mod">
          <ac:chgData name="John Lonergan" userId="db8094ce4aaa691d" providerId="LiveId" clId="{B042D5C3-7F8A-4180-A045-5003CCA9B291}" dt="2020-07-03T01:06:28.591" v="3367" actId="20577"/>
          <ac:spMkLst>
            <pc:docMk/>
            <pc:sldMk cId="781517284" sldId="270"/>
            <ac:spMk id="264" creationId="{A03AB70C-83F6-43FF-BED0-32C5A6F0FAF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65" creationId="{27F79C31-3C83-4A2B-8FF6-3CFD98C77905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66" creationId="{079B2E6B-2443-43B6-A496-08054BE45778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67" creationId="{6963E11D-A269-4BFF-AAFF-7B3CFD110A75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68" creationId="{3EEAC8AA-DCBE-4DAA-9BF1-A5E1593EEC16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69" creationId="{084459A5-1FD2-4BC6-9670-C753344FAE4E}"/>
          </ac:spMkLst>
        </pc:spChg>
        <pc:spChg chg="mod">
          <ac:chgData name="John Lonergan" userId="db8094ce4aaa691d" providerId="LiveId" clId="{B042D5C3-7F8A-4180-A045-5003CCA9B291}" dt="2020-07-03T01:09:41.037" v="3463" actId="20577"/>
          <ac:spMkLst>
            <pc:docMk/>
            <pc:sldMk cId="781517284" sldId="270"/>
            <ac:spMk id="270" creationId="{9DACF784-B0AA-4578-8846-8C82EBF0C6AB}"/>
          </ac:spMkLst>
        </pc:spChg>
        <pc:spChg chg="mod">
          <ac:chgData name="John Lonergan" userId="db8094ce4aaa691d" providerId="LiveId" clId="{B042D5C3-7F8A-4180-A045-5003CCA9B291}" dt="2020-07-03T01:10:21.236" v="3477" actId="20577"/>
          <ac:spMkLst>
            <pc:docMk/>
            <pc:sldMk cId="781517284" sldId="270"/>
            <ac:spMk id="271" creationId="{CDBFAA5D-88A7-4803-8831-B065EF7AC8A0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72" creationId="{9EB3CC25-5E3D-41F8-A883-57B1BD51E787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73" creationId="{D0BDD5DC-D63D-4146-AB73-354198B598E8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74" creationId="{14B922E7-3DFE-4BA7-989D-F0E1CDB02AA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75" creationId="{D8BA6C92-4A1A-4015-A6AA-1FC323B88D95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76" creationId="{88CA2060-CFDD-4A99-A0D1-5173533ED8E0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77" creationId="{D1468556-5E05-4468-ABAC-F60B67F8623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78" creationId="{1B4E6AEF-A7CC-4627-B5E6-ADE67F883496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79" creationId="{C7DE3B2C-FEBE-4EF5-925E-F4B36B2DCC2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80" creationId="{CEC8A55A-D5BC-418A-A33E-D73C3ED622F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81" creationId="{DD81BC24-EF1C-4564-A349-6F67C25C4377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82" creationId="{455BB8A3-1178-48C4-89CD-7F374397C94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83" creationId="{76B14163-B843-4967-92AF-66F3F2DC338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84" creationId="{665EE42E-17AE-4883-8274-A91C4F007D9F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85" creationId="{880D2F80-9E5E-4B07-AA72-41711625D73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86" creationId="{E2710EC1-E287-4AD6-95B5-7B4EA2C07F0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87" creationId="{227EAB0E-6D44-4F37-B32B-F1C4B6EC5A2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88" creationId="{651709AE-1B06-44EE-B685-BD9CEA1060F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89" creationId="{31ABE09E-5F1E-4108-8416-984EAAF0D81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90" creationId="{2DADE6F9-DBA3-4287-8975-91A0A72CAEB6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92" creationId="{53433688-9D27-4187-9CC0-3994E48F7FB4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93" creationId="{D625DD9E-0ADC-4E0F-9D70-B51B89EB3A8F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95" creationId="{752AA861-26BF-4DA4-967D-D8EF7A23EBBA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96" creationId="{69043B2C-AFBD-4C8C-8E5E-53BE2100ADB2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98" creationId="{E01703BE-D0FB-4EF6-9C35-B4D71DCE664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99" creationId="{9E5A531A-39F0-4F23-97AC-24D31BE0A6E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0" creationId="{0D9045D1-4B84-4665-900F-E5B1AA8BFFF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1" creationId="{A391AA02-A40F-44E9-AF9D-00BA6897F2C0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2" creationId="{FC14F9B5-D359-4E6B-A7DC-149DD452E7DF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3" creationId="{B0F338AF-4805-40AD-8371-6BC1FB66AF1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4" creationId="{1C031000-7C08-4338-B81D-48B5FC12614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5" creationId="{F672AC5C-4583-4754-AB25-9214D0AE78D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6" creationId="{C3E9E878-748B-4296-AAA0-E3A526FE678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7" creationId="{9CD0C75B-A5C4-495D-AAD9-E55FA3BA887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8" creationId="{EA1B6361-8C52-4EF2-9C35-4FE4498C6A27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9" creationId="{801A2CF8-F1BD-4838-90C8-D931FC31CFC6}"/>
          </ac:spMkLst>
        </pc:spChg>
        <pc:spChg chg="add mod">
          <ac:chgData name="John Lonergan" userId="db8094ce4aaa691d" providerId="LiveId" clId="{B042D5C3-7F8A-4180-A045-5003CCA9B291}" dt="2020-07-03T01:10:31.638" v="3478" actId="14100"/>
          <ac:spMkLst>
            <pc:docMk/>
            <pc:sldMk cId="781517284" sldId="270"/>
            <ac:spMk id="310" creationId="{0041B6A3-4854-4F3C-8CA1-119823655949}"/>
          </ac:spMkLst>
        </pc:spChg>
        <pc:spChg chg="del mod">
          <ac:chgData name="John Lonergan" userId="db8094ce4aaa691d" providerId="LiveId" clId="{B042D5C3-7F8A-4180-A045-5003CCA9B291}" dt="2020-06-26T08:44:18.469" v="1431" actId="478"/>
          <ac:spMkLst>
            <pc:docMk/>
            <pc:sldMk cId="781517284" sldId="270"/>
            <ac:spMk id="310" creationId="{A148747B-639A-4F5A-AC86-E543D78262FA}"/>
          </ac:spMkLst>
        </pc:spChg>
        <pc:spChg chg="del mod">
          <ac:chgData name="John Lonergan" userId="db8094ce4aaa691d" providerId="LiveId" clId="{B042D5C3-7F8A-4180-A045-5003CCA9B291}" dt="2020-06-26T08:48:06.152" v="1635" actId="478"/>
          <ac:spMkLst>
            <pc:docMk/>
            <pc:sldMk cId="781517284" sldId="270"/>
            <ac:spMk id="311" creationId="{79A18FFE-F5E2-4C8F-8858-DC3FD32CA2F8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12" creationId="{0B00C708-F1BD-4CD3-B888-28A684356C3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13" creationId="{D7029A50-1490-4B79-AC0D-9A0C5D62797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14" creationId="{66A5347E-2DB5-4006-8739-B5CE796E9C1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15" creationId="{B6F889DF-227E-472E-B63E-8274626856B6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16" creationId="{E1457E78-C99B-449E-AE09-FAC6B59886F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17" creationId="{FC771059-C1C6-482F-8BCF-83F8699CEB80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18" creationId="{7B56701B-9736-4FCC-8ABC-6857EE767BB7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19" creationId="{6CA8932D-944F-4E39-B78D-26E2F8613D7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20" creationId="{2112E922-17FB-44FC-9DF9-5D329B90F6D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21" creationId="{4C6D89DC-A566-47DA-AF18-B733BB66527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22" creationId="{F3837CE7-1FA5-4360-A200-8D6F1310ADF6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23" creationId="{DCEA736C-A26B-44C8-BF54-91D44B142BE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24" creationId="{8953D8F9-76CD-4D9D-BCF0-0A175ABFCA29}"/>
          </ac:spMkLst>
        </pc:spChg>
        <pc:spChg chg="add mod">
          <ac:chgData name="John Lonergan" userId="db8094ce4aaa691d" providerId="LiveId" clId="{B042D5C3-7F8A-4180-A045-5003CCA9B291}" dt="2020-07-03T01:11:18.920" v="3485" actId="1076"/>
          <ac:spMkLst>
            <pc:docMk/>
            <pc:sldMk cId="781517284" sldId="270"/>
            <ac:spMk id="325" creationId="{12D93675-D625-4BF3-A0EF-470A62BE2A3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26" creationId="{7D2A9E20-9564-4F9C-872E-8034B9EA686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27" creationId="{89E191B8-463F-46D3-8807-AD2F6EA7FBF3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28" creationId="{9984CF67-55C0-4369-B915-534EB88E22F9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29" creationId="{88010A4F-57DB-4EB2-8CB1-712176974018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0" creationId="{81801220-1E9F-42E0-8C79-5D7CD2F5BA9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1" creationId="{8664C461-D3BB-4F7B-97BC-91D387F27C07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2" creationId="{BC2B1421-9EE2-4D6A-870B-2D916AC6EF4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3" creationId="{1D78A29F-76BA-4822-A3CF-3584BAEC263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4" creationId="{6D695DA7-7374-45F0-AF66-0B1131ED6257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5" creationId="{65000162-E0E0-425F-9F54-C6A642F2AD5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6" creationId="{91CB22B0-D9A3-46B2-8A70-27BB0B64668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7" creationId="{BECE6331-E89B-4553-BAE1-D248A3D29DB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8" creationId="{AE8C0C4F-197E-4609-85FE-B1AA8EBCA864}"/>
          </ac:spMkLst>
        </pc:spChg>
        <pc:spChg chg="add 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9" creationId="{CD81BCBC-6FB6-42CE-BF47-F8786E11C8B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40" creationId="{E9D398B6-29EE-45B6-BB4C-283EAC60289F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342" creationId="{FC7CDE19-DAE8-4FE6-B03F-0E565D465D4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343" creationId="{DC6BF4D6-D077-463F-80DE-E693382C20BC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44" creationId="{2EB8443E-5D25-4DE1-BDA2-47D2E60A12C8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45" creationId="{1E777FC4-E8A3-48CD-B1B5-459AC3952F85}"/>
          </ac:spMkLst>
        </pc:spChg>
        <pc:spChg chg="add 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46" creationId="{0061CB5C-C3EE-4BBB-B5A4-8475E354DAF4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54" creationId="{D4F09A6C-F085-4A51-9A48-4C11217E4D1C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55" creationId="{4B03A346-9CCB-4705-8997-8BE77824A216}"/>
          </ac:spMkLst>
        </pc:spChg>
        <pc:spChg chg="add 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56" creationId="{279D125E-0685-4370-A383-D92C6543A8AC}"/>
          </ac:spMkLst>
        </pc:spChg>
        <pc:spChg chg="del mod">
          <ac:chgData name="John Lonergan" userId="db8094ce4aaa691d" providerId="LiveId" clId="{B042D5C3-7F8A-4180-A045-5003CCA9B291}" dt="2020-06-26T08:44:50.685" v="1440" actId="478"/>
          <ac:spMkLst>
            <pc:docMk/>
            <pc:sldMk cId="781517284" sldId="270"/>
            <ac:spMk id="357" creationId="{B81A213E-DABA-491B-9B22-9D3678B995FC}"/>
          </ac:spMkLst>
        </pc:spChg>
        <pc:spChg chg="del mod">
          <ac:chgData name="John Lonergan" userId="db8094ce4aaa691d" providerId="LiveId" clId="{B042D5C3-7F8A-4180-A045-5003CCA9B291}" dt="2020-06-27T01:46:44.312" v="2755" actId="478"/>
          <ac:spMkLst>
            <pc:docMk/>
            <pc:sldMk cId="781517284" sldId="270"/>
            <ac:spMk id="358" creationId="{55D43F13-DC17-4014-8680-136EC76DC753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59" creationId="{FAF6ED14-E1EC-480A-B148-5736A853E0B6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60" creationId="{30BC4909-E012-489D-B5B8-EA2A7EBB77D5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61" creationId="{830A4E4A-D939-459B-B8F0-5BD346511052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63" creationId="{67E990BE-046B-4DAA-8C07-7C03FA5FAA2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64" creationId="{632584FE-9C74-4077-9A04-780CF9A45D0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66" creationId="{11599787-26BE-4147-8D98-68AFB43A01B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67" creationId="{46C7C6C5-0CAF-4094-88E0-72C9F391561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68" creationId="{2406D63E-7F04-4A02-B1AE-63A9309C4D54}"/>
          </ac:spMkLst>
        </pc:spChg>
        <pc:spChg chg="del ord">
          <ac:chgData name="John Lonergan" userId="db8094ce4aaa691d" providerId="LiveId" clId="{B042D5C3-7F8A-4180-A045-5003CCA9B291}" dt="2020-06-26T08:44:53.710" v="1441" actId="478"/>
          <ac:spMkLst>
            <pc:docMk/>
            <pc:sldMk cId="781517284" sldId="270"/>
            <ac:spMk id="369" creationId="{7C4BD594-2514-462E-B5EC-86CBCDA65B3D}"/>
          </ac:spMkLst>
        </pc:spChg>
        <pc:spChg chg="mod or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70" creationId="{F64B9B8E-A18A-4505-832E-AEF658F61077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71" creationId="{33C1933F-1EEB-4539-9BB6-738BAB6D130E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72" creationId="{768E3183-DC6D-4BFC-B433-BC81101E7CD2}"/>
          </ac:spMkLst>
        </pc:spChg>
        <pc:spChg chg="del">
          <ac:chgData name="John Lonergan" userId="db8094ce4aaa691d" providerId="LiveId" clId="{B042D5C3-7F8A-4180-A045-5003CCA9B291}" dt="2020-06-26T08:45:17.763" v="1443" actId="478"/>
          <ac:spMkLst>
            <pc:docMk/>
            <pc:sldMk cId="781517284" sldId="270"/>
            <ac:spMk id="373" creationId="{0C0F9CF2-ADD8-48B5-BF30-F1D10387A917}"/>
          </ac:spMkLst>
        </pc:spChg>
        <pc:spChg chg="del mod">
          <ac:chgData name="John Lonergan" userId="db8094ce4aaa691d" providerId="LiveId" clId="{B042D5C3-7F8A-4180-A045-5003CCA9B291}" dt="2020-06-26T08:50:48.003" v="1797" actId="478"/>
          <ac:spMkLst>
            <pc:docMk/>
            <pc:sldMk cId="781517284" sldId="270"/>
            <ac:spMk id="374" creationId="{2FFFCC94-51B4-489C-87E4-66DB4EDE2197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75" creationId="{AA62CC09-2FAD-4495-99FF-3EA627C79D00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76" creationId="{D68BABDD-75D6-490F-B8DE-04FF4EC08A5D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77" creationId="{FD78C016-8917-4B29-AEC2-9F09F330D13C}"/>
          </ac:spMkLst>
        </pc:spChg>
        <pc:spChg chg="add 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78" creationId="{1545C3F6-B85B-4F9F-8B6B-B5088030B30B}"/>
          </ac:spMkLst>
        </pc:spChg>
        <pc:spChg chg="add 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79" creationId="{A79AFBC0-88AD-4156-BF91-08B0B080CF3E}"/>
          </ac:spMkLst>
        </pc:spChg>
        <pc:spChg chg="add 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80" creationId="{55400FC7-18C1-4E60-9B84-8D97E2D9D399}"/>
          </ac:spMkLst>
        </pc:spChg>
        <pc:spChg chg="add 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81" creationId="{76B045EC-3847-4D5F-B2BB-0D120DDDAEC5}"/>
          </ac:spMkLst>
        </pc:spChg>
        <pc:spChg chg="add 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82" creationId="{E24C68FA-A24A-4708-A5A8-2FE5A7053696}"/>
          </ac:spMkLst>
        </pc:spChg>
        <pc:spChg chg="add 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83" creationId="{D2814868-3883-4A1B-96DC-E2EB48A10633}"/>
          </ac:spMkLst>
        </pc:spChg>
        <pc:spChg chg="add 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84" creationId="{BE9DFA66-7533-45F7-9CDF-A7962F490813}"/>
          </ac:spMkLst>
        </pc:spChg>
        <pc:spChg chg="add 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85" creationId="{005B0F25-3074-45C0-B60F-A74FAF540C68}"/>
          </ac:spMkLst>
        </pc:spChg>
        <pc:spChg chg="add mod">
          <ac:chgData name="John Lonergan" userId="db8094ce4aaa691d" providerId="LiveId" clId="{B042D5C3-7F8A-4180-A045-5003CCA9B291}" dt="2020-07-03T01:07:41.553" v="3400" actId="1037"/>
          <ac:spMkLst>
            <pc:docMk/>
            <pc:sldMk cId="781517284" sldId="270"/>
            <ac:spMk id="386" creationId="{382D97A3-D1D7-4B5B-B534-7C79E630106C}"/>
          </ac:spMkLst>
        </pc:spChg>
        <pc:spChg chg="add mod">
          <ac:chgData name="John Lonergan" userId="db8094ce4aaa691d" providerId="LiveId" clId="{B042D5C3-7F8A-4180-A045-5003CCA9B291}" dt="2020-07-03T01:09:08.987" v="3447" actId="1037"/>
          <ac:spMkLst>
            <pc:docMk/>
            <pc:sldMk cId="781517284" sldId="270"/>
            <ac:spMk id="387" creationId="{F58EFA68-334C-4ADF-BD1F-06554E11E9DE}"/>
          </ac:spMkLst>
        </pc:spChg>
        <pc:spChg chg="add del mod">
          <ac:chgData name="John Lonergan" userId="db8094ce4aaa691d" providerId="LiveId" clId="{B042D5C3-7F8A-4180-A045-5003CCA9B291}" dt="2020-06-26T09:01:10.058" v="2324" actId="478"/>
          <ac:spMkLst>
            <pc:docMk/>
            <pc:sldMk cId="781517284" sldId="270"/>
            <ac:spMk id="388" creationId="{BAED4155-1678-41D8-AF3A-80C1ADE399AE}"/>
          </ac:spMkLst>
        </pc:spChg>
        <pc:spChg chg="add mod">
          <ac:chgData name="John Lonergan" userId="db8094ce4aaa691d" providerId="LiveId" clId="{B042D5C3-7F8A-4180-A045-5003CCA9B291}" dt="2020-07-03T01:09:13.289" v="3460" actId="1037"/>
          <ac:spMkLst>
            <pc:docMk/>
            <pc:sldMk cId="781517284" sldId="270"/>
            <ac:spMk id="389" creationId="{9135320C-0AC2-4471-8F7E-CD83162D032E}"/>
          </ac:spMkLst>
        </pc:spChg>
        <pc:spChg chg="add mod">
          <ac:chgData name="John Lonergan" userId="db8094ce4aaa691d" providerId="LiveId" clId="{B042D5C3-7F8A-4180-A045-5003CCA9B291}" dt="2020-07-03T01:07:49.599" v="3415" actId="1037"/>
          <ac:spMkLst>
            <pc:docMk/>
            <pc:sldMk cId="781517284" sldId="270"/>
            <ac:spMk id="390" creationId="{54FC7841-ED63-4DF3-A59D-7A1C14B89119}"/>
          </ac:spMkLst>
        </pc:spChg>
        <pc:spChg chg="add del mod">
          <ac:chgData name="John Lonergan" userId="db8094ce4aaa691d" providerId="LiveId" clId="{B042D5C3-7F8A-4180-A045-5003CCA9B291}" dt="2020-06-27T01:46:02.661" v="2751"/>
          <ac:spMkLst>
            <pc:docMk/>
            <pc:sldMk cId="781517284" sldId="270"/>
            <ac:spMk id="391" creationId="{B7795671-6452-41CD-AF9A-C934C39BFD0F}"/>
          </ac:spMkLst>
        </pc:spChg>
        <pc:spChg chg="add mod">
          <ac:chgData name="John Lonergan" userId="db8094ce4aaa691d" providerId="LiveId" clId="{B042D5C3-7F8A-4180-A045-5003CCA9B291}" dt="2020-07-03T01:11:39.598" v="3491" actId="14100"/>
          <ac:spMkLst>
            <pc:docMk/>
            <pc:sldMk cId="781517284" sldId="270"/>
            <ac:spMk id="392" creationId="{B49BE24B-A9CC-4BA3-8D7C-4E4F635636EE}"/>
          </ac:spMkLst>
        </pc:s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3" creationId="{6BEC1FC2-2E2B-4D2B-ACC9-961AC54D1E88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1" creationId="{08A9DED1-1336-4896-BC49-70125C4BD85D}"/>
          </ac:grpSpMkLst>
        </pc:grpChg>
        <pc:grpChg chg="add 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2" creationId="{45F54566-9CFA-4D1D-8A1F-34F6C49EC687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91" creationId="{32C5B921-27A9-47B1-A79A-E5B3AABF31D5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97" creationId="{A6275E5D-6EA1-4967-AAAF-C2297AD138C6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02" creationId="{61FC17E2-CC63-4DC1-B5C8-C97E802B5780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06" creationId="{6A4FB913-61EC-4C04-86C0-EBBF45569534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13" creationId="{46D81ADB-C8A1-4915-A68C-0F8D25A23DF3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16" creationId="{49CE80C5-6DA7-47C8-825C-1A29FF115DD7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19" creationId="{695D8937-CA3E-411C-A8D4-39905F3646CB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22" creationId="{796556F4-A218-4B8E-9C72-07AA14AF2F68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29" creationId="{5DB34CD8-71CB-438B-8CCE-E52D9C69DF5D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40" creationId="{658DE009-E2B1-4DA9-94A0-ECC88B71C668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43" creationId="{97BF9DC7-16E2-46FB-8F58-89F6692681B0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47" creationId="{9637CD17-5B1A-4F11-B06D-F185F2FBD38F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69" creationId="{59A904F4-FBE5-43EB-8DFD-67E0BB7B2F1E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83" creationId="{5D976FEB-5DF2-48C7-B16A-73CD56610995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17" creationId="{5F361AB4-48ED-4001-9807-0F2D85C220DE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20" creationId="{F94B8463-FE73-40C9-9C16-E77D901815EC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23" creationId="{D1775A20-6266-49F6-A6ED-AC6CE7DDE3F1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51" creationId="{23EEBCF8-DACF-4E35-901F-AEB2B09158B5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59" creationId="{9FDBD168-129A-4DF3-A204-826C241F7E76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62" creationId="{807DE092-7BE3-429C-A362-F6ABB1488E7A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91" creationId="{0B06F03C-0A82-4374-9002-95C54ADC43E7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94" creationId="{ACE2C5AE-63B5-4749-94E1-5EADB29E4D07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97" creationId="{ADD75E5D-91CA-4AD8-8091-A0A01C4CEC90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341" creationId="{D92C485C-D015-4F0C-8A92-0BF0E9F34DE0}"/>
          </ac:grpSpMkLst>
        </pc:grpChg>
        <pc:grpChg chg="del">
          <ac:chgData name="John Lonergan" userId="db8094ce4aaa691d" providerId="LiveId" clId="{B042D5C3-7F8A-4180-A045-5003CCA9B291}" dt="2020-06-26T08:43:34.223" v="1424" actId="478"/>
          <ac:grpSpMkLst>
            <pc:docMk/>
            <pc:sldMk cId="781517284" sldId="270"/>
            <ac:grpSpMk id="347" creationId="{58F815E3-86E7-4B6B-A479-73B360D1D306}"/>
          </ac:grpSpMkLst>
        </pc:grpChg>
        <pc:grpChg chg="del">
          <ac:chgData name="John Lonergan" userId="db8094ce4aaa691d" providerId="LiveId" clId="{B042D5C3-7F8A-4180-A045-5003CCA9B291}" dt="2020-06-26T08:43:39.774" v="1425" actId="478"/>
          <ac:grpSpMkLst>
            <pc:docMk/>
            <pc:sldMk cId="781517284" sldId="270"/>
            <ac:grpSpMk id="350" creationId="{C577B914-9FB6-4430-B90A-0034AAB59806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353" creationId="{AF0101FA-9C96-48B3-99AE-1E468D0267B7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362" creationId="{BB1A6A07-D5E7-4DAE-B5B2-50CFDEC80E35}"/>
          </ac:grpSpMkLst>
        </pc:grpChg>
        <pc:grpChg chg="add 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365" creationId="{C22EA628-AC0E-4A09-80E8-335922097FB7}"/>
          </ac:grpSpMkLst>
        </pc:grpChg>
      </pc:sldChg>
      <pc:sldChg chg="modSp add mod">
        <pc:chgData name="John Lonergan" userId="db8094ce4aaa691d" providerId="LiveId" clId="{B042D5C3-7F8A-4180-A045-5003CCA9B291}" dt="2020-07-03T01:07:25.044" v="3375"/>
        <pc:sldMkLst>
          <pc:docMk/>
          <pc:sldMk cId="1983239065" sldId="271"/>
        </pc:sldMkLst>
        <pc:spChg chg="mod">
          <ac:chgData name="John Lonergan" userId="db8094ce4aaa691d" providerId="LiveId" clId="{B042D5C3-7F8A-4180-A045-5003CCA9B291}" dt="2020-06-27T11:57:35.416" v="2786" actId="1076"/>
          <ac:spMkLst>
            <pc:docMk/>
            <pc:sldMk cId="1983239065" sldId="271"/>
            <ac:spMk id="15" creationId="{EC369864-B9B0-406E-BFC9-17867426CCC3}"/>
          </ac:spMkLst>
        </pc:spChg>
        <pc:spChg chg="mod">
          <ac:chgData name="John Lonergan" userId="db8094ce4aaa691d" providerId="LiveId" clId="{B042D5C3-7F8A-4180-A045-5003CCA9B291}" dt="2020-06-27T11:57:50.728" v="2793" actId="207"/>
          <ac:spMkLst>
            <pc:docMk/>
            <pc:sldMk cId="1983239065" sldId="271"/>
            <ac:spMk id="16" creationId="{8D5456C1-B2DF-4C04-932C-C44B623E9BA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92" creationId="{5DB9E8AD-01AC-4F5A-9397-88B69A0D0CF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93" creationId="{0791AC14-EE37-4FF1-AE07-37A515F03D3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114" creationId="{FDC98006-F664-4D0B-80FA-B985BCC0A99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115" creationId="{CE083B1F-192F-4E9F-9848-D733863561D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117" creationId="{E05E5AF0-DFEB-4508-A8FE-C4C735AE34A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118" creationId="{5C67C7C3-280F-48D2-A5A8-AE4CD0A6A27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983239065" sldId="271"/>
            <ac:spMk id="121" creationId="{D983750E-0464-429D-91E5-E0CDDB45368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983239065" sldId="271"/>
            <ac:spMk id="124" creationId="{5D552A48-4211-47BD-932B-16BD3B138E8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141" creationId="{E45D94E0-1CDE-4E74-A199-5AFB9DA2CFD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142" creationId="{CB786B68-E910-4841-BDCA-26295B24DDD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170" creationId="{473D2322-7281-4A75-B6D4-B4D638E672C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171" creationId="{3A421305-2E4B-4780-A198-2DDFB419F4D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983239065" sldId="271"/>
            <ac:spMk id="185" creationId="{59D80FD1-F659-416D-8A61-D270693A57A1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983239065" sldId="271"/>
            <ac:spMk id="284" creationId="{665EE42E-17AE-4883-8274-A91C4F007D9F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983239065" sldId="271"/>
            <ac:spMk id="285" creationId="{880D2F80-9E5E-4B07-AA72-41711625D73D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983239065" sldId="271"/>
            <ac:spMk id="288" creationId="{651709AE-1B06-44EE-B685-BD9CEA1060F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983239065" sldId="271"/>
            <ac:spMk id="299" creationId="{9E5A531A-39F0-4F23-97AC-24D31BE0A6EB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983239065" sldId="271"/>
            <ac:spMk id="302" creationId="{FC14F9B5-D359-4E6B-A7DC-149DD452E7DF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983239065" sldId="271"/>
            <ac:spMk id="304" creationId="{1C031000-7C08-4338-B81D-48B5FC126144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983239065" sldId="271"/>
            <ac:spMk id="309" creationId="{801A2CF8-F1BD-4838-90C8-D931FC31CFC6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983239065" sldId="271"/>
            <ac:spMk id="312" creationId="{0B00C708-F1BD-4CD3-B888-28A684356C3A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983239065" sldId="271"/>
            <ac:spMk id="320" creationId="{2112E922-17FB-44FC-9DF9-5D329B90F6DA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983239065" sldId="271"/>
            <ac:spMk id="321" creationId="{4C6D89DC-A566-47DA-AF18-B733BB66527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342" creationId="{FC7CDE19-DAE8-4FE6-B03F-0E565D465D4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343" creationId="{DC6BF4D6-D077-463F-80DE-E693382C20B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983239065" sldId="271"/>
            <ac:spMk id="364" creationId="{632584FE-9C74-4077-9A04-780CF9A45D0B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983239065" sldId="271"/>
            <ac:spMk id="368" creationId="{2406D63E-7F04-4A02-B1AE-63A9309C4D54}"/>
          </ac:spMkLst>
        </pc:s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983239065" sldId="271"/>
            <ac:grpSpMk id="91" creationId="{32C5B921-27A9-47B1-A79A-E5B3AABF31D5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983239065" sldId="271"/>
            <ac:grpSpMk id="113" creationId="{46D81ADB-C8A1-4915-A68C-0F8D25A23DF3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983239065" sldId="271"/>
            <ac:grpSpMk id="116" creationId="{49CE80C5-6DA7-47C8-825C-1A29FF115DD7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983239065" sldId="271"/>
            <ac:grpSpMk id="140" creationId="{658DE009-E2B1-4DA9-94A0-ECC88B71C668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983239065" sldId="271"/>
            <ac:grpSpMk id="169" creationId="{59A904F4-FBE5-43EB-8DFD-67E0BB7B2F1E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983239065" sldId="271"/>
            <ac:grpSpMk id="341" creationId="{D92C485C-D015-4F0C-8A92-0BF0E9F34DE0}"/>
          </ac:grpSpMkLst>
        </pc:grpChg>
      </pc:sldChg>
      <pc:sldChg chg="modSp add">
        <pc:chgData name="John Lonergan" userId="db8094ce4aaa691d" providerId="LiveId" clId="{B042D5C3-7F8A-4180-A045-5003CCA9B291}" dt="2020-07-03T01:07:25.044" v="3375"/>
        <pc:sldMkLst>
          <pc:docMk/>
          <pc:sldMk cId="1484140349" sldId="272"/>
        </pc:sldMkLst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92" creationId="{5DB9E8AD-01AC-4F5A-9397-88B69A0D0CF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93" creationId="{0791AC14-EE37-4FF1-AE07-37A515F03D3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114" creationId="{FDC98006-F664-4D0B-80FA-B985BCC0A99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115" creationId="{CE083B1F-192F-4E9F-9848-D733863561D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117" creationId="{E05E5AF0-DFEB-4508-A8FE-C4C735AE34A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118" creationId="{5C67C7C3-280F-48D2-A5A8-AE4CD0A6A27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484140349" sldId="272"/>
            <ac:spMk id="121" creationId="{D983750E-0464-429D-91E5-E0CDDB45368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484140349" sldId="272"/>
            <ac:spMk id="124" creationId="{5D552A48-4211-47BD-932B-16BD3B138E8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141" creationId="{E45D94E0-1CDE-4E74-A199-5AFB9DA2CFD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142" creationId="{CB786B68-E910-4841-BDCA-26295B24DDD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170" creationId="{473D2322-7281-4A75-B6D4-B4D638E672C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171" creationId="{3A421305-2E4B-4780-A198-2DDFB419F4D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484140349" sldId="272"/>
            <ac:spMk id="185" creationId="{59D80FD1-F659-416D-8A61-D270693A57A1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484140349" sldId="272"/>
            <ac:spMk id="284" creationId="{665EE42E-17AE-4883-8274-A91C4F007D9F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484140349" sldId="272"/>
            <ac:spMk id="285" creationId="{880D2F80-9E5E-4B07-AA72-41711625D73D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484140349" sldId="272"/>
            <ac:spMk id="288" creationId="{651709AE-1B06-44EE-B685-BD9CEA1060F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484140349" sldId="272"/>
            <ac:spMk id="299" creationId="{9E5A531A-39F0-4F23-97AC-24D31BE0A6EB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484140349" sldId="272"/>
            <ac:spMk id="302" creationId="{FC14F9B5-D359-4E6B-A7DC-149DD452E7DF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484140349" sldId="272"/>
            <ac:spMk id="304" creationId="{1C031000-7C08-4338-B81D-48B5FC126144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484140349" sldId="272"/>
            <ac:spMk id="309" creationId="{801A2CF8-F1BD-4838-90C8-D931FC31CFC6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484140349" sldId="272"/>
            <ac:spMk id="312" creationId="{0B00C708-F1BD-4CD3-B888-28A684356C3A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484140349" sldId="272"/>
            <ac:spMk id="320" creationId="{2112E922-17FB-44FC-9DF9-5D329B90F6DA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484140349" sldId="272"/>
            <ac:spMk id="321" creationId="{4C6D89DC-A566-47DA-AF18-B733BB66527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342" creationId="{FC7CDE19-DAE8-4FE6-B03F-0E565D465D4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343" creationId="{DC6BF4D6-D077-463F-80DE-E693382C20B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484140349" sldId="272"/>
            <ac:spMk id="364" creationId="{632584FE-9C74-4077-9A04-780CF9A45D0B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484140349" sldId="272"/>
            <ac:spMk id="368" creationId="{2406D63E-7F04-4A02-B1AE-63A9309C4D54}"/>
          </ac:spMkLst>
        </pc:s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484140349" sldId="272"/>
            <ac:grpSpMk id="91" creationId="{32C5B921-27A9-47B1-A79A-E5B3AABF31D5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484140349" sldId="272"/>
            <ac:grpSpMk id="113" creationId="{46D81ADB-C8A1-4915-A68C-0F8D25A23DF3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484140349" sldId="272"/>
            <ac:grpSpMk id="116" creationId="{49CE80C5-6DA7-47C8-825C-1A29FF115DD7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484140349" sldId="272"/>
            <ac:grpSpMk id="140" creationId="{658DE009-E2B1-4DA9-94A0-ECC88B71C668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484140349" sldId="272"/>
            <ac:grpSpMk id="169" creationId="{59A904F4-FBE5-43EB-8DFD-67E0BB7B2F1E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484140349" sldId="272"/>
            <ac:grpSpMk id="341" creationId="{D92C485C-D015-4F0C-8A92-0BF0E9F34DE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8FB3C-FD33-4FCC-A06E-0E220DB4E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12C4A-7F22-434F-BB47-B5E65CB72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ADD39-3633-4FB6-BD13-6591C11C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491F8-552C-4209-86E9-55E4EFF7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E2489-8323-4271-A81C-1F50BCE9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6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C9FE-32A2-4C52-8633-7669932B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44237-3E50-4E9D-A0FC-6B7607F03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9D8E1-DE5E-4EDA-AE82-C5DF614D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7141-FDF2-486F-B24F-70BF8AE0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1AC8E-CD0E-47A4-9FF3-21D232AB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05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83BE90-5200-4BA0-950D-48ABECE4F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428C0-1C34-48E6-9AB0-8C0E77824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E8505-1A5C-4BA4-93BF-E05C6256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8F70-7B8C-4641-8CFA-5D2A42DE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C6BB9-4363-42B6-A7C8-FCDA8E04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6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056D-9B3E-4D76-AC38-E0B19940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BE14C-AA0C-4F2B-BF7B-17992B8AD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56748-6393-4D1E-ABBE-6338ECF2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231A7-448C-490A-B60A-25910259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29C17-4A2A-450E-9ACF-984AF1C8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1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CF66-BB27-463C-BA3C-6CF4C8DB4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54511-7630-480A-B751-D48490338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B2EE2-F6F1-40FB-BD84-574B5F0C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7E6E4-80BB-46C4-93EC-BAACA7641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DEEB6-4A8A-4A1A-B47F-B0AC4A48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29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91C6-3A82-4846-9FDB-49712A00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42D7D-EFA0-412C-8563-6154CD63B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C28BF-F16D-4576-806B-8D0A7C790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C677E-8AD7-4987-97BD-2E350ED3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F64E9-8BE1-48ED-9BD4-1F3780BC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22193-304D-4568-A6D7-6179306A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48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2DEE2-3D43-43D6-A1B0-E74D392F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8EFCF-DAE8-4B93-85A2-0E6BEAC51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9EFBB-171F-47E6-8C8D-F404D2F5C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B6F44-2E24-4DA7-8498-7CE0790E7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008D88-B067-490C-8F61-F4C3D8664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9ED6D7-38B0-4986-9F2E-3817EC09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4659F-8122-4BF4-8E88-B8B73B08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0B478-8D54-4AD8-A6E1-28214C4D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20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0057-AE11-4510-ABEC-15E2D91D0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DE1DA-52E4-478D-BEA6-9BCFE57B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8F165-3796-4399-BB92-C11230FD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EA33C-1E44-432C-9001-B2F09DDC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01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52052-37F4-448D-936D-87D6D11E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B427B-4CB5-4D68-B09E-E2A7C8CF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3E88A-730E-437F-9331-14698854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9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99B5-258C-4C04-B4F3-9A5227B6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6351C-E172-4AE2-B616-E3FC6A1D0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26B33-30B2-4BDB-9451-DF1BEDAEA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BEA61-56E7-4DAC-9C7E-DFB960B7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F3602-6202-4FBF-BEF2-7F34C5DD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285E-E7FD-45BA-80B4-64C12EB1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7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624B-1D0B-47AA-BD8E-C5F7831DD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458C9-6A62-42AF-9D22-8CC74C3E3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574F7-94A9-4618-B669-2D961B0DE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A1ED0-7A77-4331-B10C-EA678B13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250EC-EC1F-474C-9B50-5B3A921A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3C4C4-8991-4E22-9D18-1588EBE3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51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EAB28-5903-4411-A79F-820C9EC3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0A708-2017-44E1-927B-06C18CA88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FA2AD-2696-4E31-8FCB-614FBEADA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90EA0-E871-4A70-AF9D-606C625E93D1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84B25-1C36-4CDA-A9AF-DE7CDF0EF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D063F-CAB9-4550-8FE9-59C4B4880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66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.uk/ProductDetail/Global-Specialties/GS-100?qs=uv8bPZ39CeNa73a0uSX5Lw%3D%3D" TargetMode="External"/><Relationship Id="rId2" Type="http://schemas.openxmlformats.org/officeDocument/2006/relationships/hyperlink" Target="https://www.globalspecialties.com/solderless-breadboards/breadboards-bus-strips/item/34-gs-100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k.rs-online.com/web/p/clock-dividers/5400461/" TargetMode="External"/><Relationship Id="rId4" Type="http://schemas.openxmlformats.org/officeDocument/2006/relationships/hyperlink" Target="https://www.digikey.co.uk/product-detail/en/global-specialties/GS-100/BKGS-100-ND/5231302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.uk/ProductDetail/Global-Specialties/GS-100?qs=uv8bPZ39CeNa73a0uSX5Lw%3D%3D" TargetMode="External"/><Relationship Id="rId2" Type="http://schemas.openxmlformats.org/officeDocument/2006/relationships/hyperlink" Target="https://www.globalspecialties.com/solderless-breadboards/breadboards-bus-strips/item/34-gs-100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k.rs-online.com/web/p/clock-dividers/5400461/" TargetMode="External"/><Relationship Id="rId4" Type="http://schemas.openxmlformats.org/officeDocument/2006/relationships/hyperlink" Target="https://www.digikey.co.uk/product-detail/en/global-specialties/GS-100/BKGS-100-ND/523130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.uk/ProductDetail/Global-Specialties/GS-100?qs=uv8bPZ39CeNa73a0uSX5Lw%3D%3D" TargetMode="External"/><Relationship Id="rId2" Type="http://schemas.openxmlformats.org/officeDocument/2006/relationships/hyperlink" Target="https://www.globalspecialties.com/solderless-breadboards/breadboards-bus-strips/item/34-gs-100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k.rs-online.com/web/p/clock-dividers/5400461/" TargetMode="External"/><Relationship Id="rId4" Type="http://schemas.openxmlformats.org/officeDocument/2006/relationships/hyperlink" Target="https://www.digikey.co.uk/product-detail/en/global-specialties/GS-100/BKGS-100-ND/523130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.uk/ProductDetail/Global-Specialties/GS-100?qs=uv8bPZ39CeNa73a0uSX5Lw%3D%3D" TargetMode="External"/><Relationship Id="rId2" Type="http://schemas.openxmlformats.org/officeDocument/2006/relationships/hyperlink" Target="https://www.globalspecialties.com/solderless-breadboards/breadboards-bus-strips/item/34-gs-10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igikey.co.uk/product-detail/en/global-specialties/GS-100/BKGS-100-ND/523130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Arrow: Down 358">
            <a:extLst>
              <a:ext uri="{FF2B5EF4-FFF2-40B4-BE49-F238E27FC236}">
                <a16:creationId xmlns:a16="http://schemas.microsoft.com/office/drawing/2014/main" id="{FAF6ED14-E1EC-480A-B148-5736A853E0B6}"/>
              </a:ext>
            </a:extLst>
          </p:cNvPr>
          <p:cNvSpPr/>
          <p:nvPr/>
        </p:nvSpPr>
        <p:spPr>
          <a:xfrm rot="5400000" flipV="1">
            <a:off x="1448398" y="3085502"/>
            <a:ext cx="121483" cy="46570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61" name="Arrow: Bent-Up 360">
            <a:extLst>
              <a:ext uri="{FF2B5EF4-FFF2-40B4-BE49-F238E27FC236}">
                <a16:creationId xmlns:a16="http://schemas.microsoft.com/office/drawing/2014/main" id="{830A4E4A-D939-459B-B8F0-5BD346511052}"/>
              </a:ext>
            </a:extLst>
          </p:cNvPr>
          <p:cNvSpPr/>
          <p:nvPr/>
        </p:nvSpPr>
        <p:spPr>
          <a:xfrm rot="10800000" flipH="1" flipV="1">
            <a:off x="2138544" y="2232456"/>
            <a:ext cx="172775" cy="1091630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348007" y="3139420"/>
            <a:ext cx="346108" cy="2760611"/>
          </a:xfrm>
          <a:prstGeom prst="bentUpArrow">
            <a:avLst>
              <a:gd name="adj1" fmla="val 29644"/>
              <a:gd name="adj2" fmla="val 7097"/>
              <a:gd name="adj3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000"/>
          </a:p>
        </p:txBody>
      </p:sp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1196566" y="3977242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FBF70445-1360-480E-AE09-00F2BA4F94A1}"/>
              </a:ext>
            </a:extLst>
          </p:cNvPr>
          <p:cNvSpPr/>
          <p:nvPr/>
        </p:nvSpPr>
        <p:spPr>
          <a:xfrm rot="5400000" flipV="1">
            <a:off x="10670017" y="2359537"/>
            <a:ext cx="109280" cy="4983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9DED1-1336-4896-BC49-70125C4BD85D}"/>
              </a:ext>
            </a:extLst>
          </p:cNvPr>
          <p:cNvGrpSpPr/>
          <p:nvPr/>
        </p:nvGrpSpPr>
        <p:grpSpPr>
          <a:xfrm>
            <a:off x="10475502" y="2299106"/>
            <a:ext cx="206837" cy="903370"/>
            <a:chOff x="9884541" y="2220937"/>
            <a:chExt cx="193562" cy="812048"/>
          </a:xfrm>
        </p:grpSpPr>
        <p:sp>
          <p:nvSpPr>
            <p:cNvPr id="344" name="Arrow: Bent-Up 343">
              <a:extLst>
                <a:ext uri="{FF2B5EF4-FFF2-40B4-BE49-F238E27FC236}">
                  <a16:creationId xmlns:a16="http://schemas.microsoft.com/office/drawing/2014/main" id="{2EB8443E-5D25-4DE1-BDA2-47D2E60A12C8}"/>
                </a:ext>
              </a:extLst>
            </p:cNvPr>
            <p:cNvSpPr/>
            <p:nvPr/>
          </p:nvSpPr>
          <p:spPr>
            <a:xfrm rot="10800000" flipH="1" flipV="1">
              <a:off x="9885678" y="2220937"/>
              <a:ext cx="192425" cy="567594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2000"/>
            </a:p>
          </p:txBody>
        </p:sp>
        <p:sp>
          <p:nvSpPr>
            <p:cNvPr id="329" name="Arrow: Bent-Up 328">
              <a:extLst>
                <a:ext uri="{FF2B5EF4-FFF2-40B4-BE49-F238E27FC236}">
                  <a16:creationId xmlns:a16="http://schemas.microsoft.com/office/drawing/2014/main" id="{88010A4F-57DB-4EB2-8CB1-712176974018}"/>
                </a:ext>
              </a:extLst>
            </p:cNvPr>
            <p:cNvSpPr/>
            <p:nvPr/>
          </p:nvSpPr>
          <p:spPr>
            <a:xfrm rot="10800000" flipH="1">
              <a:off x="9884541" y="2732042"/>
              <a:ext cx="192425" cy="300943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2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E777FC4-E8A3-48CD-B1B5-459AC3952F85}"/>
                </a:ext>
              </a:extLst>
            </p:cNvPr>
            <p:cNvSpPr/>
            <p:nvPr/>
          </p:nvSpPr>
          <p:spPr>
            <a:xfrm>
              <a:off x="10002080" y="2721777"/>
              <a:ext cx="396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649768" y="4201513"/>
            <a:ext cx="10330971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36" name="Arrow: Bent-Up 335">
            <a:extLst>
              <a:ext uri="{FF2B5EF4-FFF2-40B4-BE49-F238E27FC236}">
                <a16:creationId xmlns:a16="http://schemas.microsoft.com/office/drawing/2014/main" id="{91CB22B0-D9A3-46B2-8A70-27BB0B646681}"/>
              </a:ext>
            </a:extLst>
          </p:cNvPr>
          <p:cNvSpPr/>
          <p:nvPr/>
        </p:nvSpPr>
        <p:spPr>
          <a:xfrm rot="10800000" flipV="1">
            <a:off x="10242480" y="3366467"/>
            <a:ext cx="1603825" cy="1690422"/>
          </a:xfrm>
          <a:prstGeom prst="bentUpArrow">
            <a:avLst>
              <a:gd name="adj1" fmla="val 3390"/>
              <a:gd name="adj2" fmla="val 5073"/>
              <a:gd name="adj3" fmla="val 77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35" name="Arrow: Bent-Up 334">
            <a:extLst>
              <a:ext uri="{FF2B5EF4-FFF2-40B4-BE49-F238E27FC236}">
                <a16:creationId xmlns:a16="http://schemas.microsoft.com/office/drawing/2014/main" id="{65000162-E0E0-425F-9F54-C6A642F2AD5D}"/>
              </a:ext>
            </a:extLst>
          </p:cNvPr>
          <p:cNvSpPr/>
          <p:nvPr/>
        </p:nvSpPr>
        <p:spPr>
          <a:xfrm flipV="1">
            <a:off x="11410939" y="3918464"/>
            <a:ext cx="428580" cy="1104947"/>
          </a:xfrm>
          <a:prstGeom prst="bentUpArrow">
            <a:avLst>
              <a:gd name="adj1" fmla="val 15252"/>
              <a:gd name="adj2" fmla="val 5984"/>
              <a:gd name="adj3" fmla="val 49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1517733" y="4503588"/>
            <a:ext cx="486787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1272837" y="3529880"/>
            <a:ext cx="335278" cy="1519473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C1FC2-2E2B-4D2B-ACC9-961AC54D1E88}"/>
              </a:ext>
            </a:extLst>
          </p:cNvPr>
          <p:cNvGrpSpPr/>
          <p:nvPr/>
        </p:nvGrpSpPr>
        <p:grpSpPr>
          <a:xfrm>
            <a:off x="632428" y="5490294"/>
            <a:ext cx="8504569" cy="701383"/>
            <a:chOff x="1070663" y="5089525"/>
            <a:chExt cx="7513655" cy="630480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87FA820-A46F-43D4-B8AA-F6442C5702D8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A9EF572-1888-4DDF-B702-C7D15124C5A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36" name="Arrow: Right 235">
              <a:extLst>
                <a:ext uri="{FF2B5EF4-FFF2-40B4-BE49-F238E27FC236}">
                  <a16:creationId xmlns:a16="http://schemas.microsoft.com/office/drawing/2014/main" id="{27FDE5DF-4CFD-4A99-B0DB-82DD6B25ABF1}"/>
                </a:ext>
              </a:extLst>
            </p:cNvPr>
            <p:cNvSpPr/>
            <p:nvPr/>
          </p:nvSpPr>
          <p:spPr>
            <a:xfrm rot="10800000">
              <a:off x="1070663" y="5089525"/>
              <a:ext cx="199596" cy="630480"/>
            </a:xfrm>
            <a:prstGeom prst="rightArrow">
              <a:avLst>
                <a:gd name="adj1" fmla="val 86335"/>
                <a:gd name="adj2" fmla="val 1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307245" y="1544507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 dirty="0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3173011" y="3965213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3032596" y="3773221"/>
            <a:ext cx="384690" cy="192662"/>
            <a:chOff x="5109552" y="2074509"/>
            <a:chExt cx="365379" cy="17318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46293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3100798" y="2990749"/>
            <a:ext cx="165884" cy="78081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544897" y="1337423"/>
            <a:ext cx="1349459" cy="1147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606174" y="1721942"/>
            <a:ext cx="95402" cy="73112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631214" y="3376660"/>
            <a:ext cx="107158" cy="87677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2752174" y="565862"/>
            <a:ext cx="9117767" cy="2054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1549157" y="614384"/>
            <a:ext cx="320785" cy="2368479"/>
          </a:xfrm>
          <a:prstGeom prst="bentUpArrow">
            <a:avLst>
              <a:gd name="adj1" fmla="val 29762"/>
              <a:gd name="adj2" fmla="val 15844"/>
              <a:gd name="adj3" fmla="val 258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9051528" y="2453064"/>
            <a:ext cx="73998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430214" y="2743941"/>
            <a:ext cx="2725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SYNC </a:t>
            </a:r>
            <a:br>
              <a:rPr lang="en-GB" sz="600" b="1" dirty="0"/>
            </a:br>
            <a:r>
              <a:rPr lang="en-GB" sz="6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628454" y="2467395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655660" y="3275436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9090025" y="2583425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306648" y="2479640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9084968" y="2470540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9074753" y="2726065"/>
            <a:ext cx="291747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rdL_addr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rdR_addr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wr_addr</a:t>
            </a:r>
          </a:p>
          <a:p>
            <a:pPr algn="r"/>
            <a:endParaRPr lang="en-GB" sz="600" dirty="0">
              <a:solidFill>
                <a:srgbClr val="FF0000"/>
              </a:solidFill>
            </a:endParaRP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_rdL_en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_rdR_en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7958341" y="1592335"/>
            <a:ext cx="1953301" cy="210207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2828290" y="2453011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2927582" y="3141666"/>
            <a:ext cx="15709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3076700" y="2961436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D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2869416" y="278986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A[15:0]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3186451" y="4576317"/>
            <a:ext cx="68287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Attach RAM /ROM to </a:t>
            </a:r>
          </a:p>
          <a:p>
            <a:pPr algn="r"/>
            <a:r>
              <a:rPr lang="en-GB" sz="600" dirty="0"/>
              <a:t>R Bus so they can </a:t>
            </a:r>
          </a:p>
          <a:p>
            <a:pPr algn="r"/>
            <a:r>
              <a:rPr lang="en-GB" sz="600" dirty="0"/>
              <a:t>participate in ALU </a:t>
            </a:r>
          </a:p>
          <a:p>
            <a:pPr algn="r"/>
            <a:r>
              <a:rPr lang="en-GB" sz="600" dirty="0"/>
              <a:t>as other side from </a:t>
            </a:r>
          </a:p>
          <a:p>
            <a:pPr algn="r"/>
            <a:r>
              <a:rPr lang="en-GB" sz="600" dirty="0"/>
              <a:t>the other registers </a:t>
            </a:r>
          </a:p>
          <a:p>
            <a:pPr algn="r"/>
            <a:r>
              <a:rPr lang="en-GB" sz="6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985200" y="1351048"/>
            <a:ext cx="557032" cy="3244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1190710" y="2333796"/>
            <a:ext cx="12824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1049662" y="1598569"/>
            <a:ext cx="4488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1049662" y="4238173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1308388" y="2892869"/>
            <a:ext cx="19396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1416339" y="1603841"/>
            <a:ext cx="325410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ALU A Bus</a:t>
            </a:r>
            <a:endParaRPr lang="en-GB" sz="14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805022" y="4271198"/>
            <a:ext cx="32220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ALU B Bus</a:t>
            </a:r>
            <a:endParaRPr lang="en-GB" sz="14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3056473" y="623975"/>
            <a:ext cx="47929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ALU Result Bus</a:t>
            </a:r>
            <a:endParaRPr lang="en-GB" sz="14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915334" y="5594200"/>
            <a:ext cx="67967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Address Bus Hi [15:8]</a:t>
            </a:r>
            <a:endParaRPr lang="en-GB" sz="14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915334" y="5969329"/>
            <a:ext cx="64761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Address Bus Lo [7:0]</a:t>
            </a:r>
            <a:endParaRPr lang="en-GB" sz="1400" b="1" dirty="0"/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064929AE-D691-448F-B0E9-36B5EEB230B7}"/>
              </a:ext>
            </a:extLst>
          </p:cNvPr>
          <p:cNvSpPr/>
          <p:nvPr/>
        </p:nvSpPr>
        <p:spPr>
          <a:xfrm>
            <a:off x="2427001" y="2743261"/>
            <a:ext cx="40559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 dirty="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24490AB-54C2-41B7-B43D-E1AA32A2396F}"/>
              </a:ext>
            </a:extLst>
          </p:cNvPr>
          <p:cNvSpPr/>
          <p:nvPr/>
        </p:nvSpPr>
        <p:spPr>
          <a:xfrm>
            <a:off x="2461974" y="2806280"/>
            <a:ext cx="318998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b="1" dirty="0"/>
              <a:t>Address Bus</a:t>
            </a:r>
            <a:endParaRPr lang="en-GB" sz="1200" b="1" dirty="0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3037733" y="2076267"/>
            <a:ext cx="384690" cy="189130"/>
            <a:chOff x="5109552" y="2074509"/>
            <a:chExt cx="365379" cy="170011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19845" y="2078522"/>
              <a:ext cx="31059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IN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3179926" y="2261834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1392949" y="824666"/>
            <a:ext cx="1659052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RAM isolation from result bus to avoid read  / write or RAM leaking between Result Bus and B Bus.</a:t>
            </a:r>
          </a:p>
          <a:p>
            <a:pPr algn="r"/>
            <a:endParaRPr lang="en-GB" sz="600" dirty="0"/>
          </a:p>
          <a:p>
            <a:pPr algn="r"/>
            <a:r>
              <a:rPr lang="en-GB" sz="600" dirty="0"/>
              <a:t>Buffer I _oe = _wr</a:t>
            </a:r>
          </a:p>
          <a:p>
            <a:pPr algn="r"/>
            <a:r>
              <a:rPr lang="en-GB" sz="600" dirty="0"/>
              <a:t>Buffer B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879887" y="3426491"/>
            <a:ext cx="76302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Register file is a general </a:t>
            </a:r>
          </a:p>
          <a:p>
            <a:pPr algn="r"/>
            <a:r>
              <a:rPr lang="en-GB" sz="600" dirty="0"/>
              <a:t>purpose register set</a:t>
            </a:r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1438752" y="5237667"/>
            <a:ext cx="98695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1864495" y="5230262"/>
            <a:ext cx="98695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1335201" y="5060734"/>
            <a:ext cx="384691" cy="193017"/>
            <a:chOff x="5109552" y="2070281"/>
            <a:chExt cx="365379" cy="173505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27879" y="2070281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AH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1758418" y="5067537"/>
            <a:ext cx="384690" cy="189842"/>
            <a:chOff x="5109552" y="2073135"/>
            <a:chExt cx="365379" cy="170651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33014" y="2073135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AL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1054656" y="3782073"/>
            <a:ext cx="384690" cy="189842"/>
            <a:chOff x="5109552" y="2073135"/>
            <a:chExt cx="365379" cy="170651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42568" y="2073135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1112379" y="3131338"/>
            <a:ext cx="184119" cy="636178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1011542" y="361293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1983599" y="4704506"/>
            <a:ext cx="25651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1138959" y="4689972"/>
            <a:ext cx="328674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D[24:16]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1975220" y="2116930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2868024" y="2494117"/>
            <a:ext cx="12022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_wr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_oe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1436780" y="3607930"/>
            <a:ext cx="88166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1801220-1E9F-42E0-8C79-5D7CD2F5BA9C}"/>
              </a:ext>
            </a:extLst>
          </p:cNvPr>
          <p:cNvSpPr/>
          <p:nvPr/>
        </p:nvSpPr>
        <p:spPr>
          <a:xfrm>
            <a:off x="10511893" y="323140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64C461-D3BB-4F7B-97BC-91D387F27C07}"/>
              </a:ext>
            </a:extLst>
          </p:cNvPr>
          <p:cNvSpPr/>
          <p:nvPr/>
        </p:nvSpPr>
        <p:spPr>
          <a:xfrm>
            <a:off x="10164854" y="2439335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C2B1421-9EE2-4D6A-870B-2D916AC6EF4B}"/>
              </a:ext>
            </a:extLst>
          </p:cNvPr>
          <p:cNvSpPr txBox="1"/>
          <p:nvPr/>
        </p:nvSpPr>
        <p:spPr>
          <a:xfrm>
            <a:off x="10242481" y="3139420"/>
            <a:ext cx="2003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br>
              <a:rPr lang="en-GB" sz="600" b="1" dirty="0"/>
            </a:br>
            <a:r>
              <a:rPr lang="en-GB" sz="600" b="1" dirty="0"/>
              <a:t>FLAGS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78A29F-76BA-4822-A3CF-3584BAEC2632}"/>
              </a:ext>
            </a:extLst>
          </p:cNvPr>
          <p:cNvSpPr txBox="1"/>
          <p:nvPr/>
        </p:nvSpPr>
        <p:spPr>
          <a:xfrm>
            <a:off x="10358156" y="2476481"/>
            <a:ext cx="88230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600" dirty="0"/>
          </a:p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D695DA7-7374-45F0-AF66-0B1131ED6257}"/>
              </a:ext>
            </a:extLst>
          </p:cNvPr>
          <p:cNvSpPr txBox="1"/>
          <p:nvPr/>
        </p:nvSpPr>
        <p:spPr>
          <a:xfrm>
            <a:off x="10191477" y="2494392"/>
            <a:ext cx="11702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CP</a:t>
            </a:r>
          </a:p>
          <a:p>
            <a:pPr algn="r"/>
            <a:endParaRPr lang="en-GB" sz="600" dirty="0">
              <a:solidFill>
                <a:srgbClr val="FF0000"/>
              </a:solidFill>
            </a:endParaRPr>
          </a:p>
          <a:p>
            <a:pPr algn="r"/>
            <a:endParaRPr lang="en-GB" sz="600" dirty="0">
              <a:solidFill>
                <a:srgbClr val="FF0000"/>
              </a:solidFill>
            </a:endParaRPr>
          </a:p>
          <a:p>
            <a:pPr algn="r"/>
            <a:endParaRPr lang="en-GB" sz="600" dirty="0">
              <a:solidFill>
                <a:srgbClr val="FF0000"/>
              </a:solidFill>
            </a:endParaRP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E8C0C4F-197E-4609-85FE-B1AA8EBCA864}"/>
              </a:ext>
            </a:extLst>
          </p:cNvPr>
          <p:cNvSpPr/>
          <p:nvPr/>
        </p:nvSpPr>
        <p:spPr>
          <a:xfrm>
            <a:off x="11789295" y="4987717"/>
            <a:ext cx="48855" cy="50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40" name="Arrow: Down 339">
            <a:extLst>
              <a:ext uri="{FF2B5EF4-FFF2-40B4-BE49-F238E27FC236}">
                <a16:creationId xmlns:a16="http://schemas.microsoft.com/office/drawing/2014/main" id="{E9D398B6-29EE-45B6-BB4C-283EAC60289F}"/>
              </a:ext>
            </a:extLst>
          </p:cNvPr>
          <p:cNvSpPr/>
          <p:nvPr/>
        </p:nvSpPr>
        <p:spPr>
          <a:xfrm flipV="1">
            <a:off x="10567178" y="171305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92C485C-D015-4F0C-8A92-0BF0E9F34DE0}"/>
              </a:ext>
            </a:extLst>
          </p:cNvPr>
          <p:cNvGrpSpPr/>
          <p:nvPr/>
        </p:nvGrpSpPr>
        <p:grpSpPr>
          <a:xfrm>
            <a:off x="10463329" y="2087575"/>
            <a:ext cx="372695" cy="192662"/>
            <a:chOff x="5109552" y="2074509"/>
            <a:chExt cx="365379" cy="173186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C7CDE19-DAE8-4FE6-B03F-0E565D465D4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DC6BF4D6-D077-463F-80DE-E693382C20BC}"/>
                </a:ext>
              </a:extLst>
            </p:cNvPr>
            <p:cNvSpPr txBox="1"/>
            <p:nvPr/>
          </p:nvSpPr>
          <p:spPr>
            <a:xfrm>
              <a:off x="5151782" y="2081697"/>
              <a:ext cx="297021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_en`</a:t>
              </a:r>
              <a:endParaRPr lang="en-GB" sz="600" dirty="0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0AFF3BE0-6B94-4B23-AA3D-21D275235ED1}"/>
              </a:ext>
            </a:extLst>
          </p:cNvPr>
          <p:cNvSpPr txBox="1"/>
          <p:nvPr/>
        </p:nvSpPr>
        <p:spPr>
          <a:xfrm>
            <a:off x="11003860" y="2556760"/>
            <a:ext cx="21766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_cin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929FE43-0BDB-49E2-B5ED-0F89FB137344}"/>
              </a:ext>
            </a:extLst>
          </p:cNvPr>
          <p:cNvSpPr txBox="1"/>
          <p:nvPr/>
        </p:nvSpPr>
        <p:spPr>
          <a:xfrm>
            <a:off x="9878363" y="1996886"/>
            <a:ext cx="57846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TBD: Flags Reg </a:t>
            </a:r>
          </a:p>
          <a:p>
            <a:pPr algn="r"/>
            <a:r>
              <a:rPr lang="en-GB" sz="600" dirty="0"/>
              <a:t>write _en may only be  enabled for  specific  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452F25-F6FE-4910-8C4A-A95016E1CB54}"/>
              </a:ext>
            </a:extLst>
          </p:cNvPr>
          <p:cNvSpPr/>
          <p:nvPr/>
        </p:nvSpPr>
        <p:spPr>
          <a:xfrm>
            <a:off x="8891110" y="755813"/>
            <a:ext cx="28328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/>
              <a:t>Optional : Flags reg on A Bus means we can store it </a:t>
            </a:r>
          </a:p>
          <a:p>
            <a:r>
              <a:rPr lang="en-GB" sz="600" dirty="0"/>
              <a:t>to RAM or to another reg and do arbitrary bitwise comparisons on the result.</a:t>
            </a:r>
          </a:p>
          <a:p>
            <a:endParaRPr lang="en-GB" sz="600" dirty="0"/>
          </a:p>
          <a:p>
            <a:r>
              <a:rPr lang="en-GB" sz="600" dirty="0"/>
              <a:t>Optional: But if we also allow it to be restored from RAM or a REG or ROM then that </a:t>
            </a:r>
          </a:p>
          <a:p>
            <a:r>
              <a:rPr lang="en-GB" sz="600" dirty="0"/>
              <a:t>might be extra useful – </a:t>
            </a:r>
            <a:r>
              <a:rPr lang="en-GB" sz="600" dirty="0" err="1"/>
              <a:t>eg</a:t>
            </a:r>
            <a:r>
              <a:rPr lang="en-GB" sz="600" dirty="0"/>
              <a:t> to set or clear carry before  arithmetic. </a:t>
            </a:r>
          </a:p>
          <a:p>
            <a:endParaRPr lang="en-GB" sz="600" dirty="0"/>
          </a:p>
          <a:p>
            <a:r>
              <a:rPr lang="en-GB" sz="600" dirty="0"/>
              <a:t>Or is Carry a special case?  Perhaps on a sophisticated CPU </a:t>
            </a:r>
          </a:p>
          <a:p>
            <a:r>
              <a:rPr lang="en-GB" sz="600" dirty="0"/>
              <a:t>stashing the flags  might be useful, but here?</a:t>
            </a:r>
          </a:p>
        </p:txBody>
      </p: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390666" y="3088395"/>
            <a:ext cx="396770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 rot="16200000">
            <a:off x="63483" y="5005589"/>
            <a:ext cx="594715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Address Bus [15:0]</a:t>
            </a:r>
            <a:endParaRPr lang="en-GB" sz="1400" b="1" dirty="0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355725" y="3154336"/>
            <a:ext cx="62409" cy="124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596A8B8-D5ED-4004-980D-058D0FC057A3}"/>
              </a:ext>
            </a:extLst>
          </p:cNvPr>
          <p:cNvSpPr txBox="1"/>
          <p:nvPr/>
        </p:nvSpPr>
        <p:spPr>
          <a:xfrm>
            <a:off x="7580746" y="4385408"/>
            <a:ext cx="2509696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Optional extras: a </a:t>
            </a:r>
            <a:r>
              <a:rPr lang="en-GB" sz="600" dirty="0" err="1">
                <a:solidFill>
                  <a:srgbClr val="FF0000"/>
                </a:solidFill>
              </a:rPr>
              <a:t>presettable</a:t>
            </a:r>
            <a:r>
              <a:rPr lang="en-GB" sz="600" dirty="0">
                <a:solidFill>
                  <a:srgbClr val="FF0000"/>
                </a:solidFill>
              </a:rPr>
              <a:t> auto-counting  MAR? 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Or a settable address register that autoincrements after each read will save time on copy operations; otherwise multiple instructions required for increment, with carry to MARHI. Basically a second program counter like thing.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And I have </a:t>
            </a:r>
            <a:r>
              <a:rPr lang="en-GB" sz="600">
                <a:solidFill>
                  <a:srgbClr val="FF0000"/>
                </a:solidFill>
              </a:rPr>
              <a:t>no dedicated </a:t>
            </a:r>
            <a:r>
              <a:rPr lang="en-GB" sz="600" dirty="0">
                <a:solidFill>
                  <a:srgbClr val="FF0000"/>
                </a:solidFill>
              </a:rPr>
              <a:t>stack pointer either.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5F54566-9CFA-4D1D-8A1F-34F6C49EC687}"/>
              </a:ext>
            </a:extLst>
          </p:cNvPr>
          <p:cNvGrpSpPr/>
          <p:nvPr/>
        </p:nvGrpSpPr>
        <p:grpSpPr>
          <a:xfrm>
            <a:off x="795619" y="3024969"/>
            <a:ext cx="316799" cy="353005"/>
            <a:chOff x="795619" y="2450976"/>
            <a:chExt cx="316799" cy="932583"/>
          </a:xfrm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DA0B8603-B43D-464E-9603-27D2C9508FA6}"/>
                </a:ext>
              </a:extLst>
            </p:cNvPr>
            <p:cNvSpPr/>
            <p:nvPr/>
          </p:nvSpPr>
          <p:spPr>
            <a:xfrm>
              <a:off x="795619" y="2450976"/>
              <a:ext cx="316799" cy="9235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C73D384-A19E-4EBF-B9C1-32CD1424C1E9}"/>
                </a:ext>
              </a:extLst>
            </p:cNvPr>
            <p:cNvSpPr txBox="1"/>
            <p:nvPr/>
          </p:nvSpPr>
          <p:spPr>
            <a:xfrm>
              <a:off x="894912" y="3139630"/>
              <a:ext cx="161904" cy="24392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b="1" dirty="0"/>
                <a:t>ROM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14F4A052-BE8D-49DD-900E-3123936FB74B}"/>
                </a:ext>
              </a:extLst>
            </p:cNvPr>
            <p:cNvSpPr txBox="1"/>
            <p:nvPr/>
          </p:nvSpPr>
          <p:spPr>
            <a:xfrm>
              <a:off x="819324" y="2811075"/>
              <a:ext cx="280645" cy="2439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A  D[7:0]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F168A8BD-9F44-4B28-87E9-62764976D812}"/>
                </a:ext>
              </a:extLst>
            </p:cNvPr>
            <p:cNvSpPr txBox="1"/>
            <p:nvPr/>
          </p:nvSpPr>
          <p:spPr>
            <a:xfrm>
              <a:off x="831576" y="2504312"/>
              <a:ext cx="186338" cy="2439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</a:t>
              </a:r>
              <a:r>
                <a:rPr lang="en-GB" sz="600" dirty="0" err="1">
                  <a:solidFill>
                    <a:srgbClr val="FF0000"/>
                  </a:solidFill>
                </a:rPr>
                <a:t>oe</a:t>
              </a:r>
              <a:endParaRPr lang="en-GB" sz="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57" name="TextBox 256">
            <a:extLst>
              <a:ext uri="{FF2B5EF4-FFF2-40B4-BE49-F238E27FC236}">
                <a16:creationId xmlns:a16="http://schemas.microsoft.com/office/drawing/2014/main" id="{8196FAB0-6D2F-4C28-ACE9-24C348919033}"/>
              </a:ext>
            </a:extLst>
          </p:cNvPr>
          <p:cNvSpPr txBox="1"/>
          <p:nvPr/>
        </p:nvSpPr>
        <p:spPr>
          <a:xfrm>
            <a:off x="2101452" y="4935462"/>
            <a:ext cx="90744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addrmode_immediate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A1BB0-6996-4CD7-9642-38CF889CF31B}"/>
              </a:ext>
            </a:extLst>
          </p:cNvPr>
          <p:cNvSpPr/>
          <p:nvPr/>
        </p:nvSpPr>
        <p:spPr>
          <a:xfrm>
            <a:off x="748655" y="5294975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EEAC8AA-DCBE-4DAA-9BF1-A5E1593EEC16}"/>
              </a:ext>
            </a:extLst>
          </p:cNvPr>
          <p:cNvSpPr/>
          <p:nvPr/>
        </p:nvSpPr>
        <p:spPr>
          <a:xfrm>
            <a:off x="2031865" y="5309986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7450561" y="1340402"/>
            <a:ext cx="1363678" cy="125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8447701" y="171252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7712299" y="245228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7758442" y="3000480"/>
            <a:ext cx="17793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7960709" y="2960707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8342367" y="2085017"/>
            <a:ext cx="384690" cy="192662"/>
            <a:chOff x="5109552" y="2074509"/>
            <a:chExt cx="365379" cy="173186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21159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8030012" y="2280952"/>
            <a:ext cx="545743" cy="745618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7931127" y="2085057"/>
            <a:ext cx="384689" cy="192662"/>
            <a:chOff x="5109552" y="2074509"/>
            <a:chExt cx="365379" cy="17318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17983" y="2081697"/>
              <a:ext cx="31059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IN</a:t>
              </a:r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8088635" y="2272711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7636450" y="3497267"/>
            <a:ext cx="105064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UART Buffer isolation needed to prevent writes and reads from  UART on one bus leaking over to the other bus.</a:t>
            </a:r>
            <a:br>
              <a:rPr lang="en-GB" sz="600" dirty="0"/>
            </a:br>
            <a:r>
              <a:rPr lang="en-GB" sz="600" dirty="0"/>
              <a:t> </a:t>
            </a:r>
          </a:p>
          <a:p>
            <a:pPr algn="r"/>
            <a:r>
              <a:rPr lang="en-GB" sz="600" dirty="0"/>
              <a:t>Buffer IN _oe = wr</a:t>
            </a:r>
            <a:br>
              <a:rPr lang="en-GB" sz="600" dirty="0"/>
            </a:br>
            <a:r>
              <a:rPr lang="en-GB" sz="600" dirty="0"/>
              <a:t>Buffer A  _oe = _rd</a:t>
            </a:r>
            <a:br>
              <a:rPr lang="en-GB" sz="600" dirty="0"/>
            </a:br>
            <a:r>
              <a:rPr lang="en-GB" sz="600" dirty="0"/>
              <a:t>(wr is +</a:t>
            </a:r>
            <a:r>
              <a:rPr lang="en-GB" sz="600" dirty="0" err="1"/>
              <a:t>ve</a:t>
            </a:r>
            <a:r>
              <a:rPr lang="en-GB" sz="600" dirty="0"/>
              <a:t> edge latch)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7765601" y="2488678"/>
            <a:ext cx="1057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wr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_rd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8113735" y="3379529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2BA389C-82D1-41E9-8C20-C19862644FD2}"/>
              </a:ext>
            </a:extLst>
          </p:cNvPr>
          <p:cNvSpPr txBox="1"/>
          <p:nvPr/>
        </p:nvSpPr>
        <p:spPr>
          <a:xfrm>
            <a:off x="7867245" y="3097388"/>
            <a:ext cx="13625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_</a:t>
            </a:r>
            <a:r>
              <a:rPr lang="en-GB" sz="600" dirty="0" err="1"/>
              <a:t>txe</a:t>
            </a:r>
            <a:endParaRPr lang="en-GB" sz="600" dirty="0"/>
          </a:p>
          <a:p>
            <a:pPr algn="r"/>
            <a:r>
              <a:rPr lang="en-GB" sz="600" dirty="0"/>
              <a:t>_</a:t>
            </a:r>
            <a:r>
              <a:rPr lang="en-GB" sz="600" dirty="0" err="1"/>
              <a:t>rxf</a:t>
            </a:r>
            <a:endParaRPr lang="en-GB" sz="600" dirty="0"/>
          </a:p>
        </p:txBody>
      </p:sp>
      <p:sp>
        <p:nvSpPr>
          <p:cNvPr id="240" name="Arrow: Bent-Up 239">
            <a:extLst>
              <a:ext uri="{FF2B5EF4-FFF2-40B4-BE49-F238E27FC236}">
                <a16:creationId xmlns:a16="http://schemas.microsoft.com/office/drawing/2014/main" id="{1B1DCA5D-2BFF-4523-874F-D3C20AF55270}"/>
              </a:ext>
            </a:extLst>
          </p:cNvPr>
          <p:cNvSpPr/>
          <p:nvPr/>
        </p:nvSpPr>
        <p:spPr>
          <a:xfrm rot="10800000" flipH="1">
            <a:off x="8028925" y="3162562"/>
            <a:ext cx="165885" cy="21283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0B00C708-F1BD-4CD3-B888-28A684356C3A}"/>
              </a:ext>
            </a:extLst>
          </p:cNvPr>
          <p:cNvSpPr/>
          <p:nvPr/>
        </p:nvSpPr>
        <p:spPr>
          <a:xfrm>
            <a:off x="8264844" y="145709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FC771059-C1C6-482F-8BCF-83F8699CEB80}"/>
              </a:ext>
            </a:extLst>
          </p:cNvPr>
          <p:cNvSpPr/>
          <p:nvPr/>
        </p:nvSpPr>
        <p:spPr>
          <a:xfrm>
            <a:off x="7470471" y="1458226"/>
            <a:ext cx="528991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CA8932D-944F-4E39-B78D-26E2F8613D7B}"/>
              </a:ext>
            </a:extLst>
          </p:cNvPr>
          <p:cNvSpPr/>
          <p:nvPr/>
        </p:nvSpPr>
        <p:spPr>
          <a:xfrm>
            <a:off x="2591007" y="145737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112E922-17FB-44FC-9DF9-5D329B90F6DA}"/>
              </a:ext>
            </a:extLst>
          </p:cNvPr>
          <p:cNvSpPr/>
          <p:nvPr/>
        </p:nvSpPr>
        <p:spPr>
          <a:xfrm>
            <a:off x="2950645" y="4401325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4C6D89DC-A566-47DA-AF18-B733BB665279}"/>
              </a:ext>
            </a:extLst>
          </p:cNvPr>
          <p:cNvSpPr/>
          <p:nvPr/>
        </p:nvSpPr>
        <p:spPr>
          <a:xfrm>
            <a:off x="880756" y="4407113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7111581" y="300138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6402819" y="2914060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0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7072096" y="3009748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6976255" y="2961041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5617647" y="2923424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000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6334047" y="299825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6303611" y="3006232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6205500" y="2976422"/>
            <a:ext cx="109280" cy="8694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3244776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000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3915955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000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455872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6694755" y="2453064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6747420" y="3126921"/>
            <a:ext cx="24044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6943166" y="2961489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591464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5978344" y="3112415"/>
            <a:ext cx="22602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6163055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5927914" y="2486070"/>
            <a:ext cx="117021" cy="376936"/>
            <a:chOff x="5823933" y="2043597"/>
            <a:chExt cx="299202" cy="3388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4508559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422027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4319570" y="3141006"/>
            <a:ext cx="150682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446868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6716358" y="2467449"/>
            <a:ext cx="117021" cy="376936"/>
            <a:chOff x="5823933" y="2043597"/>
            <a:chExt cx="299202" cy="3388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4235410" y="2493457"/>
            <a:ext cx="294953" cy="405692"/>
            <a:chOff x="5784965" y="2043597"/>
            <a:chExt cx="754144" cy="36468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6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784965" y="2242279"/>
              <a:ext cx="75414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6104358" y="3665521"/>
            <a:ext cx="384690" cy="192662"/>
            <a:chOff x="5109552" y="2074509"/>
            <a:chExt cx="365379" cy="173186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50600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6884728" y="3658165"/>
            <a:ext cx="384690" cy="190896"/>
            <a:chOff x="5109552" y="2074509"/>
            <a:chExt cx="365379" cy="17159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50600" y="2080109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5176528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489163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4978941" y="3141006"/>
            <a:ext cx="16511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5140044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4910169" y="2493457"/>
            <a:ext cx="294953" cy="498025"/>
            <a:chOff x="5793640" y="2043597"/>
            <a:chExt cx="754141" cy="44767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3" y="2145070"/>
              <a:ext cx="12295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793640" y="2242279"/>
              <a:ext cx="75414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  <a:p>
              <a:pPr algn="r"/>
              <a:endParaRPr lang="en-GB" sz="6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2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132" name="Arrow: Down 131">
            <a:extLst>
              <a:ext uri="{FF2B5EF4-FFF2-40B4-BE49-F238E27FC236}">
                <a16:creationId xmlns:a16="http://schemas.microsoft.com/office/drawing/2014/main" id="{3BCA1FF8-9A18-4E0D-BACE-489B91BD84BA}"/>
              </a:ext>
            </a:extLst>
          </p:cNvPr>
          <p:cNvSpPr/>
          <p:nvPr/>
        </p:nvSpPr>
        <p:spPr>
          <a:xfrm>
            <a:off x="4566938" y="5221585"/>
            <a:ext cx="98696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0" name="Arrow: Down 149">
            <a:extLst>
              <a:ext uri="{FF2B5EF4-FFF2-40B4-BE49-F238E27FC236}">
                <a16:creationId xmlns:a16="http://schemas.microsoft.com/office/drawing/2014/main" id="{8D108712-44B6-48F4-965D-A2EB5A546319}"/>
              </a:ext>
            </a:extLst>
          </p:cNvPr>
          <p:cNvSpPr/>
          <p:nvPr/>
        </p:nvSpPr>
        <p:spPr>
          <a:xfrm>
            <a:off x="5273016" y="5221585"/>
            <a:ext cx="98696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4442234" y="5049349"/>
            <a:ext cx="394275" cy="188313"/>
            <a:chOff x="5109552" y="2074509"/>
            <a:chExt cx="374483" cy="169277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50600" y="2075988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AH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5113590" y="5049349"/>
            <a:ext cx="384690" cy="188313"/>
            <a:chOff x="5109552" y="2074509"/>
            <a:chExt cx="365379" cy="169277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36524" y="2075988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AL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5227230" y="1713286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6240426" y="170920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7011364" y="171127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6253290" y="3866201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7032405" y="3855904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4424242" y="2083714"/>
            <a:ext cx="384690" cy="192662"/>
            <a:chOff x="5109552" y="2074509"/>
            <a:chExt cx="365379" cy="17318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25531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6120669" y="2080789"/>
            <a:ext cx="384690" cy="189129"/>
            <a:chOff x="5109552" y="2077685"/>
            <a:chExt cx="365379" cy="17001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38419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6909216" y="2085800"/>
            <a:ext cx="384690" cy="189130"/>
            <a:chOff x="5109552" y="2074509"/>
            <a:chExt cx="365379" cy="17001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38419" y="2078522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5113239" y="2082406"/>
            <a:ext cx="384690" cy="284995"/>
            <a:chOff x="5109552" y="2074509"/>
            <a:chExt cx="365379" cy="25618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38358" y="2081697"/>
              <a:ext cx="28782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  <a:p>
              <a:pPr algn="r"/>
              <a:endParaRPr lang="en-GB" sz="600" dirty="0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6499191" y="5212923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6362929" y="5038102"/>
            <a:ext cx="384691" cy="190902"/>
            <a:chOff x="5109552" y="2072182"/>
            <a:chExt cx="365379" cy="171604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28481" y="2072182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AH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7161583" y="5040219"/>
            <a:ext cx="384690" cy="188785"/>
            <a:chOff x="5109552" y="2074085"/>
            <a:chExt cx="365379" cy="169701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36524" y="2074085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AL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5414914" y="3396233"/>
            <a:ext cx="69664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MAR primary function is Address Bus index.</a:t>
            </a:r>
          </a:p>
          <a:p>
            <a:pPr algn="r"/>
            <a:r>
              <a:rPr lang="en-GB" sz="600" dirty="0"/>
              <a:t>Optionally MAR can join either/both A Bus </a:t>
            </a:r>
            <a:br>
              <a:rPr lang="en-GB" sz="600" dirty="0"/>
            </a:br>
            <a:r>
              <a:rPr lang="en-GB" sz="600" dirty="0"/>
              <a:t>or B Bus depending </a:t>
            </a:r>
          </a:p>
          <a:p>
            <a:pPr algn="r"/>
            <a:r>
              <a:rPr lang="en-GB" sz="600" dirty="0"/>
              <a:t>on flexibility desired.</a:t>
            </a:r>
          </a:p>
          <a:p>
            <a:pPr algn="r"/>
            <a:r>
              <a:rPr lang="en-GB" sz="600" dirty="0"/>
              <a:t>So MAR also acts as a GP register on  both </a:t>
            </a:r>
            <a:r>
              <a:rPr lang="en-GB" sz="600" dirty="0" err="1"/>
              <a:t>ALUinput</a:t>
            </a:r>
            <a:r>
              <a:rPr lang="en-GB" sz="600" dirty="0"/>
              <a:t> busses.</a:t>
            </a:r>
          </a:p>
          <a:p>
            <a:pPr algn="r"/>
            <a:endParaRPr lang="en-GB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3593990" y="3437178"/>
            <a:ext cx="963776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PCHI/LO Primary function is Address Bus index.</a:t>
            </a:r>
          </a:p>
          <a:p>
            <a:pPr algn="r"/>
            <a:r>
              <a:rPr lang="en-GB" sz="600" dirty="0"/>
              <a:t>Optionally PC can join either/both A Bus or B Bus depending on whether I want to permit PC arithmetic.</a:t>
            </a:r>
          </a:p>
          <a:p>
            <a:pPr algn="r"/>
            <a:r>
              <a:rPr lang="en-GB" sz="600" dirty="0"/>
              <a:t>Here PC is shown outputting to</a:t>
            </a:r>
          </a:p>
          <a:p>
            <a:pPr algn="r"/>
            <a:r>
              <a:rPr lang="en-GB" sz="600" dirty="0"/>
              <a:t>A Bus.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3718150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3733713" y="3141006"/>
            <a:ext cx="29335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 err="1"/>
              <a:t>PCHITmp</a:t>
            </a:r>
            <a:endParaRPr lang="en-GB" sz="6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3966561" y="2589911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3741746" y="2493457"/>
            <a:ext cx="117021" cy="391064"/>
            <a:chOff x="5771883" y="2043597"/>
            <a:chExt cx="299201" cy="351531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5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9920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4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4068880" y="2549862"/>
            <a:ext cx="116991" cy="1848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5052447" y="2493258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4379072" y="2493259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6D43817C-51E2-4679-A8FF-7E8B794F88C1}"/>
              </a:ext>
            </a:extLst>
          </p:cNvPr>
          <p:cNvSpPr txBox="1"/>
          <p:nvPr/>
        </p:nvSpPr>
        <p:spPr>
          <a:xfrm>
            <a:off x="5294391" y="4875431"/>
            <a:ext cx="717447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addrmode_pc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7F79C31-3C83-4A2B-8FF6-3CFD98C77905}"/>
              </a:ext>
            </a:extLst>
          </p:cNvPr>
          <p:cNvSpPr txBox="1"/>
          <p:nvPr/>
        </p:nvSpPr>
        <p:spPr>
          <a:xfrm>
            <a:off x="7422648" y="4869281"/>
            <a:ext cx="843723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addrmode_register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8CA2060-CFDD-4A99-A0D1-5173533ED8E0}"/>
              </a:ext>
            </a:extLst>
          </p:cNvPr>
          <p:cNvSpPr/>
          <p:nvPr/>
        </p:nvSpPr>
        <p:spPr>
          <a:xfrm>
            <a:off x="6608138" y="5286420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B4E6AEF-A7CC-4627-B5E6-ADE67F883496}"/>
              </a:ext>
            </a:extLst>
          </p:cNvPr>
          <p:cNvSpPr/>
          <p:nvPr/>
        </p:nvSpPr>
        <p:spPr>
          <a:xfrm>
            <a:off x="7481326" y="5284339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65EE42E-17AE-4883-8274-A91C4F007D9F}"/>
              </a:ext>
            </a:extLst>
          </p:cNvPr>
          <p:cNvSpPr/>
          <p:nvPr/>
        </p:nvSpPr>
        <p:spPr>
          <a:xfrm>
            <a:off x="6094361" y="144431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80D2F80-9E5E-4B07-AA72-41711625D73D}"/>
              </a:ext>
            </a:extLst>
          </p:cNvPr>
          <p:cNvSpPr/>
          <p:nvPr/>
        </p:nvSpPr>
        <p:spPr>
          <a:xfrm>
            <a:off x="5925039" y="4414793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51709AE-1B06-44EE-B685-BD9CEA1060FD}"/>
              </a:ext>
            </a:extLst>
          </p:cNvPr>
          <p:cNvSpPr/>
          <p:nvPr/>
        </p:nvSpPr>
        <p:spPr>
          <a:xfrm>
            <a:off x="6823718" y="1443970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C14F9B5-D359-4E6B-A7DC-149DD452E7DF}"/>
              </a:ext>
            </a:extLst>
          </p:cNvPr>
          <p:cNvSpPr/>
          <p:nvPr/>
        </p:nvSpPr>
        <p:spPr>
          <a:xfrm>
            <a:off x="6711786" y="4402974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C031000-7C08-4338-B81D-48B5FC126144}"/>
              </a:ext>
            </a:extLst>
          </p:cNvPr>
          <p:cNvSpPr/>
          <p:nvPr/>
        </p:nvSpPr>
        <p:spPr>
          <a:xfrm>
            <a:off x="4299720" y="143993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801A2CF8-F1BD-4838-90C8-D931FC31CFC6}"/>
              </a:ext>
            </a:extLst>
          </p:cNvPr>
          <p:cNvSpPr/>
          <p:nvPr/>
        </p:nvSpPr>
        <p:spPr>
          <a:xfrm>
            <a:off x="5036035" y="1436763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F3837CE7-1FA5-4360-A200-8D6F1310ADF6}"/>
              </a:ext>
            </a:extLst>
          </p:cNvPr>
          <p:cNvSpPr/>
          <p:nvPr/>
        </p:nvSpPr>
        <p:spPr>
          <a:xfrm>
            <a:off x="3875332" y="5267802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DCEA736C-A26B-44C8-BF54-91D44B142BE2}"/>
              </a:ext>
            </a:extLst>
          </p:cNvPr>
          <p:cNvSpPr/>
          <p:nvPr/>
        </p:nvSpPr>
        <p:spPr>
          <a:xfrm>
            <a:off x="5465917" y="5264351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552ED0-B0DA-4511-BB41-D510000E969A}"/>
              </a:ext>
            </a:extLst>
          </p:cNvPr>
          <p:cNvSpPr/>
          <p:nvPr/>
        </p:nvSpPr>
        <p:spPr>
          <a:xfrm>
            <a:off x="4460212" y="617257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GB" sz="800" dirty="0">
                <a:hlinkClick r:id="rId2"/>
              </a:rPr>
              <a:t>GS100 bus stripx2   $3.45 https://www.globalspecialties.com/solderless-breadboards/breadboards-bus-strips/item/34-gs-100.html</a:t>
            </a:r>
            <a:endParaRPr lang="en-GB" sz="800" dirty="0"/>
          </a:p>
          <a:p>
            <a:pPr algn="r"/>
            <a:r>
              <a:rPr lang="en-GB" sz="800" dirty="0">
                <a:hlinkClick r:id="rId3"/>
              </a:rPr>
              <a:t>£3.28 https://www.mouser.co.uk/ProductDetail/Global-Specialties/GS-100?qs=uv8bPZ39CeNa73a0uSX5Lw%3D%3D</a:t>
            </a:r>
            <a:endParaRPr lang="en-GB" sz="800" dirty="0"/>
          </a:p>
          <a:p>
            <a:pPr algn="r"/>
            <a:r>
              <a:rPr lang="en-GB" sz="800" dirty="0"/>
              <a:t>BB100R is the </a:t>
            </a:r>
            <a:r>
              <a:rPr lang="en-GB" sz="800" dirty="0" err="1"/>
              <a:t>busboard</a:t>
            </a:r>
            <a:r>
              <a:rPr lang="en-GB" sz="800" dirty="0"/>
              <a:t> </a:t>
            </a:r>
            <a:r>
              <a:rPr lang="en-GB" sz="800" dirty="0" err="1"/>
              <a:t>equiv</a:t>
            </a:r>
            <a:endParaRPr lang="en-GB" sz="800" dirty="0"/>
          </a:p>
          <a:p>
            <a:pPr algn="r"/>
            <a:r>
              <a:rPr lang="en-GB" sz="800" dirty="0"/>
              <a:t>£2.70 </a:t>
            </a:r>
            <a:r>
              <a:rPr lang="en-GB" sz="800" dirty="0">
                <a:hlinkClick r:id="rId4"/>
              </a:rPr>
              <a:t>https://www.digikey.co.uk/product-detail/en/global-specialties/GS-100/BKGS-100-ND/5231302</a:t>
            </a:r>
            <a:endParaRPr lang="en-GB" sz="800" dirty="0"/>
          </a:p>
        </p:txBody>
      </p:sp>
      <p:sp>
        <p:nvSpPr>
          <p:cNvPr id="326" name="Arrow: Right 325">
            <a:extLst>
              <a:ext uri="{FF2B5EF4-FFF2-40B4-BE49-F238E27FC236}">
                <a16:creationId xmlns:a16="http://schemas.microsoft.com/office/drawing/2014/main" id="{7D2A9E20-9564-4F9C-872E-8034B9EA6869}"/>
              </a:ext>
            </a:extLst>
          </p:cNvPr>
          <p:cNvSpPr/>
          <p:nvPr/>
        </p:nvSpPr>
        <p:spPr>
          <a:xfrm rot="5400000">
            <a:off x="2987379" y="151520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327" name="Arrow: Right 326">
            <a:extLst>
              <a:ext uri="{FF2B5EF4-FFF2-40B4-BE49-F238E27FC236}">
                <a16:creationId xmlns:a16="http://schemas.microsoft.com/office/drawing/2014/main" id="{89E191B8-463F-46D3-8807-AD2F6EA7FBF3}"/>
              </a:ext>
            </a:extLst>
          </p:cNvPr>
          <p:cNvSpPr/>
          <p:nvPr/>
        </p:nvSpPr>
        <p:spPr>
          <a:xfrm rot="5400000">
            <a:off x="4119563" y="1522042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9984CF67-55C0-4369-B915-534EB88E22F9}"/>
              </a:ext>
            </a:extLst>
          </p:cNvPr>
          <p:cNvSpPr/>
          <p:nvPr/>
        </p:nvSpPr>
        <p:spPr>
          <a:xfrm rot="5400000">
            <a:off x="5147607" y="152257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337" name="Arrow: Right 336">
            <a:extLst>
              <a:ext uri="{FF2B5EF4-FFF2-40B4-BE49-F238E27FC236}">
                <a16:creationId xmlns:a16="http://schemas.microsoft.com/office/drawing/2014/main" id="{BECE6331-E89B-4553-BAE1-D248A3D29DB9}"/>
              </a:ext>
            </a:extLst>
          </p:cNvPr>
          <p:cNvSpPr/>
          <p:nvPr/>
        </p:nvSpPr>
        <p:spPr>
          <a:xfrm rot="5400000">
            <a:off x="5899412" y="152224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8CA2E0-BCCE-44FD-8755-5B1FE3270CAF}"/>
              </a:ext>
            </a:extLst>
          </p:cNvPr>
          <p:cNvSpPr/>
          <p:nvPr/>
        </p:nvSpPr>
        <p:spPr>
          <a:xfrm>
            <a:off x="331883" y="-28286"/>
            <a:ext cx="77165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900" dirty="0"/>
              <a:t>74als576 – </a:t>
            </a:r>
            <a:r>
              <a:rPr lang="en-GB" sz="900" b="1" dirty="0"/>
              <a:t>inverting</a:t>
            </a:r>
            <a:r>
              <a:rPr lang="en-GB" sz="900" dirty="0"/>
              <a:t> </a:t>
            </a:r>
            <a:r>
              <a:rPr lang="en-GB" sz="900" dirty="0" err="1"/>
              <a:t>dtype</a:t>
            </a:r>
            <a:r>
              <a:rPr lang="en-GB" sz="900" dirty="0"/>
              <a:t> – </a:t>
            </a:r>
            <a:r>
              <a:rPr lang="en-GB" sz="900" dirty="0" err="1"/>
              <a:t>oe</a:t>
            </a:r>
            <a:r>
              <a:rPr lang="en-GB" sz="900" dirty="0"/>
              <a:t> + </a:t>
            </a:r>
            <a:r>
              <a:rPr lang="en-GB" sz="900" dirty="0" err="1"/>
              <a:t>clk</a:t>
            </a:r>
            <a:r>
              <a:rPr lang="en-GB" sz="900" dirty="0"/>
              <a:t> + bus layout</a:t>
            </a:r>
            <a:br>
              <a:rPr lang="en-GB" sz="900" dirty="0"/>
            </a:br>
            <a:r>
              <a:rPr lang="en-GB" sz="900" dirty="0"/>
              <a:t>74HC7292 clock divider 4&gt; 2billion – good for clock speed control off a fast crystal or for a </a:t>
            </a:r>
            <a:r>
              <a:rPr lang="en-GB" sz="900" dirty="0" err="1"/>
              <a:t>freq</a:t>
            </a:r>
            <a:r>
              <a:rPr lang="en-GB" sz="900" dirty="0"/>
              <a:t> counter - </a:t>
            </a:r>
            <a:r>
              <a:rPr lang="en-GB" sz="900" dirty="0">
                <a:hlinkClick r:id="rId5"/>
              </a:rPr>
              <a:t>https://uk.rs-online.com/web/p/clock-dividers/5400461/</a:t>
            </a:r>
            <a:endParaRPr lang="en-GB" sz="900" dirty="0"/>
          </a:p>
          <a:p>
            <a:pPr algn="r"/>
            <a:r>
              <a:rPr lang="en-GB" sz="900" dirty="0"/>
              <a:t>FIX NAMES IMMEDIATE/DIRECT/REGISTER</a:t>
            </a:r>
          </a:p>
          <a:p>
            <a:pPr algn="r"/>
            <a:r>
              <a:rPr lang="en-GB" sz="900" dirty="0"/>
              <a:t>CONTROL LOGIC EASIER IF ALL DEVICES CAN WRITE TO RBUS OR LBUS AS DON’T NEED TO FORCE L AND R JUST ONE OR THE OTHER</a:t>
            </a:r>
          </a:p>
        </p:txBody>
      </p: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AF0101FA-9C96-48B3-99AE-1E468D0267B7}"/>
              </a:ext>
            </a:extLst>
          </p:cNvPr>
          <p:cNvGrpSpPr/>
          <p:nvPr/>
        </p:nvGrpSpPr>
        <p:grpSpPr>
          <a:xfrm>
            <a:off x="1755161" y="3231419"/>
            <a:ext cx="384690" cy="189849"/>
            <a:chOff x="5109552" y="2073130"/>
            <a:chExt cx="365379" cy="170656"/>
          </a:xfrm>
        </p:grpSpPr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D4F09A6C-F085-4A51-9A48-4C11217E4D1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4B03A346-9CCB-4705-8997-8BE77824A216}"/>
                </a:ext>
              </a:extLst>
            </p:cNvPr>
            <p:cNvSpPr txBox="1"/>
            <p:nvPr/>
          </p:nvSpPr>
          <p:spPr>
            <a:xfrm>
              <a:off x="5145076" y="2073130"/>
              <a:ext cx="214678" cy="165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 err="1"/>
                <a:t>IReg</a:t>
              </a:r>
              <a:r>
                <a:rPr lang="en-GB" sz="600" dirty="0"/>
                <a:t> Lo</a:t>
              </a:r>
              <a:br>
                <a:rPr lang="en-GB" sz="700" dirty="0"/>
              </a:br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60" name="TextBox 359">
            <a:extLst>
              <a:ext uri="{FF2B5EF4-FFF2-40B4-BE49-F238E27FC236}">
                <a16:creationId xmlns:a16="http://schemas.microsoft.com/office/drawing/2014/main" id="{30BC4909-E012-489D-B5B8-EA2A7EBB77D5}"/>
              </a:ext>
            </a:extLst>
          </p:cNvPr>
          <p:cNvSpPr txBox="1"/>
          <p:nvPr/>
        </p:nvSpPr>
        <p:spPr>
          <a:xfrm>
            <a:off x="1411906" y="3184210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BB1A6A07-D5E7-4DAE-B5B2-50CFDEC80E35}"/>
              </a:ext>
            </a:extLst>
          </p:cNvPr>
          <p:cNvGrpSpPr/>
          <p:nvPr/>
        </p:nvGrpSpPr>
        <p:grpSpPr>
          <a:xfrm>
            <a:off x="1741992" y="3771693"/>
            <a:ext cx="384690" cy="189842"/>
            <a:chOff x="5109552" y="2073135"/>
            <a:chExt cx="365379" cy="170651"/>
          </a:xfrm>
        </p:grpSpPr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67E990BE-046B-4DAA-8C07-7C03FA5FAA2D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632584FE-9C74-4077-9A04-780CF9A45D0B}"/>
                </a:ext>
              </a:extLst>
            </p:cNvPr>
            <p:cNvSpPr txBox="1"/>
            <p:nvPr/>
          </p:nvSpPr>
          <p:spPr>
            <a:xfrm>
              <a:off x="5142568" y="2073135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66" name="Arrow: Down 365">
            <a:extLst>
              <a:ext uri="{FF2B5EF4-FFF2-40B4-BE49-F238E27FC236}">
                <a16:creationId xmlns:a16="http://schemas.microsoft.com/office/drawing/2014/main" id="{11599787-26BE-4147-8D98-68AFB43A01B9}"/>
              </a:ext>
            </a:extLst>
          </p:cNvPr>
          <p:cNvSpPr/>
          <p:nvPr/>
        </p:nvSpPr>
        <p:spPr>
          <a:xfrm rot="10800000" flipV="1">
            <a:off x="1867545" y="3422380"/>
            <a:ext cx="116053" cy="34799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67" name="Arrow: Down 366">
            <a:extLst>
              <a:ext uri="{FF2B5EF4-FFF2-40B4-BE49-F238E27FC236}">
                <a16:creationId xmlns:a16="http://schemas.microsoft.com/office/drawing/2014/main" id="{46C7C6C5-0CAF-4094-88E0-72C9F391561E}"/>
              </a:ext>
            </a:extLst>
          </p:cNvPr>
          <p:cNvSpPr/>
          <p:nvPr/>
        </p:nvSpPr>
        <p:spPr>
          <a:xfrm>
            <a:off x="1888050" y="3968190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2406D63E-7F04-4A02-B1AE-63A9309C4D54}"/>
              </a:ext>
            </a:extLst>
          </p:cNvPr>
          <p:cNvSpPr/>
          <p:nvPr/>
        </p:nvSpPr>
        <p:spPr>
          <a:xfrm>
            <a:off x="1848094" y="4379697"/>
            <a:ext cx="564257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instreg_bbus_buf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6963E11D-A269-4BFF-AAFF-7B3CFD110A75}"/>
              </a:ext>
            </a:extLst>
          </p:cNvPr>
          <p:cNvSpPr txBox="1"/>
          <p:nvPr/>
        </p:nvSpPr>
        <p:spPr>
          <a:xfrm>
            <a:off x="1386930" y="2561292"/>
            <a:ext cx="28988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D[48:8]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D7029A50-1490-4B79-AC0D-9A0C5D62797B}"/>
              </a:ext>
            </a:extLst>
          </p:cNvPr>
          <p:cNvSpPr txBox="1"/>
          <p:nvPr/>
        </p:nvSpPr>
        <p:spPr>
          <a:xfrm>
            <a:off x="6538482" y="3401007"/>
            <a:ext cx="337509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4"/>
                </a:solidFill>
              </a:rPr>
              <a:t>+</a:t>
            </a:r>
            <a:r>
              <a:rPr lang="en-GB" sz="600" dirty="0" err="1">
                <a:solidFill>
                  <a:schemeClr val="accent4"/>
                </a:solidFill>
              </a:rPr>
              <a:t>ve</a:t>
            </a:r>
            <a:r>
              <a:rPr lang="en-GB" sz="600" dirty="0">
                <a:solidFill>
                  <a:schemeClr val="accent4"/>
                </a:solidFill>
              </a:rPr>
              <a:t> edge Registers but could be latches if the output of the ALU is a register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D06625-ABE2-418C-B1E4-449AB88589E9}"/>
              </a:ext>
            </a:extLst>
          </p:cNvPr>
          <p:cNvSpPr/>
          <p:nvPr/>
        </p:nvSpPr>
        <p:spPr>
          <a:xfrm>
            <a:off x="-51065" y="620377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GB" sz="1200" dirty="0"/>
              <a:t>USE 40 pin ribbon and connector for busses?</a:t>
            </a:r>
          </a:p>
          <a:p>
            <a:pPr algn="r"/>
            <a:r>
              <a:rPr lang="en-GB" sz="1200" dirty="0"/>
              <a:t>20 pin for connector + 4x10 pin for chips = 60</a:t>
            </a:r>
          </a:p>
          <a:p>
            <a:pPr algn="r"/>
            <a:r>
              <a:rPr lang="en-GB" sz="1200" dirty="0"/>
              <a:t>Remaining 3 pins for caps? Or spacing?? Very tight.</a:t>
            </a:r>
          </a:p>
          <a:p>
            <a:pPr algn="r"/>
            <a:r>
              <a:rPr lang="en-GB" sz="1200" dirty="0"/>
              <a:t>So instead use the approach in the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69864-B9B0-406E-BFC9-17867426CCC3}"/>
              </a:ext>
            </a:extLst>
          </p:cNvPr>
          <p:cNvSpPr/>
          <p:nvPr/>
        </p:nvSpPr>
        <p:spPr>
          <a:xfrm>
            <a:off x="9961740" y="5372350"/>
            <a:ext cx="32780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700" dirty="0">
                <a:solidFill>
                  <a:schemeClr val="accent1"/>
                </a:solidFill>
              </a:rPr>
              <a:t>DONE!!</a:t>
            </a:r>
          </a:p>
          <a:p>
            <a:pPr algn="r"/>
            <a:r>
              <a:rPr lang="en-GB" sz="700" dirty="0">
                <a:solidFill>
                  <a:schemeClr val="accent1"/>
                </a:solidFill>
              </a:rPr>
              <a:t>!!!! DON’T SET FLAGS WHEN OPERATION IS A  JUMP (IE SETTING THOSE REG) AS IT MAKES </a:t>
            </a:r>
          </a:p>
          <a:p>
            <a:pPr algn="r"/>
            <a:r>
              <a:rPr lang="en-GB" sz="700" dirty="0">
                <a:solidFill>
                  <a:schemeClr val="accent1"/>
                </a:solidFill>
              </a:rPr>
              <a:t>“IF NFLAG &amp; CFLAG”  logic  impossible</a:t>
            </a:r>
          </a:p>
          <a:p>
            <a:pPr algn="r"/>
            <a:r>
              <a:rPr lang="en-GB" sz="700" dirty="0">
                <a:solidFill>
                  <a:schemeClr val="accent1"/>
                </a:solidFill>
              </a:rPr>
              <a:t>!!! CANT WORK UNLESS FIX BECAUSE SETTING PCHITMP CLEARS THE CONDITION SO WE NEVER CONDITIONALLY JUMP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5456C1-B2DF-4C04-932C-C44B623E9BA1}"/>
              </a:ext>
            </a:extLst>
          </p:cNvPr>
          <p:cNvSpPr/>
          <p:nvPr/>
        </p:nvSpPr>
        <p:spPr>
          <a:xfrm>
            <a:off x="-1196481" y="397961"/>
            <a:ext cx="252665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Initially only allow </a:t>
            </a:r>
            <a:r>
              <a:rPr lang="en-GB" sz="800" dirty="0" err="1">
                <a:solidFill>
                  <a:schemeClr val="accent2">
                    <a:lumMod val="75000"/>
                  </a:schemeClr>
                </a:solidFill>
              </a:rPr>
              <a:t>devs</a:t>
            </a:r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 to just write to ABUS?</a:t>
            </a:r>
          </a:p>
          <a:p>
            <a:pPr algn="r"/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If I postpone being able to write </a:t>
            </a:r>
          </a:p>
          <a:p>
            <a:pPr algn="r"/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to more than one bus then I don’t </a:t>
            </a:r>
          </a:p>
          <a:p>
            <a:pPr algn="r"/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need to wire in the Buffers to separate busses</a:t>
            </a:r>
            <a:br>
              <a:rPr lang="en-GB" sz="8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and can just use the devices own _OE pin.</a:t>
            </a:r>
            <a:br>
              <a:rPr lang="en-GB" sz="800" dirty="0">
                <a:solidFill>
                  <a:schemeClr val="accent2">
                    <a:lumMod val="75000"/>
                  </a:schemeClr>
                </a:solidFill>
              </a:rPr>
            </a:br>
            <a:endParaRPr lang="en-GB" sz="800" dirty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And simpler still if initially don’t permit read of MAR/PC </a:t>
            </a:r>
          </a:p>
          <a:p>
            <a:pPr algn="r"/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on ABUS at all.</a:t>
            </a:r>
          </a:p>
          <a:p>
            <a:pPr algn="r"/>
            <a:endParaRPr lang="en-GB" sz="800" dirty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But these options mean a lot of rewiring </a:t>
            </a:r>
          </a:p>
          <a:p>
            <a:pPr algn="r"/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when adding buffers.</a:t>
            </a:r>
            <a:br>
              <a:rPr lang="en-GB" sz="800" dirty="0">
                <a:solidFill>
                  <a:schemeClr val="accent2">
                    <a:lumMod val="75000"/>
                  </a:schemeClr>
                </a:solidFill>
              </a:rPr>
            </a:br>
            <a:endParaRPr lang="en-GB" sz="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12D93675-D625-4BF3-A0EF-470A62BE2A3A}"/>
              </a:ext>
            </a:extLst>
          </p:cNvPr>
          <p:cNvSpPr/>
          <p:nvPr/>
        </p:nvSpPr>
        <p:spPr>
          <a:xfrm>
            <a:off x="2277521" y="-727224"/>
            <a:ext cx="89861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000" dirty="0">
                <a:sym typeface="Wingdings" panose="05000000000000000000" pitchFamily="2" charset="2"/>
              </a:rPr>
              <a:t>Use unused op 2 or 3 for that? </a:t>
            </a:r>
          </a:p>
          <a:p>
            <a:pPr algn="r"/>
            <a:r>
              <a:rPr lang="en-GB" sz="1000" dirty="0">
                <a:sym typeface="Wingdings" panose="05000000000000000000" pitchFamily="2" charset="2"/>
              </a:rPr>
              <a:t>If not enough bit space then do X=X+5 so </a:t>
            </a:r>
            <a:r>
              <a:rPr lang="en-GB" sz="1000" dirty="0" err="1">
                <a:sym typeface="Wingdings" panose="05000000000000000000" pitchFamily="2" charset="2"/>
              </a:rPr>
              <a:t>targ</a:t>
            </a:r>
            <a:r>
              <a:rPr lang="en-GB" sz="1000" dirty="0">
                <a:sym typeface="Wingdings" panose="05000000000000000000" pitchFamily="2" charset="2"/>
              </a:rPr>
              <a:t> is fixed to </a:t>
            </a:r>
            <a:r>
              <a:rPr lang="en-GB" sz="1000" dirty="0" err="1">
                <a:sym typeface="Wingdings" panose="05000000000000000000" pitchFamily="2" charset="2"/>
              </a:rPr>
              <a:t>src</a:t>
            </a:r>
            <a:r>
              <a:rPr lang="en-GB" sz="1000" dirty="0">
                <a:sym typeface="Wingdings" panose="05000000000000000000" pitchFamily="2" charset="2"/>
              </a:rPr>
              <a:t> OR only permit lower 16 ALU ops HMM Bad for logic ops. </a:t>
            </a:r>
          </a:p>
          <a:p>
            <a:pPr algn="r"/>
            <a:r>
              <a:rPr lang="en-GB" sz="1000" dirty="0">
                <a:sym typeface="Wingdings" panose="05000000000000000000" pitchFamily="2" charset="2"/>
              </a:rPr>
              <a:t>OR only allow 3 bits for </a:t>
            </a:r>
            <a:r>
              <a:rPr lang="en-GB" sz="1000" dirty="0" err="1">
                <a:sym typeface="Wingdings" panose="05000000000000000000" pitchFamily="2" charset="2"/>
              </a:rPr>
              <a:t>src</a:t>
            </a:r>
            <a:r>
              <a:rPr lang="en-GB" sz="1000" dirty="0">
                <a:sym typeface="Wingdings" panose="05000000000000000000" pitchFamily="2" charset="2"/>
              </a:rPr>
              <a:t> and/or </a:t>
            </a:r>
            <a:r>
              <a:rPr lang="en-GB" sz="1000" dirty="0" err="1">
                <a:sym typeface="Wingdings" panose="05000000000000000000" pitchFamily="2" charset="2"/>
              </a:rPr>
              <a:t>targ</a:t>
            </a:r>
            <a:r>
              <a:rPr lang="en-GB" sz="1000" dirty="0">
                <a:sym typeface="Wingdings" panose="05000000000000000000" pitchFamily="2" charset="2"/>
              </a:rPr>
              <a:t> so we can only do that with GP registers ??</a:t>
            </a:r>
          </a:p>
          <a:p>
            <a:pPr algn="r"/>
            <a:r>
              <a:rPr lang="en-GB" sz="1000" dirty="0">
                <a:sym typeface="Wingdings" panose="05000000000000000000" pitchFamily="2" charset="2"/>
              </a:rPr>
              <a:t> </a:t>
            </a:r>
            <a:r>
              <a:rPr lang="en-GB" sz="1000" dirty="0" err="1">
                <a:sym typeface="Wingdings" panose="05000000000000000000" pitchFamily="2" charset="2"/>
              </a:rPr>
              <a:t>Targ</a:t>
            </a:r>
            <a:r>
              <a:rPr lang="en-GB" sz="1000" dirty="0">
                <a:sym typeface="Wingdings" panose="05000000000000000000" pitchFamily="2" charset="2"/>
              </a:rPr>
              <a:t> fixed to </a:t>
            </a:r>
            <a:r>
              <a:rPr lang="en-GB" sz="1000" dirty="0" err="1">
                <a:sym typeface="Wingdings" panose="05000000000000000000" pitchFamily="2" charset="2"/>
              </a:rPr>
              <a:t>src</a:t>
            </a:r>
            <a:r>
              <a:rPr lang="en-GB" sz="1000" dirty="0">
                <a:sym typeface="Wingdings" panose="05000000000000000000" pitchFamily="2" charset="2"/>
              </a:rPr>
              <a:t> is probably ok for many logical ops??</a:t>
            </a:r>
            <a:endParaRPr lang="en-GB" sz="1000" dirty="0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CD81BCBC-6FB6-42CE-BF47-F8786E11C8B9}"/>
              </a:ext>
            </a:extLst>
          </p:cNvPr>
          <p:cNvSpPr/>
          <p:nvPr/>
        </p:nvSpPr>
        <p:spPr>
          <a:xfrm>
            <a:off x="637949" y="3760094"/>
            <a:ext cx="387927" cy="2308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Direct </a:t>
            </a:r>
          </a:p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addressing </a:t>
            </a:r>
          </a:p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buffer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0061CB5C-C3EE-4BBB-B5A4-8475E354DAF4}"/>
              </a:ext>
            </a:extLst>
          </p:cNvPr>
          <p:cNvSpPr/>
          <p:nvPr/>
        </p:nvSpPr>
        <p:spPr>
          <a:xfrm>
            <a:off x="2188617" y="3749200"/>
            <a:ext cx="387927" cy="2308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Immediate</a:t>
            </a:r>
          </a:p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addressing </a:t>
            </a:r>
          </a:p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buffer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279D125E-0685-4370-A383-D92C6543A8AC}"/>
              </a:ext>
            </a:extLst>
          </p:cNvPr>
          <p:cNvSpPr/>
          <p:nvPr/>
        </p:nvSpPr>
        <p:spPr>
          <a:xfrm>
            <a:off x="1676686" y="3046376"/>
            <a:ext cx="564257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Instruction </a:t>
            </a:r>
            <a:r>
              <a:rPr lang="en-GB" sz="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Reg </a:t>
            </a:r>
          </a:p>
          <a:p>
            <a:pPr algn="r"/>
            <a:r>
              <a:rPr lang="en-GB" sz="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 low byte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C22EA628-AC0E-4A09-80E8-335922097FB7}"/>
              </a:ext>
            </a:extLst>
          </p:cNvPr>
          <p:cNvGrpSpPr/>
          <p:nvPr/>
        </p:nvGrpSpPr>
        <p:grpSpPr>
          <a:xfrm>
            <a:off x="802451" y="2026447"/>
            <a:ext cx="316799" cy="923596"/>
            <a:chOff x="795619" y="2450976"/>
            <a:chExt cx="316799" cy="923596"/>
          </a:xfrm>
        </p:grpSpPr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33C1933F-1EEB-4539-9BB6-738BAB6D130E}"/>
                </a:ext>
              </a:extLst>
            </p:cNvPr>
            <p:cNvSpPr/>
            <p:nvPr/>
          </p:nvSpPr>
          <p:spPr>
            <a:xfrm>
              <a:off x="795619" y="2450976"/>
              <a:ext cx="316799" cy="9235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768E3183-DC6D-4BFC-B433-BC81101E7CD2}"/>
                </a:ext>
              </a:extLst>
            </p:cNvPr>
            <p:cNvSpPr txBox="1"/>
            <p:nvPr/>
          </p:nvSpPr>
          <p:spPr>
            <a:xfrm>
              <a:off x="894912" y="3241222"/>
              <a:ext cx="161904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b="1" dirty="0"/>
                <a:t>ROM</a:t>
              </a: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AA62CC09-2FAD-4495-99FF-3EA627C79D00}"/>
                </a:ext>
              </a:extLst>
            </p:cNvPr>
            <p:cNvSpPr txBox="1"/>
            <p:nvPr/>
          </p:nvSpPr>
          <p:spPr>
            <a:xfrm>
              <a:off x="830286" y="2825182"/>
              <a:ext cx="22923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A[15:0]</a:t>
              </a: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D68BABDD-75D6-490F-B8DE-04FF4EC08A5D}"/>
                </a:ext>
              </a:extLst>
            </p:cNvPr>
            <p:cNvSpPr txBox="1"/>
            <p:nvPr/>
          </p:nvSpPr>
          <p:spPr>
            <a:xfrm>
              <a:off x="817605" y="3075591"/>
              <a:ext cx="280645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D[48:8]</a:t>
              </a: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FD78C016-8917-4B29-AEC2-9F09F330D13C}"/>
                </a:ext>
              </a:extLst>
            </p:cNvPr>
            <p:cNvSpPr txBox="1"/>
            <p:nvPr/>
          </p:nvSpPr>
          <p:spPr>
            <a:xfrm>
              <a:off x="831576" y="2504313"/>
              <a:ext cx="186338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</a:t>
              </a:r>
              <a:r>
                <a:rPr lang="en-GB" sz="600" dirty="0" err="1">
                  <a:solidFill>
                    <a:srgbClr val="FF0000"/>
                  </a:solidFill>
                </a:rPr>
                <a:t>oe</a:t>
              </a:r>
              <a:endParaRPr lang="en-GB" sz="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78" name="Arrow: Right 377">
            <a:extLst>
              <a:ext uri="{FF2B5EF4-FFF2-40B4-BE49-F238E27FC236}">
                <a16:creationId xmlns:a16="http://schemas.microsoft.com/office/drawing/2014/main" id="{1545C3F6-B85B-4F9F-8B6B-B5088030B30B}"/>
              </a:ext>
            </a:extLst>
          </p:cNvPr>
          <p:cNvSpPr/>
          <p:nvPr/>
        </p:nvSpPr>
        <p:spPr>
          <a:xfrm>
            <a:off x="395393" y="2341288"/>
            <a:ext cx="396770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A79AFBC0-88AD-4156-BF91-08B0B080CF3E}"/>
              </a:ext>
            </a:extLst>
          </p:cNvPr>
          <p:cNvSpPr txBox="1"/>
          <p:nvPr/>
        </p:nvSpPr>
        <p:spPr>
          <a:xfrm>
            <a:off x="130231" y="2252938"/>
            <a:ext cx="57580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Raw {PCHI, PCLO}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55400FC7-18C1-4E60-9B84-8D97E2D9D399}"/>
              </a:ext>
            </a:extLst>
          </p:cNvPr>
          <p:cNvSpPr txBox="1"/>
          <p:nvPr/>
        </p:nvSpPr>
        <p:spPr>
          <a:xfrm>
            <a:off x="-37614" y="2642285"/>
            <a:ext cx="756237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Address Bus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multiplexes </a:t>
            </a:r>
            <a:br>
              <a:rPr lang="en-GB" sz="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{PCHI, PCLO}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{MARHI, MARLO}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{DIRECTHI, DIRECTLO}</a:t>
            </a:r>
          </a:p>
        </p:txBody>
      </p:sp>
      <p:sp>
        <p:nvSpPr>
          <p:cNvPr id="381" name="Arrow: Bent-Up 380">
            <a:extLst>
              <a:ext uri="{FF2B5EF4-FFF2-40B4-BE49-F238E27FC236}">
                <a16:creationId xmlns:a16="http://schemas.microsoft.com/office/drawing/2014/main" id="{76B045EC-3847-4D5F-B2BB-0D120DDDAEC5}"/>
              </a:ext>
            </a:extLst>
          </p:cNvPr>
          <p:cNvSpPr/>
          <p:nvPr/>
        </p:nvSpPr>
        <p:spPr>
          <a:xfrm rot="10800000" flipH="1">
            <a:off x="1112858" y="2678479"/>
            <a:ext cx="179331" cy="505731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E24C68FA-A24A-4708-A5A8-2FE5A7053696}"/>
              </a:ext>
            </a:extLst>
          </p:cNvPr>
          <p:cNvSpPr/>
          <p:nvPr/>
        </p:nvSpPr>
        <p:spPr>
          <a:xfrm>
            <a:off x="7960709" y="24763"/>
            <a:ext cx="38285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600" dirty="0"/>
              <a:t>Horizontal Encoded “WIDE ROM” Design</a:t>
            </a: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D2814868-3883-4A1B-96DC-E2EB48A10633}"/>
              </a:ext>
            </a:extLst>
          </p:cNvPr>
          <p:cNvSpPr/>
          <p:nvPr/>
        </p:nvSpPr>
        <p:spPr>
          <a:xfrm>
            <a:off x="429927" y="2404097"/>
            <a:ext cx="23724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b="1" dirty="0"/>
              <a:t>PC [15:0]</a:t>
            </a:r>
            <a:endParaRPr lang="en-GB" sz="1200" b="1" dirty="0"/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BE9DFA66-7533-45F7-9CDF-A7962F490813}"/>
              </a:ext>
            </a:extLst>
          </p:cNvPr>
          <p:cNvSpPr txBox="1"/>
          <p:nvPr/>
        </p:nvSpPr>
        <p:spPr>
          <a:xfrm>
            <a:off x="942101" y="5082264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DIRECTHI</a:t>
            </a:r>
            <a:endParaRPr lang="en-GB" sz="1200" b="1" dirty="0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005B0F25-3074-45C0-B60F-A74FAF540C68}"/>
              </a:ext>
            </a:extLst>
          </p:cNvPr>
          <p:cNvSpPr txBox="1"/>
          <p:nvPr/>
        </p:nvSpPr>
        <p:spPr>
          <a:xfrm>
            <a:off x="2102459" y="5075750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DIRECTLO</a:t>
            </a:r>
            <a:endParaRPr lang="en-GB" sz="1200" b="1" dirty="0"/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382D97A3-D1D7-4B5B-B534-7C79E630106C}"/>
              </a:ext>
            </a:extLst>
          </p:cNvPr>
          <p:cNvSpPr txBox="1"/>
          <p:nvPr/>
        </p:nvSpPr>
        <p:spPr>
          <a:xfrm>
            <a:off x="4025618" y="5047391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PCHI</a:t>
            </a:r>
            <a:endParaRPr lang="en-GB" sz="1200" b="1" dirty="0"/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F58EFA68-334C-4ADF-BD1F-06554E11E9DE}"/>
              </a:ext>
            </a:extLst>
          </p:cNvPr>
          <p:cNvSpPr txBox="1"/>
          <p:nvPr/>
        </p:nvSpPr>
        <p:spPr>
          <a:xfrm>
            <a:off x="7426203" y="5097008"/>
            <a:ext cx="455636" cy="769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MARLO</a:t>
            </a:r>
            <a:endParaRPr lang="en-GB" sz="1200" b="1" dirty="0"/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9135320C-0AC2-4471-8F7E-CD83162D032E}"/>
              </a:ext>
            </a:extLst>
          </p:cNvPr>
          <p:cNvSpPr txBox="1"/>
          <p:nvPr/>
        </p:nvSpPr>
        <p:spPr>
          <a:xfrm>
            <a:off x="5386100" y="5042949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PCLO</a:t>
            </a:r>
            <a:endParaRPr lang="en-GB" sz="1200" b="1" dirty="0"/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54FC7841-ED63-4DF3-A59D-7A1C14B89119}"/>
              </a:ext>
            </a:extLst>
          </p:cNvPr>
          <p:cNvSpPr txBox="1"/>
          <p:nvPr/>
        </p:nvSpPr>
        <p:spPr>
          <a:xfrm>
            <a:off x="5950668" y="5030119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MARHI</a:t>
            </a:r>
            <a:endParaRPr lang="en-GB" sz="1200" b="1" dirty="0"/>
          </a:p>
        </p:txBody>
      </p:sp>
      <p:sp>
        <p:nvSpPr>
          <p:cNvPr id="370" name="Arrow: Down 369">
            <a:extLst>
              <a:ext uri="{FF2B5EF4-FFF2-40B4-BE49-F238E27FC236}">
                <a16:creationId xmlns:a16="http://schemas.microsoft.com/office/drawing/2014/main" id="{F64B9B8E-A18A-4505-832E-AEF658F61077}"/>
              </a:ext>
            </a:extLst>
          </p:cNvPr>
          <p:cNvSpPr/>
          <p:nvPr/>
        </p:nvSpPr>
        <p:spPr>
          <a:xfrm rot="5400000" flipV="1">
            <a:off x="1724788" y="2199226"/>
            <a:ext cx="111308" cy="1013332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B49BE24B-A9CC-4BA3-8D7C-4E4F635636EE}"/>
              </a:ext>
            </a:extLst>
          </p:cNvPr>
          <p:cNvSpPr/>
          <p:nvPr/>
        </p:nvSpPr>
        <p:spPr>
          <a:xfrm>
            <a:off x="694115" y="-665382"/>
            <a:ext cx="205805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000" dirty="0"/>
              <a:t>This design doesn’t permit     </a:t>
            </a:r>
          </a:p>
          <a:p>
            <a:pPr algn="r"/>
            <a:r>
              <a:rPr lang="en-GB" sz="1000" dirty="0"/>
              <a:t>X=Y+KONST  </a:t>
            </a:r>
            <a:r>
              <a:rPr lang="en-GB" sz="1000" dirty="0">
                <a:sym typeface="Wingdings" panose="05000000000000000000" pitchFamily="2" charset="2"/>
              </a:rPr>
              <a:t> or worse perhaps </a:t>
            </a:r>
          </a:p>
          <a:p>
            <a:pPr algn="r"/>
            <a:r>
              <a:rPr lang="en-GB" sz="1000" dirty="0">
                <a:sym typeface="Wingdings" panose="05000000000000000000" pitchFamily="2" charset="2"/>
              </a:rPr>
              <a:t>X = X </a:t>
            </a:r>
            <a:r>
              <a:rPr lang="en-GB" sz="1000" dirty="0" err="1">
                <a:sym typeface="Wingdings" panose="05000000000000000000" pitchFamily="2" charset="2"/>
              </a:rPr>
              <a:t>logicialOp</a:t>
            </a:r>
            <a:r>
              <a:rPr lang="en-GB" sz="1000" dirty="0">
                <a:sym typeface="Wingdings" panose="05000000000000000000" pitchFamily="2" charset="2"/>
              </a:rPr>
              <a:t> </a:t>
            </a:r>
            <a:r>
              <a:rPr lang="en-GB" sz="1000" dirty="0"/>
              <a:t>KONST      FIXED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0041B6A3-4854-4F3C-8CA1-119823655949}"/>
              </a:ext>
            </a:extLst>
          </p:cNvPr>
          <p:cNvSpPr txBox="1"/>
          <p:nvPr/>
        </p:nvSpPr>
        <p:spPr>
          <a:xfrm>
            <a:off x="4053274" y="884358"/>
            <a:ext cx="35274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100" dirty="0">
                <a:solidFill>
                  <a:srgbClr val="FF0000"/>
                </a:solidFill>
              </a:rPr>
              <a:t>CAN’T DO “RAM ALU IMMED” AS BOTH USE RBUS ONLY!</a:t>
            </a:r>
          </a:p>
        </p:txBody>
      </p:sp>
    </p:spTree>
    <p:extLst>
      <p:ext uri="{BB962C8B-B14F-4D97-AF65-F5344CB8AC3E}">
        <p14:creationId xmlns:p14="http://schemas.microsoft.com/office/powerpoint/2010/main" val="781517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627279" y="3347784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034243"/>
            <a:ext cx="1298" cy="82289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2804881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319225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5B46834C-CD3C-4D8B-9FF7-C5A1273C0D53}"/>
              </a:ext>
            </a:extLst>
          </p:cNvPr>
          <p:cNvCxnSpPr>
            <a:cxnSpLocks/>
            <a:stCxn id="12" idx="2"/>
            <a:endCxn id="157" idx="0"/>
          </p:cNvCxnSpPr>
          <p:nvPr/>
        </p:nvCxnSpPr>
        <p:spPr>
          <a:xfrm rot="16200000" flipH="1">
            <a:off x="6070388" y="2680013"/>
            <a:ext cx="1586733" cy="767510"/>
          </a:xfrm>
          <a:prstGeom prst="bentConnector3">
            <a:avLst>
              <a:gd name="adj1" fmla="val 1412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7602F71-1386-42F0-BA24-3087DBA9445B}"/>
              </a:ext>
            </a:extLst>
          </p:cNvPr>
          <p:cNvCxnSpPr>
            <a:cxnSpLocks/>
          </p:cNvCxnSpPr>
          <p:nvPr/>
        </p:nvCxnSpPr>
        <p:spPr>
          <a:xfrm>
            <a:off x="7407083" y="3383370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C4B2802-7488-42C8-9CCC-5EBF9E8B4083}"/>
              </a:ext>
            </a:extLst>
          </p:cNvPr>
          <p:cNvSpPr/>
          <p:nvPr/>
        </p:nvSpPr>
        <p:spPr>
          <a:xfrm>
            <a:off x="6998726" y="3857135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3F194E3-1DEA-4162-B1D5-E850CB4D8418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7247509" y="4315859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B3E2651-92EF-4937-9545-6F622F2454EE}"/>
              </a:ext>
            </a:extLst>
          </p:cNvPr>
          <p:cNvSpPr txBox="1"/>
          <p:nvPr/>
        </p:nvSpPr>
        <p:spPr>
          <a:xfrm rot="16200000">
            <a:off x="7162457" y="338415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out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A51313A-76A3-4D4E-84F1-39AE1F9AF78B}"/>
              </a:ext>
            </a:extLst>
          </p:cNvPr>
          <p:cNvCxnSpPr>
            <a:cxnSpLocks/>
          </p:cNvCxnSpPr>
          <p:nvPr/>
        </p:nvCxnSpPr>
        <p:spPr>
          <a:xfrm>
            <a:off x="5718479" y="3420529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0FA5DBF-D091-4A9E-96A2-F0EB7CB9F004}"/>
              </a:ext>
            </a:extLst>
          </p:cNvPr>
          <p:cNvSpPr/>
          <p:nvPr/>
        </p:nvSpPr>
        <p:spPr>
          <a:xfrm>
            <a:off x="5310122" y="389429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37AD983-9C1E-435B-896E-1B2DB16AA90B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5558905" y="435301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D3E6275-1311-4FFF-A178-CEE1B27E9A60}"/>
              </a:ext>
            </a:extLst>
          </p:cNvPr>
          <p:cNvSpPr txBox="1"/>
          <p:nvPr/>
        </p:nvSpPr>
        <p:spPr>
          <a:xfrm rot="16200000">
            <a:off x="5472651" y="334968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out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96D56A1C-6227-4828-B461-E02F1B4AB6C9}"/>
              </a:ext>
            </a:extLst>
          </p:cNvPr>
          <p:cNvCxnSpPr>
            <a:cxnSpLocks/>
            <a:stCxn id="11" idx="2"/>
            <a:endCxn id="163" idx="0"/>
          </p:cNvCxnSpPr>
          <p:nvPr/>
        </p:nvCxnSpPr>
        <p:spPr>
          <a:xfrm rot="5400000">
            <a:off x="5009988" y="2819319"/>
            <a:ext cx="1623892" cy="526058"/>
          </a:xfrm>
          <a:prstGeom prst="bentConnector3">
            <a:avLst>
              <a:gd name="adj1" fmla="val 1301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052E170-2998-4AE4-BC0C-08420ECF736B}"/>
              </a:ext>
            </a:extLst>
          </p:cNvPr>
          <p:cNvCxnSpPr>
            <a:cxnSpLocks/>
          </p:cNvCxnSpPr>
          <p:nvPr/>
        </p:nvCxnSpPr>
        <p:spPr>
          <a:xfrm flipH="1">
            <a:off x="11068741" y="4348237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70605" y="4139876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 out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63061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903429" y="5066650"/>
            <a:ext cx="475440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- and the +1 input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r>
              <a:rPr lang="en-GB" sz="1000" dirty="0"/>
              <a:t>Since Flags in = ALU out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r>
              <a:rPr lang="en-GB" sz="1000" dirty="0"/>
              <a:t>Need more control lines meaning only use low rom for immediate values when required and rest of time use low rom as control lines</a:t>
            </a:r>
          </a:p>
        </p:txBody>
      </p:sp>
    </p:spTree>
    <p:extLst>
      <p:ext uri="{BB962C8B-B14F-4D97-AF65-F5344CB8AC3E}">
        <p14:creationId xmlns:p14="http://schemas.microsoft.com/office/powerpoint/2010/main" val="3682261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5050342" y="2039774"/>
            <a:ext cx="822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W </a:t>
            </a:r>
            <a:r>
              <a:rPr lang="en-GB" sz="800" dirty="0" err="1"/>
              <a:t>addr</a:t>
            </a:r>
            <a:endParaRPr lang="en-GB" sz="8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>
            <a:cxnSpLocks/>
          </p:cNvCxnSpPr>
          <p:nvPr/>
        </p:nvCxnSpPr>
        <p:spPr>
          <a:xfrm>
            <a:off x="5291579" y="2234855"/>
            <a:ext cx="58248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62006" y="3831307"/>
            <a:ext cx="4345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(16)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25990" y="3888443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A(16)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892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774560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09588" y="2384033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7395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62812" y="3332687"/>
            <a:ext cx="1744817" cy="808015"/>
          </a:xfrm>
          <a:prstGeom prst="bentConnector3">
            <a:avLst>
              <a:gd name="adj1" fmla="val 154012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endParaRPr lang="en-GB" sz="1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61129E-B714-424E-84A1-B20B7FD23021}"/>
              </a:ext>
            </a:extLst>
          </p:cNvPr>
          <p:cNvGrpSpPr/>
          <p:nvPr/>
        </p:nvGrpSpPr>
        <p:grpSpPr>
          <a:xfrm>
            <a:off x="7982505" y="2790547"/>
            <a:ext cx="1104244" cy="510913"/>
            <a:chOff x="7982505" y="2790547"/>
            <a:chExt cx="1104244" cy="510913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AB7041C9-CDED-44B6-B8FF-14E267666C32}"/>
                </a:ext>
              </a:extLst>
            </p:cNvPr>
            <p:cNvGrpSpPr/>
            <p:nvPr/>
          </p:nvGrpSpPr>
          <p:grpSpPr>
            <a:xfrm>
              <a:off x="7982505" y="2802992"/>
              <a:ext cx="514602" cy="498468"/>
              <a:chOff x="7578871" y="3141160"/>
              <a:chExt cx="514602" cy="498468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97D2A19C-0DF0-4A1B-8B81-1FAA96FC16DC}"/>
                  </a:ext>
                </a:extLst>
              </p:cNvPr>
              <p:cNvSpPr/>
              <p:nvPr/>
            </p:nvSpPr>
            <p:spPr>
              <a:xfrm>
                <a:off x="7578871" y="3180904"/>
                <a:ext cx="514602" cy="4587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MARLO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10FE311-24BE-44D8-A18C-185C37645681}"/>
                  </a:ext>
                </a:extLst>
              </p:cNvPr>
              <p:cNvSpPr txBox="1"/>
              <p:nvPr/>
            </p:nvSpPr>
            <p:spPr>
              <a:xfrm>
                <a:off x="7682880" y="3141160"/>
                <a:ext cx="24565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D</a:t>
                </a:r>
              </a:p>
            </p:txBody>
          </p:sp>
          <p:sp>
            <p:nvSpPr>
              <p:cNvPr id="159" name="Isosceles Triangle 158">
                <a:extLst>
                  <a:ext uri="{FF2B5EF4-FFF2-40B4-BE49-F238E27FC236}">
                    <a16:creationId xmlns:a16="http://schemas.microsoft.com/office/drawing/2014/main" id="{570C6E98-A819-41C3-8111-BDB6AB7CFF88}"/>
                  </a:ext>
                </a:extLst>
              </p:cNvPr>
              <p:cNvSpPr/>
              <p:nvPr/>
            </p:nvSpPr>
            <p:spPr>
              <a:xfrm rot="5400000">
                <a:off x="7558565" y="3373252"/>
                <a:ext cx="119168" cy="6884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22CBAADA-7786-47A6-9F0C-4A4AD48164EB}"/>
                </a:ext>
              </a:extLst>
            </p:cNvPr>
            <p:cNvGrpSpPr/>
            <p:nvPr/>
          </p:nvGrpSpPr>
          <p:grpSpPr>
            <a:xfrm>
              <a:off x="8572147" y="2790547"/>
              <a:ext cx="514602" cy="498468"/>
              <a:chOff x="7578871" y="3141160"/>
              <a:chExt cx="514602" cy="498468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25599A3-BB7E-4B44-A680-108984C299BF}"/>
                  </a:ext>
                </a:extLst>
              </p:cNvPr>
              <p:cNvSpPr/>
              <p:nvPr/>
            </p:nvSpPr>
            <p:spPr>
              <a:xfrm>
                <a:off x="7578871" y="3180904"/>
                <a:ext cx="514602" cy="4587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MARHI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525A32F9-59FC-464F-8DB8-753EF1454556}"/>
                  </a:ext>
                </a:extLst>
              </p:cNvPr>
              <p:cNvSpPr txBox="1"/>
              <p:nvPr/>
            </p:nvSpPr>
            <p:spPr>
              <a:xfrm>
                <a:off x="7682880" y="3141160"/>
                <a:ext cx="24565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D</a:t>
                </a:r>
              </a:p>
            </p:txBody>
          </p:sp>
          <p:sp>
            <p:nvSpPr>
              <p:cNvPr id="164" name="Isosceles Triangle 163">
                <a:extLst>
                  <a:ext uri="{FF2B5EF4-FFF2-40B4-BE49-F238E27FC236}">
                    <a16:creationId xmlns:a16="http://schemas.microsoft.com/office/drawing/2014/main" id="{B8E6CF89-D1B9-42FA-87CC-3E4F7F5CD2E2}"/>
                  </a:ext>
                </a:extLst>
              </p:cNvPr>
              <p:cNvSpPr/>
              <p:nvPr/>
            </p:nvSpPr>
            <p:spPr>
              <a:xfrm rot="5400000">
                <a:off x="7558565" y="3373252"/>
                <a:ext cx="119168" cy="6884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547051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PCLO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TMP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71879" y="3444066"/>
            <a:ext cx="594633" cy="179848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  <a:stCxn id="153" idx="2"/>
          </p:cNvCxnSpPr>
          <p:nvPr/>
        </p:nvCxnSpPr>
        <p:spPr>
          <a:xfrm rot="16200000" flipH="1">
            <a:off x="8048535" y="3492730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38408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601287" y="1460188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82641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R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0214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663854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(2)REG L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185893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L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</p:spTree>
    <p:extLst>
      <p:ext uri="{BB962C8B-B14F-4D97-AF65-F5344CB8AC3E}">
        <p14:creationId xmlns:p14="http://schemas.microsoft.com/office/powerpoint/2010/main" val="3369122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861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  <a:p>
            <a:r>
              <a:rPr lang="en-GB" sz="800" dirty="0"/>
              <a:t>0 : A+B</a:t>
            </a:r>
          </a:p>
          <a:p>
            <a:r>
              <a:rPr lang="en-GB" sz="800" dirty="0"/>
              <a:t>1 : A-B</a:t>
            </a:r>
          </a:p>
          <a:p>
            <a:r>
              <a:rPr lang="en-GB" sz="800" dirty="0"/>
              <a:t>2 : PASS A</a:t>
            </a:r>
          </a:p>
          <a:p>
            <a:r>
              <a:rPr lang="en-GB" sz="800" dirty="0"/>
              <a:t>3 : PASS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034243"/>
            <a:ext cx="1298" cy="82289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2804881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319225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052E170-2998-4AE4-BC0C-08420ECF736B}"/>
              </a:ext>
            </a:extLst>
          </p:cNvPr>
          <p:cNvCxnSpPr>
            <a:cxnSpLocks/>
          </p:cNvCxnSpPr>
          <p:nvPr/>
        </p:nvCxnSpPr>
        <p:spPr>
          <a:xfrm flipH="1">
            <a:off x="11068741" y="4348237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70605" y="4139876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 out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63061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Flags in = ALU out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r>
              <a:rPr lang="en-GB" sz="1000" dirty="0"/>
              <a:t>Need more control lines meaning only use low rom for immediate values when required and rest of time use low rom as control lines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61C50B5-8AF6-415E-83D7-C7F0293E9BD3}"/>
              </a:ext>
            </a:extLst>
          </p:cNvPr>
          <p:cNvGrpSpPr/>
          <p:nvPr/>
        </p:nvGrpSpPr>
        <p:grpSpPr>
          <a:xfrm>
            <a:off x="9253022" y="1647554"/>
            <a:ext cx="514602" cy="498468"/>
            <a:chOff x="7578871" y="3141160"/>
            <a:chExt cx="514602" cy="498468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4B89C7C-C0E8-4888-8AF1-28882D439FD5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ADDR HI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CA2FACE6-EB69-45D5-8D22-2CADE864789C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33B645EE-939D-450A-BAFB-D23CD7BC4FB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9561DCD-5BCC-446C-8D33-DBBF3992B508}"/>
              </a:ext>
            </a:extLst>
          </p:cNvPr>
          <p:cNvGrpSpPr/>
          <p:nvPr/>
        </p:nvGrpSpPr>
        <p:grpSpPr>
          <a:xfrm>
            <a:off x="9842664" y="1635109"/>
            <a:ext cx="514602" cy="498468"/>
            <a:chOff x="7578871" y="3141160"/>
            <a:chExt cx="514602" cy="498468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724DBBCC-4956-494B-BD3A-76489068D59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ADDR LO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2FD2F66-2FCF-425D-9701-54663AD8D71F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88" name="Isosceles Triangle 187">
              <a:extLst>
                <a:ext uri="{FF2B5EF4-FFF2-40B4-BE49-F238E27FC236}">
                  <a16:creationId xmlns:a16="http://schemas.microsoft.com/office/drawing/2014/main" id="{BCDF6264-1FD5-443E-8899-404A99BAD5AB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71698421-FF50-4CDE-9933-1A0C5CF23C92}"/>
              </a:ext>
            </a:extLst>
          </p:cNvPr>
          <p:cNvSpPr txBox="1"/>
          <p:nvPr/>
        </p:nvSpPr>
        <p:spPr>
          <a:xfrm>
            <a:off x="9243882" y="1351321"/>
            <a:ext cx="135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Needed for 16 bit address</a:t>
            </a:r>
          </a:p>
        </p:txBody>
      </p:sp>
    </p:spTree>
    <p:extLst>
      <p:ext uri="{BB962C8B-B14F-4D97-AF65-F5344CB8AC3E}">
        <p14:creationId xmlns:p14="http://schemas.microsoft.com/office/powerpoint/2010/main" val="2298113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67635" y="2927178"/>
            <a:ext cx="558389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627279" y="3347784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8722280" y="4366204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3161421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5B46834C-CD3C-4D8B-9FF7-C5A1273C0D53}"/>
              </a:ext>
            </a:extLst>
          </p:cNvPr>
          <p:cNvCxnSpPr>
            <a:cxnSpLocks/>
            <a:stCxn id="12" idx="2"/>
            <a:endCxn id="157" idx="0"/>
          </p:cNvCxnSpPr>
          <p:nvPr/>
        </p:nvCxnSpPr>
        <p:spPr>
          <a:xfrm rot="16200000" flipH="1">
            <a:off x="6070388" y="2680013"/>
            <a:ext cx="1586733" cy="767510"/>
          </a:xfrm>
          <a:prstGeom prst="bentConnector3">
            <a:avLst>
              <a:gd name="adj1" fmla="val 1412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7602F71-1386-42F0-BA24-3087DBA9445B}"/>
              </a:ext>
            </a:extLst>
          </p:cNvPr>
          <p:cNvCxnSpPr>
            <a:cxnSpLocks/>
          </p:cNvCxnSpPr>
          <p:nvPr/>
        </p:nvCxnSpPr>
        <p:spPr>
          <a:xfrm>
            <a:off x="7407083" y="3383370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C4B2802-7488-42C8-9CCC-5EBF9E8B4083}"/>
              </a:ext>
            </a:extLst>
          </p:cNvPr>
          <p:cNvSpPr/>
          <p:nvPr/>
        </p:nvSpPr>
        <p:spPr>
          <a:xfrm>
            <a:off x="6998726" y="3857135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3F194E3-1DEA-4162-B1D5-E850CB4D8418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7247509" y="4315859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B3E2651-92EF-4937-9545-6F622F2454EE}"/>
              </a:ext>
            </a:extLst>
          </p:cNvPr>
          <p:cNvSpPr txBox="1"/>
          <p:nvPr/>
        </p:nvSpPr>
        <p:spPr>
          <a:xfrm rot="16200000">
            <a:off x="7162457" y="338415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out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A51313A-76A3-4D4E-84F1-39AE1F9AF78B}"/>
              </a:ext>
            </a:extLst>
          </p:cNvPr>
          <p:cNvCxnSpPr>
            <a:cxnSpLocks/>
          </p:cNvCxnSpPr>
          <p:nvPr/>
        </p:nvCxnSpPr>
        <p:spPr>
          <a:xfrm>
            <a:off x="5718479" y="3420529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0FA5DBF-D091-4A9E-96A2-F0EB7CB9F004}"/>
              </a:ext>
            </a:extLst>
          </p:cNvPr>
          <p:cNvSpPr/>
          <p:nvPr/>
        </p:nvSpPr>
        <p:spPr>
          <a:xfrm>
            <a:off x="5310122" y="389429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37AD983-9C1E-435B-896E-1B2DB16AA90B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5558905" y="435301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D3E6275-1311-4FFF-A178-CEE1B27E9A60}"/>
              </a:ext>
            </a:extLst>
          </p:cNvPr>
          <p:cNvSpPr txBox="1"/>
          <p:nvPr/>
        </p:nvSpPr>
        <p:spPr>
          <a:xfrm rot="16200000">
            <a:off x="5472651" y="334968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out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96D56A1C-6227-4828-B461-E02F1B4AB6C9}"/>
              </a:ext>
            </a:extLst>
          </p:cNvPr>
          <p:cNvCxnSpPr>
            <a:cxnSpLocks/>
            <a:stCxn id="11" idx="2"/>
            <a:endCxn id="163" idx="0"/>
          </p:cNvCxnSpPr>
          <p:nvPr/>
        </p:nvCxnSpPr>
        <p:spPr>
          <a:xfrm rot="5400000">
            <a:off x="5009988" y="2819319"/>
            <a:ext cx="1623892" cy="526058"/>
          </a:xfrm>
          <a:prstGeom prst="bentConnector3">
            <a:avLst>
              <a:gd name="adj1" fmla="val 1301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2284736" y="5361477"/>
            <a:ext cx="6050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Inefficient use of control lines around register and ALU. </a:t>
            </a:r>
          </a:p>
          <a:p>
            <a:r>
              <a:rPr lang="en-GB" sz="1400" dirty="0"/>
              <a:t>2 ALU bits, 3 bits out </a:t>
            </a:r>
            <a:r>
              <a:rPr lang="en-GB" sz="1400" dirty="0" err="1"/>
              <a:t>ctl</a:t>
            </a:r>
            <a:r>
              <a:rPr lang="en-GB" sz="1400" dirty="0"/>
              <a:t> (#7 is unused), 3 bits in </a:t>
            </a:r>
            <a:r>
              <a:rPr lang="en-GB" sz="1400" dirty="0" err="1"/>
              <a:t>ctl</a:t>
            </a:r>
            <a:r>
              <a:rPr lang="en-GB" sz="1400" dirty="0"/>
              <a:t>.</a:t>
            </a:r>
          </a:p>
          <a:p>
            <a:r>
              <a:rPr lang="en-GB" sz="1400" dirty="0"/>
              <a:t>If we take #7 out plus </a:t>
            </a:r>
            <a:r>
              <a:rPr lang="en-GB" sz="1400" dirty="0" err="1"/>
              <a:t>Aout</a:t>
            </a:r>
            <a:r>
              <a:rPr lang="en-GB" sz="1400" dirty="0"/>
              <a:t> and Bout lines away 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</p:spTree>
    <p:extLst>
      <p:ext uri="{BB962C8B-B14F-4D97-AF65-F5344CB8AC3E}">
        <p14:creationId xmlns:p14="http://schemas.microsoft.com/office/powerpoint/2010/main" val="696008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5AC76301-5E4C-4277-95B8-C3406B4C5E27}"/>
              </a:ext>
            </a:extLst>
          </p:cNvPr>
          <p:cNvSpPr/>
          <p:nvPr/>
        </p:nvSpPr>
        <p:spPr>
          <a:xfrm>
            <a:off x="5072030" y="1812116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214796" y="3530010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589493" y="4106628"/>
            <a:ext cx="397667" cy="630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514895" y="3854488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4252134" y="1735824"/>
            <a:ext cx="34702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4202415" y="1523325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DCC0E6-4BE1-4C9A-9FA1-4F11DDDC2955}"/>
              </a:ext>
            </a:extLst>
          </p:cNvPr>
          <p:cNvGrpSpPr/>
          <p:nvPr/>
        </p:nvGrpSpPr>
        <p:grpSpPr>
          <a:xfrm>
            <a:off x="6315567" y="1811678"/>
            <a:ext cx="329757" cy="458724"/>
            <a:chOff x="6315567" y="1811678"/>
            <a:chExt cx="329757" cy="45872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D9DAFC4-C66B-4E5E-8B0B-F838210BA4E6}"/>
                </a:ext>
              </a:extLst>
            </p:cNvPr>
            <p:cNvSpPr/>
            <p:nvPr/>
          </p:nvSpPr>
          <p:spPr>
            <a:xfrm>
              <a:off x="6315567" y="1811678"/>
              <a:ext cx="328864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92E27635-B9FB-444A-AC50-A065BB29CD9F}"/>
                </a:ext>
              </a:extLst>
            </p:cNvPr>
            <p:cNvSpPr/>
            <p:nvPr/>
          </p:nvSpPr>
          <p:spPr>
            <a:xfrm rot="16200000">
              <a:off x="6551320" y="214320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392794" y="3817389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613683" y="378285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613683" y="409918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592731" y="4288343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111876" y="392568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111876" y="4155791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105027" y="3656835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105027" y="3886938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510225" y="2758697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9021817" y="282466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9021817" y="3046377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765254" y="3546217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15859" y="392185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50333" y="418905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773160" y="370219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495553" y="411420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27610" y="393934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27610" y="4103104"/>
            <a:ext cx="438074" cy="16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773160" y="438463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44035" y="323987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50333" y="351504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8920113" y="4260618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10109340" y="4028683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10111204" y="3820322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603845" y="3833528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852628" y="4292252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127169" y="299380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73696" y="3161421"/>
            <a:ext cx="48606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80943" y="2927178"/>
            <a:ext cx="545081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383795" y="2907882"/>
            <a:ext cx="2797552" cy="605144"/>
          </a:xfrm>
          <a:prstGeom prst="bentConnector3">
            <a:avLst>
              <a:gd name="adj1" fmla="val 10817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0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648214" y="3395760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9021896" y="3002795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858066" y="647227"/>
            <a:ext cx="640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828941" y="634183"/>
            <a:ext cx="1314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455515" y="5416471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54748" y="5315774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In/Out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525822" y="527089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116346" y="5366093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145171" y="5414887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690683" y="5296370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176926" y="5384218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519603" y="528474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4F629EA-56E7-468E-A545-83D03E9EBAF2}"/>
              </a:ext>
            </a:extLst>
          </p:cNvPr>
          <p:cNvGrpSpPr/>
          <p:nvPr/>
        </p:nvGrpSpPr>
        <p:grpSpPr>
          <a:xfrm>
            <a:off x="5072502" y="1818708"/>
            <a:ext cx="749509" cy="458724"/>
            <a:chOff x="4920102" y="1666308"/>
            <a:chExt cx="749509" cy="458724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0F70FC2-5D20-4F8C-A4BF-A55898242296}"/>
                </a:ext>
              </a:extLst>
            </p:cNvPr>
            <p:cNvSpPr/>
            <p:nvPr/>
          </p:nvSpPr>
          <p:spPr>
            <a:xfrm>
              <a:off x="5340747" y="1666308"/>
              <a:ext cx="328864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331EBB52-D3AC-4A36-AF7F-174ACA594363}"/>
                </a:ext>
              </a:extLst>
            </p:cNvPr>
            <p:cNvSpPr/>
            <p:nvPr/>
          </p:nvSpPr>
          <p:spPr>
            <a:xfrm rot="5400000">
              <a:off x="4894938" y="1992199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7" name="Isosceles Triangle 156">
            <a:extLst>
              <a:ext uri="{FF2B5EF4-FFF2-40B4-BE49-F238E27FC236}">
                <a16:creationId xmlns:a16="http://schemas.microsoft.com/office/drawing/2014/main" id="{151BE12E-0042-4B31-8FB6-40EA6629D14C}"/>
              </a:ext>
            </a:extLst>
          </p:cNvPr>
          <p:cNvSpPr/>
          <p:nvPr/>
        </p:nvSpPr>
        <p:spPr>
          <a:xfrm rot="16200000">
            <a:off x="5727233" y="214364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437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043187" y="3555103"/>
            <a:ext cx="794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</a:t>
            </a:r>
            <a:r>
              <a:rPr lang="en-GB" sz="800" dirty="0" err="1"/>
              <a:t>sel</a:t>
            </a:r>
            <a:endParaRPr lang="en-GB" sz="800" dirty="0"/>
          </a:p>
          <a:p>
            <a:r>
              <a:rPr lang="en-GB" sz="800" dirty="0"/>
              <a:t>(4 + M &amp; 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stCxn id="11" idx="2"/>
          </p:cNvCxnSpPr>
          <p:nvPr/>
        </p:nvCxnSpPr>
        <p:spPr>
          <a:xfrm>
            <a:off x="6084963" y="2270402"/>
            <a:ext cx="0" cy="92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0" cy="91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C122EA-4E01-4108-9DD3-4E2966292530}"/>
              </a:ext>
            </a:extLst>
          </p:cNvPr>
          <p:cNvGrpSpPr/>
          <p:nvPr/>
        </p:nvGrpSpPr>
        <p:grpSpPr>
          <a:xfrm>
            <a:off x="1106457" y="2101527"/>
            <a:ext cx="1157762" cy="494872"/>
            <a:chOff x="3634054" y="3163490"/>
            <a:chExt cx="1157762" cy="49487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F26B8B8-C9C8-4808-A35B-5980ED2E6AF4}"/>
                </a:ext>
              </a:extLst>
            </p:cNvPr>
            <p:cNvGrpSpPr/>
            <p:nvPr/>
          </p:nvGrpSpPr>
          <p:grpSpPr>
            <a:xfrm>
              <a:off x="3877416" y="3199638"/>
              <a:ext cx="914400" cy="458724"/>
              <a:chOff x="3612722" y="2515362"/>
              <a:chExt cx="914400" cy="458724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AD950C1-E2C4-41B8-B4F7-114D96E166A8}"/>
                  </a:ext>
                </a:extLst>
              </p:cNvPr>
              <p:cNvGrpSpPr/>
              <p:nvPr/>
            </p:nvGrpSpPr>
            <p:grpSpPr>
              <a:xfrm rot="5400000">
                <a:off x="3840560" y="2287524"/>
                <a:ext cx="458724" cy="914400"/>
                <a:chOff x="2950223" y="2215335"/>
                <a:chExt cx="458724" cy="914400"/>
              </a:xfrm>
            </p:grpSpPr>
            <p:sp>
              <p:nvSpPr>
                <p:cNvPr id="32" name="Flowchart: Manual Operation 31">
                  <a:extLst>
                    <a:ext uri="{FF2B5EF4-FFF2-40B4-BE49-F238E27FC236}">
                      <a16:creationId xmlns:a16="http://schemas.microsoft.com/office/drawing/2014/main" id="{D0DF380A-B5D3-4D39-9028-7EB22728A48F}"/>
                    </a:ext>
                  </a:extLst>
                </p:cNvPr>
                <p:cNvSpPr/>
                <p:nvPr/>
              </p:nvSpPr>
              <p:spPr>
                <a:xfrm rot="16200000">
                  <a:off x="2722385" y="2443173"/>
                  <a:ext cx="914400" cy="458724"/>
                </a:xfrm>
                <a:prstGeom prst="flowChartManualOperation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  <p:sp>
              <p:nvSpPr>
                <p:cNvPr id="33" name="Flowchart: Manual Operation 32">
                  <a:extLst>
                    <a:ext uri="{FF2B5EF4-FFF2-40B4-BE49-F238E27FC236}">
                      <a16:creationId xmlns:a16="http://schemas.microsoft.com/office/drawing/2014/main" id="{8B0762FD-223A-47A0-A907-5BEC212D24A9}"/>
                    </a:ext>
                  </a:extLst>
                </p:cNvPr>
                <p:cNvSpPr/>
                <p:nvPr/>
              </p:nvSpPr>
              <p:spPr>
                <a:xfrm rot="16200000">
                  <a:off x="2926923" y="2549932"/>
                  <a:ext cx="272716" cy="226113"/>
                </a:xfrm>
                <a:prstGeom prst="flowChartManualOperati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</p:grp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1CC2309-9AE8-4476-AF95-304A66EED138}"/>
                  </a:ext>
                </a:extLst>
              </p:cNvPr>
              <p:cNvCxnSpPr/>
              <p:nvPr/>
            </p:nvCxnSpPr>
            <p:spPr>
              <a:xfrm>
                <a:off x="3943111" y="2515362"/>
                <a:ext cx="272716" cy="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BE8890C-03C8-4F8C-8250-0AE16AA7D8F9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3634054" y="3419143"/>
              <a:ext cx="334802" cy="9857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52306B-5F58-45F7-91C1-3CBFDE7AD236}"/>
                </a:ext>
              </a:extLst>
            </p:cNvPr>
            <p:cNvSpPr txBox="1"/>
            <p:nvPr/>
          </p:nvSpPr>
          <p:spPr>
            <a:xfrm>
              <a:off x="3934326" y="3163490"/>
              <a:ext cx="2165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446E67-C91E-4A53-8E19-6E133DC71237}"/>
                </a:ext>
              </a:extLst>
            </p:cNvPr>
            <p:cNvSpPr txBox="1"/>
            <p:nvPr/>
          </p:nvSpPr>
          <p:spPr>
            <a:xfrm>
              <a:off x="4480521" y="3163490"/>
              <a:ext cx="2005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0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62069" y="3200214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53617" y="3882926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 flipH="1">
            <a:off x="6315567" y="3658938"/>
            <a:ext cx="4226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/>
          <p:nvPr/>
        </p:nvCxnSpPr>
        <p:spPr>
          <a:xfrm>
            <a:off x="5589493" y="4106628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422650" y="393042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/>
          <p:nvPr/>
        </p:nvCxnSpPr>
        <p:spPr>
          <a:xfrm flipH="1">
            <a:off x="6269760" y="436419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506689" y="1806676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/>
          <p:nvPr/>
        </p:nvCxnSpPr>
        <p:spPr>
          <a:xfrm flipH="1">
            <a:off x="1777006" y="434561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8EA5E9C-913C-4865-B672-631461D61D50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3056385" y="3634501"/>
            <a:ext cx="0" cy="19680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0693681-D256-4421-9D7D-9F941726A426}"/>
              </a:ext>
            </a:extLst>
          </p:cNvPr>
          <p:cNvCxnSpPr>
            <a:cxnSpLocks/>
          </p:cNvCxnSpPr>
          <p:nvPr/>
        </p:nvCxnSpPr>
        <p:spPr>
          <a:xfrm>
            <a:off x="1833946" y="3339890"/>
            <a:ext cx="61522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 flipH="1">
            <a:off x="3044030" y="432956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9550" y="15357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4F1427D-C1C6-4DD8-92B1-C9AE9B8E8026}"/>
              </a:ext>
            </a:extLst>
          </p:cNvPr>
          <p:cNvCxnSpPr>
            <a:cxnSpLocks/>
          </p:cNvCxnSpPr>
          <p:nvPr/>
        </p:nvCxnSpPr>
        <p:spPr>
          <a:xfrm flipV="1">
            <a:off x="2449171" y="1213211"/>
            <a:ext cx="0" cy="211438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515560D-2741-4AED-9BA2-65CA7E3530D8}"/>
              </a:ext>
            </a:extLst>
          </p:cNvPr>
          <p:cNvCxnSpPr>
            <a:cxnSpLocks/>
          </p:cNvCxnSpPr>
          <p:nvPr/>
        </p:nvCxnSpPr>
        <p:spPr>
          <a:xfrm flipV="1">
            <a:off x="2066851" y="1181490"/>
            <a:ext cx="382320" cy="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3F43E60-EDC0-499A-9F3A-1D277F7B8A86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2066851" y="1166177"/>
            <a:ext cx="0" cy="3695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22862" y="151499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84497" y="1803215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60066" y="2018659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EB77B20-4434-41FB-BE16-9F72D24A0CFD}"/>
              </a:ext>
            </a:extLst>
          </p:cNvPr>
          <p:cNvCxnSpPr>
            <a:cxnSpLocks/>
          </p:cNvCxnSpPr>
          <p:nvPr/>
        </p:nvCxnSpPr>
        <p:spPr>
          <a:xfrm>
            <a:off x="1546972" y="1765134"/>
            <a:ext cx="0" cy="3695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39384C2-4DB8-4E9B-B413-092BD8E9A593}"/>
              </a:ext>
            </a:extLst>
          </p:cNvPr>
          <p:cNvCxnSpPr>
            <a:cxnSpLocks/>
          </p:cNvCxnSpPr>
          <p:nvPr/>
        </p:nvCxnSpPr>
        <p:spPr>
          <a:xfrm flipV="1">
            <a:off x="827781" y="1730434"/>
            <a:ext cx="0" cy="283244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93C9D04-9759-46C4-B690-5440FB382DFD}"/>
              </a:ext>
            </a:extLst>
          </p:cNvPr>
          <p:cNvCxnSpPr>
            <a:cxnSpLocks/>
          </p:cNvCxnSpPr>
          <p:nvPr/>
        </p:nvCxnSpPr>
        <p:spPr>
          <a:xfrm>
            <a:off x="823178" y="1730434"/>
            <a:ext cx="748694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 flipH="1">
            <a:off x="1800837" y="2596399"/>
            <a:ext cx="6182" cy="1737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05812" y="2137675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893229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7428043" y="3914287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7648932" y="387975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7648932" y="419608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 flipH="1">
            <a:off x="7619528" y="4385241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147125" y="398064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147125" y="4160410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140276" y="3804067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140276" y="3983836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D080736-186A-4111-A1AA-20CFBBD34671}"/>
              </a:ext>
            </a:extLst>
          </p:cNvPr>
          <p:cNvSpPr/>
          <p:nvPr/>
        </p:nvSpPr>
        <p:spPr>
          <a:xfrm>
            <a:off x="7545315" y="3180904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MAR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9D458E7-2A26-41D4-8C46-7FCC6C595D7D}"/>
              </a:ext>
            </a:extLst>
          </p:cNvPr>
          <p:cNvSpPr txBox="1"/>
          <p:nvPr/>
        </p:nvSpPr>
        <p:spPr>
          <a:xfrm>
            <a:off x="7682880" y="314116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001DFDA-C807-449F-8F37-93E1AFEDCA13}"/>
              </a:ext>
            </a:extLst>
          </p:cNvPr>
          <p:cNvCxnSpPr>
            <a:cxnSpLocks/>
            <a:endCxn id="131" idx="0"/>
          </p:cNvCxnSpPr>
          <p:nvPr/>
        </p:nvCxnSpPr>
        <p:spPr>
          <a:xfrm flipH="1">
            <a:off x="7802616" y="3007131"/>
            <a:ext cx="6182" cy="1737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id="{3FAA50DD-6252-4719-BB14-68367BDAB815}"/>
              </a:ext>
            </a:extLst>
          </p:cNvPr>
          <p:cNvSpPr/>
          <p:nvPr/>
        </p:nvSpPr>
        <p:spPr>
          <a:xfrm rot="5400000">
            <a:off x="7525009" y="337325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057066" y="319839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>
            <a:off x="8057066" y="3378167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7800503" y="3643115"/>
            <a:ext cx="4226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2D96367-20C2-4E59-8614-6D7C2F7EB7C9}"/>
              </a:ext>
            </a:extLst>
          </p:cNvPr>
          <p:cNvCxnSpPr>
            <a:cxnSpLocks/>
          </p:cNvCxnSpPr>
          <p:nvPr/>
        </p:nvCxnSpPr>
        <p:spPr>
          <a:xfrm flipV="1">
            <a:off x="7244953" y="3007131"/>
            <a:ext cx="0" cy="160713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63329E9-7066-42AF-8048-298E8C625D0D}"/>
              </a:ext>
            </a:extLst>
          </p:cNvPr>
          <p:cNvCxnSpPr/>
          <p:nvPr/>
        </p:nvCxnSpPr>
        <p:spPr>
          <a:xfrm>
            <a:off x="7311863" y="3006681"/>
            <a:ext cx="504871" cy="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A548F3F-DB69-470F-B3E0-AA2A6FC6E251}"/>
              </a:ext>
            </a:extLst>
          </p:cNvPr>
          <p:cNvGrpSpPr/>
          <p:nvPr/>
        </p:nvGrpSpPr>
        <p:grpSpPr>
          <a:xfrm>
            <a:off x="10014586" y="3720268"/>
            <a:ext cx="1095529" cy="872282"/>
            <a:chOff x="9524335" y="3525734"/>
            <a:chExt cx="1095529" cy="872282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A2AA6507-02BD-436D-BBB4-425AEAA2A035}"/>
                </a:ext>
              </a:extLst>
            </p:cNvPr>
            <p:cNvSpPr/>
            <p:nvPr/>
          </p:nvSpPr>
          <p:spPr>
            <a:xfrm>
              <a:off x="9524335" y="374539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DISP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REG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9BC5219-710F-4AEF-B46C-0F221C068077}"/>
                </a:ext>
              </a:extLst>
            </p:cNvPr>
            <p:cNvSpPr txBox="1"/>
            <p:nvPr/>
          </p:nvSpPr>
          <p:spPr>
            <a:xfrm>
              <a:off x="9658809" y="4012597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09453966-B527-4E0C-BB3E-6AAC7B0F0A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1636" y="3525734"/>
              <a:ext cx="0" cy="21966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201F87A0-CF02-471D-A3E9-815DADAC2051}"/>
                </a:ext>
              </a:extLst>
            </p:cNvPr>
            <p:cNvSpPr/>
            <p:nvPr/>
          </p:nvSpPr>
          <p:spPr>
            <a:xfrm rot="5400000">
              <a:off x="9504029" y="393774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F50650AD-933B-49E8-82CA-0054D1CA74B9}"/>
                </a:ext>
              </a:extLst>
            </p:cNvPr>
            <p:cNvSpPr txBox="1"/>
            <p:nvPr/>
          </p:nvSpPr>
          <p:spPr>
            <a:xfrm>
              <a:off x="10036086" y="3762888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DISP in</a:t>
              </a:r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5ECFA5B8-B32F-44AE-BD37-24FC8F8A6B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36086" y="3942657"/>
              <a:ext cx="255726" cy="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DBE6B2D1-6CAB-4A0D-B844-CC8D96EA0A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1636" y="4208178"/>
              <a:ext cx="0" cy="189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9942762" y="3257951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149060" y="353312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C612893-5A5B-497E-A694-91345D5FF40C}"/>
              </a:ext>
            </a:extLst>
          </p:cNvPr>
          <p:cNvCxnSpPr>
            <a:cxnSpLocks/>
          </p:cNvCxnSpPr>
          <p:nvPr/>
        </p:nvCxnSpPr>
        <p:spPr>
          <a:xfrm flipH="1" flipV="1">
            <a:off x="5021388" y="1340281"/>
            <a:ext cx="1683" cy="324211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39C734B-3514-4F33-82D1-0C28F8B76336}"/>
              </a:ext>
            </a:extLst>
          </p:cNvPr>
          <p:cNvCxnSpPr>
            <a:cxnSpLocks/>
          </p:cNvCxnSpPr>
          <p:nvPr/>
        </p:nvCxnSpPr>
        <p:spPr>
          <a:xfrm flipV="1">
            <a:off x="5049695" y="1364903"/>
            <a:ext cx="1426078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D617B08-9190-4923-9E0A-A5B80F2CA352}"/>
              </a:ext>
            </a:extLst>
          </p:cNvPr>
          <p:cNvCxnSpPr>
            <a:cxnSpLocks/>
          </p:cNvCxnSpPr>
          <p:nvPr/>
        </p:nvCxnSpPr>
        <p:spPr>
          <a:xfrm flipH="1">
            <a:off x="6475773" y="1386028"/>
            <a:ext cx="4226" cy="39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C3A879A-A5E6-4C8B-917E-E7D95DE00A3A}"/>
              </a:ext>
            </a:extLst>
          </p:cNvPr>
          <p:cNvCxnSpPr>
            <a:cxnSpLocks/>
          </p:cNvCxnSpPr>
          <p:nvPr/>
        </p:nvCxnSpPr>
        <p:spPr>
          <a:xfrm flipH="1">
            <a:off x="6080737" y="1394322"/>
            <a:ext cx="4226" cy="39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00273C8-1F55-40FD-9F2E-8B9E44159959}"/>
              </a:ext>
            </a:extLst>
          </p:cNvPr>
          <p:cNvCxnSpPr>
            <a:cxnSpLocks/>
          </p:cNvCxnSpPr>
          <p:nvPr/>
        </p:nvCxnSpPr>
        <p:spPr>
          <a:xfrm>
            <a:off x="1807960" y="3625528"/>
            <a:ext cx="123607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7955362" y="4357516"/>
            <a:ext cx="8061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E9FA1344-1A0D-46E6-8CCF-7AD214FFD6DF}"/>
              </a:ext>
            </a:extLst>
          </p:cNvPr>
          <p:cNvSpPr txBox="1"/>
          <p:nvPr/>
        </p:nvSpPr>
        <p:spPr>
          <a:xfrm>
            <a:off x="6249395" y="5395953"/>
            <a:ext cx="4860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Could we take a lines from the ram and other components straight into the ALU via a MUX and avoid the bus?</a:t>
            </a:r>
          </a:p>
          <a:p>
            <a:endParaRPr lang="en-GB" sz="800" dirty="0"/>
          </a:p>
          <a:p>
            <a:r>
              <a:rPr lang="en-GB" sz="800" dirty="0"/>
              <a:t>Can I support an update in place with arbitrary registers</a:t>
            </a:r>
          </a:p>
          <a:p>
            <a:r>
              <a:rPr lang="en-GB" sz="800" dirty="0"/>
              <a:t>       </a:t>
            </a:r>
            <a:r>
              <a:rPr lang="en-GB" sz="800" dirty="0" err="1"/>
              <a:t>RegX</a:t>
            </a:r>
            <a:r>
              <a:rPr lang="en-GB" sz="800" dirty="0"/>
              <a:t> = ALU(Reg Y, Reg Z) </a:t>
            </a:r>
          </a:p>
          <a:p>
            <a:endParaRPr lang="en-GB" sz="800" dirty="0"/>
          </a:p>
          <a:p>
            <a:r>
              <a:rPr lang="en-GB" sz="800" dirty="0"/>
              <a:t>Can I add immediate to a reg without having the added value from the rom go via a reg?   </a:t>
            </a:r>
            <a:r>
              <a:rPr lang="en-GB" sz="800" dirty="0" err="1"/>
              <a:t>Ie</a:t>
            </a:r>
            <a:r>
              <a:rPr lang="en-GB" sz="800" dirty="0"/>
              <a:t> “ADD RA, 10”     add 10 to RA without overwriting RB</a:t>
            </a:r>
          </a:p>
          <a:p>
            <a:r>
              <a:rPr lang="en-GB" sz="800" dirty="0"/>
              <a:t>Might need to introduce an instruction register to hold the immediate value “10” to do that??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F009E7-44A0-44CA-B484-7805586A071E}"/>
              </a:ext>
            </a:extLst>
          </p:cNvPr>
          <p:cNvSpPr txBox="1"/>
          <p:nvPr/>
        </p:nvSpPr>
        <p:spPr>
          <a:xfrm>
            <a:off x="3961219" y="182530"/>
            <a:ext cx="847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immediate </a:t>
            </a:r>
            <a:r>
              <a:rPr lang="en-GB" sz="800" dirty="0" err="1"/>
              <a:t>arith</a:t>
            </a:r>
            <a:r>
              <a:rPr lang="en-GB" sz="800" dirty="0"/>
              <a:t> (without  loading reg)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3DF0FEE-477E-42FE-B660-6E9594F25963}"/>
              </a:ext>
            </a:extLst>
          </p:cNvPr>
          <p:cNvSpPr txBox="1"/>
          <p:nvPr/>
        </p:nvSpPr>
        <p:spPr>
          <a:xfrm>
            <a:off x="3124902" y="205769"/>
            <a:ext cx="847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Mux:Support</a:t>
            </a:r>
            <a:r>
              <a:rPr lang="en-GB" sz="800" dirty="0"/>
              <a:t> relative jumps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06CB76-9016-4FA4-9A2D-10DCD87449DA}"/>
              </a:ext>
            </a:extLst>
          </p:cNvPr>
          <p:cNvSpPr txBox="1"/>
          <p:nvPr/>
        </p:nvSpPr>
        <p:spPr>
          <a:xfrm>
            <a:off x="4788828" y="229021"/>
            <a:ext cx="132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walking memory locations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144589" y="4125581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146453" y="3917220"/>
            <a:ext cx="497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8639094" y="393042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468F303-51FF-4AE7-91D2-23CDC0DAB813}"/>
              </a:ext>
            </a:extLst>
          </p:cNvPr>
          <p:cNvCxnSpPr>
            <a:cxnSpLocks/>
          </p:cNvCxnSpPr>
          <p:nvPr/>
        </p:nvCxnSpPr>
        <p:spPr>
          <a:xfrm>
            <a:off x="7808798" y="3753546"/>
            <a:ext cx="1048642" cy="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D0AB9AAC-B8E3-4EE1-83ED-E3645AAB237B}"/>
              </a:ext>
            </a:extLst>
          </p:cNvPr>
          <p:cNvCxnSpPr>
            <a:cxnSpLocks/>
          </p:cNvCxnSpPr>
          <p:nvPr/>
        </p:nvCxnSpPr>
        <p:spPr>
          <a:xfrm flipH="1">
            <a:off x="8851692" y="3753546"/>
            <a:ext cx="5748" cy="18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</p:cNvCxnSpPr>
          <p:nvPr/>
        </p:nvCxnSpPr>
        <p:spPr>
          <a:xfrm flipH="1">
            <a:off x="8887877" y="435264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</p:cNvCxnSpPr>
          <p:nvPr/>
        </p:nvCxnSpPr>
        <p:spPr>
          <a:xfrm flipV="1">
            <a:off x="4271361" y="3452335"/>
            <a:ext cx="0" cy="32295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613825" y="2570594"/>
            <a:ext cx="13356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( Negative, Overflow, </a:t>
            </a:r>
          </a:p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Magnitude?? )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246870" y="3035860"/>
            <a:ext cx="46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 &amp; Z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>
            <a:off x="3181015" y="3301666"/>
            <a:ext cx="76335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[All other control]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06208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12551" y="3486041"/>
            <a:ext cx="46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/>
          <p:nvPr/>
        </p:nvCxnSpPr>
        <p:spPr>
          <a:xfrm>
            <a:off x="3529468" y="3031797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362625" y="2855595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777199"/>
            <a:ext cx="1392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280944" y="770174"/>
            <a:ext cx="1140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Control Logic</a:t>
            </a:r>
          </a:p>
        </p:txBody>
      </p:sp>
    </p:spTree>
    <p:extLst>
      <p:ext uri="{BB962C8B-B14F-4D97-AF65-F5344CB8AC3E}">
        <p14:creationId xmlns:p14="http://schemas.microsoft.com/office/powerpoint/2010/main" val="1332909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214796" y="3530010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589493" y="4106628"/>
            <a:ext cx="397667" cy="630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514895" y="3854488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506689" y="1806676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7428043" y="3914287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7648932" y="387975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7648932" y="419608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7627980" y="4385241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147125" y="402258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147125" y="4252689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140276" y="375373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140276" y="3983836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7545474" y="2855595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057066" y="292156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057066" y="3143275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7800503" y="3643115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014586" y="3939928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149060" y="4207131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271887" y="3720268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9994280" y="413227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0526337" y="395742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0526337" y="4121180"/>
            <a:ext cx="438074" cy="16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271887" y="4402712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9942762" y="3257951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149060" y="353312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7955362" y="4357516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E9FA1344-1A0D-46E6-8CCF-7AD214FFD6DF}"/>
              </a:ext>
            </a:extLst>
          </p:cNvPr>
          <p:cNvSpPr txBox="1"/>
          <p:nvPr/>
        </p:nvSpPr>
        <p:spPr>
          <a:xfrm>
            <a:off x="6249395" y="5395953"/>
            <a:ext cx="486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Could we take a lines from the ram and other components straight into the ALU via a MUX and avoid the bus?</a:t>
            </a:r>
          </a:p>
          <a:p>
            <a:endParaRPr lang="en-GB" sz="800" dirty="0"/>
          </a:p>
          <a:p>
            <a:r>
              <a:rPr lang="en-GB" sz="800" dirty="0"/>
              <a:t>Can I add immediate to a reg without having the added value from the rom go via a reg?   </a:t>
            </a:r>
            <a:r>
              <a:rPr lang="en-GB" sz="800" dirty="0" err="1"/>
              <a:t>Ie</a:t>
            </a:r>
            <a:r>
              <a:rPr lang="en-GB" sz="800" dirty="0"/>
              <a:t> “ADD RA, 10”     add 10 to RA without overwriting RB</a:t>
            </a:r>
          </a:p>
          <a:p>
            <a:r>
              <a:rPr lang="en-GB" sz="800" dirty="0"/>
              <a:t>Might need to introduce an instruction register to hold the immediate value “10” to do that or mux the ROM data into the ALU.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F009E7-44A0-44CA-B484-7805586A071E}"/>
              </a:ext>
            </a:extLst>
          </p:cNvPr>
          <p:cNvSpPr txBox="1"/>
          <p:nvPr/>
        </p:nvSpPr>
        <p:spPr>
          <a:xfrm>
            <a:off x="3726907" y="5443574"/>
            <a:ext cx="847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immediate </a:t>
            </a:r>
            <a:r>
              <a:rPr lang="en-GB" sz="800" dirty="0" err="1"/>
              <a:t>arith</a:t>
            </a:r>
            <a:r>
              <a:rPr lang="en-GB" sz="800" dirty="0"/>
              <a:t> (without  loading reg)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3DF0FEE-477E-42FE-B660-6E9594F25963}"/>
              </a:ext>
            </a:extLst>
          </p:cNvPr>
          <p:cNvSpPr txBox="1"/>
          <p:nvPr/>
        </p:nvSpPr>
        <p:spPr>
          <a:xfrm>
            <a:off x="2890590" y="5466813"/>
            <a:ext cx="847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Mux:Support</a:t>
            </a:r>
            <a:r>
              <a:rPr lang="en-GB" sz="800" dirty="0"/>
              <a:t> relative jumps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06CB76-9016-4FA4-9A2D-10DCD87449DA}"/>
              </a:ext>
            </a:extLst>
          </p:cNvPr>
          <p:cNvSpPr txBox="1"/>
          <p:nvPr/>
        </p:nvSpPr>
        <p:spPr>
          <a:xfrm>
            <a:off x="4554516" y="5490065"/>
            <a:ext cx="132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walking memory locations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144589" y="4125581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146453" y="391722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8639094" y="393042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8887877" y="4389150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127169" y="299380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73696" y="3161421"/>
            <a:ext cx="48606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80943" y="2927178"/>
            <a:ext cx="545081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777199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777198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383795" y="2907882"/>
            <a:ext cx="2797552" cy="605144"/>
          </a:xfrm>
          <a:prstGeom prst="bentConnector3">
            <a:avLst>
              <a:gd name="adj1" fmla="val 10817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0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6683463" y="3492658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057145" y="3099693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767559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795796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545474" y="77719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773062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9707767" y="1644496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95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Arrow: Down 358">
            <a:extLst>
              <a:ext uri="{FF2B5EF4-FFF2-40B4-BE49-F238E27FC236}">
                <a16:creationId xmlns:a16="http://schemas.microsoft.com/office/drawing/2014/main" id="{FAF6ED14-E1EC-480A-B148-5736A853E0B6}"/>
              </a:ext>
            </a:extLst>
          </p:cNvPr>
          <p:cNvSpPr/>
          <p:nvPr/>
        </p:nvSpPr>
        <p:spPr>
          <a:xfrm rot="5400000" flipV="1">
            <a:off x="1448398" y="3085502"/>
            <a:ext cx="121483" cy="46570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1" name="Arrow: Bent-Up 360">
            <a:extLst>
              <a:ext uri="{FF2B5EF4-FFF2-40B4-BE49-F238E27FC236}">
                <a16:creationId xmlns:a16="http://schemas.microsoft.com/office/drawing/2014/main" id="{830A4E4A-D939-459B-B8F0-5BD346511052}"/>
              </a:ext>
            </a:extLst>
          </p:cNvPr>
          <p:cNvSpPr/>
          <p:nvPr/>
        </p:nvSpPr>
        <p:spPr>
          <a:xfrm rot="10800000" flipH="1" flipV="1">
            <a:off x="2138544" y="2232456"/>
            <a:ext cx="172775" cy="1091630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348007" y="3139420"/>
            <a:ext cx="346108" cy="2760611"/>
          </a:xfrm>
          <a:prstGeom prst="bentUpArrow">
            <a:avLst>
              <a:gd name="adj1" fmla="val 29644"/>
              <a:gd name="adj2" fmla="val 7097"/>
              <a:gd name="adj3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1196566" y="3977242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FBF70445-1360-480E-AE09-00F2BA4F94A1}"/>
              </a:ext>
            </a:extLst>
          </p:cNvPr>
          <p:cNvSpPr/>
          <p:nvPr/>
        </p:nvSpPr>
        <p:spPr>
          <a:xfrm rot="5400000" flipV="1">
            <a:off x="10670017" y="2359537"/>
            <a:ext cx="109280" cy="4983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9DED1-1336-4896-BC49-70125C4BD85D}"/>
              </a:ext>
            </a:extLst>
          </p:cNvPr>
          <p:cNvGrpSpPr/>
          <p:nvPr/>
        </p:nvGrpSpPr>
        <p:grpSpPr>
          <a:xfrm>
            <a:off x="10475502" y="2299106"/>
            <a:ext cx="206837" cy="903370"/>
            <a:chOff x="9884541" y="2220937"/>
            <a:chExt cx="193562" cy="812048"/>
          </a:xfrm>
        </p:grpSpPr>
        <p:sp>
          <p:nvSpPr>
            <p:cNvPr id="344" name="Arrow: Bent-Up 343">
              <a:extLst>
                <a:ext uri="{FF2B5EF4-FFF2-40B4-BE49-F238E27FC236}">
                  <a16:creationId xmlns:a16="http://schemas.microsoft.com/office/drawing/2014/main" id="{2EB8443E-5D25-4DE1-BDA2-47D2E60A12C8}"/>
                </a:ext>
              </a:extLst>
            </p:cNvPr>
            <p:cNvSpPr/>
            <p:nvPr/>
          </p:nvSpPr>
          <p:spPr>
            <a:xfrm rot="10800000" flipH="1" flipV="1">
              <a:off x="9885678" y="2220937"/>
              <a:ext cx="192425" cy="567594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29" name="Arrow: Bent-Up 328">
              <a:extLst>
                <a:ext uri="{FF2B5EF4-FFF2-40B4-BE49-F238E27FC236}">
                  <a16:creationId xmlns:a16="http://schemas.microsoft.com/office/drawing/2014/main" id="{88010A4F-57DB-4EB2-8CB1-712176974018}"/>
                </a:ext>
              </a:extLst>
            </p:cNvPr>
            <p:cNvSpPr/>
            <p:nvPr/>
          </p:nvSpPr>
          <p:spPr>
            <a:xfrm rot="10800000" flipH="1">
              <a:off x="9884541" y="2732042"/>
              <a:ext cx="192425" cy="300943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E777FC4-E8A3-48CD-B1B5-459AC3952F85}"/>
                </a:ext>
              </a:extLst>
            </p:cNvPr>
            <p:cNvSpPr/>
            <p:nvPr/>
          </p:nvSpPr>
          <p:spPr>
            <a:xfrm>
              <a:off x="10002080" y="2721777"/>
              <a:ext cx="396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649768" y="4201513"/>
            <a:ext cx="10330971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6" name="Arrow: Bent-Up 335">
            <a:extLst>
              <a:ext uri="{FF2B5EF4-FFF2-40B4-BE49-F238E27FC236}">
                <a16:creationId xmlns:a16="http://schemas.microsoft.com/office/drawing/2014/main" id="{91CB22B0-D9A3-46B2-8A70-27BB0B646681}"/>
              </a:ext>
            </a:extLst>
          </p:cNvPr>
          <p:cNvSpPr/>
          <p:nvPr/>
        </p:nvSpPr>
        <p:spPr>
          <a:xfrm rot="10800000" flipV="1">
            <a:off x="10242480" y="3366467"/>
            <a:ext cx="1603825" cy="1690422"/>
          </a:xfrm>
          <a:prstGeom prst="bentUpArrow">
            <a:avLst>
              <a:gd name="adj1" fmla="val 3390"/>
              <a:gd name="adj2" fmla="val 5073"/>
              <a:gd name="adj3" fmla="val 77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5" name="Arrow: Bent-Up 334">
            <a:extLst>
              <a:ext uri="{FF2B5EF4-FFF2-40B4-BE49-F238E27FC236}">
                <a16:creationId xmlns:a16="http://schemas.microsoft.com/office/drawing/2014/main" id="{65000162-E0E0-425F-9F54-C6A642F2AD5D}"/>
              </a:ext>
            </a:extLst>
          </p:cNvPr>
          <p:cNvSpPr/>
          <p:nvPr/>
        </p:nvSpPr>
        <p:spPr>
          <a:xfrm flipV="1">
            <a:off x="11410939" y="3918464"/>
            <a:ext cx="428580" cy="1104947"/>
          </a:xfrm>
          <a:prstGeom prst="bentUpArrow">
            <a:avLst>
              <a:gd name="adj1" fmla="val 15252"/>
              <a:gd name="adj2" fmla="val 5984"/>
              <a:gd name="adj3" fmla="val 49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1517733" y="4503588"/>
            <a:ext cx="486787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1272837" y="3529880"/>
            <a:ext cx="335278" cy="1519473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C1FC2-2E2B-4D2B-ACC9-961AC54D1E88}"/>
              </a:ext>
            </a:extLst>
          </p:cNvPr>
          <p:cNvGrpSpPr/>
          <p:nvPr/>
        </p:nvGrpSpPr>
        <p:grpSpPr>
          <a:xfrm>
            <a:off x="632428" y="5490294"/>
            <a:ext cx="8504569" cy="701383"/>
            <a:chOff x="1070663" y="5089525"/>
            <a:chExt cx="7513655" cy="630480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87FA820-A46F-43D4-B8AA-F6442C5702D8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A9EF572-1888-4DDF-B702-C7D15124C5A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36" name="Arrow: Right 235">
              <a:extLst>
                <a:ext uri="{FF2B5EF4-FFF2-40B4-BE49-F238E27FC236}">
                  <a16:creationId xmlns:a16="http://schemas.microsoft.com/office/drawing/2014/main" id="{27FDE5DF-4CFD-4A99-B0DB-82DD6B25ABF1}"/>
                </a:ext>
              </a:extLst>
            </p:cNvPr>
            <p:cNvSpPr/>
            <p:nvPr/>
          </p:nvSpPr>
          <p:spPr>
            <a:xfrm rot="10800000">
              <a:off x="1070663" y="5089525"/>
              <a:ext cx="199596" cy="630480"/>
            </a:xfrm>
            <a:prstGeom prst="rightArrow">
              <a:avLst>
                <a:gd name="adj1" fmla="val 86335"/>
                <a:gd name="adj2" fmla="val 1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307245" y="1544507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 dirty="0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3173011" y="3965213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3032596" y="3773221"/>
            <a:ext cx="384690" cy="192662"/>
            <a:chOff x="5109552" y="2074509"/>
            <a:chExt cx="365379" cy="17318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46293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3100798" y="2990749"/>
            <a:ext cx="165884" cy="78081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544897" y="1337423"/>
            <a:ext cx="1349459" cy="1147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606174" y="1721942"/>
            <a:ext cx="95402" cy="73112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631214" y="3376660"/>
            <a:ext cx="107158" cy="87677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2752174" y="565862"/>
            <a:ext cx="9117767" cy="2054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1549157" y="614384"/>
            <a:ext cx="320785" cy="2368479"/>
          </a:xfrm>
          <a:prstGeom prst="bentUpArrow">
            <a:avLst>
              <a:gd name="adj1" fmla="val 29762"/>
              <a:gd name="adj2" fmla="val 15844"/>
              <a:gd name="adj3" fmla="val 258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9051528" y="2453064"/>
            <a:ext cx="73998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430214" y="2743941"/>
            <a:ext cx="2725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SYNC </a:t>
            </a:r>
            <a:br>
              <a:rPr lang="en-GB" sz="600" b="1" dirty="0"/>
            </a:br>
            <a:r>
              <a:rPr lang="en-GB" sz="6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628454" y="2467395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655660" y="3275436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9090025" y="2583425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306648" y="2479640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9084968" y="2470540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9074753" y="2726065"/>
            <a:ext cx="291747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rdL_addr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rdR_addr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wr_addr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_rdL_en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_rdR_en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7958341" y="1592335"/>
            <a:ext cx="1953301" cy="210207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2828290" y="2453011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2927582" y="3141666"/>
            <a:ext cx="15709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3076700" y="2961436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2869416" y="278986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3186451" y="4576317"/>
            <a:ext cx="68287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Attach RAM /ROM to </a:t>
            </a:r>
          </a:p>
          <a:p>
            <a:r>
              <a:rPr lang="en-GB" sz="600" dirty="0"/>
              <a:t>R Bus so they can </a:t>
            </a:r>
          </a:p>
          <a:p>
            <a:r>
              <a:rPr lang="en-GB" sz="600" dirty="0"/>
              <a:t>participate in ALU </a:t>
            </a:r>
          </a:p>
          <a:p>
            <a:r>
              <a:rPr lang="en-GB" sz="600" dirty="0"/>
              <a:t>as other side from </a:t>
            </a:r>
          </a:p>
          <a:p>
            <a:r>
              <a:rPr lang="en-GB" sz="600" dirty="0"/>
              <a:t>the other registers </a:t>
            </a:r>
          </a:p>
          <a:p>
            <a:r>
              <a:rPr lang="en-GB" sz="6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985200" y="1351048"/>
            <a:ext cx="557032" cy="3244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1190710" y="2333796"/>
            <a:ext cx="12824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1049662" y="1598569"/>
            <a:ext cx="4488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1049662" y="4238173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1308388" y="2892869"/>
            <a:ext cx="19396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1416339" y="1603841"/>
            <a:ext cx="325410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A Bus</a:t>
            </a:r>
            <a:endParaRPr lang="en-GB" sz="14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805022" y="4271198"/>
            <a:ext cx="32220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B Bus</a:t>
            </a:r>
            <a:endParaRPr lang="en-GB" sz="14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3056473" y="623975"/>
            <a:ext cx="47929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Result Bus</a:t>
            </a:r>
            <a:endParaRPr lang="en-GB" sz="14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915334" y="5594200"/>
            <a:ext cx="67967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Hi [15:8]</a:t>
            </a:r>
            <a:endParaRPr lang="en-GB" sz="14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915334" y="5969329"/>
            <a:ext cx="64761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Lo [7:0]</a:t>
            </a:r>
            <a:endParaRPr lang="en-GB" sz="1400" b="1" dirty="0"/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064929AE-D691-448F-B0E9-36B5EEB230B7}"/>
              </a:ext>
            </a:extLst>
          </p:cNvPr>
          <p:cNvSpPr/>
          <p:nvPr/>
        </p:nvSpPr>
        <p:spPr>
          <a:xfrm>
            <a:off x="2427001" y="2743261"/>
            <a:ext cx="40559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 dirty="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24490AB-54C2-41B7-B43D-E1AA32A2396F}"/>
              </a:ext>
            </a:extLst>
          </p:cNvPr>
          <p:cNvSpPr/>
          <p:nvPr/>
        </p:nvSpPr>
        <p:spPr>
          <a:xfrm>
            <a:off x="2461974" y="2806280"/>
            <a:ext cx="318998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</a:t>
            </a:r>
            <a:endParaRPr lang="en-GB" sz="1200" b="1" dirty="0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3037733" y="2076267"/>
            <a:ext cx="384690" cy="189130"/>
            <a:chOff x="5109552" y="2074509"/>
            <a:chExt cx="365379" cy="170011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078522"/>
              <a:ext cx="28014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 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3179926" y="2261834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1392949" y="824666"/>
            <a:ext cx="1659052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RAM isolation from result bus to avoid read  / write or RAM leaking between Result Bus and R Bus.</a:t>
            </a:r>
          </a:p>
          <a:p>
            <a:endParaRPr lang="en-GB" sz="600" dirty="0"/>
          </a:p>
          <a:p>
            <a:r>
              <a:rPr lang="en-GB" sz="600" dirty="0"/>
              <a:t>Buffer I _oe = _wr</a:t>
            </a:r>
          </a:p>
          <a:p>
            <a:r>
              <a:rPr lang="en-GB" sz="600" dirty="0"/>
              <a:t>Buffer R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879887" y="3426491"/>
            <a:ext cx="76302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Register file is a general </a:t>
            </a:r>
          </a:p>
          <a:p>
            <a:r>
              <a:rPr lang="en-GB" sz="600" dirty="0"/>
              <a:t>purpose register set</a:t>
            </a:r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1438752" y="5237667"/>
            <a:ext cx="98695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1864495" y="5230262"/>
            <a:ext cx="98695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1335201" y="5060734"/>
            <a:ext cx="384691" cy="193017"/>
            <a:chOff x="5109552" y="2070281"/>
            <a:chExt cx="365379" cy="173505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27879" y="2070281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1758418" y="5067537"/>
            <a:ext cx="384690" cy="189842"/>
            <a:chOff x="5109552" y="2073135"/>
            <a:chExt cx="365379" cy="170651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33014" y="2073135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1054656" y="3782073"/>
            <a:ext cx="384690" cy="189842"/>
            <a:chOff x="5109552" y="2073135"/>
            <a:chExt cx="365379" cy="170651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42568" y="2073135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1112379" y="3131338"/>
            <a:ext cx="184119" cy="636178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1011542" y="361293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1983599" y="4704506"/>
            <a:ext cx="25651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1138959" y="4689972"/>
            <a:ext cx="328674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D[24:16]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1975220" y="2116930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2868024" y="2494117"/>
            <a:ext cx="12022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_oe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1436780" y="3607930"/>
            <a:ext cx="88166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1801220-1E9F-42E0-8C79-5D7CD2F5BA9C}"/>
              </a:ext>
            </a:extLst>
          </p:cNvPr>
          <p:cNvSpPr/>
          <p:nvPr/>
        </p:nvSpPr>
        <p:spPr>
          <a:xfrm>
            <a:off x="10511893" y="323140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64C461-D3BB-4F7B-97BC-91D387F27C07}"/>
              </a:ext>
            </a:extLst>
          </p:cNvPr>
          <p:cNvSpPr/>
          <p:nvPr/>
        </p:nvSpPr>
        <p:spPr>
          <a:xfrm>
            <a:off x="10164854" y="2439335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C2B1421-9EE2-4D6A-870B-2D916AC6EF4B}"/>
              </a:ext>
            </a:extLst>
          </p:cNvPr>
          <p:cNvSpPr txBox="1"/>
          <p:nvPr/>
        </p:nvSpPr>
        <p:spPr>
          <a:xfrm>
            <a:off x="10242481" y="3139420"/>
            <a:ext cx="2003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600" b="1" dirty="0"/>
            </a:br>
            <a:r>
              <a:rPr lang="en-GB" sz="600" b="1" dirty="0"/>
              <a:t>FLAGS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78A29F-76BA-4822-A3CF-3584BAEC2632}"/>
              </a:ext>
            </a:extLst>
          </p:cNvPr>
          <p:cNvSpPr txBox="1"/>
          <p:nvPr/>
        </p:nvSpPr>
        <p:spPr>
          <a:xfrm>
            <a:off x="10358156" y="2476481"/>
            <a:ext cx="88230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600" dirty="0"/>
          </a:p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D695DA7-7374-45F0-AF66-0B1131ED6257}"/>
              </a:ext>
            </a:extLst>
          </p:cNvPr>
          <p:cNvSpPr txBox="1"/>
          <p:nvPr/>
        </p:nvSpPr>
        <p:spPr>
          <a:xfrm>
            <a:off x="10191477" y="2494392"/>
            <a:ext cx="11702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CP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E8C0C4F-197E-4609-85FE-B1AA8EBCA864}"/>
              </a:ext>
            </a:extLst>
          </p:cNvPr>
          <p:cNvSpPr/>
          <p:nvPr/>
        </p:nvSpPr>
        <p:spPr>
          <a:xfrm>
            <a:off x="11789295" y="4987717"/>
            <a:ext cx="48855" cy="50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40" name="Arrow: Down 339">
            <a:extLst>
              <a:ext uri="{FF2B5EF4-FFF2-40B4-BE49-F238E27FC236}">
                <a16:creationId xmlns:a16="http://schemas.microsoft.com/office/drawing/2014/main" id="{E9D398B6-29EE-45B6-BB4C-283EAC60289F}"/>
              </a:ext>
            </a:extLst>
          </p:cNvPr>
          <p:cNvSpPr/>
          <p:nvPr/>
        </p:nvSpPr>
        <p:spPr>
          <a:xfrm flipV="1">
            <a:off x="10567178" y="171305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92C485C-D015-4F0C-8A92-0BF0E9F34DE0}"/>
              </a:ext>
            </a:extLst>
          </p:cNvPr>
          <p:cNvGrpSpPr/>
          <p:nvPr/>
        </p:nvGrpSpPr>
        <p:grpSpPr>
          <a:xfrm>
            <a:off x="10463329" y="2087575"/>
            <a:ext cx="372695" cy="192662"/>
            <a:chOff x="5109552" y="2074509"/>
            <a:chExt cx="365379" cy="173186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C7CDE19-DAE8-4FE6-B03F-0E565D465D4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DC6BF4D6-D077-463F-80DE-E693382C20BC}"/>
                </a:ext>
              </a:extLst>
            </p:cNvPr>
            <p:cNvSpPr txBox="1"/>
            <p:nvPr/>
          </p:nvSpPr>
          <p:spPr>
            <a:xfrm>
              <a:off x="5164355" y="2081697"/>
              <a:ext cx="297021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_en`</a:t>
              </a:r>
              <a:endParaRPr lang="en-GB" sz="600" dirty="0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0AFF3BE0-6B94-4B23-AA3D-21D275235ED1}"/>
              </a:ext>
            </a:extLst>
          </p:cNvPr>
          <p:cNvSpPr txBox="1"/>
          <p:nvPr/>
        </p:nvSpPr>
        <p:spPr>
          <a:xfrm>
            <a:off x="11003860" y="2556760"/>
            <a:ext cx="21766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_cin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929FE43-0BDB-49E2-B5ED-0F89FB137344}"/>
              </a:ext>
            </a:extLst>
          </p:cNvPr>
          <p:cNvSpPr txBox="1"/>
          <p:nvPr/>
        </p:nvSpPr>
        <p:spPr>
          <a:xfrm>
            <a:off x="9878363" y="1996886"/>
            <a:ext cx="57846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TBD: Flags Reg </a:t>
            </a:r>
          </a:p>
          <a:p>
            <a:r>
              <a:rPr lang="en-GB" sz="600" dirty="0"/>
              <a:t>write _en may only be  enabled for  specific  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452F25-F6FE-4910-8C4A-A95016E1CB54}"/>
              </a:ext>
            </a:extLst>
          </p:cNvPr>
          <p:cNvSpPr/>
          <p:nvPr/>
        </p:nvSpPr>
        <p:spPr>
          <a:xfrm>
            <a:off x="8891110" y="755813"/>
            <a:ext cx="28328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/>
              <a:t>Optional : Flags reg on L Bus means we can store it </a:t>
            </a:r>
          </a:p>
          <a:p>
            <a:r>
              <a:rPr lang="en-GB" sz="600" dirty="0"/>
              <a:t>to RAM or to another reg and do arbitrary bitwise comparisons on the result.</a:t>
            </a:r>
          </a:p>
          <a:p>
            <a:endParaRPr lang="en-GB" sz="600" dirty="0"/>
          </a:p>
          <a:p>
            <a:r>
              <a:rPr lang="en-GB" sz="600" dirty="0"/>
              <a:t>Optional: But if we also allow it to be restored from RAM or a REG or ROM then that </a:t>
            </a:r>
          </a:p>
          <a:p>
            <a:r>
              <a:rPr lang="en-GB" sz="600" dirty="0"/>
              <a:t>might be extra useful – </a:t>
            </a:r>
            <a:r>
              <a:rPr lang="en-GB" sz="600" dirty="0" err="1"/>
              <a:t>eg</a:t>
            </a:r>
            <a:r>
              <a:rPr lang="en-GB" sz="600" dirty="0"/>
              <a:t> to set or clear carry before  arithmetic. </a:t>
            </a:r>
          </a:p>
          <a:p>
            <a:endParaRPr lang="en-GB" sz="600" dirty="0"/>
          </a:p>
          <a:p>
            <a:r>
              <a:rPr lang="en-GB" sz="600" dirty="0"/>
              <a:t>Or is Carry a special case?  Perhaps on a sophisticated CPU </a:t>
            </a:r>
          </a:p>
          <a:p>
            <a:r>
              <a:rPr lang="en-GB" sz="600" dirty="0"/>
              <a:t>stashing the flags  might be useful, but here?</a:t>
            </a:r>
          </a:p>
        </p:txBody>
      </p: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390666" y="3088395"/>
            <a:ext cx="396770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 rot="16200000">
            <a:off x="63483" y="5005589"/>
            <a:ext cx="594715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[15:0]</a:t>
            </a:r>
            <a:endParaRPr lang="en-GB" sz="1400" b="1" dirty="0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355725" y="3154336"/>
            <a:ext cx="62409" cy="124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596A8B8-D5ED-4004-980D-058D0FC057A3}"/>
              </a:ext>
            </a:extLst>
          </p:cNvPr>
          <p:cNvSpPr txBox="1"/>
          <p:nvPr/>
        </p:nvSpPr>
        <p:spPr>
          <a:xfrm>
            <a:off x="7580746" y="4385408"/>
            <a:ext cx="2509696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Optional extras: a </a:t>
            </a:r>
            <a:r>
              <a:rPr lang="en-GB" sz="600" dirty="0" err="1">
                <a:solidFill>
                  <a:srgbClr val="FF0000"/>
                </a:solidFill>
              </a:rPr>
              <a:t>presettable</a:t>
            </a:r>
            <a:r>
              <a:rPr lang="en-GB" sz="600" dirty="0">
                <a:solidFill>
                  <a:srgbClr val="FF0000"/>
                </a:solidFill>
              </a:rPr>
              <a:t> auto-counting  MAR? </a:t>
            </a:r>
          </a:p>
          <a:p>
            <a:r>
              <a:rPr lang="en-GB" sz="600" dirty="0">
                <a:solidFill>
                  <a:srgbClr val="FF0000"/>
                </a:solidFill>
              </a:rPr>
              <a:t>Or a settable address register that autoincrements after each read will save time on copy operations; otherwise multiple instructions required for increment, with carry to MARHI. Basically a second program counter like thing.</a:t>
            </a:r>
          </a:p>
          <a:p>
            <a:r>
              <a:rPr lang="en-GB" sz="600" dirty="0">
                <a:solidFill>
                  <a:srgbClr val="FF0000"/>
                </a:solidFill>
              </a:rPr>
              <a:t>And I have </a:t>
            </a:r>
            <a:r>
              <a:rPr lang="en-GB" sz="600">
                <a:solidFill>
                  <a:srgbClr val="FF0000"/>
                </a:solidFill>
              </a:rPr>
              <a:t>no dedicated </a:t>
            </a:r>
            <a:r>
              <a:rPr lang="en-GB" sz="600" dirty="0">
                <a:solidFill>
                  <a:srgbClr val="FF0000"/>
                </a:solidFill>
              </a:rPr>
              <a:t>stack pointer either.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5F54566-9CFA-4D1D-8A1F-34F6C49EC687}"/>
              </a:ext>
            </a:extLst>
          </p:cNvPr>
          <p:cNvGrpSpPr/>
          <p:nvPr/>
        </p:nvGrpSpPr>
        <p:grpSpPr>
          <a:xfrm>
            <a:off x="795619" y="3024968"/>
            <a:ext cx="316799" cy="349603"/>
            <a:chOff x="795619" y="2450976"/>
            <a:chExt cx="316799" cy="923596"/>
          </a:xfrm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DA0B8603-B43D-464E-9603-27D2C9508FA6}"/>
                </a:ext>
              </a:extLst>
            </p:cNvPr>
            <p:cNvSpPr/>
            <p:nvPr/>
          </p:nvSpPr>
          <p:spPr>
            <a:xfrm>
              <a:off x="795619" y="2450976"/>
              <a:ext cx="316799" cy="9235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C73D384-A19E-4EBF-B9C1-32CD1424C1E9}"/>
                </a:ext>
              </a:extLst>
            </p:cNvPr>
            <p:cNvSpPr txBox="1"/>
            <p:nvPr/>
          </p:nvSpPr>
          <p:spPr>
            <a:xfrm>
              <a:off x="894912" y="3139630"/>
              <a:ext cx="161904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ROM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14F4A052-BE8D-49DD-900E-3123936FB74B}"/>
                </a:ext>
              </a:extLst>
            </p:cNvPr>
            <p:cNvSpPr txBox="1"/>
            <p:nvPr/>
          </p:nvSpPr>
          <p:spPr>
            <a:xfrm>
              <a:off x="819324" y="2811075"/>
              <a:ext cx="280645" cy="2439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A  D[7:0]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F168A8BD-9F44-4B28-87E9-62764976D812}"/>
                </a:ext>
              </a:extLst>
            </p:cNvPr>
            <p:cNvSpPr txBox="1"/>
            <p:nvPr/>
          </p:nvSpPr>
          <p:spPr>
            <a:xfrm>
              <a:off x="831576" y="2504313"/>
              <a:ext cx="186338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</a:t>
              </a:r>
              <a:r>
                <a:rPr lang="en-GB" sz="600" dirty="0" err="1">
                  <a:solidFill>
                    <a:srgbClr val="FF0000"/>
                  </a:solidFill>
                </a:rPr>
                <a:t>oe</a:t>
              </a:r>
              <a:endParaRPr lang="en-GB" sz="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57" name="TextBox 256">
            <a:extLst>
              <a:ext uri="{FF2B5EF4-FFF2-40B4-BE49-F238E27FC236}">
                <a16:creationId xmlns:a16="http://schemas.microsoft.com/office/drawing/2014/main" id="{8196FAB0-6D2F-4C28-ACE9-24C348919033}"/>
              </a:ext>
            </a:extLst>
          </p:cNvPr>
          <p:cNvSpPr txBox="1"/>
          <p:nvPr/>
        </p:nvSpPr>
        <p:spPr>
          <a:xfrm>
            <a:off x="2101452" y="4935462"/>
            <a:ext cx="90744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addrmode_immediate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A1BB0-6996-4CD7-9642-38CF889CF31B}"/>
              </a:ext>
            </a:extLst>
          </p:cNvPr>
          <p:cNvSpPr/>
          <p:nvPr/>
        </p:nvSpPr>
        <p:spPr>
          <a:xfrm>
            <a:off x="748655" y="5294975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EEAC8AA-DCBE-4DAA-9BF1-A5E1593EEC16}"/>
              </a:ext>
            </a:extLst>
          </p:cNvPr>
          <p:cNvSpPr/>
          <p:nvPr/>
        </p:nvSpPr>
        <p:spPr>
          <a:xfrm>
            <a:off x="2031865" y="5309986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7450561" y="1340402"/>
            <a:ext cx="1363678" cy="125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8447701" y="171252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7712299" y="245228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7758442" y="3000480"/>
            <a:ext cx="17793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7960709" y="2960707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8342367" y="2085017"/>
            <a:ext cx="384690" cy="192662"/>
            <a:chOff x="5109552" y="2074509"/>
            <a:chExt cx="365379" cy="173186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33339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8030012" y="2280952"/>
            <a:ext cx="545743" cy="745618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7931141" y="2085057"/>
            <a:ext cx="384690" cy="192662"/>
            <a:chOff x="5109552" y="2074509"/>
            <a:chExt cx="365379" cy="17318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45077" y="2081697"/>
              <a:ext cx="26339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8088635" y="2272711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7636450" y="3497267"/>
            <a:ext cx="105064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UART Buffer isolation needed to prevent writes and reads from  UART on one bus leaking over to the other bus.</a:t>
            </a:r>
            <a:br>
              <a:rPr lang="en-GB" sz="600" dirty="0"/>
            </a:br>
            <a:r>
              <a:rPr lang="en-GB" sz="600" dirty="0"/>
              <a:t> </a:t>
            </a:r>
          </a:p>
          <a:p>
            <a:r>
              <a:rPr lang="en-GB" sz="600" dirty="0"/>
              <a:t>Buffer I _oe = wr</a:t>
            </a:r>
            <a:br>
              <a:rPr lang="en-GB" sz="600" dirty="0"/>
            </a:br>
            <a:r>
              <a:rPr lang="en-GB" sz="600" dirty="0"/>
              <a:t>Buffer L  _oe = _rd</a:t>
            </a:r>
            <a:br>
              <a:rPr lang="en-GB" sz="600" dirty="0"/>
            </a:br>
            <a:r>
              <a:rPr lang="en-GB" sz="600" dirty="0"/>
              <a:t>(wr is +</a:t>
            </a:r>
            <a:r>
              <a:rPr lang="en-GB" sz="600" dirty="0" err="1"/>
              <a:t>ve</a:t>
            </a:r>
            <a:r>
              <a:rPr lang="en-GB" sz="600" dirty="0"/>
              <a:t> edge latch)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7765601" y="2488678"/>
            <a:ext cx="1057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8113735" y="3379529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2BA389C-82D1-41E9-8C20-C19862644FD2}"/>
              </a:ext>
            </a:extLst>
          </p:cNvPr>
          <p:cNvSpPr txBox="1"/>
          <p:nvPr/>
        </p:nvSpPr>
        <p:spPr>
          <a:xfrm>
            <a:off x="7867245" y="3097388"/>
            <a:ext cx="13625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_</a:t>
            </a:r>
            <a:r>
              <a:rPr lang="en-GB" sz="600" dirty="0" err="1"/>
              <a:t>txe</a:t>
            </a:r>
            <a:endParaRPr lang="en-GB" sz="600" dirty="0"/>
          </a:p>
          <a:p>
            <a:r>
              <a:rPr lang="en-GB" sz="600" dirty="0"/>
              <a:t>_</a:t>
            </a:r>
            <a:r>
              <a:rPr lang="en-GB" sz="600" dirty="0" err="1"/>
              <a:t>rxf</a:t>
            </a:r>
            <a:endParaRPr lang="en-GB" sz="600" dirty="0"/>
          </a:p>
        </p:txBody>
      </p:sp>
      <p:sp>
        <p:nvSpPr>
          <p:cNvPr id="240" name="Arrow: Bent-Up 239">
            <a:extLst>
              <a:ext uri="{FF2B5EF4-FFF2-40B4-BE49-F238E27FC236}">
                <a16:creationId xmlns:a16="http://schemas.microsoft.com/office/drawing/2014/main" id="{1B1DCA5D-2BFF-4523-874F-D3C20AF55270}"/>
              </a:ext>
            </a:extLst>
          </p:cNvPr>
          <p:cNvSpPr/>
          <p:nvPr/>
        </p:nvSpPr>
        <p:spPr>
          <a:xfrm rot="10800000" flipH="1">
            <a:off x="8028925" y="3162562"/>
            <a:ext cx="165885" cy="21283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0B00C708-F1BD-4CD3-B888-28A684356C3A}"/>
              </a:ext>
            </a:extLst>
          </p:cNvPr>
          <p:cNvSpPr/>
          <p:nvPr/>
        </p:nvSpPr>
        <p:spPr>
          <a:xfrm>
            <a:off x="8264844" y="145709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FC771059-C1C6-482F-8BCF-83F8699CEB80}"/>
              </a:ext>
            </a:extLst>
          </p:cNvPr>
          <p:cNvSpPr/>
          <p:nvPr/>
        </p:nvSpPr>
        <p:spPr>
          <a:xfrm>
            <a:off x="7470471" y="1458226"/>
            <a:ext cx="528991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CA8932D-944F-4E39-B78D-26E2F8613D7B}"/>
              </a:ext>
            </a:extLst>
          </p:cNvPr>
          <p:cNvSpPr/>
          <p:nvPr/>
        </p:nvSpPr>
        <p:spPr>
          <a:xfrm>
            <a:off x="2591007" y="145737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112E922-17FB-44FC-9DF9-5D329B90F6DA}"/>
              </a:ext>
            </a:extLst>
          </p:cNvPr>
          <p:cNvSpPr/>
          <p:nvPr/>
        </p:nvSpPr>
        <p:spPr>
          <a:xfrm>
            <a:off x="2950645" y="4401325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4C6D89DC-A566-47DA-AF18-B733BB665279}"/>
              </a:ext>
            </a:extLst>
          </p:cNvPr>
          <p:cNvSpPr/>
          <p:nvPr/>
        </p:nvSpPr>
        <p:spPr>
          <a:xfrm>
            <a:off x="880756" y="4407113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7111581" y="300138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6402819" y="2914060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7072096" y="3009748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6976255" y="2961041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5617647" y="2923424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6334047" y="299825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6303611" y="3006232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6205500" y="2976422"/>
            <a:ext cx="109280" cy="8694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3244776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3915955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455872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6694755" y="2453064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6747420" y="3126921"/>
            <a:ext cx="24044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6943166" y="2961489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591464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5978344" y="3112415"/>
            <a:ext cx="22602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6163055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5927914" y="2486070"/>
            <a:ext cx="117021" cy="376936"/>
            <a:chOff x="5823933" y="2043597"/>
            <a:chExt cx="299202" cy="3388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4508559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422027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4319570" y="3141006"/>
            <a:ext cx="150682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446868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6716358" y="2467449"/>
            <a:ext cx="117021" cy="376936"/>
            <a:chOff x="5823933" y="2043597"/>
            <a:chExt cx="299202" cy="3388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4235410" y="2493457"/>
            <a:ext cx="294953" cy="405692"/>
            <a:chOff x="5784965" y="2043597"/>
            <a:chExt cx="754144" cy="36468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6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784965" y="2242279"/>
              <a:ext cx="75414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6104358" y="3665521"/>
            <a:ext cx="384690" cy="192662"/>
            <a:chOff x="5109552" y="2074509"/>
            <a:chExt cx="365379" cy="173186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50600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6884728" y="3658165"/>
            <a:ext cx="384690" cy="190896"/>
            <a:chOff x="5109552" y="2074509"/>
            <a:chExt cx="365379" cy="17159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50600" y="2080109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5176528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489163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4978941" y="3141006"/>
            <a:ext cx="16511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5140044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4910169" y="2493457"/>
            <a:ext cx="294953" cy="498025"/>
            <a:chOff x="5793640" y="2043597"/>
            <a:chExt cx="754141" cy="44767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3" y="2145070"/>
              <a:ext cx="12295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793640" y="2242279"/>
              <a:ext cx="75414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  <a:p>
              <a:endParaRPr lang="en-GB" sz="6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2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132" name="Arrow: Down 131">
            <a:extLst>
              <a:ext uri="{FF2B5EF4-FFF2-40B4-BE49-F238E27FC236}">
                <a16:creationId xmlns:a16="http://schemas.microsoft.com/office/drawing/2014/main" id="{3BCA1FF8-9A18-4E0D-BACE-489B91BD84BA}"/>
              </a:ext>
            </a:extLst>
          </p:cNvPr>
          <p:cNvSpPr/>
          <p:nvPr/>
        </p:nvSpPr>
        <p:spPr>
          <a:xfrm>
            <a:off x="4566938" y="5221585"/>
            <a:ext cx="98696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0" name="Arrow: Down 149">
            <a:extLst>
              <a:ext uri="{FF2B5EF4-FFF2-40B4-BE49-F238E27FC236}">
                <a16:creationId xmlns:a16="http://schemas.microsoft.com/office/drawing/2014/main" id="{8D108712-44B6-48F4-965D-A2EB5A546319}"/>
              </a:ext>
            </a:extLst>
          </p:cNvPr>
          <p:cNvSpPr/>
          <p:nvPr/>
        </p:nvSpPr>
        <p:spPr>
          <a:xfrm>
            <a:off x="5273016" y="5221585"/>
            <a:ext cx="98696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4442234" y="5049349"/>
            <a:ext cx="394275" cy="188313"/>
            <a:chOff x="5109552" y="2074509"/>
            <a:chExt cx="374483" cy="169277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50600" y="2075988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5113590" y="5049349"/>
            <a:ext cx="384690" cy="188313"/>
            <a:chOff x="5109552" y="2074509"/>
            <a:chExt cx="365379" cy="169277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36524" y="2075988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5227230" y="1713286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6240426" y="170920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7011364" y="171127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6253290" y="3866201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7032405" y="3855904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4424242" y="2083714"/>
            <a:ext cx="384690" cy="192662"/>
            <a:chOff x="5109552" y="2074509"/>
            <a:chExt cx="365379" cy="17318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37711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6120669" y="2080789"/>
            <a:ext cx="384690" cy="189129"/>
            <a:chOff x="5109552" y="2077685"/>
            <a:chExt cx="365379" cy="17001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50600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6909216" y="2085800"/>
            <a:ext cx="384690" cy="189130"/>
            <a:chOff x="5109552" y="2074509"/>
            <a:chExt cx="365379" cy="17001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50600" y="2078522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5113239" y="2082406"/>
            <a:ext cx="384690" cy="284995"/>
            <a:chOff x="5109552" y="2074509"/>
            <a:chExt cx="365379" cy="25618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50600" y="2081697"/>
              <a:ext cx="287759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  <a:p>
              <a:endParaRPr lang="en-GB" sz="600" dirty="0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6499191" y="5212923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6362929" y="5038102"/>
            <a:ext cx="384691" cy="190902"/>
            <a:chOff x="5109552" y="2072182"/>
            <a:chExt cx="365379" cy="171604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28481" y="2072182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7161583" y="5040219"/>
            <a:ext cx="384690" cy="188785"/>
            <a:chOff x="5109552" y="2074085"/>
            <a:chExt cx="365379" cy="169701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36524" y="2074085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5414914" y="3396233"/>
            <a:ext cx="69664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MAR primary function is Address Bus index.</a:t>
            </a:r>
          </a:p>
          <a:p>
            <a:r>
              <a:rPr lang="en-GB" sz="600" dirty="0"/>
              <a:t>Optionally MAR can join either/both L Bus </a:t>
            </a:r>
            <a:br>
              <a:rPr lang="en-GB" sz="600" dirty="0"/>
            </a:br>
            <a:r>
              <a:rPr lang="en-GB" sz="600" dirty="0"/>
              <a:t>or R Bus depending </a:t>
            </a:r>
          </a:p>
          <a:p>
            <a:r>
              <a:rPr lang="en-GB" sz="600" dirty="0"/>
              <a:t>on flexibility desired.</a:t>
            </a:r>
          </a:p>
          <a:p>
            <a:r>
              <a:rPr lang="en-GB" sz="600" dirty="0"/>
              <a:t>So MAR also acts as a GP register on  both </a:t>
            </a:r>
            <a:r>
              <a:rPr lang="en-GB" sz="600" dirty="0" err="1"/>
              <a:t>ALUinput</a:t>
            </a:r>
            <a:r>
              <a:rPr lang="en-GB" sz="600" dirty="0"/>
              <a:t> busses.</a:t>
            </a:r>
          </a:p>
          <a:p>
            <a:endParaRPr lang="en-GB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3593990" y="3437178"/>
            <a:ext cx="963776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PCHI/LO Primary function is Address Bus index.</a:t>
            </a:r>
          </a:p>
          <a:p>
            <a:r>
              <a:rPr lang="en-GB" sz="600" dirty="0"/>
              <a:t>Optionally PC can join either/both L Bus or R Bus depending on whether I want to permit PC arithmetic.</a:t>
            </a:r>
          </a:p>
          <a:p>
            <a:r>
              <a:rPr lang="en-GB" sz="600" dirty="0"/>
              <a:t>Here PC is shown outputting to</a:t>
            </a:r>
          </a:p>
          <a:p>
            <a:r>
              <a:rPr lang="en-GB" sz="600" dirty="0"/>
              <a:t>L Bus.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3718150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3733713" y="3141006"/>
            <a:ext cx="29335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 err="1"/>
              <a:t>PCHITmp</a:t>
            </a:r>
            <a:endParaRPr lang="en-GB" sz="6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3966561" y="2589911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3741746" y="2493457"/>
            <a:ext cx="117021" cy="391064"/>
            <a:chOff x="5771883" y="2043597"/>
            <a:chExt cx="299201" cy="351531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5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9920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4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4068880" y="2549862"/>
            <a:ext cx="116991" cy="1848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5052447" y="2493258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4379072" y="2493259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6D43817C-51E2-4679-A8FF-7E8B794F88C1}"/>
              </a:ext>
            </a:extLst>
          </p:cNvPr>
          <p:cNvSpPr txBox="1"/>
          <p:nvPr/>
        </p:nvSpPr>
        <p:spPr>
          <a:xfrm>
            <a:off x="5294391" y="4875431"/>
            <a:ext cx="717447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addrmode_pc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7F79C31-3C83-4A2B-8FF6-3CFD98C77905}"/>
              </a:ext>
            </a:extLst>
          </p:cNvPr>
          <p:cNvSpPr txBox="1"/>
          <p:nvPr/>
        </p:nvSpPr>
        <p:spPr>
          <a:xfrm>
            <a:off x="7422648" y="4869281"/>
            <a:ext cx="843723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addrmode_register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8CA2060-CFDD-4A99-A0D1-5173533ED8E0}"/>
              </a:ext>
            </a:extLst>
          </p:cNvPr>
          <p:cNvSpPr/>
          <p:nvPr/>
        </p:nvSpPr>
        <p:spPr>
          <a:xfrm>
            <a:off x="6608138" y="5286420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B4E6AEF-A7CC-4627-B5E6-ADE67F883496}"/>
              </a:ext>
            </a:extLst>
          </p:cNvPr>
          <p:cNvSpPr/>
          <p:nvPr/>
        </p:nvSpPr>
        <p:spPr>
          <a:xfrm>
            <a:off x="7481326" y="5284339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65EE42E-17AE-4883-8274-A91C4F007D9F}"/>
              </a:ext>
            </a:extLst>
          </p:cNvPr>
          <p:cNvSpPr/>
          <p:nvPr/>
        </p:nvSpPr>
        <p:spPr>
          <a:xfrm>
            <a:off x="6094361" y="144431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80D2F80-9E5E-4B07-AA72-41711625D73D}"/>
              </a:ext>
            </a:extLst>
          </p:cNvPr>
          <p:cNvSpPr/>
          <p:nvPr/>
        </p:nvSpPr>
        <p:spPr>
          <a:xfrm>
            <a:off x="5925039" y="4414793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51709AE-1B06-44EE-B685-BD9CEA1060FD}"/>
              </a:ext>
            </a:extLst>
          </p:cNvPr>
          <p:cNvSpPr/>
          <p:nvPr/>
        </p:nvSpPr>
        <p:spPr>
          <a:xfrm>
            <a:off x="6823718" y="1443970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C14F9B5-D359-4E6B-A7DC-149DD452E7DF}"/>
              </a:ext>
            </a:extLst>
          </p:cNvPr>
          <p:cNvSpPr/>
          <p:nvPr/>
        </p:nvSpPr>
        <p:spPr>
          <a:xfrm>
            <a:off x="6711786" y="4402974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C031000-7C08-4338-B81D-48B5FC126144}"/>
              </a:ext>
            </a:extLst>
          </p:cNvPr>
          <p:cNvSpPr/>
          <p:nvPr/>
        </p:nvSpPr>
        <p:spPr>
          <a:xfrm>
            <a:off x="4299720" y="143993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801A2CF8-F1BD-4838-90C8-D931FC31CFC6}"/>
              </a:ext>
            </a:extLst>
          </p:cNvPr>
          <p:cNvSpPr/>
          <p:nvPr/>
        </p:nvSpPr>
        <p:spPr>
          <a:xfrm>
            <a:off x="5036035" y="1436763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F3837CE7-1FA5-4360-A200-8D6F1310ADF6}"/>
              </a:ext>
            </a:extLst>
          </p:cNvPr>
          <p:cNvSpPr/>
          <p:nvPr/>
        </p:nvSpPr>
        <p:spPr>
          <a:xfrm>
            <a:off x="3875332" y="5267802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DCEA736C-A26B-44C8-BF54-91D44B142BE2}"/>
              </a:ext>
            </a:extLst>
          </p:cNvPr>
          <p:cNvSpPr/>
          <p:nvPr/>
        </p:nvSpPr>
        <p:spPr>
          <a:xfrm>
            <a:off x="5465917" y="5264351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552ED0-B0DA-4511-BB41-D510000E969A}"/>
              </a:ext>
            </a:extLst>
          </p:cNvPr>
          <p:cNvSpPr/>
          <p:nvPr/>
        </p:nvSpPr>
        <p:spPr>
          <a:xfrm>
            <a:off x="4460212" y="617257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800" dirty="0">
                <a:hlinkClick r:id="rId2"/>
              </a:rPr>
              <a:t>GS100 bus stripx2   $3.45 https://www.globalspecialties.com/solderless-breadboards/breadboards-bus-strips/item/34-gs-100.html</a:t>
            </a:r>
            <a:endParaRPr lang="en-GB" sz="800" dirty="0"/>
          </a:p>
          <a:p>
            <a:r>
              <a:rPr lang="en-GB" sz="800" dirty="0">
                <a:hlinkClick r:id="rId3"/>
              </a:rPr>
              <a:t>£3.28 https://www.mouser.co.uk/ProductDetail/Global-Specialties/GS-100?qs=uv8bPZ39CeNa73a0uSX5Lw%3D%3D</a:t>
            </a:r>
            <a:endParaRPr lang="en-GB" sz="800" dirty="0"/>
          </a:p>
          <a:p>
            <a:r>
              <a:rPr lang="en-GB" sz="800" dirty="0"/>
              <a:t>BB100R is the </a:t>
            </a:r>
            <a:r>
              <a:rPr lang="en-GB" sz="800" dirty="0" err="1"/>
              <a:t>busboard</a:t>
            </a:r>
            <a:r>
              <a:rPr lang="en-GB" sz="800" dirty="0"/>
              <a:t> </a:t>
            </a:r>
            <a:r>
              <a:rPr lang="en-GB" sz="800" dirty="0" err="1"/>
              <a:t>equiv</a:t>
            </a:r>
            <a:endParaRPr lang="en-GB" sz="800" dirty="0"/>
          </a:p>
          <a:p>
            <a:r>
              <a:rPr lang="en-GB" sz="800" dirty="0"/>
              <a:t>£2.70 </a:t>
            </a:r>
            <a:r>
              <a:rPr lang="en-GB" sz="800" dirty="0">
                <a:hlinkClick r:id="rId4"/>
              </a:rPr>
              <a:t>https://www.digikey.co.uk/product-detail/en/global-specialties/GS-100/BKGS-100-ND/5231302</a:t>
            </a:r>
            <a:endParaRPr lang="en-GB" sz="800" dirty="0"/>
          </a:p>
        </p:txBody>
      </p:sp>
      <p:sp>
        <p:nvSpPr>
          <p:cNvPr id="326" name="Arrow: Right 325">
            <a:extLst>
              <a:ext uri="{FF2B5EF4-FFF2-40B4-BE49-F238E27FC236}">
                <a16:creationId xmlns:a16="http://schemas.microsoft.com/office/drawing/2014/main" id="{7D2A9E20-9564-4F9C-872E-8034B9EA6869}"/>
              </a:ext>
            </a:extLst>
          </p:cNvPr>
          <p:cNvSpPr/>
          <p:nvPr/>
        </p:nvSpPr>
        <p:spPr>
          <a:xfrm rot="5400000">
            <a:off x="2987379" y="151520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27" name="Arrow: Right 326">
            <a:extLst>
              <a:ext uri="{FF2B5EF4-FFF2-40B4-BE49-F238E27FC236}">
                <a16:creationId xmlns:a16="http://schemas.microsoft.com/office/drawing/2014/main" id="{89E191B8-463F-46D3-8807-AD2F6EA7FBF3}"/>
              </a:ext>
            </a:extLst>
          </p:cNvPr>
          <p:cNvSpPr/>
          <p:nvPr/>
        </p:nvSpPr>
        <p:spPr>
          <a:xfrm rot="5400000">
            <a:off x="4119563" y="1522042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9984CF67-55C0-4369-B915-534EB88E22F9}"/>
              </a:ext>
            </a:extLst>
          </p:cNvPr>
          <p:cNvSpPr/>
          <p:nvPr/>
        </p:nvSpPr>
        <p:spPr>
          <a:xfrm rot="5400000">
            <a:off x="5147607" y="152257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37" name="Arrow: Right 336">
            <a:extLst>
              <a:ext uri="{FF2B5EF4-FFF2-40B4-BE49-F238E27FC236}">
                <a16:creationId xmlns:a16="http://schemas.microsoft.com/office/drawing/2014/main" id="{BECE6331-E89B-4553-BAE1-D248A3D29DB9}"/>
              </a:ext>
            </a:extLst>
          </p:cNvPr>
          <p:cNvSpPr/>
          <p:nvPr/>
        </p:nvSpPr>
        <p:spPr>
          <a:xfrm rot="5400000">
            <a:off x="5899412" y="152224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8CA2E0-BCCE-44FD-8755-5B1FE3270CAF}"/>
              </a:ext>
            </a:extLst>
          </p:cNvPr>
          <p:cNvSpPr/>
          <p:nvPr/>
        </p:nvSpPr>
        <p:spPr>
          <a:xfrm>
            <a:off x="153620" y="-53226"/>
            <a:ext cx="10153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74als576 – </a:t>
            </a:r>
            <a:r>
              <a:rPr lang="en-GB" sz="900" b="1" dirty="0"/>
              <a:t>inverting</a:t>
            </a:r>
            <a:r>
              <a:rPr lang="en-GB" sz="900" dirty="0"/>
              <a:t> </a:t>
            </a:r>
            <a:r>
              <a:rPr lang="en-GB" sz="900" dirty="0" err="1"/>
              <a:t>dtype</a:t>
            </a:r>
            <a:r>
              <a:rPr lang="en-GB" sz="900" dirty="0"/>
              <a:t> – </a:t>
            </a:r>
            <a:r>
              <a:rPr lang="en-GB" sz="900" dirty="0" err="1"/>
              <a:t>oe</a:t>
            </a:r>
            <a:r>
              <a:rPr lang="en-GB" sz="900" dirty="0"/>
              <a:t> + </a:t>
            </a:r>
            <a:r>
              <a:rPr lang="en-GB" sz="900" dirty="0" err="1"/>
              <a:t>clk</a:t>
            </a:r>
            <a:r>
              <a:rPr lang="en-GB" sz="900" dirty="0"/>
              <a:t> + bus layout</a:t>
            </a:r>
            <a:br>
              <a:rPr lang="en-GB" sz="900" dirty="0"/>
            </a:br>
            <a:r>
              <a:rPr lang="en-GB" sz="900" dirty="0"/>
              <a:t>74HC7292 clock divider 4&gt; 2billion – good for clock speed control off a fast crystal or for a </a:t>
            </a:r>
            <a:r>
              <a:rPr lang="en-GB" sz="900" dirty="0" err="1"/>
              <a:t>freq</a:t>
            </a:r>
            <a:r>
              <a:rPr lang="en-GB" sz="900" dirty="0"/>
              <a:t> counter - </a:t>
            </a:r>
            <a:r>
              <a:rPr lang="en-GB" sz="900" dirty="0">
                <a:hlinkClick r:id="rId5"/>
              </a:rPr>
              <a:t>https://uk.rs-online.com/web/p/clock-dividers/5400461/</a:t>
            </a:r>
            <a:endParaRPr lang="en-GB" sz="900" dirty="0"/>
          </a:p>
          <a:p>
            <a:r>
              <a:rPr lang="en-GB" sz="900" dirty="0"/>
              <a:t>FIX NAMES IMMEDIATE/DIRECT/REGISTER</a:t>
            </a:r>
          </a:p>
          <a:p>
            <a:r>
              <a:rPr lang="en-GB" sz="900" dirty="0"/>
              <a:t>CONTROL LOGIC EASIER IF ALL DEVICES CAN WRITE TO RBUS OR LBUS AS DON’T NEED TO FORCE L AND R JUST ONE OR THE OTHER</a:t>
            </a:r>
          </a:p>
        </p:txBody>
      </p: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AF0101FA-9C96-48B3-99AE-1E468D0267B7}"/>
              </a:ext>
            </a:extLst>
          </p:cNvPr>
          <p:cNvGrpSpPr/>
          <p:nvPr/>
        </p:nvGrpSpPr>
        <p:grpSpPr>
          <a:xfrm>
            <a:off x="1755161" y="3231419"/>
            <a:ext cx="384690" cy="189849"/>
            <a:chOff x="5109552" y="2073130"/>
            <a:chExt cx="365379" cy="170656"/>
          </a:xfrm>
        </p:grpSpPr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D4F09A6C-F085-4A51-9A48-4C11217E4D1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4B03A346-9CCB-4705-8997-8BE77824A216}"/>
                </a:ext>
              </a:extLst>
            </p:cNvPr>
            <p:cNvSpPr txBox="1"/>
            <p:nvPr/>
          </p:nvSpPr>
          <p:spPr>
            <a:xfrm>
              <a:off x="5145076" y="2073130"/>
              <a:ext cx="214678" cy="165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 err="1"/>
                <a:t>IReg</a:t>
              </a:r>
              <a:r>
                <a:rPr lang="en-GB" sz="600" dirty="0"/>
                <a:t> Lo</a:t>
              </a:r>
              <a:br>
                <a:rPr lang="en-GB" sz="700" dirty="0"/>
              </a:br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60" name="TextBox 359">
            <a:extLst>
              <a:ext uri="{FF2B5EF4-FFF2-40B4-BE49-F238E27FC236}">
                <a16:creationId xmlns:a16="http://schemas.microsoft.com/office/drawing/2014/main" id="{30BC4909-E012-489D-B5B8-EA2A7EBB77D5}"/>
              </a:ext>
            </a:extLst>
          </p:cNvPr>
          <p:cNvSpPr txBox="1"/>
          <p:nvPr/>
        </p:nvSpPr>
        <p:spPr>
          <a:xfrm>
            <a:off x="1411906" y="3184210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BB1A6A07-D5E7-4DAE-B5B2-50CFDEC80E35}"/>
              </a:ext>
            </a:extLst>
          </p:cNvPr>
          <p:cNvGrpSpPr/>
          <p:nvPr/>
        </p:nvGrpSpPr>
        <p:grpSpPr>
          <a:xfrm>
            <a:off x="1741992" y="3771693"/>
            <a:ext cx="384690" cy="189842"/>
            <a:chOff x="5109552" y="2073135"/>
            <a:chExt cx="365379" cy="170651"/>
          </a:xfrm>
        </p:grpSpPr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67E990BE-046B-4DAA-8C07-7C03FA5FAA2D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632584FE-9C74-4077-9A04-780CF9A45D0B}"/>
                </a:ext>
              </a:extLst>
            </p:cNvPr>
            <p:cNvSpPr txBox="1"/>
            <p:nvPr/>
          </p:nvSpPr>
          <p:spPr>
            <a:xfrm>
              <a:off x="5142568" y="2073135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66" name="Arrow: Down 365">
            <a:extLst>
              <a:ext uri="{FF2B5EF4-FFF2-40B4-BE49-F238E27FC236}">
                <a16:creationId xmlns:a16="http://schemas.microsoft.com/office/drawing/2014/main" id="{11599787-26BE-4147-8D98-68AFB43A01B9}"/>
              </a:ext>
            </a:extLst>
          </p:cNvPr>
          <p:cNvSpPr/>
          <p:nvPr/>
        </p:nvSpPr>
        <p:spPr>
          <a:xfrm rot="10800000" flipV="1">
            <a:off x="1867545" y="3422380"/>
            <a:ext cx="116053" cy="34799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7" name="Arrow: Down 366">
            <a:extLst>
              <a:ext uri="{FF2B5EF4-FFF2-40B4-BE49-F238E27FC236}">
                <a16:creationId xmlns:a16="http://schemas.microsoft.com/office/drawing/2014/main" id="{46C7C6C5-0CAF-4094-88E0-72C9F391561E}"/>
              </a:ext>
            </a:extLst>
          </p:cNvPr>
          <p:cNvSpPr/>
          <p:nvPr/>
        </p:nvSpPr>
        <p:spPr>
          <a:xfrm>
            <a:off x="1888050" y="3968190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2406D63E-7F04-4A02-B1AE-63A9309C4D54}"/>
              </a:ext>
            </a:extLst>
          </p:cNvPr>
          <p:cNvSpPr/>
          <p:nvPr/>
        </p:nvSpPr>
        <p:spPr>
          <a:xfrm>
            <a:off x="1848094" y="4379697"/>
            <a:ext cx="564257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instreg_bbus_buf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6963E11D-A269-4BFF-AAFF-7B3CFD110A75}"/>
              </a:ext>
            </a:extLst>
          </p:cNvPr>
          <p:cNvSpPr txBox="1"/>
          <p:nvPr/>
        </p:nvSpPr>
        <p:spPr>
          <a:xfrm>
            <a:off x="1386930" y="2561292"/>
            <a:ext cx="28988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D[48:8]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D7029A50-1490-4B79-AC0D-9A0C5D62797B}"/>
              </a:ext>
            </a:extLst>
          </p:cNvPr>
          <p:cNvSpPr txBox="1"/>
          <p:nvPr/>
        </p:nvSpPr>
        <p:spPr>
          <a:xfrm>
            <a:off x="6538482" y="3401007"/>
            <a:ext cx="337509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4"/>
                </a:solidFill>
              </a:rPr>
              <a:t>+</a:t>
            </a:r>
            <a:r>
              <a:rPr lang="en-GB" sz="600" dirty="0" err="1">
                <a:solidFill>
                  <a:schemeClr val="accent4"/>
                </a:solidFill>
              </a:rPr>
              <a:t>ve</a:t>
            </a:r>
            <a:r>
              <a:rPr lang="en-GB" sz="600" dirty="0">
                <a:solidFill>
                  <a:schemeClr val="accent4"/>
                </a:solidFill>
              </a:rPr>
              <a:t> edge Registers but could be latches if the output of the ALU is a register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D06625-ABE2-418C-B1E4-449AB88589E9}"/>
              </a:ext>
            </a:extLst>
          </p:cNvPr>
          <p:cNvSpPr/>
          <p:nvPr/>
        </p:nvSpPr>
        <p:spPr>
          <a:xfrm>
            <a:off x="-51065" y="620377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/>
              <a:t>USE 40 pin ribbon and connector for busses?</a:t>
            </a:r>
          </a:p>
          <a:p>
            <a:r>
              <a:rPr lang="en-GB" sz="1200" dirty="0"/>
              <a:t>20 pin for connector + 4x10 pin for chips = 60</a:t>
            </a:r>
          </a:p>
          <a:p>
            <a:r>
              <a:rPr lang="en-GB" sz="1200" dirty="0"/>
              <a:t>Remaining 3 pins for caps? Or spacing?? Very tight.</a:t>
            </a:r>
          </a:p>
          <a:p>
            <a:r>
              <a:rPr lang="en-GB" sz="1200" dirty="0"/>
              <a:t>So instead use the approach in the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69864-B9B0-406E-BFC9-17867426CCC3}"/>
              </a:ext>
            </a:extLst>
          </p:cNvPr>
          <p:cNvSpPr/>
          <p:nvPr/>
        </p:nvSpPr>
        <p:spPr>
          <a:xfrm>
            <a:off x="9961740" y="5372350"/>
            <a:ext cx="32780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700" dirty="0">
                <a:solidFill>
                  <a:schemeClr val="accent1"/>
                </a:solidFill>
              </a:rPr>
              <a:t>DONE!!</a:t>
            </a:r>
          </a:p>
          <a:p>
            <a:r>
              <a:rPr lang="en-GB" sz="700" dirty="0">
                <a:solidFill>
                  <a:schemeClr val="accent1"/>
                </a:solidFill>
              </a:rPr>
              <a:t>!!!! DON’T SET FLAGS WHEN OPERATION IS A  JUMP (IE SETTING THOSE REG) AS IT MAKES </a:t>
            </a:r>
          </a:p>
          <a:p>
            <a:r>
              <a:rPr lang="en-GB" sz="700" dirty="0">
                <a:solidFill>
                  <a:schemeClr val="accent1"/>
                </a:solidFill>
              </a:rPr>
              <a:t>“IF NFLAG &amp; CFLAG”  logic  impossible</a:t>
            </a:r>
          </a:p>
          <a:p>
            <a:r>
              <a:rPr lang="en-GB" sz="700" dirty="0">
                <a:solidFill>
                  <a:schemeClr val="accent1"/>
                </a:solidFill>
              </a:rPr>
              <a:t>!!! CANT WORK UNLESS FIX BECAUSE SETTING PCHITMP CLEARS THE CONDITION SO WE NEVER CONDITIONALLY JUMP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5456C1-B2DF-4C04-932C-C44B623E9BA1}"/>
              </a:ext>
            </a:extLst>
          </p:cNvPr>
          <p:cNvSpPr/>
          <p:nvPr/>
        </p:nvSpPr>
        <p:spPr>
          <a:xfrm>
            <a:off x="-1287591" y="663337"/>
            <a:ext cx="252665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Initially only allow </a:t>
            </a:r>
            <a:r>
              <a:rPr lang="en-GB" sz="800" dirty="0" err="1">
                <a:solidFill>
                  <a:schemeClr val="accent2">
                    <a:lumMod val="75000"/>
                  </a:schemeClr>
                </a:solidFill>
              </a:rPr>
              <a:t>devs</a:t>
            </a:r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 to just write to LBUS?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If I postpone being able to write 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to more than one bus then I don’t 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need to wire in the Buffers to separate busses</a:t>
            </a:r>
            <a:br>
              <a:rPr lang="en-GB" sz="8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and can just use the devices own _OE pin.</a:t>
            </a:r>
            <a:br>
              <a:rPr lang="en-GB" sz="800" dirty="0">
                <a:solidFill>
                  <a:schemeClr val="accent2">
                    <a:lumMod val="75000"/>
                  </a:schemeClr>
                </a:solidFill>
              </a:rPr>
            </a:br>
            <a:endParaRPr lang="en-GB" sz="8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And simpler still if initially don’t permit read of MAR/PC 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on LBUS at all.</a:t>
            </a:r>
          </a:p>
          <a:p>
            <a:endParaRPr lang="en-GB" sz="8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But these options mean a lot of rewiring 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when adding buffers.</a:t>
            </a:r>
            <a:br>
              <a:rPr lang="en-GB" sz="800" dirty="0">
                <a:solidFill>
                  <a:schemeClr val="accent2">
                    <a:lumMod val="75000"/>
                  </a:schemeClr>
                </a:solidFill>
              </a:rPr>
            </a:br>
            <a:endParaRPr lang="en-GB" sz="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12D93675-D625-4BF3-A0EF-470A62BE2A3A}"/>
              </a:ext>
            </a:extLst>
          </p:cNvPr>
          <p:cNvSpPr/>
          <p:nvPr/>
        </p:nvSpPr>
        <p:spPr>
          <a:xfrm>
            <a:off x="2494668" y="-798778"/>
            <a:ext cx="89861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sym typeface="Wingdings" panose="05000000000000000000" pitchFamily="2" charset="2"/>
              </a:rPr>
              <a:t>Use unused op 2 or 3 for that? </a:t>
            </a:r>
          </a:p>
          <a:p>
            <a:r>
              <a:rPr lang="en-GB" sz="1000" dirty="0">
                <a:sym typeface="Wingdings" panose="05000000000000000000" pitchFamily="2" charset="2"/>
              </a:rPr>
              <a:t>If not enough bit space then do X=X+5 so </a:t>
            </a:r>
            <a:r>
              <a:rPr lang="en-GB" sz="1000" dirty="0" err="1">
                <a:sym typeface="Wingdings" panose="05000000000000000000" pitchFamily="2" charset="2"/>
              </a:rPr>
              <a:t>targ</a:t>
            </a:r>
            <a:r>
              <a:rPr lang="en-GB" sz="1000" dirty="0">
                <a:sym typeface="Wingdings" panose="05000000000000000000" pitchFamily="2" charset="2"/>
              </a:rPr>
              <a:t> is fixed to </a:t>
            </a:r>
            <a:r>
              <a:rPr lang="en-GB" sz="1000" dirty="0" err="1">
                <a:sym typeface="Wingdings" panose="05000000000000000000" pitchFamily="2" charset="2"/>
              </a:rPr>
              <a:t>src</a:t>
            </a:r>
            <a:r>
              <a:rPr lang="en-GB" sz="1000" dirty="0">
                <a:sym typeface="Wingdings" panose="05000000000000000000" pitchFamily="2" charset="2"/>
              </a:rPr>
              <a:t> OR only permit lower 16 ALU ops HMM Bad for logic ops. </a:t>
            </a:r>
          </a:p>
          <a:p>
            <a:r>
              <a:rPr lang="en-GB" sz="1000" dirty="0">
                <a:sym typeface="Wingdings" panose="05000000000000000000" pitchFamily="2" charset="2"/>
              </a:rPr>
              <a:t>OR only allow 3 bits for </a:t>
            </a:r>
            <a:r>
              <a:rPr lang="en-GB" sz="1000" dirty="0" err="1">
                <a:sym typeface="Wingdings" panose="05000000000000000000" pitchFamily="2" charset="2"/>
              </a:rPr>
              <a:t>src</a:t>
            </a:r>
            <a:r>
              <a:rPr lang="en-GB" sz="1000" dirty="0">
                <a:sym typeface="Wingdings" panose="05000000000000000000" pitchFamily="2" charset="2"/>
              </a:rPr>
              <a:t> and/or </a:t>
            </a:r>
            <a:r>
              <a:rPr lang="en-GB" sz="1000" dirty="0" err="1">
                <a:sym typeface="Wingdings" panose="05000000000000000000" pitchFamily="2" charset="2"/>
              </a:rPr>
              <a:t>targ</a:t>
            </a:r>
            <a:r>
              <a:rPr lang="en-GB" sz="1000" dirty="0">
                <a:sym typeface="Wingdings" panose="05000000000000000000" pitchFamily="2" charset="2"/>
              </a:rPr>
              <a:t> so we can only do that with GP registers ??</a:t>
            </a:r>
          </a:p>
          <a:p>
            <a:r>
              <a:rPr lang="en-GB" sz="1000" dirty="0">
                <a:sym typeface="Wingdings" panose="05000000000000000000" pitchFamily="2" charset="2"/>
              </a:rPr>
              <a:t> </a:t>
            </a:r>
            <a:r>
              <a:rPr lang="en-GB" sz="1000" dirty="0" err="1">
                <a:sym typeface="Wingdings" panose="05000000000000000000" pitchFamily="2" charset="2"/>
              </a:rPr>
              <a:t>Targ</a:t>
            </a:r>
            <a:r>
              <a:rPr lang="en-GB" sz="1000" dirty="0">
                <a:sym typeface="Wingdings" panose="05000000000000000000" pitchFamily="2" charset="2"/>
              </a:rPr>
              <a:t> fixed to </a:t>
            </a:r>
            <a:r>
              <a:rPr lang="en-GB" sz="1000" dirty="0" err="1">
                <a:sym typeface="Wingdings" panose="05000000000000000000" pitchFamily="2" charset="2"/>
              </a:rPr>
              <a:t>src</a:t>
            </a:r>
            <a:r>
              <a:rPr lang="en-GB" sz="1000" dirty="0">
                <a:sym typeface="Wingdings" panose="05000000000000000000" pitchFamily="2" charset="2"/>
              </a:rPr>
              <a:t> is probably ok for many logical ops??</a:t>
            </a:r>
            <a:endParaRPr lang="en-GB" sz="1000" dirty="0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CD81BCBC-6FB6-42CE-BF47-F8786E11C8B9}"/>
              </a:ext>
            </a:extLst>
          </p:cNvPr>
          <p:cNvSpPr/>
          <p:nvPr/>
        </p:nvSpPr>
        <p:spPr>
          <a:xfrm>
            <a:off x="637949" y="3760094"/>
            <a:ext cx="387927" cy="2308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Direct </a:t>
            </a:r>
          </a:p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addressing </a:t>
            </a:r>
          </a:p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buffer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0061CB5C-C3EE-4BBB-B5A4-8475E354DAF4}"/>
              </a:ext>
            </a:extLst>
          </p:cNvPr>
          <p:cNvSpPr/>
          <p:nvPr/>
        </p:nvSpPr>
        <p:spPr>
          <a:xfrm>
            <a:off x="2188617" y="3749200"/>
            <a:ext cx="387927" cy="2308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Immediate</a:t>
            </a:r>
          </a:p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addressing </a:t>
            </a:r>
          </a:p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buffer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279D125E-0685-4370-A383-D92C6543A8AC}"/>
              </a:ext>
            </a:extLst>
          </p:cNvPr>
          <p:cNvSpPr/>
          <p:nvPr/>
        </p:nvSpPr>
        <p:spPr>
          <a:xfrm>
            <a:off x="1676686" y="3046376"/>
            <a:ext cx="564257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Instruction </a:t>
            </a:r>
            <a:r>
              <a:rPr lang="en-GB" sz="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Reg </a:t>
            </a:r>
          </a:p>
          <a:p>
            <a:r>
              <a:rPr lang="en-GB" sz="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 low byte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C22EA628-AC0E-4A09-80E8-335922097FB7}"/>
              </a:ext>
            </a:extLst>
          </p:cNvPr>
          <p:cNvGrpSpPr/>
          <p:nvPr/>
        </p:nvGrpSpPr>
        <p:grpSpPr>
          <a:xfrm>
            <a:off x="802451" y="2026447"/>
            <a:ext cx="316799" cy="923596"/>
            <a:chOff x="795619" y="2450976"/>
            <a:chExt cx="316799" cy="923596"/>
          </a:xfrm>
        </p:grpSpPr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33C1933F-1EEB-4539-9BB6-738BAB6D130E}"/>
                </a:ext>
              </a:extLst>
            </p:cNvPr>
            <p:cNvSpPr/>
            <p:nvPr/>
          </p:nvSpPr>
          <p:spPr>
            <a:xfrm>
              <a:off x="795619" y="2450976"/>
              <a:ext cx="316799" cy="9235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768E3183-DC6D-4BFC-B433-BC81101E7CD2}"/>
                </a:ext>
              </a:extLst>
            </p:cNvPr>
            <p:cNvSpPr txBox="1"/>
            <p:nvPr/>
          </p:nvSpPr>
          <p:spPr>
            <a:xfrm>
              <a:off x="894912" y="3241222"/>
              <a:ext cx="161904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ROM</a:t>
              </a: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AA62CC09-2FAD-4495-99FF-3EA627C79D00}"/>
                </a:ext>
              </a:extLst>
            </p:cNvPr>
            <p:cNvSpPr txBox="1"/>
            <p:nvPr/>
          </p:nvSpPr>
          <p:spPr>
            <a:xfrm>
              <a:off x="830286" y="2825182"/>
              <a:ext cx="22923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A[15:0]</a:t>
              </a: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D68BABDD-75D6-490F-B8DE-04FF4EC08A5D}"/>
                </a:ext>
              </a:extLst>
            </p:cNvPr>
            <p:cNvSpPr txBox="1"/>
            <p:nvPr/>
          </p:nvSpPr>
          <p:spPr>
            <a:xfrm>
              <a:off x="817605" y="3075591"/>
              <a:ext cx="280645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D[48:8]</a:t>
              </a: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FD78C016-8917-4B29-AEC2-9F09F330D13C}"/>
                </a:ext>
              </a:extLst>
            </p:cNvPr>
            <p:cNvSpPr txBox="1"/>
            <p:nvPr/>
          </p:nvSpPr>
          <p:spPr>
            <a:xfrm>
              <a:off x="831576" y="2504313"/>
              <a:ext cx="186338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</a:t>
              </a:r>
              <a:r>
                <a:rPr lang="en-GB" sz="600" dirty="0" err="1">
                  <a:solidFill>
                    <a:srgbClr val="FF0000"/>
                  </a:solidFill>
                </a:rPr>
                <a:t>oe</a:t>
              </a:r>
              <a:endParaRPr lang="en-GB" sz="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78" name="Arrow: Right 377">
            <a:extLst>
              <a:ext uri="{FF2B5EF4-FFF2-40B4-BE49-F238E27FC236}">
                <a16:creationId xmlns:a16="http://schemas.microsoft.com/office/drawing/2014/main" id="{1545C3F6-B85B-4F9F-8B6B-B5088030B30B}"/>
              </a:ext>
            </a:extLst>
          </p:cNvPr>
          <p:cNvSpPr/>
          <p:nvPr/>
        </p:nvSpPr>
        <p:spPr>
          <a:xfrm>
            <a:off x="395393" y="2341288"/>
            <a:ext cx="396770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A79AFBC0-88AD-4156-BF91-08B0B080CF3E}"/>
              </a:ext>
            </a:extLst>
          </p:cNvPr>
          <p:cNvSpPr txBox="1"/>
          <p:nvPr/>
        </p:nvSpPr>
        <p:spPr>
          <a:xfrm>
            <a:off x="130231" y="2252938"/>
            <a:ext cx="57580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Raw {PCHI, PCLO}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55400FC7-18C1-4E60-9B84-8D97E2D9D399}"/>
              </a:ext>
            </a:extLst>
          </p:cNvPr>
          <p:cNvSpPr txBox="1"/>
          <p:nvPr/>
        </p:nvSpPr>
        <p:spPr>
          <a:xfrm>
            <a:off x="-37614" y="2642285"/>
            <a:ext cx="756237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Address Bus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multiplexes </a:t>
            </a:r>
            <a:br>
              <a:rPr lang="en-GB" sz="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{PCHI, PCLO}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{MARHI, MARLO}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{DIRECTHI, DIRECTLO}</a:t>
            </a:r>
          </a:p>
        </p:txBody>
      </p:sp>
      <p:sp>
        <p:nvSpPr>
          <p:cNvPr id="381" name="Arrow: Bent-Up 380">
            <a:extLst>
              <a:ext uri="{FF2B5EF4-FFF2-40B4-BE49-F238E27FC236}">
                <a16:creationId xmlns:a16="http://schemas.microsoft.com/office/drawing/2014/main" id="{76B045EC-3847-4D5F-B2BB-0D120DDDAEC5}"/>
              </a:ext>
            </a:extLst>
          </p:cNvPr>
          <p:cNvSpPr/>
          <p:nvPr/>
        </p:nvSpPr>
        <p:spPr>
          <a:xfrm rot="10800000" flipH="1">
            <a:off x="1112858" y="2678479"/>
            <a:ext cx="179331" cy="505731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E24C68FA-A24A-4708-A5A8-2FE5A7053696}"/>
              </a:ext>
            </a:extLst>
          </p:cNvPr>
          <p:cNvSpPr/>
          <p:nvPr/>
        </p:nvSpPr>
        <p:spPr>
          <a:xfrm>
            <a:off x="7960709" y="24763"/>
            <a:ext cx="38285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Horizontal Encoded “WIDE ROM” Design</a:t>
            </a: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D2814868-3883-4A1B-96DC-E2EB48A10633}"/>
              </a:ext>
            </a:extLst>
          </p:cNvPr>
          <p:cNvSpPr/>
          <p:nvPr/>
        </p:nvSpPr>
        <p:spPr>
          <a:xfrm>
            <a:off x="429927" y="2404097"/>
            <a:ext cx="23724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PC [15:0]</a:t>
            </a:r>
            <a:endParaRPr lang="en-GB" sz="1200" b="1" dirty="0"/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BE9DFA66-7533-45F7-9CDF-A7962F490813}"/>
              </a:ext>
            </a:extLst>
          </p:cNvPr>
          <p:cNvSpPr txBox="1"/>
          <p:nvPr/>
        </p:nvSpPr>
        <p:spPr>
          <a:xfrm>
            <a:off x="942101" y="5082264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DIRECTHI</a:t>
            </a:r>
            <a:endParaRPr lang="en-GB" sz="1200" b="1" dirty="0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005B0F25-3074-45C0-B60F-A74FAF540C68}"/>
              </a:ext>
            </a:extLst>
          </p:cNvPr>
          <p:cNvSpPr txBox="1"/>
          <p:nvPr/>
        </p:nvSpPr>
        <p:spPr>
          <a:xfrm>
            <a:off x="2102459" y="5075750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DIRECTLO</a:t>
            </a:r>
            <a:endParaRPr lang="en-GB" sz="1200" b="1" dirty="0"/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382D97A3-D1D7-4B5B-B534-7C79E630106C}"/>
              </a:ext>
            </a:extLst>
          </p:cNvPr>
          <p:cNvSpPr txBox="1"/>
          <p:nvPr/>
        </p:nvSpPr>
        <p:spPr>
          <a:xfrm>
            <a:off x="4152612" y="5047391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PCHI</a:t>
            </a:r>
            <a:endParaRPr lang="en-GB" sz="1200" b="1" dirty="0"/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F58EFA68-334C-4ADF-BD1F-06554E11E9DE}"/>
              </a:ext>
            </a:extLst>
          </p:cNvPr>
          <p:cNvSpPr txBox="1"/>
          <p:nvPr/>
        </p:nvSpPr>
        <p:spPr>
          <a:xfrm>
            <a:off x="7532035" y="5033513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MARLO</a:t>
            </a:r>
            <a:endParaRPr lang="en-GB" sz="1200" b="1" dirty="0"/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9135320C-0AC2-4471-8F7E-CD83162D032E}"/>
              </a:ext>
            </a:extLst>
          </p:cNvPr>
          <p:cNvSpPr txBox="1"/>
          <p:nvPr/>
        </p:nvSpPr>
        <p:spPr>
          <a:xfrm>
            <a:off x="5441129" y="5042949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PCLO</a:t>
            </a:r>
            <a:endParaRPr lang="en-GB" sz="1200" b="1" dirty="0"/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54FC7841-ED63-4DF3-A59D-7A1C14B89119}"/>
              </a:ext>
            </a:extLst>
          </p:cNvPr>
          <p:cNvSpPr txBox="1"/>
          <p:nvPr/>
        </p:nvSpPr>
        <p:spPr>
          <a:xfrm>
            <a:off x="6022631" y="5030119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MARHI</a:t>
            </a:r>
            <a:endParaRPr lang="en-GB" sz="1200" b="1" dirty="0"/>
          </a:p>
        </p:txBody>
      </p:sp>
      <p:sp>
        <p:nvSpPr>
          <p:cNvPr id="370" name="Arrow: Down 369">
            <a:extLst>
              <a:ext uri="{FF2B5EF4-FFF2-40B4-BE49-F238E27FC236}">
                <a16:creationId xmlns:a16="http://schemas.microsoft.com/office/drawing/2014/main" id="{F64B9B8E-A18A-4505-832E-AEF658F61077}"/>
              </a:ext>
            </a:extLst>
          </p:cNvPr>
          <p:cNvSpPr/>
          <p:nvPr/>
        </p:nvSpPr>
        <p:spPr>
          <a:xfrm rot="5400000" flipV="1">
            <a:off x="1724788" y="2199226"/>
            <a:ext cx="111308" cy="1013332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B49BE24B-A9CC-4BA3-8D7C-4E4F635636EE}"/>
              </a:ext>
            </a:extLst>
          </p:cNvPr>
          <p:cNvSpPr/>
          <p:nvPr/>
        </p:nvSpPr>
        <p:spPr>
          <a:xfrm>
            <a:off x="95021" y="-665382"/>
            <a:ext cx="265715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/>
              <a:t>This design doesn’t permit     </a:t>
            </a:r>
          </a:p>
          <a:p>
            <a:r>
              <a:rPr lang="en-GB" sz="1000" dirty="0"/>
              <a:t>X=Y+KONST  </a:t>
            </a:r>
            <a:r>
              <a:rPr lang="en-GB" sz="1000" dirty="0">
                <a:sym typeface="Wingdings" panose="05000000000000000000" pitchFamily="2" charset="2"/>
              </a:rPr>
              <a:t> or worse perhaps </a:t>
            </a:r>
          </a:p>
          <a:p>
            <a:r>
              <a:rPr lang="en-GB" sz="1000" dirty="0">
                <a:sym typeface="Wingdings" panose="05000000000000000000" pitchFamily="2" charset="2"/>
              </a:rPr>
              <a:t>X = X </a:t>
            </a:r>
            <a:r>
              <a:rPr lang="en-GB" sz="1000" dirty="0" err="1">
                <a:sym typeface="Wingdings" panose="05000000000000000000" pitchFamily="2" charset="2"/>
              </a:rPr>
              <a:t>logicialOp</a:t>
            </a:r>
            <a:r>
              <a:rPr lang="en-GB" sz="1000" dirty="0">
                <a:sym typeface="Wingdings" panose="05000000000000000000" pitchFamily="2" charset="2"/>
              </a:rPr>
              <a:t> </a:t>
            </a:r>
            <a:r>
              <a:rPr lang="en-GB" sz="1000" dirty="0"/>
              <a:t>KONST      FIXED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0041B6A3-4854-4F3C-8CA1-119823655949}"/>
              </a:ext>
            </a:extLst>
          </p:cNvPr>
          <p:cNvSpPr txBox="1"/>
          <p:nvPr/>
        </p:nvSpPr>
        <p:spPr>
          <a:xfrm>
            <a:off x="4053274" y="884358"/>
            <a:ext cx="72636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FF0000"/>
                </a:solidFill>
              </a:rPr>
              <a:t>CAN’T DO “RAM ALU IMMED” AS BOTH USE RBUS ONLY!</a:t>
            </a:r>
          </a:p>
        </p:txBody>
      </p:sp>
    </p:spTree>
    <p:extLst>
      <p:ext uri="{BB962C8B-B14F-4D97-AF65-F5344CB8AC3E}">
        <p14:creationId xmlns:p14="http://schemas.microsoft.com/office/powerpoint/2010/main" val="1484140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Arrow: Down 358">
            <a:extLst>
              <a:ext uri="{FF2B5EF4-FFF2-40B4-BE49-F238E27FC236}">
                <a16:creationId xmlns:a16="http://schemas.microsoft.com/office/drawing/2014/main" id="{FAF6ED14-E1EC-480A-B148-5736A853E0B6}"/>
              </a:ext>
            </a:extLst>
          </p:cNvPr>
          <p:cNvSpPr/>
          <p:nvPr/>
        </p:nvSpPr>
        <p:spPr>
          <a:xfrm rot="5400000" flipV="1">
            <a:off x="1448398" y="3085502"/>
            <a:ext cx="121483" cy="46570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58" name="Arrow: Down 357">
            <a:extLst>
              <a:ext uri="{FF2B5EF4-FFF2-40B4-BE49-F238E27FC236}">
                <a16:creationId xmlns:a16="http://schemas.microsoft.com/office/drawing/2014/main" id="{55D43F13-DC17-4014-8680-136EC76DC753}"/>
              </a:ext>
            </a:extLst>
          </p:cNvPr>
          <p:cNvSpPr/>
          <p:nvPr/>
        </p:nvSpPr>
        <p:spPr>
          <a:xfrm rot="5400000" flipV="1">
            <a:off x="1370857" y="2385260"/>
            <a:ext cx="117193" cy="63460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57" name="Arrow: Down 356">
            <a:extLst>
              <a:ext uri="{FF2B5EF4-FFF2-40B4-BE49-F238E27FC236}">
                <a16:creationId xmlns:a16="http://schemas.microsoft.com/office/drawing/2014/main" id="{B81A213E-DABA-491B-9B22-9D3678B995FC}"/>
              </a:ext>
            </a:extLst>
          </p:cNvPr>
          <p:cNvSpPr/>
          <p:nvPr/>
        </p:nvSpPr>
        <p:spPr>
          <a:xfrm rot="5400000" flipV="1">
            <a:off x="1449634" y="2754874"/>
            <a:ext cx="117193" cy="46778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70" name="Arrow: Down 369">
            <a:extLst>
              <a:ext uri="{FF2B5EF4-FFF2-40B4-BE49-F238E27FC236}">
                <a16:creationId xmlns:a16="http://schemas.microsoft.com/office/drawing/2014/main" id="{F64B9B8E-A18A-4505-832E-AEF658F61077}"/>
              </a:ext>
            </a:extLst>
          </p:cNvPr>
          <p:cNvSpPr/>
          <p:nvPr/>
        </p:nvSpPr>
        <p:spPr>
          <a:xfrm rot="5400000" flipV="1">
            <a:off x="2161074" y="2622142"/>
            <a:ext cx="116991" cy="164713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9" name="Arrow: Down 368">
            <a:extLst>
              <a:ext uri="{FF2B5EF4-FFF2-40B4-BE49-F238E27FC236}">
                <a16:creationId xmlns:a16="http://schemas.microsoft.com/office/drawing/2014/main" id="{7C4BD594-2514-462E-B5EC-86CBCDA65B3D}"/>
              </a:ext>
            </a:extLst>
          </p:cNvPr>
          <p:cNvSpPr/>
          <p:nvPr/>
        </p:nvSpPr>
        <p:spPr>
          <a:xfrm rot="5400000" flipV="1">
            <a:off x="2155353" y="2912689"/>
            <a:ext cx="116991" cy="164713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1" name="Arrow: Bent-Up 360">
            <a:extLst>
              <a:ext uri="{FF2B5EF4-FFF2-40B4-BE49-F238E27FC236}">
                <a16:creationId xmlns:a16="http://schemas.microsoft.com/office/drawing/2014/main" id="{830A4E4A-D939-459B-B8F0-5BD346511052}"/>
              </a:ext>
            </a:extLst>
          </p:cNvPr>
          <p:cNvSpPr/>
          <p:nvPr/>
        </p:nvSpPr>
        <p:spPr>
          <a:xfrm rot="10800000" flipH="1" flipV="1">
            <a:off x="2138544" y="2232456"/>
            <a:ext cx="172775" cy="1091630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348007" y="2821650"/>
            <a:ext cx="346108" cy="3078381"/>
          </a:xfrm>
          <a:prstGeom prst="bentUpArrow">
            <a:avLst>
              <a:gd name="adj1" fmla="val 29644"/>
              <a:gd name="adj2" fmla="val 7097"/>
              <a:gd name="adj3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1196566" y="3977242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FBF70445-1360-480E-AE09-00F2BA4F94A1}"/>
              </a:ext>
            </a:extLst>
          </p:cNvPr>
          <p:cNvSpPr/>
          <p:nvPr/>
        </p:nvSpPr>
        <p:spPr>
          <a:xfrm rot="5400000" flipV="1">
            <a:off x="10670017" y="2359537"/>
            <a:ext cx="109280" cy="4983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9DED1-1336-4896-BC49-70125C4BD85D}"/>
              </a:ext>
            </a:extLst>
          </p:cNvPr>
          <p:cNvGrpSpPr/>
          <p:nvPr/>
        </p:nvGrpSpPr>
        <p:grpSpPr>
          <a:xfrm>
            <a:off x="10475502" y="2299106"/>
            <a:ext cx="206837" cy="903370"/>
            <a:chOff x="9884541" y="2220937"/>
            <a:chExt cx="193562" cy="812048"/>
          </a:xfrm>
        </p:grpSpPr>
        <p:sp>
          <p:nvSpPr>
            <p:cNvPr id="344" name="Arrow: Bent-Up 343">
              <a:extLst>
                <a:ext uri="{FF2B5EF4-FFF2-40B4-BE49-F238E27FC236}">
                  <a16:creationId xmlns:a16="http://schemas.microsoft.com/office/drawing/2014/main" id="{2EB8443E-5D25-4DE1-BDA2-47D2E60A12C8}"/>
                </a:ext>
              </a:extLst>
            </p:cNvPr>
            <p:cNvSpPr/>
            <p:nvPr/>
          </p:nvSpPr>
          <p:spPr>
            <a:xfrm rot="10800000" flipH="1" flipV="1">
              <a:off x="9885678" y="2220937"/>
              <a:ext cx="192425" cy="567594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29" name="Arrow: Bent-Up 328">
              <a:extLst>
                <a:ext uri="{FF2B5EF4-FFF2-40B4-BE49-F238E27FC236}">
                  <a16:creationId xmlns:a16="http://schemas.microsoft.com/office/drawing/2014/main" id="{88010A4F-57DB-4EB2-8CB1-712176974018}"/>
                </a:ext>
              </a:extLst>
            </p:cNvPr>
            <p:cNvSpPr/>
            <p:nvPr/>
          </p:nvSpPr>
          <p:spPr>
            <a:xfrm rot="10800000" flipH="1">
              <a:off x="9884541" y="2732042"/>
              <a:ext cx="192425" cy="300943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E777FC4-E8A3-48CD-B1B5-459AC3952F85}"/>
                </a:ext>
              </a:extLst>
            </p:cNvPr>
            <p:cNvSpPr/>
            <p:nvPr/>
          </p:nvSpPr>
          <p:spPr>
            <a:xfrm>
              <a:off x="10002080" y="2721777"/>
              <a:ext cx="396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649768" y="4201513"/>
            <a:ext cx="10330971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6" name="Arrow: Bent-Up 335">
            <a:extLst>
              <a:ext uri="{FF2B5EF4-FFF2-40B4-BE49-F238E27FC236}">
                <a16:creationId xmlns:a16="http://schemas.microsoft.com/office/drawing/2014/main" id="{91CB22B0-D9A3-46B2-8A70-27BB0B646681}"/>
              </a:ext>
            </a:extLst>
          </p:cNvPr>
          <p:cNvSpPr/>
          <p:nvPr/>
        </p:nvSpPr>
        <p:spPr>
          <a:xfrm rot="10800000" flipV="1">
            <a:off x="10242480" y="3366467"/>
            <a:ext cx="1603825" cy="1690422"/>
          </a:xfrm>
          <a:prstGeom prst="bentUpArrow">
            <a:avLst>
              <a:gd name="adj1" fmla="val 3390"/>
              <a:gd name="adj2" fmla="val 5073"/>
              <a:gd name="adj3" fmla="val 77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5" name="Arrow: Bent-Up 334">
            <a:extLst>
              <a:ext uri="{FF2B5EF4-FFF2-40B4-BE49-F238E27FC236}">
                <a16:creationId xmlns:a16="http://schemas.microsoft.com/office/drawing/2014/main" id="{65000162-E0E0-425F-9F54-C6A642F2AD5D}"/>
              </a:ext>
            </a:extLst>
          </p:cNvPr>
          <p:cNvSpPr/>
          <p:nvPr/>
        </p:nvSpPr>
        <p:spPr>
          <a:xfrm flipV="1">
            <a:off x="11410939" y="3918464"/>
            <a:ext cx="428580" cy="1104947"/>
          </a:xfrm>
          <a:prstGeom prst="bentUpArrow">
            <a:avLst>
              <a:gd name="adj1" fmla="val 15252"/>
              <a:gd name="adj2" fmla="val 5984"/>
              <a:gd name="adj3" fmla="val 49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1517733" y="4503588"/>
            <a:ext cx="486787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1272837" y="3529880"/>
            <a:ext cx="335278" cy="1519473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C1FC2-2E2B-4D2B-ACC9-961AC54D1E88}"/>
              </a:ext>
            </a:extLst>
          </p:cNvPr>
          <p:cNvGrpSpPr/>
          <p:nvPr/>
        </p:nvGrpSpPr>
        <p:grpSpPr>
          <a:xfrm>
            <a:off x="632428" y="5490294"/>
            <a:ext cx="8504569" cy="701383"/>
            <a:chOff x="1070663" y="5089525"/>
            <a:chExt cx="7513655" cy="630480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87FA820-A46F-43D4-B8AA-F6442C5702D8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A9EF572-1888-4DDF-B702-C7D15124C5A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36" name="Arrow: Right 235">
              <a:extLst>
                <a:ext uri="{FF2B5EF4-FFF2-40B4-BE49-F238E27FC236}">
                  <a16:creationId xmlns:a16="http://schemas.microsoft.com/office/drawing/2014/main" id="{27FDE5DF-4CFD-4A99-B0DB-82DD6B25ABF1}"/>
                </a:ext>
              </a:extLst>
            </p:cNvPr>
            <p:cNvSpPr/>
            <p:nvPr/>
          </p:nvSpPr>
          <p:spPr>
            <a:xfrm rot="10800000">
              <a:off x="1070663" y="5089525"/>
              <a:ext cx="199596" cy="630480"/>
            </a:xfrm>
            <a:prstGeom prst="rightArrow">
              <a:avLst>
                <a:gd name="adj1" fmla="val 86335"/>
                <a:gd name="adj2" fmla="val 1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307245" y="1544507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 dirty="0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3173011" y="3965213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3032596" y="3773221"/>
            <a:ext cx="384690" cy="192662"/>
            <a:chOff x="5109552" y="2074509"/>
            <a:chExt cx="365379" cy="17318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46293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3100798" y="2990749"/>
            <a:ext cx="165884" cy="78081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544897" y="1337423"/>
            <a:ext cx="1349459" cy="1147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606174" y="1721942"/>
            <a:ext cx="95402" cy="73112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631214" y="3376660"/>
            <a:ext cx="107158" cy="87677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2752174" y="565862"/>
            <a:ext cx="9117767" cy="2054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1549157" y="614384"/>
            <a:ext cx="320785" cy="2368479"/>
          </a:xfrm>
          <a:prstGeom prst="bentUpArrow">
            <a:avLst>
              <a:gd name="adj1" fmla="val 29762"/>
              <a:gd name="adj2" fmla="val 15844"/>
              <a:gd name="adj3" fmla="val 258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9051528" y="2453064"/>
            <a:ext cx="73998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430214" y="2743941"/>
            <a:ext cx="2725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SYNC </a:t>
            </a:r>
            <a:br>
              <a:rPr lang="en-GB" sz="600" b="1" dirty="0"/>
            </a:br>
            <a:r>
              <a:rPr lang="en-GB" sz="6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628454" y="2467395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655660" y="3275436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9090025" y="2583425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306648" y="2479640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9084968" y="2470540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9074753" y="2726065"/>
            <a:ext cx="291747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rdL_addr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rdR_addr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wr_addr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_rdL_en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_rdR_en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7958341" y="1592335"/>
            <a:ext cx="1953301" cy="210207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2828290" y="2453011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2927582" y="3141666"/>
            <a:ext cx="15709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3076700" y="2961436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A0B8603-B43D-464E-9603-27D2C9508FA6}"/>
              </a:ext>
            </a:extLst>
          </p:cNvPr>
          <p:cNvSpPr/>
          <p:nvPr/>
        </p:nvSpPr>
        <p:spPr>
          <a:xfrm>
            <a:off x="795619" y="2450976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C73D384-A19E-4EBF-B9C1-32CD1424C1E9}"/>
              </a:ext>
            </a:extLst>
          </p:cNvPr>
          <p:cNvSpPr txBox="1"/>
          <p:nvPr/>
        </p:nvSpPr>
        <p:spPr>
          <a:xfrm>
            <a:off x="894912" y="3139630"/>
            <a:ext cx="16190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ROM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4F4A052-BE8D-49DD-900E-3123936FB74B}"/>
              </a:ext>
            </a:extLst>
          </p:cNvPr>
          <p:cNvSpPr txBox="1"/>
          <p:nvPr/>
        </p:nvSpPr>
        <p:spPr>
          <a:xfrm>
            <a:off x="819324" y="2945272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D[15:0]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20536B0-6EA8-4283-90C1-431F59FA6452}"/>
              </a:ext>
            </a:extLst>
          </p:cNvPr>
          <p:cNvSpPr txBox="1"/>
          <p:nvPr/>
        </p:nvSpPr>
        <p:spPr>
          <a:xfrm>
            <a:off x="830286" y="282518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2869416" y="278986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71544" y="2127128"/>
            <a:ext cx="68287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Attach RAM /ROM to </a:t>
            </a:r>
          </a:p>
          <a:p>
            <a:r>
              <a:rPr lang="en-GB" sz="600" dirty="0"/>
              <a:t>R Bus so they can </a:t>
            </a:r>
          </a:p>
          <a:p>
            <a:r>
              <a:rPr lang="en-GB" sz="600" dirty="0"/>
              <a:t>participate in ALU </a:t>
            </a:r>
          </a:p>
          <a:p>
            <a:r>
              <a:rPr lang="en-GB" sz="600" dirty="0"/>
              <a:t>as other side from </a:t>
            </a:r>
          </a:p>
          <a:p>
            <a:r>
              <a:rPr lang="en-GB" sz="600" dirty="0"/>
              <a:t>the other registers </a:t>
            </a:r>
          </a:p>
          <a:p>
            <a:r>
              <a:rPr lang="en-GB" sz="6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985200" y="1351048"/>
            <a:ext cx="557032" cy="3244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1190710" y="2333796"/>
            <a:ext cx="12824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1049662" y="1598569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1049662" y="4238173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1308388" y="2892869"/>
            <a:ext cx="19396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1416339" y="1603841"/>
            <a:ext cx="31098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L Bus</a:t>
            </a:r>
            <a:endParaRPr lang="en-GB" sz="14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805022" y="4271198"/>
            <a:ext cx="32220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 Bus</a:t>
            </a:r>
            <a:endParaRPr lang="en-GB" sz="14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3056473" y="623975"/>
            <a:ext cx="47929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Result Bus</a:t>
            </a:r>
            <a:endParaRPr lang="en-GB" sz="14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915334" y="5594200"/>
            <a:ext cx="581891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Hi / 8</a:t>
            </a:r>
            <a:endParaRPr lang="en-GB" sz="14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915334" y="5969329"/>
            <a:ext cx="58830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Lo / 8</a:t>
            </a:r>
            <a:endParaRPr lang="en-GB" sz="1400" b="1" dirty="0"/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064929AE-D691-448F-B0E9-36B5EEB230B7}"/>
              </a:ext>
            </a:extLst>
          </p:cNvPr>
          <p:cNvSpPr/>
          <p:nvPr/>
        </p:nvSpPr>
        <p:spPr>
          <a:xfrm>
            <a:off x="2427001" y="2743261"/>
            <a:ext cx="40559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24490AB-54C2-41B7-B43D-E1AA32A2396F}"/>
              </a:ext>
            </a:extLst>
          </p:cNvPr>
          <p:cNvSpPr/>
          <p:nvPr/>
        </p:nvSpPr>
        <p:spPr>
          <a:xfrm>
            <a:off x="2495838" y="2806280"/>
            <a:ext cx="12503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3037733" y="2076267"/>
            <a:ext cx="384690" cy="189130"/>
            <a:chOff x="5109552" y="2074509"/>
            <a:chExt cx="365379" cy="170011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078522"/>
              <a:ext cx="28014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 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3179926" y="2261834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1392949" y="824666"/>
            <a:ext cx="1659052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RAM isolation from result bus to avoid read  / write or RAM leaking between Result Bus and R Bus.</a:t>
            </a:r>
          </a:p>
          <a:p>
            <a:endParaRPr lang="en-GB" sz="600" dirty="0"/>
          </a:p>
          <a:p>
            <a:r>
              <a:rPr lang="en-GB" sz="600" dirty="0"/>
              <a:t>Buffer I _oe = _wr</a:t>
            </a:r>
          </a:p>
          <a:p>
            <a:r>
              <a:rPr lang="en-GB" sz="600" dirty="0"/>
              <a:t>Buffer R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879887" y="3426491"/>
            <a:ext cx="76302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Register file is a general </a:t>
            </a:r>
          </a:p>
          <a:p>
            <a:r>
              <a:rPr lang="en-GB" sz="600" dirty="0"/>
              <a:t>purpose register set</a:t>
            </a:r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1438752" y="5237667"/>
            <a:ext cx="98695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1864495" y="5230262"/>
            <a:ext cx="98695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1335186" y="5065436"/>
            <a:ext cx="392579" cy="192662"/>
            <a:chOff x="5109552" y="2074509"/>
            <a:chExt cx="372872" cy="173186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48989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1758418" y="5069065"/>
            <a:ext cx="384690" cy="192662"/>
            <a:chOff x="5109552" y="2074509"/>
            <a:chExt cx="365379" cy="173186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45076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1054656" y="3783601"/>
            <a:ext cx="384690" cy="192662"/>
            <a:chOff x="5109552" y="2074509"/>
            <a:chExt cx="365379" cy="173186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42568" y="2081697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1112379" y="2958378"/>
            <a:ext cx="184119" cy="809138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1011542" y="361293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1983599" y="470450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1228691" y="4689972"/>
            <a:ext cx="238942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79A18FFE-F5E2-4C8F-8858-DC3FD32CA2F8}"/>
              </a:ext>
            </a:extLst>
          </p:cNvPr>
          <p:cNvSpPr txBox="1"/>
          <p:nvPr/>
        </p:nvSpPr>
        <p:spPr>
          <a:xfrm>
            <a:off x="817605" y="2664968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D[23:16]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1975220" y="2116930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2868024" y="2494117"/>
            <a:ext cx="12022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_oe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1436780" y="3607930"/>
            <a:ext cx="88166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1801220-1E9F-42E0-8C79-5D7CD2F5BA9C}"/>
              </a:ext>
            </a:extLst>
          </p:cNvPr>
          <p:cNvSpPr/>
          <p:nvPr/>
        </p:nvSpPr>
        <p:spPr>
          <a:xfrm>
            <a:off x="10511893" y="323140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64C461-D3BB-4F7B-97BC-91D387F27C07}"/>
              </a:ext>
            </a:extLst>
          </p:cNvPr>
          <p:cNvSpPr/>
          <p:nvPr/>
        </p:nvSpPr>
        <p:spPr>
          <a:xfrm>
            <a:off x="10164854" y="2439335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C2B1421-9EE2-4D6A-870B-2D916AC6EF4B}"/>
              </a:ext>
            </a:extLst>
          </p:cNvPr>
          <p:cNvSpPr txBox="1"/>
          <p:nvPr/>
        </p:nvSpPr>
        <p:spPr>
          <a:xfrm>
            <a:off x="10242481" y="3139420"/>
            <a:ext cx="2003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600" b="1" dirty="0"/>
            </a:br>
            <a:r>
              <a:rPr lang="en-GB" sz="600" b="1" dirty="0"/>
              <a:t>FLAGS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78A29F-76BA-4822-A3CF-3584BAEC2632}"/>
              </a:ext>
            </a:extLst>
          </p:cNvPr>
          <p:cNvSpPr txBox="1"/>
          <p:nvPr/>
        </p:nvSpPr>
        <p:spPr>
          <a:xfrm>
            <a:off x="10358156" y="2476481"/>
            <a:ext cx="88230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600" dirty="0"/>
          </a:p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D695DA7-7374-45F0-AF66-0B1131ED6257}"/>
              </a:ext>
            </a:extLst>
          </p:cNvPr>
          <p:cNvSpPr txBox="1"/>
          <p:nvPr/>
        </p:nvSpPr>
        <p:spPr>
          <a:xfrm>
            <a:off x="10191477" y="2494392"/>
            <a:ext cx="11702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CP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E8C0C4F-197E-4609-85FE-B1AA8EBCA864}"/>
              </a:ext>
            </a:extLst>
          </p:cNvPr>
          <p:cNvSpPr/>
          <p:nvPr/>
        </p:nvSpPr>
        <p:spPr>
          <a:xfrm>
            <a:off x="11789295" y="4987717"/>
            <a:ext cx="48855" cy="50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40" name="Arrow: Down 339">
            <a:extLst>
              <a:ext uri="{FF2B5EF4-FFF2-40B4-BE49-F238E27FC236}">
                <a16:creationId xmlns:a16="http://schemas.microsoft.com/office/drawing/2014/main" id="{E9D398B6-29EE-45B6-BB4C-283EAC60289F}"/>
              </a:ext>
            </a:extLst>
          </p:cNvPr>
          <p:cNvSpPr/>
          <p:nvPr/>
        </p:nvSpPr>
        <p:spPr>
          <a:xfrm flipV="1">
            <a:off x="10567178" y="171305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92C485C-D015-4F0C-8A92-0BF0E9F34DE0}"/>
              </a:ext>
            </a:extLst>
          </p:cNvPr>
          <p:cNvGrpSpPr/>
          <p:nvPr/>
        </p:nvGrpSpPr>
        <p:grpSpPr>
          <a:xfrm>
            <a:off x="10463329" y="2087575"/>
            <a:ext cx="372695" cy="192662"/>
            <a:chOff x="5109552" y="2074509"/>
            <a:chExt cx="365379" cy="173186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C7CDE19-DAE8-4FE6-B03F-0E565D465D4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DC6BF4D6-D077-463F-80DE-E693382C20BC}"/>
                </a:ext>
              </a:extLst>
            </p:cNvPr>
            <p:cNvSpPr txBox="1"/>
            <p:nvPr/>
          </p:nvSpPr>
          <p:spPr>
            <a:xfrm>
              <a:off x="5164355" y="2081697"/>
              <a:ext cx="297021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_en`</a:t>
              </a:r>
              <a:endParaRPr lang="en-GB" sz="600" dirty="0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0AFF3BE0-6B94-4B23-AA3D-21D275235ED1}"/>
              </a:ext>
            </a:extLst>
          </p:cNvPr>
          <p:cNvSpPr txBox="1"/>
          <p:nvPr/>
        </p:nvSpPr>
        <p:spPr>
          <a:xfrm>
            <a:off x="11003860" y="2556760"/>
            <a:ext cx="21766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_cin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929FE43-0BDB-49E2-B5ED-0F89FB137344}"/>
              </a:ext>
            </a:extLst>
          </p:cNvPr>
          <p:cNvSpPr txBox="1"/>
          <p:nvPr/>
        </p:nvSpPr>
        <p:spPr>
          <a:xfrm>
            <a:off x="9878363" y="1996886"/>
            <a:ext cx="57846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TBD: Flags Reg </a:t>
            </a:r>
          </a:p>
          <a:p>
            <a:r>
              <a:rPr lang="en-GB" sz="600" dirty="0"/>
              <a:t>write _en may only be  enabled for  specific  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452F25-F6FE-4910-8C4A-A95016E1CB54}"/>
              </a:ext>
            </a:extLst>
          </p:cNvPr>
          <p:cNvSpPr/>
          <p:nvPr/>
        </p:nvSpPr>
        <p:spPr>
          <a:xfrm>
            <a:off x="8891110" y="755813"/>
            <a:ext cx="28328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/>
              <a:t>Optional : Flags reg on L Bus means we can store it </a:t>
            </a:r>
          </a:p>
          <a:p>
            <a:r>
              <a:rPr lang="en-GB" sz="600" dirty="0"/>
              <a:t>to RAM or to another reg and do arbitrary bitwise comparisons on the result.</a:t>
            </a:r>
          </a:p>
          <a:p>
            <a:endParaRPr lang="en-GB" sz="600" dirty="0"/>
          </a:p>
          <a:p>
            <a:r>
              <a:rPr lang="en-GB" sz="600" dirty="0"/>
              <a:t>Optional: But if we also allow it to be restored from RAM or a REG or ROM then that </a:t>
            </a:r>
          </a:p>
          <a:p>
            <a:r>
              <a:rPr lang="en-GB" sz="600" dirty="0"/>
              <a:t>might be extra useful – </a:t>
            </a:r>
            <a:r>
              <a:rPr lang="en-GB" sz="600" dirty="0" err="1"/>
              <a:t>eg</a:t>
            </a:r>
            <a:r>
              <a:rPr lang="en-GB" sz="600" dirty="0"/>
              <a:t> to set or clear carry before  arithmetic. </a:t>
            </a:r>
          </a:p>
          <a:p>
            <a:endParaRPr lang="en-GB" sz="600" dirty="0"/>
          </a:p>
          <a:p>
            <a:r>
              <a:rPr lang="en-GB" sz="600" dirty="0"/>
              <a:t>Or is Carry a special case?  Perhaps on a sophisticated CPU </a:t>
            </a:r>
          </a:p>
          <a:p>
            <a:r>
              <a:rPr lang="en-GB" sz="600" dirty="0"/>
              <a:t>stashing the flags  might be useful, but here?</a:t>
            </a:r>
          </a:p>
        </p:txBody>
      </p: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398983" y="2770424"/>
            <a:ext cx="396770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 rot="16200000">
            <a:off x="212251" y="5505120"/>
            <a:ext cx="305647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(A/16)</a:t>
            </a:r>
            <a:endParaRPr lang="en-GB" sz="1400" b="1" dirty="0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351496" y="2828365"/>
            <a:ext cx="62409" cy="124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BC8E268-D05D-49F7-A3B3-C9F649178797}"/>
              </a:ext>
            </a:extLst>
          </p:cNvPr>
          <p:cNvSpPr/>
          <p:nvPr/>
        </p:nvSpPr>
        <p:spPr>
          <a:xfrm>
            <a:off x="570019" y="2843875"/>
            <a:ext cx="6240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596A8B8-D5ED-4004-980D-058D0FC057A3}"/>
              </a:ext>
            </a:extLst>
          </p:cNvPr>
          <p:cNvSpPr txBox="1"/>
          <p:nvPr/>
        </p:nvSpPr>
        <p:spPr>
          <a:xfrm>
            <a:off x="8763553" y="5021149"/>
            <a:ext cx="145033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Optional extras: a </a:t>
            </a:r>
            <a:r>
              <a:rPr lang="en-GB" sz="600" dirty="0" err="1">
                <a:solidFill>
                  <a:srgbClr val="FF0000"/>
                </a:solidFill>
              </a:rPr>
              <a:t>presettable</a:t>
            </a:r>
            <a:r>
              <a:rPr lang="en-GB" sz="600" dirty="0">
                <a:solidFill>
                  <a:srgbClr val="FF0000"/>
                </a:solidFill>
              </a:rPr>
              <a:t> auto-counting  MAR?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168A8BD-9F44-4B28-87E9-62764976D812}"/>
              </a:ext>
            </a:extLst>
          </p:cNvPr>
          <p:cNvSpPr txBox="1"/>
          <p:nvPr/>
        </p:nvSpPr>
        <p:spPr>
          <a:xfrm>
            <a:off x="831576" y="2504313"/>
            <a:ext cx="18633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</a:t>
            </a:r>
            <a:r>
              <a:rPr lang="en-GB" sz="600" dirty="0" err="1">
                <a:solidFill>
                  <a:srgbClr val="FF0000"/>
                </a:solidFill>
              </a:rPr>
              <a:t>oe</a:t>
            </a:r>
            <a:endParaRPr lang="en-GB" sz="600" dirty="0">
              <a:solidFill>
                <a:srgbClr val="FF0000"/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196FAB0-6D2F-4C28-ACE9-24C348919033}"/>
              </a:ext>
            </a:extLst>
          </p:cNvPr>
          <p:cNvSpPr txBox="1"/>
          <p:nvPr/>
        </p:nvSpPr>
        <p:spPr>
          <a:xfrm>
            <a:off x="2101452" y="4935462"/>
            <a:ext cx="90744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addrmode_immediate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A1BB0-6996-4CD7-9642-38CF889CF31B}"/>
              </a:ext>
            </a:extLst>
          </p:cNvPr>
          <p:cNvSpPr/>
          <p:nvPr/>
        </p:nvSpPr>
        <p:spPr>
          <a:xfrm>
            <a:off x="748655" y="5294975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EEAC8AA-DCBE-4DAA-9BF1-A5E1593EEC16}"/>
              </a:ext>
            </a:extLst>
          </p:cNvPr>
          <p:cNvSpPr/>
          <p:nvPr/>
        </p:nvSpPr>
        <p:spPr>
          <a:xfrm>
            <a:off x="2031865" y="5309986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7450561" y="1340402"/>
            <a:ext cx="1363678" cy="125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8447701" y="171252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7712299" y="245228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7758442" y="3000480"/>
            <a:ext cx="17793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7960709" y="2960707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8342367" y="2085017"/>
            <a:ext cx="384690" cy="192662"/>
            <a:chOff x="5109552" y="2074509"/>
            <a:chExt cx="365379" cy="173186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33339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8030012" y="2280952"/>
            <a:ext cx="545743" cy="745618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7931141" y="2085057"/>
            <a:ext cx="384690" cy="192662"/>
            <a:chOff x="5109552" y="2074509"/>
            <a:chExt cx="365379" cy="17318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45077" y="2081697"/>
              <a:ext cx="26339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8088635" y="2272711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7636450" y="3497267"/>
            <a:ext cx="105064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UART Buffer isolation needed to prevent writes and reads from  UART on one bus leaking over to the other bus.</a:t>
            </a:r>
            <a:br>
              <a:rPr lang="en-GB" sz="600" dirty="0"/>
            </a:br>
            <a:r>
              <a:rPr lang="en-GB" sz="600" dirty="0"/>
              <a:t> </a:t>
            </a:r>
          </a:p>
          <a:p>
            <a:r>
              <a:rPr lang="en-GB" sz="600" dirty="0"/>
              <a:t>Buffer I _oe = wr</a:t>
            </a:r>
            <a:br>
              <a:rPr lang="en-GB" sz="600" dirty="0"/>
            </a:br>
            <a:r>
              <a:rPr lang="en-GB" sz="600" dirty="0"/>
              <a:t>Buffer L  _oe = _rd</a:t>
            </a:r>
            <a:br>
              <a:rPr lang="en-GB" sz="600" dirty="0"/>
            </a:br>
            <a:r>
              <a:rPr lang="en-GB" sz="600" dirty="0"/>
              <a:t>(wr is +</a:t>
            </a:r>
            <a:r>
              <a:rPr lang="en-GB" sz="600" dirty="0" err="1"/>
              <a:t>ve</a:t>
            </a:r>
            <a:r>
              <a:rPr lang="en-GB" sz="600" dirty="0"/>
              <a:t> edge latch)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7765601" y="2488678"/>
            <a:ext cx="1057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8113735" y="3379529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2BA389C-82D1-41E9-8C20-C19862644FD2}"/>
              </a:ext>
            </a:extLst>
          </p:cNvPr>
          <p:cNvSpPr txBox="1"/>
          <p:nvPr/>
        </p:nvSpPr>
        <p:spPr>
          <a:xfrm>
            <a:off x="7867245" y="3097388"/>
            <a:ext cx="13625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_</a:t>
            </a:r>
            <a:r>
              <a:rPr lang="en-GB" sz="600" dirty="0" err="1"/>
              <a:t>txe</a:t>
            </a:r>
            <a:endParaRPr lang="en-GB" sz="600" dirty="0"/>
          </a:p>
          <a:p>
            <a:r>
              <a:rPr lang="en-GB" sz="600" dirty="0"/>
              <a:t>_</a:t>
            </a:r>
            <a:r>
              <a:rPr lang="en-GB" sz="600" dirty="0" err="1"/>
              <a:t>rxf</a:t>
            </a:r>
            <a:endParaRPr lang="en-GB" sz="600" dirty="0"/>
          </a:p>
        </p:txBody>
      </p:sp>
      <p:sp>
        <p:nvSpPr>
          <p:cNvPr id="240" name="Arrow: Bent-Up 239">
            <a:extLst>
              <a:ext uri="{FF2B5EF4-FFF2-40B4-BE49-F238E27FC236}">
                <a16:creationId xmlns:a16="http://schemas.microsoft.com/office/drawing/2014/main" id="{1B1DCA5D-2BFF-4523-874F-D3C20AF55270}"/>
              </a:ext>
            </a:extLst>
          </p:cNvPr>
          <p:cNvSpPr/>
          <p:nvPr/>
        </p:nvSpPr>
        <p:spPr>
          <a:xfrm rot="10800000" flipH="1">
            <a:off x="8028925" y="3162562"/>
            <a:ext cx="165885" cy="21283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0B00C708-F1BD-4CD3-B888-28A684356C3A}"/>
              </a:ext>
            </a:extLst>
          </p:cNvPr>
          <p:cNvSpPr/>
          <p:nvPr/>
        </p:nvSpPr>
        <p:spPr>
          <a:xfrm>
            <a:off x="8264844" y="145709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FC771059-C1C6-482F-8BCF-83F8699CEB80}"/>
              </a:ext>
            </a:extLst>
          </p:cNvPr>
          <p:cNvSpPr/>
          <p:nvPr/>
        </p:nvSpPr>
        <p:spPr>
          <a:xfrm>
            <a:off x="7470471" y="1458226"/>
            <a:ext cx="528991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CA8932D-944F-4E39-B78D-26E2F8613D7B}"/>
              </a:ext>
            </a:extLst>
          </p:cNvPr>
          <p:cNvSpPr/>
          <p:nvPr/>
        </p:nvSpPr>
        <p:spPr>
          <a:xfrm>
            <a:off x="2591007" y="145737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112E922-17FB-44FC-9DF9-5D329B90F6DA}"/>
              </a:ext>
            </a:extLst>
          </p:cNvPr>
          <p:cNvSpPr/>
          <p:nvPr/>
        </p:nvSpPr>
        <p:spPr>
          <a:xfrm>
            <a:off x="2950645" y="4401325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4C6D89DC-A566-47DA-AF18-B733BB665279}"/>
              </a:ext>
            </a:extLst>
          </p:cNvPr>
          <p:cNvSpPr/>
          <p:nvPr/>
        </p:nvSpPr>
        <p:spPr>
          <a:xfrm>
            <a:off x="880756" y="4407113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7111581" y="300138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6402819" y="2914060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7072096" y="3009748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6976255" y="2961041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5617647" y="2923424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6334047" y="299825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6303611" y="3006232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6205500" y="2976422"/>
            <a:ext cx="109280" cy="8694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3244776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3915955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455872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6694755" y="2453064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6747420" y="3126921"/>
            <a:ext cx="24044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6943166" y="2961489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591464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5978344" y="3112415"/>
            <a:ext cx="22602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6163055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5927914" y="2486070"/>
            <a:ext cx="117021" cy="376936"/>
            <a:chOff x="5823933" y="2043597"/>
            <a:chExt cx="299202" cy="3388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4508559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422027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4319570" y="3141006"/>
            <a:ext cx="150682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446868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6716358" y="2467449"/>
            <a:ext cx="117021" cy="376936"/>
            <a:chOff x="5823933" y="2043597"/>
            <a:chExt cx="299202" cy="3388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4235410" y="2493457"/>
            <a:ext cx="294953" cy="405692"/>
            <a:chOff x="5784965" y="2043597"/>
            <a:chExt cx="754144" cy="36468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6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784965" y="2242279"/>
              <a:ext cx="75414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6104358" y="3665521"/>
            <a:ext cx="384690" cy="192662"/>
            <a:chOff x="5109552" y="2074509"/>
            <a:chExt cx="365379" cy="173186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50600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6884728" y="3658165"/>
            <a:ext cx="384690" cy="190896"/>
            <a:chOff x="5109552" y="2074509"/>
            <a:chExt cx="365379" cy="17159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50600" y="2080109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5176528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489163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4978941" y="3141006"/>
            <a:ext cx="16511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5140044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4910169" y="2493457"/>
            <a:ext cx="294953" cy="498025"/>
            <a:chOff x="5793640" y="2043597"/>
            <a:chExt cx="754141" cy="44767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3" y="2145070"/>
              <a:ext cx="12295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793640" y="2242279"/>
              <a:ext cx="75414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  <a:p>
              <a:endParaRPr lang="en-GB" sz="6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2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132" name="Arrow: Down 131">
            <a:extLst>
              <a:ext uri="{FF2B5EF4-FFF2-40B4-BE49-F238E27FC236}">
                <a16:creationId xmlns:a16="http://schemas.microsoft.com/office/drawing/2014/main" id="{3BCA1FF8-9A18-4E0D-BACE-489B91BD84BA}"/>
              </a:ext>
            </a:extLst>
          </p:cNvPr>
          <p:cNvSpPr/>
          <p:nvPr/>
        </p:nvSpPr>
        <p:spPr>
          <a:xfrm>
            <a:off x="4566938" y="5221585"/>
            <a:ext cx="98696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0" name="Arrow: Down 149">
            <a:extLst>
              <a:ext uri="{FF2B5EF4-FFF2-40B4-BE49-F238E27FC236}">
                <a16:creationId xmlns:a16="http://schemas.microsoft.com/office/drawing/2014/main" id="{8D108712-44B6-48F4-965D-A2EB5A546319}"/>
              </a:ext>
            </a:extLst>
          </p:cNvPr>
          <p:cNvSpPr/>
          <p:nvPr/>
        </p:nvSpPr>
        <p:spPr>
          <a:xfrm>
            <a:off x="5273016" y="5221585"/>
            <a:ext cx="98696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4442234" y="5049354"/>
            <a:ext cx="394275" cy="192662"/>
            <a:chOff x="5109552" y="2074509"/>
            <a:chExt cx="374483" cy="173186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5113590" y="5049354"/>
            <a:ext cx="384690" cy="192662"/>
            <a:chOff x="5109552" y="2074509"/>
            <a:chExt cx="365379" cy="173186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5227230" y="1713286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6240426" y="170920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7011364" y="171127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6253290" y="3866201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7032405" y="3855904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4424242" y="2083714"/>
            <a:ext cx="384690" cy="192662"/>
            <a:chOff x="5109552" y="2074509"/>
            <a:chExt cx="365379" cy="17318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37711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6120669" y="2080789"/>
            <a:ext cx="384690" cy="189129"/>
            <a:chOff x="5109552" y="2077685"/>
            <a:chExt cx="365379" cy="17001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50600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6909216" y="2085800"/>
            <a:ext cx="384690" cy="189130"/>
            <a:chOff x="5109552" y="2074509"/>
            <a:chExt cx="365379" cy="17001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50600" y="2078522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5113239" y="2082406"/>
            <a:ext cx="384690" cy="284995"/>
            <a:chOff x="5109552" y="2074509"/>
            <a:chExt cx="365379" cy="25618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50600" y="2081697"/>
              <a:ext cx="287759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  <a:p>
              <a:endParaRPr lang="en-GB" sz="600" dirty="0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6499191" y="5212923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6362913" y="5040692"/>
            <a:ext cx="394275" cy="192662"/>
            <a:chOff x="5109552" y="2074509"/>
            <a:chExt cx="374483" cy="173186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7161583" y="5040692"/>
            <a:ext cx="384690" cy="192662"/>
            <a:chOff x="5109552" y="2074509"/>
            <a:chExt cx="365379" cy="173186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5414914" y="3396233"/>
            <a:ext cx="69664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MAR primary function is Address Bus index.</a:t>
            </a:r>
          </a:p>
          <a:p>
            <a:r>
              <a:rPr lang="en-GB" sz="600" dirty="0"/>
              <a:t>Optionally MAR can join either/both L Bus </a:t>
            </a:r>
            <a:br>
              <a:rPr lang="en-GB" sz="600" dirty="0"/>
            </a:br>
            <a:r>
              <a:rPr lang="en-GB" sz="600" dirty="0"/>
              <a:t>or R Bus depending </a:t>
            </a:r>
          </a:p>
          <a:p>
            <a:r>
              <a:rPr lang="en-GB" sz="600" dirty="0"/>
              <a:t>on flexibility desired.</a:t>
            </a:r>
          </a:p>
          <a:p>
            <a:r>
              <a:rPr lang="en-GB" sz="600" dirty="0"/>
              <a:t>So MAR also acts as a GP register on  both </a:t>
            </a:r>
            <a:r>
              <a:rPr lang="en-GB" sz="600" dirty="0" err="1"/>
              <a:t>ALUinput</a:t>
            </a:r>
            <a:r>
              <a:rPr lang="en-GB" sz="600" dirty="0"/>
              <a:t> busses.</a:t>
            </a:r>
          </a:p>
          <a:p>
            <a:endParaRPr lang="en-GB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3593990" y="3437178"/>
            <a:ext cx="963776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PCHI/LO Primary function is Address Bus index.</a:t>
            </a:r>
          </a:p>
          <a:p>
            <a:r>
              <a:rPr lang="en-GB" sz="600" dirty="0"/>
              <a:t>Optionally PC can join either/both L Bus or R Bus depending on whether I want to permit PC arithmetic.</a:t>
            </a:r>
          </a:p>
          <a:p>
            <a:r>
              <a:rPr lang="en-GB" sz="600" dirty="0"/>
              <a:t>Here PC is shown outputting to</a:t>
            </a:r>
          </a:p>
          <a:p>
            <a:r>
              <a:rPr lang="en-GB" sz="600" dirty="0"/>
              <a:t>L Bus.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3718150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3733713" y="3141006"/>
            <a:ext cx="29335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 err="1"/>
              <a:t>PCHITmp</a:t>
            </a:r>
            <a:endParaRPr lang="en-GB" sz="6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3966561" y="2589911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3741746" y="2493457"/>
            <a:ext cx="117021" cy="391064"/>
            <a:chOff x="5771883" y="2043597"/>
            <a:chExt cx="299201" cy="351531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5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9920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4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4068880" y="2549862"/>
            <a:ext cx="116991" cy="1848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5052447" y="2493258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4379072" y="2493259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6D43817C-51E2-4679-A8FF-7E8B794F88C1}"/>
              </a:ext>
            </a:extLst>
          </p:cNvPr>
          <p:cNvSpPr txBox="1"/>
          <p:nvPr/>
        </p:nvSpPr>
        <p:spPr>
          <a:xfrm>
            <a:off x="5294391" y="4875431"/>
            <a:ext cx="717447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addrmode_pc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7F79C31-3C83-4A2B-8FF6-3CFD98C77905}"/>
              </a:ext>
            </a:extLst>
          </p:cNvPr>
          <p:cNvSpPr txBox="1"/>
          <p:nvPr/>
        </p:nvSpPr>
        <p:spPr>
          <a:xfrm>
            <a:off x="7422648" y="4869281"/>
            <a:ext cx="843723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addrmode_register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8CA2060-CFDD-4A99-A0D1-5173533ED8E0}"/>
              </a:ext>
            </a:extLst>
          </p:cNvPr>
          <p:cNvSpPr/>
          <p:nvPr/>
        </p:nvSpPr>
        <p:spPr>
          <a:xfrm>
            <a:off x="6608138" y="5286420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B4E6AEF-A7CC-4627-B5E6-ADE67F883496}"/>
              </a:ext>
            </a:extLst>
          </p:cNvPr>
          <p:cNvSpPr/>
          <p:nvPr/>
        </p:nvSpPr>
        <p:spPr>
          <a:xfrm>
            <a:off x="7481326" y="5284339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65EE42E-17AE-4883-8274-A91C4F007D9F}"/>
              </a:ext>
            </a:extLst>
          </p:cNvPr>
          <p:cNvSpPr/>
          <p:nvPr/>
        </p:nvSpPr>
        <p:spPr>
          <a:xfrm>
            <a:off x="6094361" y="144431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80D2F80-9E5E-4B07-AA72-41711625D73D}"/>
              </a:ext>
            </a:extLst>
          </p:cNvPr>
          <p:cNvSpPr/>
          <p:nvPr/>
        </p:nvSpPr>
        <p:spPr>
          <a:xfrm>
            <a:off x="5925039" y="4414793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51709AE-1B06-44EE-B685-BD9CEA1060FD}"/>
              </a:ext>
            </a:extLst>
          </p:cNvPr>
          <p:cNvSpPr/>
          <p:nvPr/>
        </p:nvSpPr>
        <p:spPr>
          <a:xfrm>
            <a:off x="6823718" y="1443970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C14F9B5-D359-4E6B-A7DC-149DD452E7DF}"/>
              </a:ext>
            </a:extLst>
          </p:cNvPr>
          <p:cNvSpPr/>
          <p:nvPr/>
        </p:nvSpPr>
        <p:spPr>
          <a:xfrm>
            <a:off x="6711786" y="4402974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C031000-7C08-4338-B81D-48B5FC126144}"/>
              </a:ext>
            </a:extLst>
          </p:cNvPr>
          <p:cNvSpPr/>
          <p:nvPr/>
        </p:nvSpPr>
        <p:spPr>
          <a:xfrm>
            <a:off x="4299720" y="143993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801A2CF8-F1BD-4838-90C8-D931FC31CFC6}"/>
              </a:ext>
            </a:extLst>
          </p:cNvPr>
          <p:cNvSpPr/>
          <p:nvPr/>
        </p:nvSpPr>
        <p:spPr>
          <a:xfrm>
            <a:off x="5036035" y="1436763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F3837CE7-1FA5-4360-A200-8D6F1310ADF6}"/>
              </a:ext>
            </a:extLst>
          </p:cNvPr>
          <p:cNvSpPr/>
          <p:nvPr/>
        </p:nvSpPr>
        <p:spPr>
          <a:xfrm>
            <a:off x="3875332" y="5267802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DCEA736C-A26B-44C8-BF54-91D44B142BE2}"/>
              </a:ext>
            </a:extLst>
          </p:cNvPr>
          <p:cNvSpPr/>
          <p:nvPr/>
        </p:nvSpPr>
        <p:spPr>
          <a:xfrm>
            <a:off x="5465917" y="5264351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552ED0-B0DA-4511-BB41-D510000E969A}"/>
              </a:ext>
            </a:extLst>
          </p:cNvPr>
          <p:cNvSpPr/>
          <p:nvPr/>
        </p:nvSpPr>
        <p:spPr>
          <a:xfrm>
            <a:off x="4460212" y="617257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800" dirty="0">
                <a:hlinkClick r:id="rId2"/>
              </a:rPr>
              <a:t>GS100 bus stripx2   $3.45 https://www.globalspecialties.com/solderless-breadboards/breadboards-bus-strips/item/34-gs-100.html</a:t>
            </a:r>
            <a:endParaRPr lang="en-GB" sz="800" dirty="0"/>
          </a:p>
          <a:p>
            <a:r>
              <a:rPr lang="en-GB" sz="800" dirty="0">
                <a:hlinkClick r:id="rId3"/>
              </a:rPr>
              <a:t>£3.28 https://www.mouser.co.uk/ProductDetail/Global-Specialties/GS-100?qs=uv8bPZ39CeNa73a0uSX5Lw%3D%3D</a:t>
            </a:r>
            <a:endParaRPr lang="en-GB" sz="800" dirty="0"/>
          </a:p>
          <a:p>
            <a:r>
              <a:rPr lang="en-GB" sz="800" dirty="0"/>
              <a:t>BB100R is the </a:t>
            </a:r>
            <a:r>
              <a:rPr lang="en-GB" sz="800" dirty="0" err="1"/>
              <a:t>busboard</a:t>
            </a:r>
            <a:r>
              <a:rPr lang="en-GB" sz="800" dirty="0"/>
              <a:t> </a:t>
            </a:r>
            <a:r>
              <a:rPr lang="en-GB" sz="800" dirty="0" err="1"/>
              <a:t>equiv</a:t>
            </a:r>
            <a:endParaRPr lang="en-GB" sz="800" dirty="0"/>
          </a:p>
          <a:p>
            <a:r>
              <a:rPr lang="en-GB" sz="800" dirty="0"/>
              <a:t>£2.70 </a:t>
            </a:r>
            <a:r>
              <a:rPr lang="en-GB" sz="800" dirty="0">
                <a:hlinkClick r:id="rId4"/>
              </a:rPr>
              <a:t>https://www.digikey.co.uk/product-detail/en/global-specialties/GS-100/BKGS-100-ND/5231302</a:t>
            </a:r>
            <a:endParaRPr lang="en-GB" sz="800" dirty="0"/>
          </a:p>
        </p:txBody>
      </p:sp>
      <p:sp>
        <p:nvSpPr>
          <p:cNvPr id="326" name="Arrow: Right 325">
            <a:extLst>
              <a:ext uri="{FF2B5EF4-FFF2-40B4-BE49-F238E27FC236}">
                <a16:creationId xmlns:a16="http://schemas.microsoft.com/office/drawing/2014/main" id="{7D2A9E20-9564-4F9C-872E-8034B9EA6869}"/>
              </a:ext>
            </a:extLst>
          </p:cNvPr>
          <p:cNvSpPr/>
          <p:nvPr/>
        </p:nvSpPr>
        <p:spPr>
          <a:xfrm rot="5400000">
            <a:off x="2987379" y="151520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27" name="Arrow: Right 326">
            <a:extLst>
              <a:ext uri="{FF2B5EF4-FFF2-40B4-BE49-F238E27FC236}">
                <a16:creationId xmlns:a16="http://schemas.microsoft.com/office/drawing/2014/main" id="{89E191B8-463F-46D3-8807-AD2F6EA7FBF3}"/>
              </a:ext>
            </a:extLst>
          </p:cNvPr>
          <p:cNvSpPr/>
          <p:nvPr/>
        </p:nvSpPr>
        <p:spPr>
          <a:xfrm rot="5400000">
            <a:off x="4119563" y="1522042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9984CF67-55C0-4369-B915-534EB88E22F9}"/>
              </a:ext>
            </a:extLst>
          </p:cNvPr>
          <p:cNvSpPr/>
          <p:nvPr/>
        </p:nvSpPr>
        <p:spPr>
          <a:xfrm rot="5400000">
            <a:off x="5147607" y="152257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37" name="Arrow: Right 336">
            <a:extLst>
              <a:ext uri="{FF2B5EF4-FFF2-40B4-BE49-F238E27FC236}">
                <a16:creationId xmlns:a16="http://schemas.microsoft.com/office/drawing/2014/main" id="{BECE6331-E89B-4553-BAE1-D248A3D29DB9}"/>
              </a:ext>
            </a:extLst>
          </p:cNvPr>
          <p:cNvSpPr/>
          <p:nvPr/>
        </p:nvSpPr>
        <p:spPr>
          <a:xfrm rot="5400000">
            <a:off x="5899412" y="152224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8CA2E0-BCCE-44FD-8755-5B1FE3270CAF}"/>
              </a:ext>
            </a:extLst>
          </p:cNvPr>
          <p:cNvSpPr/>
          <p:nvPr/>
        </p:nvSpPr>
        <p:spPr>
          <a:xfrm>
            <a:off x="153620" y="-53226"/>
            <a:ext cx="10153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74als576 – </a:t>
            </a:r>
            <a:r>
              <a:rPr lang="en-GB" sz="900" b="1" dirty="0"/>
              <a:t>inverting</a:t>
            </a:r>
            <a:r>
              <a:rPr lang="en-GB" sz="900" dirty="0"/>
              <a:t> </a:t>
            </a:r>
            <a:r>
              <a:rPr lang="en-GB" sz="900" dirty="0" err="1"/>
              <a:t>dtype</a:t>
            </a:r>
            <a:r>
              <a:rPr lang="en-GB" sz="900" dirty="0"/>
              <a:t> – </a:t>
            </a:r>
            <a:r>
              <a:rPr lang="en-GB" sz="900" dirty="0" err="1"/>
              <a:t>oe</a:t>
            </a:r>
            <a:r>
              <a:rPr lang="en-GB" sz="900" dirty="0"/>
              <a:t> + </a:t>
            </a:r>
            <a:r>
              <a:rPr lang="en-GB" sz="900" dirty="0" err="1"/>
              <a:t>clk</a:t>
            </a:r>
            <a:r>
              <a:rPr lang="en-GB" sz="900" dirty="0"/>
              <a:t> + bus layout</a:t>
            </a:r>
            <a:br>
              <a:rPr lang="en-GB" sz="900" dirty="0"/>
            </a:br>
            <a:r>
              <a:rPr lang="en-GB" sz="900" dirty="0"/>
              <a:t>74HC7292 clock divider 4&gt; 2billion – good for clock speed control off a fast crystal or for a </a:t>
            </a:r>
            <a:r>
              <a:rPr lang="en-GB" sz="900" dirty="0" err="1"/>
              <a:t>freq</a:t>
            </a:r>
            <a:r>
              <a:rPr lang="en-GB" sz="900" dirty="0"/>
              <a:t> counter - </a:t>
            </a:r>
            <a:r>
              <a:rPr lang="en-GB" sz="900" dirty="0">
                <a:hlinkClick r:id="rId5"/>
              </a:rPr>
              <a:t>https://uk.rs-online.com/web/p/clock-dividers/5400461/</a:t>
            </a:r>
            <a:endParaRPr lang="en-GB" sz="900" dirty="0"/>
          </a:p>
          <a:p>
            <a:r>
              <a:rPr lang="en-GB" sz="900" dirty="0"/>
              <a:t>FIX NAMES IMMEDIATE/DIRECT/REGISTER</a:t>
            </a:r>
          </a:p>
          <a:p>
            <a:r>
              <a:rPr lang="en-GB" sz="900" dirty="0"/>
              <a:t>CONTROL LOGIC EASIER IF ALL DEVICES CAN WRITE TO RBUS OR LBUS AS DON’T NEED TO FORCE L AND R JUST ONE OR THE OTHER</a:t>
            </a:r>
          </a:p>
        </p:txBody>
      </p: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58F815E3-86E7-4B6B-A479-73B360D1D306}"/>
              </a:ext>
            </a:extLst>
          </p:cNvPr>
          <p:cNvGrpSpPr/>
          <p:nvPr/>
        </p:nvGrpSpPr>
        <p:grpSpPr>
          <a:xfrm>
            <a:off x="1757430" y="2601957"/>
            <a:ext cx="384690" cy="192708"/>
            <a:chOff x="5109552" y="2070559"/>
            <a:chExt cx="365379" cy="173227"/>
          </a:xfrm>
        </p:grpSpPr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8855EA29-7127-45FB-B258-39CFE415D73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BB31D7BE-8559-443B-B2EB-219F97F06733}"/>
                </a:ext>
              </a:extLst>
            </p:cNvPr>
            <p:cNvSpPr txBox="1"/>
            <p:nvPr/>
          </p:nvSpPr>
          <p:spPr>
            <a:xfrm>
              <a:off x="5145076" y="2070559"/>
              <a:ext cx="208588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 err="1"/>
                <a:t>IReg</a:t>
              </a:r>
              <a:r>
                <a:rPr lang="en-GB" sz="600" dirty="0"/>
                <a:t> Hi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C577B914-9FB6-4430-B90A-0034AAB59806}"/>
              </a:ext>
            </a:extLst>
          </p:cNvPr>
          <p:cNvGrpSpPr/>
          <p:nvPr/>
        </p:nvGrpSpPr>
        <p:grpSpPr>
          <a:xfrm>
            <a:off x="1745436" y="2911568"/>
            <a:ext cx="384690" cy="189849"/>
            <a:chOff x="5109552" y="2073130"/>
            <a:chExt cx="365379" cy="170656"/>
          </a:xfrm>
        </p:grpSpPr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27D10FE5-9ECC-4A13-8F5E-8783F04DF0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33B8EF00-DBE2-4147-8854-E65B0CA1B206}"/>
                </a:ext>
              </a:extLst>
            </p:cNvPr>
            <p:cNvSpPr txBox="1"/>
            <p:nvPr/>
          </p:nvSpPr>
          <p:spPr>
            <a:xfrm>
              <a:off x="5145076" y="2073130"/>
              <a:ext cx="26339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 err="1"/>
                <a:t>IReg</a:t>
              </a:r>
              <a:r>
                <a:rPr lang="en-GB" sz="600" dirty="0"/>
                <a:t> Mid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AF0101FA-9C96-48B3-99AE-1E468D0267B7}"/>
              </a:ext>
            </a:extLst>
          </p:cNvPr>
          <p:cNvGrpSpPr/>
          <p:nvPr/>
        </p:nvGrpSpPr>
        <p:grpSpPr>
          <a:xfrm>
            <a:off x="1755161" y="3231419"/>
            <a:ext cx="384690" cy="189849"/>
            <a:chOff x="5109552" y="2073130"/>
            <a:chExt cx="365379" cy="170656"/>
          </a:xfrm>
        </p:grpSpPr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D4F09A6C-F085-4A51-9A48-4C11217E4D1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4B03A346-9CCB-4705-8997-8BE77824A216}"/>
                </a:ext>
              </a:extLst>
            </p:cNvPr>
            <p:cNvSpPr txBox="1"/>
            <p:nvPr/>
          </p:nvSpPr>
          <p:spPr>
            <a:xfrm>
              <a:off x="5145076" y="2073130"/>
              <a:ext cx="214678" cy="165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 err="1"/>
                <a:t>IReg</a:t>
              </a:r>
              <a:r>
                <a:rPr lang="en-GB" sz="600" dirty="0"/>
                <a:t> Lo</a:t>
              </a:r>
              <a:br>
                <a:rPr lang="en-GB" sz="700" dirty="0"/>
              </a:br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60" name="TextBox 359">
            <a:extLst>
              <a:ext uri="{FF2B5EF4-FFF2-40B4-BE49-F238E27FC236}">
                <a16:creationId xmlns:a16="http://schemas.microsoft.com/office/drawing/2014/main" id="{30BC4909-E012-489D-B5B8-EA2A7EBB77D5}"/>
              </a:ext>
            </a:extLst>
          </p:cNvPr>
          <p:cNvSpPr txBox="1"/>
          <p:nvPr/>
        </p:nvSpPr>
        <p:spPr>
          <a:xfrm>
            <a:off x="1386508" y="3184210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BB1A6A07-D5E7-4DAE-B5B2-50CFDEC80E35}"/>
              </a:ext>
            </a:extLst>
          </p:cNvPr>
          <p:cNvGrpSpPr/>
          <p:nvPr/>
        </p:nvGrpSpPr>
        <p:grpSpPr>
          <a:xfrm>
            <a:off x="1741992" y="3773221"/>
            <a:ext cx="384690" cy="192662"/>
            <a:chOff x="5109552" y="2074509"/>
            <a:chExt cx="365379" cy="173186"/>
          </a:xfrm>
        </p:grpSpPr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67E990BE-046B-4DAA-8C07-7C03FA5FAA2D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632584FE-9C74-4077-9A04-780CF9A45D0B}"/>
                </a:ext>
              </a:extLst>
            </p:cNvPr>
            <p:cNvSpPr txBox="1"/>
            <p:nvPr/>
          </p:nvSpPr>
          <p:spPr>
            <a:xfrm>
              <a:off x="5142568" y="2081697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66" name="Arrow: Down 365">
            <a:extLst>
              <a:ext uri="{FF2B5EF4-FFF2-40B4-BE49-F238E27FC236}">
                <a16:creationId xmlns:a16="http://schemas.microsoft.com/office/drawing/2014/main" id="{11599787-26BE-4147-8D98-68AFB43A01B9}"/>
              </a:ext>
            </a:extLst>
          </p:cNvPr>
          <p:cNvSpPr/>
          <p:nvPr/>
        </p:nvSpPr>
        <p:spPr>
          <a:xfrm rot="10800000" flipV="1">
            <a:off x="1867545" y="3422380"/>
            <a:ext cx="116053" cy="34799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7" name="Arrow: Down 366">
            <a:extLst>
              <a:ext uri="{FF2B5EF4-FFF2-40B4-BE49-F238E27FC236}">
                <a16:creationId xmlns:a16="http://schemas.microsoft.com/office/drawing/2014/main" id="{46C7C6C5-0CAF-4094-88E0-72C9F391561E}"/>
              </a:ext>
            </a:extLst>
          </p:cNvPr>
          <p:cNvSpPr/>
          <p:nvPr/>
        </p:nvSpPr>
        <p:spPr>
          <a:xfrm>
            <a:off x="1888050" y="3968190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2406D63E-7F04-4A02-B1AE-63A9309C4D54}"/>
              </a:ext>
            </a:extLst>
          </p:cNvPr>
          <p:cNvSpPr/>
          <p:nvPr/>
        </p:nvSpPr>
        <p:spPr>
          <a:xfrm>
            <a:off x="1848094" y="4379697"/>
            <a:ext cx="564257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instreg_bbus_buf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0C0F9CF2-ADD8-48B5-BF30-F1D10387A917}"/>
              </a:ext>
            </a:extLst>
          </p:cNvPr>
          <p:cNvSpPr txBox="1"/>
          <p:nvPr/>
        </p:nvSpPr>
        <p:spPr>
          <a:xfrm>
            <a:off x="1372266" y="2860360"/>
            <a:ext cx="251577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6963E11D-A269-4BFF-AAFF-7B3CFD110A75}"/>
              </a:ext>
            </a:extLst>
          </p:cNvPr>
          <p:cNvSpPr txBox="1"/>
          <p:nvPr/>
        </p:nvSpPr>
        <p:spPr>
          <a:xfrm>
            <a:off x="1386930" y="2561292"/>
            <a:ext cx="28988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D[23:16]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A148747B-639A-4F5A-AC86-E543D78262FA}"/>
              </a:ext>
            </a:extLst>
          </p:cNvPr>
          <p:cNvSpPr txBox="1"/>
          <p:nvPr/>
        </p:nvSpPr>
        <p:spPr>
          <a:xfrm>
            <a:off x="1742770" y="2415224"/>
            <a:ext cx="28988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4"/>
                </a:solidFill>
              </a:rPr>
              <a:t>Latches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D7029A50-1490-4B79-AC0D-9A0C5D62797B}"/>
              </a:ext>
            </a:extLst>
          </p:cNvPr>
          <p:cNvSpPr txBox="1"/>
          <p:nvPr/>
        </p:nvSpPr>
        <p:spPr>
          <a:xfrm>
            <a:off x="6586110" y="3401007"/>
            <a:ext cx="28988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4"/>
                </a:solidFill>
              </a:rPr>
              <a:t>+</a:t>
            </a:r>
            <a:r>
              <a:rPr lang="en-GB" sz="600" dirty="0" err="1">
                <a:solidFill>
                  <a:schemeClr val="accent4"/>
                </a:solidFill>
              </a:rPr>
              <a:t>ve</a:t>
            </a:r>
            <a:r>
              <a:rPr lang="en-GB" sz="600" dirty="0">
                <a:solidFill>
                  <a:schemeClr val="accent4"/>
                </a:solidFill>
              </a:rPr>
              <a:t> edge Registers but could be latches if the output of the ALU is a register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D06625-ABE2-418C-B1E4-449AB88589E9}"/>
              </a:ext>
            </a:extLst>
          </p:cNvPr>
          <p:cNvSpPr/>
          <p:nvPr/>
        </p:nvSpPr>
        <p:spPr>
          <a:xfrm>
            <a:off x="-51065" y="630259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/>
              <a:t>USE 40 pin ribbon and connector for busses?</a:t>
            </a:r>
          </a:p>
          <a:p>
            <a:r>
              <a:rPr lang="en-GB" sz="1400" dirty="0"/>
              <a:t>20 pin for connector + 4x10 pin for chips = 60</a:t>
            </a:r>
          </a:p>
          <a:p>
            <a:r>
              <a:rPr lang="en-GB" sz="1400" dirty="0"/>
              <a:t>Remaining 3 pins for caps? Or spacing?? Very tight.</a:t>
            </a:r>
          </a:p>
          <a:p>
            <a:r>
              <a:rPr lang="en-GB" sz="1400" dirty="0"/>
              <a:t>So instead use the approach in the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69864-B9B0-406E-BFC9-17867426CCC3}"/>
              </a:ext>
            </a:extLst>
          </p:cNvPr>
          <p:cNvSpPr/>
          <p:nvPr/>
        </p:nvSpPr>
        <p:spPr>
          <a:xfrm>
            <a:off x="9652557" y="5398142"/>
            <a:ext cx="32780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/>
              <a:t>!!!! DON’T SET FLAGS WHEN OPERATION IS A  JUMP (IE SETTING THOSE REG) AS IT MAKES </a:t>
            </a:r>
          </a:p>
          <a:p>
            <a:r>
              <a:rPr lang="en-GB" sz="800" dirty="0"/>
              <a:t>“IF NFLAG &amp; CFLAG”  logic  impossible</a:t>
            </a:r>
          </a:p>
          <a:p>
            <a:r>
              <a:rPr lang="en-GB" sz="800" dirty="0"/>
              <a:t>!!! CANT WORK UNLESS FIX BECAUSE SETTING PCHITMP CLEARS THE CONDITION SO WE NEVER CONDITIONALLY JUMP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5456C1-B2DF-4C04-932C-C44B623E9BA1}"/>
              </a:ext>
            </a:extLst>
          </p:cNvPr>
          <p:cNvSpPr/>
          <p:nvPr/>
        </p:nvSpPr>
        <p:spPr>
          <a:xfrm>
            <a:off x="-901372" y="732969"/>
            <a:ext cx="202811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If I postpone being able to write 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to more than one bus then I don’t 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need to wire in the Buffer L/R devices.</a:t>
            </a:r>
          </a:p>
          <a:p>
            <a:r>
              <a:rPr lang="en-GB" sz="800" dirty="0" err="1">
                <a:solidFill>
                  <a:schemeClr val="accent2">
                    <a:lumMod val="75000"/>
                  </a:schemeClr>
                </a:solidFill>
              </a:rPr>
              <a:t>Eg</a:t>
            </a:r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 if the reg’s write to L and ROM/RAM to R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Then I think that’s a simplification especially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If PC and MAR can’t be read via ALU</a:t>
            </a:r>
          </a:p>
          <a:p>
            <a:endParaRPr lang="en-GB" sz="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12D93675-D625-4BF3-A0EF-470A62BE2A3A}"/>
              </a:ext>
            </a:extLst>
          </p:cNvPr>
          <p:cNvSpPr/>
          <p:nvPr/>
        </p:nvSpPr>
        <p:spPr>
          <a:xfrm>
            <a:off x="726218" y="-1448280"/>
            <a:ext cx="108913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This design doesn’t permit     </a:t>
            </a:r>
          </a:p>
          <a:p>
            <a:r>
              <a:rPr lang="en-GB" sz="1000" dirty="0">
                <a:solidFill>
                  <a:srgbClr val="FF0000"/>
                </a:solidFill>
              </a:rPr>
              <a:t>X=Y+KONST  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 or worse perhaps </a:t>
            </a:r>
          </a:p>
          <a:p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X = X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logicialOp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GB" sz="1000" dirty="0">
                <a:solidFill>
                  <a:srgbClr val="FF0000"/>
                </a:solidFill>
              </a:rPr>
              <a:t>KONST      FIXED</a:t>
            </a:r>
            <a:endParaRPr lang="en-GB" sz="1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GB" sz="1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Use unused op 2 or 3 for that? </a:t>
            </a:r>
          </a:p>
          <a:p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If not enough bit space then do X=X+5 so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targ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is fixed to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src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OR only permit lower 16 ALU ops HMM Bad for logic ops. </a:t>
            </a:r>
          </a:p>
          <a:p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OR only allow 3 bits for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src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and/or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targ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so we can only do that with GP registers ??</a:t>
            </a:r>
          </a:p>
          <a:p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Targ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fixed to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src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is probably ok for many logical ops??</a:t>
            </a:r>
            <a:endParaRPr lang="en-GB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239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1670990" y="3977242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FBF70445-1360-480E-AE09-00F2BA4F94A1}"/>
              </a:ext>
            </a:extLst>
          </p:cNvPr>
          <p:cNvSpPr/>
          <p:nvPr/>
        </p:nvSpPr>
        <p:spPr>
          <a:xfrm rot="5400000" flipV="1">
            <a:off x="10543759" y="2359537"/>
            <a:ext cx="109280" cy="4983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9DED1-1336-4896-BC49-70125C4BD85D}"/>
              </a:ext>
            </a:extLst>
          </p:cNvPr>
          <p:cNvGrpSpPr/>
          <p:nvPr/>
        </p:nvGrpSpPr>
        <p:grpSpPr>
          <a:xfrm>
            <a:off x="10349244" y="2299106"/>
            <a:ext cx="206837" cy="903370"/>
            <a:chOff x="9884541" y="2220937"/>
            <a:chExt cx="193562" cy="812048"/>
          </a:xfrm>
        </p:grpSpPr>
        <p:sp>
          <p:nvSpPr>
            <p:cNvPr id="344" name="Arrow: Bent-Up 343">
              <a:extLst>
                <a:ext uri="{FF2B5EF4-FFF2-40B4-BE49-F238E27FC236}">
                  <a16:creationId xmlns:a16="http://schemas.microsoft.com/office/drawing/2014/main" id="{2EB8443E-5D25-4DE1-BDA2-47D2E60A12C8}"/>
                </a:ext>
              </a:extLst>
            </p:cNvPr>
            <p:cNvSpPr/>
            <p:nvPr/>
          </p:nvSpPr>
          <p:spPr>
            <a:xfrm rot="10800000" flipH="1" flipV="1">
              <a:off x="9885678" y="2220937"/>
              <a:ext cx="192425" cy="567594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29" name="Arrow: Bent-Up 328">
              <a:extLst>
                <a:ext uri="{FF2B5EF4-FFF2-40B4-BE49-F238E27FC236}">
                  <a16:creationId xmlns:a16="http://schemas.microsoft.com/office/drawing/2014/main" id="{88010A4F-57DB-4EB2-8CB1-712176974018}"/>
                </a:ext>
              </a:extLst>
            </p:cNvPr>
            <p:cNvSpPr/>
            <p:nvPr/>
          </p:nvSpPr>
          <p:spPr>
            <a:xfrm rot="10800000" flipH="1">
              <a:off x="9884541" y="2732042"/>
              <a:ext cx="192425" cy="300943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E777FC4-E8A3-48CD-B1B5-459AC3952F85}"/>
                </a:ext>
              </a:extLst>
            </p:cNvPr>
            <p:cNvSpPr/>
            <p:nvPr/>
          </p:nvSpPr>
          <p:spPr>
            <a:xfrm>
              <a:off x="10002080" y="2721777"/>
              <a:ext cx="396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1180987" y="4201513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6" name="Arrow: Bent-Up 335">
            <a:extLst>
              <a:ext uri="{FF2B5EF4-FFF2-40B4-BE49-F238E27FC236}">
                <a16:creationId xmlns:a16="http://schemas.microsoft.com/office/drawing/2014/main" id="{91CB22B0-D9A3-46B2-8A70-27BB0B646681}"/>
              </a:ext>
            </a:extLst>
          </p:cNvPr>
          <p:cNvSpPr/>
          <p:nvPr/>
        </p:nvSpPr>
        <p:spPr>
          <a:xfrm rot="10800000" flipV="1">
            <a:off x="10116222" y="3366467"/>
            <a:ext cx="1603825" cy="1690422"/>
          </a:xfrm>
          <a:prstGeom prst="bentUpArrow">
            <a:avLst>
              <a:gd name="adj1" fmla="val 3390"/>
              <a:gd name="adj2" fmla="val 5073"/>
              <a:gd name="adj3" fmla="val 77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5" name="Arrow: Bent-Up 334">
            <a:extLst>
              <a:ext uri="{FF2B5EF4-FFF2-40B4-BE49-F238E27FC236}">
                <a16:creationId xmlns:a16="http://schemas.microsoft.com/office/drawing/2014/main" id="{65000162-E0E0-425F-9F54-C6A642F2AD5D}"/>
              </a:ext>
            </a:extLst>
          </p:cNvPr>
          <p:cNvSpPr/>
          <p:nvPr/>
        </p:nvSpPr>
        <p:spPr>
          <a:xfrm flipV="1">
            <a:off x="11284681" y="3918464"/>
            <a:ext cx="428580" cy="1104947"/>
          </a:xfrm>
          <a:prstGeom prst="bentUpArrow">
            <a:avLst>
              <a:gd name="adj1" fmla="val 15252"/>
              <a:gd name="adj2" fmla="val 5984"/>
              <a:gd name="adj3" fmla="val 49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1992157" y="4503588"/>
            <a:ext cx="486787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1747261" y="3403566"/>
            <a:ext cx="335278" cy="1645788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373142" y="2821650"/>
            <a:ext cx="693408" cy="3078381"/>
          </a:xfrm>
          <a:prstGeom prst="bentUpArrow">
            <a:avLst>
              <a:gd name="adj1" fmla="val 15273"/>
              <a:gd name="adj2" fmla="val 7097"/>
              <a:gd name="adj3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C1FC2-2E2B-4D2B-ACC9-961AC54D1E88}"/>
              </a:ext>
            </a:extLst>
          </p:cNvPr>
          <p:cNvGrpSpPr/>
          <p:nvPr/>
        </p:nvGrpSpPr>
        <p:grpSpPr>
          <a:xfrm>
            <a:off x="981770" y="5490294"/>
            <a:ext cx="8028969" cy="701383"/>
            <a:chOff x="1070663" y="5089525"/>
            <a:chExt cx="7513655" cy="630480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87FA820-A46F-43D4-B8AA-F6442C5702D8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A9EF572-1888-4DDF-B702-C7D15124C5A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36" name="Arrow: Right 235">
              <a:extLst>
                <a:ext uri="{FF2B5EF4-FFF2-40B4-BE49-F238E27FC236}">
                  <a16:creationId xmlns:a16="http://schemas.microsoft.com/office/drawing/2014/main" id="{27FDE5DF-4CFD-4A99-B0DB-82DD6B25ABF1}"/>
                </a:ext>
              </a:extLst>
            </p:cNvPr>
            <p:cNvSpPr/>
            <p:nvPr/>
          </p:nvSpPr>
          <p:spPr>
            <a:xfrm rot="10800000">
              <a:off x="1070663" y="5089525"/>
              <a:ext cx="199596" cy="630480"/>
            </a:xfrm>
            <a:prstGeom prst="rightArrow">
              <a:avLst>
                <a:gd name="adj1" fmla="val 86335"/>
                <a:gd name="adj2" fmla="val 1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475270" y="2770424"/>
            <a:ext cx="79490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180987" y="1544507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 dirty="0"/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8240245" y="300138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7531483" y="2914060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8200760" y="3009748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8104919" y="2961041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6746311" y="2923424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7462711" y="299825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7432275" y="3006232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7334164" y="2976422"/>
            <a:ext cx="109280" cy="8694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4246126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5044619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2934871" y="3965213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2794456" y="3773221"/>
            <a:ext cx="384690" cy="192662"/>
            <a:chOff x="5109552" y="2074509"/>
            <a:chExt cx="365379" cy="17318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46293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2862658" y="2990749"/>
            <a:ext cx="165884" cy="78081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3131292" y="1339099"/>
            <a:ext cx="1363678" cy="125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306757" y="1337423"/>
            <a:ext cx="1349459" cy="1147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556007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479916" y="1721942"/>
            <a:ext cx="95402" cy="73112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504956" y="3376660"/>
            <a:ext cx="107158" cy="87677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2625916" y="565862"/>
            <a:ext cx="9117767" cy="2054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1422899" y="614384"/>
            <a:ext cx="320785" cy="2368479"/>
          </a:xfrm>
          <a:prstGeom prst="bentUpArrow">
            <a:avLst>
              <a:gd name="adj1" fmla="val 29762"/>
              <a:gd name="adj2" fmla="val 15844"/>
              <a:gd name="adj3" fmla="val 258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8925270" y="2453064"/>
            <a:ext cx="73998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303956" y="2743941"/>
            <a:ext cx="2725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SYNC </a:t>
            </a:r>
            <a:br>
              <a:rPr lang="en-GB" sz="600" b="1" dirty="0"/>
            </a:br>
            <a:r>
              <a:rPr lang="en-GB" sz="6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502196" y="2467395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529402" y="3275436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8963767" y="2583425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180390" y="2479640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8958710" y="2470540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8948495" y="2726065"/>
            <a:ext cx="291747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rdL_addr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rdR_addr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wr_addr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_rdL_en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_rdR_en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7832083" y="1592335"/>
            <a:ext cx="1953301" cy="210207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7823419" y="2453064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7876084" y="3126921"/>
            <a:ext cx="24044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8071830" y="2961489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55" name="Arrow: Bent-Up 54">
            <a:extLst>
              <a:ext uri="{FF2B5EF4-FFF2-40B4-BE49-F238E27FC236}">
                <a16:creationId xmlns:a16="http://schemas.microsoft.com/office/drawing/2014/main" id="{AB2B53F2-2764-4C69-B2C7-706AF8532E4D}"/>
              </a:ext>
            </a:extLst>
          </p:cNvPr>
          <p:cNvSpPr/>
          <p:nvPr/>
        </p:nvSpPr>
        <p:spPr>
          <a:xfrm rot="5400000">
            <a:off x="6750507" y="1612159"/>
            <a:ext cx="1953301" cy="170561"/>
          </a:xfrm>
          <a:prstGeom prst="bentUpArrow">
            <a:avLst>
              <a:gd name="adj1" fmla="val 29772"/>
              <a:gd name="adj2" fmla="val 25157"/>
              <a:gd name="adj3" fmla="val 2885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704330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7107008" y="3112415"/>
            <a:ext cx="22602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7291719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7056578" y="2486070"/>
            <a:ext cx="117021" cy="376936"/>
            <a:chOff x="5823933" y="2043597"/>
            <a:chExt cx="299202" cy="3388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73" name="Arrow: Bent-Up 72">
            <a:extLst>
              <a:ext uri="{FF2B5EF4-FFF2-40B4-BE49-F238E27FC236}">
                <a16:creationId xmlns:a16="http://schemas.microsoft.com/office/drawing/2014/main" id="{CABED4FB-16AF-4E17-AE34-3E047E2ACF13}"/>
              </a:ext>
            </a:extLst>
          </p:cNvPr>
          <p:cNvSpPr/>
          <p:nvPr/>
        </p:nvSpPr>
        <p:spPr>
          <a:xfrm rot="5400000">
            <a:off x="5974918" y="1611447"/>
            <a:ext cx="1953301" cy="170561"/>
          </a:xfrm>
          <a:prstGeom prst="bentUpArrow">
            <a:avLst>
              <a:gd name="adj1" fmla="val 31762"/>
              <a:gd name="adj2" fmla="val 26151"/>
              <a:gd name="adj3" fmla="val 23884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5509909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522162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5320920" y="3141006"/>
            <a:ext cx="150682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547003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90" name="Arrow: Bent-Up 89">
            <a:extLst>
              <a:ext uri="{FF2B5EF4-FFF2-40B4-BE49-F238E27FC236}">
                <a16:creationId xmlns:a16="http://schemas.microsoft.com/office/drawing/2014/main" id="{2416BBBF-E045-4993-9A22-AA65BB9C02EE}"/>
              </a:ext>
            </a:extLst>
          </p:cNvPr>
          <p:cNvSpPr/>
          <p:nvPr/>
        </p:nvSpPr>
        <p:spPr>
          <a:xfrm rot="5400000">
            <a:off x="3643192" y="1611447"/>
            <a:ext cx="1953301" cy="170561"/>
          </a:xfrm>
          <a:prstGeom prst="bentUpArrow">
            <a:avLst>
              <a:gd name="adj1" fmla="val 30767"/>
              <a:gd name="adj2" fmla="val 27643"/>
              <a:gd name="adj3" fmla="val 26868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7845022" y="2467449"/>
            <a:ext cx="117021" cy="376936"/>
            <a:chOff x="5823933" y="2043597"/>
            <a:chExt cx="299202" cy="3388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5236760" y="2493457"/>
            <a:ext cx="294953" cy="405692"/>
            <a:chOff x="5784965" y="2043597"/>
            <a:chExt cx="754144" cy="36468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6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784965" y="2242279"/>
              <a:ext cx="75414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7233022" y="3665521"/>
            <a:ext cx="384690" cy="192662"/>
            <a:chOff x="5109552" y="2074509"/>
            <a:chExt cx="365379" cy="173186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50600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8013392" y="3658165"/>
            <a:ext cx="384690" cy="190896"/>
            <a:chOff x="5109552" y="2074509"/>
            <a:chExt cx="365379" cy="17159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50600" y="2080109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6305192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602029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6119590" y="3141006"/>
            <a:ext cx="16511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626870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139" name="Arrow: Bent-Up 138">
            <a:extLst>
              <a:ext uri="{FF2B5EF4-FFF2-40B4-BE49-F238E27FC236}">
                <a16:creationId xmlns:a16="http://schemas.microsoft.com/office/drawing/2014/main" id="{EB1F7943-F8A5-4DE2-85F1-3D7ECBC44AEE}"/>
              </a:ext>
            </a:extLst>
          </p:cNvPr>
          <p:cNvSpPr/>
          <p:nvPr/>
        </p:nvSpPr>
        <p:spPr>
          <a:xfrm rot="5400000">
            <a:off x="4956431" y="1611447"/>
            <a:ext cx="1953301" cy="170561"/>
          </a:xfrm>
          <a:prstGeom prst="bentUpArrow">
            <a:avLst>
              <a:gd name="adj1" fmla="val 30767"/>
              <a:gd name="adj2" fmla="val 23665"/>
              <a:gd name="adj3" fmla="val 2587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6038833" y="2493457"/>
            <a:ext cx="294953" cy="498025"/>
            <a:chOff x="5793640" y="2043597"/>
            <a:chExt cx="754141" cy="44767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3" y="2145070"/>
              <a:ext cx="12295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793640" y="2242279"/>
              <a:ext cx="75414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  <a:p>
              <a:endParaRPr lang="en-GB" sz="6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2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757F1E2-ADD4-4EF3-B20B-452982185C88}"/>
              </a:ext>
            </a:extLst>
          </p:cNvPr>
          <p:cNvGrpSpPr/>
          <p:nvPr/>
        </p:nvGrpSpPr>
        <p:grpSpPr>
          <a:xfrm>
            <a:off x="5579862" y="5221585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32" name="Arrow: Down 131">
              <a:extLst>
                <a:ext uri="{FF2B5EF4-FFF2-40B4-BE49-F238E27FC236}">
                  <a16:creationId xmlns:a16="http://schemas.microsoft.com/office/drawing/2014/main" id="{3BCA1FF8-9A18-4E0D-BACE-489B91BD84BA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0" name="Arrow: Down 149">
              <a:extLst>
                <a:ext uri="{FF2B5EF4-FFF2-40B4-BE49-F238E27FC236}">
                  <a16:creationId xmlns:a16="http://schemas.microsoft.com/office/drawing/2014/main" id="{8D108712-44B6-48F4-965D-A2EB5A546319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5443584" y="5049354"/>
            <a:ext cx="394275" cy="192662"/>
            <a:chOff x="5109552" y="2074509"/>
            <a:chExt cx="374483" cy="173186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6242254" y="5049354"/>
            <a:ext cx="384690" cy="192662"/>
            <a:chOff x="5109552" y="2074509"/>
            <a:chExt cx="365379" cy="173186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6355894" y="1713286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7369090" y="170920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8140028" y="171127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7381954" y="3866201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8161069" y="3855904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5425592" y="2083714"/>
            <a:ext cx="384690" cy="192662"/>
            <a:chOff x="5109552" y="2074509"/>
            <a:chExt cx="365379" cy="17318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37711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7249333" y="2080789"/>
            <a:ext cx="384690" cy="189129"/>
            <a:chOff x="5109552" y="2077685"/>
            <a:chExt cx="365379" cy="17001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50600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8037880" y="2085800"/>
            <a:ext cx="384690" cy="189130"/>
            <a:chOff x="5109552" y="2074509"/>
            <a:chExt cx="365379" cy="17001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50600" y="2078522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6241903" y="2082406"/>
            <a:ext cx="384690" cy="284995"/>
            <a:chOff x="5109552" y="2074509"/>
            <a:chExt cx="365379" cy="25618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50600" y="2081697"/>
              <a:ext cx="287759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  <a:p>
              <a:endParaRPr lang="en-GB" sz="600" dirty="0"/>
            </a:p>
          </p:txBody>
        </p:sp>
      </p:grp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412843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3393030" y="2450979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3439173" y="2999177"/>
            <a:ext cx="17793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3641440" y="2959404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4023098" y="2083714"/>
            <a:ext cx="384690" cy="192662"/>
            <a:chOff x="5109552" y="2074509"/>
            <a:chExt cx="365379" cy="173186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33339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2590150" y="2453011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2689442" y="3141666"/>
            <a:ext cx="15709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2838560" y="2961436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A0B8603-B43D-464E-9603-27D2C9508FA6}"/>
              </a:ext>
            </a:extLst>
          </p:cNvPr>
          <p:cNvSpPr/>
          <p:nvPr/>
        </p:nvSpPr>
        <p:spPr>
          <a:xfrm>
            <a:off x="1270043" y="2450976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C73D384-A19E-4EBF-B9C1-32CD1424C1E9}"/>
              </a:ext>
            </a:extLst>
          </p:cNvPr>
          <p:cNvSpPr txBox="1"/>
          <p:nvPr/>
        </p:nvSpPr>
        <p:spPr>
          <a:xfrm>
            <a:off x="1369336" y="3139630"/>
            <a:ext cx="16190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ROM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4F4A052-BE8D-49DD-900E-3123936FB74B}"/>
              </a:ext>
            </a:extLst>
          </p:cNvPr>
          <p:cNvSpPr txBox="1"/>
          <p:nvPr/>
        </p:nvSpPr>
        <p:spPr>
          <a:xfrm>
            <a:off x="1293748" y="2945272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D[15:0]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20536B0-6EA8-4283-90C1-431F59FA6452}"/>
              </a:ext>
            </a:extLst>
          </p:cNvPr>
          <p:cNvSpPr txBox="1"/>
          <p:nvPr/>
        </p:nvSpPr>
        <p:spPr>
          <a:xfrm>
            <a:off x="1304710" y="282518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2631276" y="278986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3712860" y="2279649"/>
            <a:ext cx="545743" cy="745618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7627855" y="5212923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7491577" y="5040692"/>
            <a:ext cx="394275" cy="192662"/>
            <a:chOff x="5109552" y="2074509"/>
            <a:chExt cx="374483" cy="173186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8290247" y="5040692"/>
            <a:ext cx="384690" cy="192662"/>
            <a:chOff x="5109552" y="2074509"/>
            <a:chExt cx="365379" cy="173186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6543578" y="3396233"/>
            <a:ext cx="69664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MAR primary function is Address Bus index.</a:t>
            </a:r>
          </a:p>
          <a:p>
            <a:r>
              <a:rPr lang="en-GB" sz="600" dirty="0"/>
              <a:t>Optionally MAR can join either/both L Bus </a:t>
            </a:r>
            <a:br>
              <a:rPr lang="en-GB" sz="600" dirty="0"/>
            </a:br>
            <a:r>
              <a:rPr lang="en-GB" sz="600" dirty="0"/>
              <a:t>or R Bus depending </a:t>
            </a:r>
          </a:p>
          <a:p>
            <a:r>
              <a:rPr lang="en-GB" sz="600" dirty="0"/>
              <a:t>on flexibility desired.</a:t>
            </a:r>
          </a:p>
          <a:p>
            <a:r>
              <a:rPr lang="en-GB" sz="600" dirty="0"/>
              <a:t>So MAR also acts as a GP register on  both </a:t>
            </a:r>
            <a:r>
              <a:rPr lang="en-GB" sz="600" dirty="0" err="1"/>
              <a:t>ALUinput</a:t>
            </a:r>
            <a:r>
              <a:rPr lang="en-GB" sz="600" dirty="0"/>
              <a:t> busses.</a:t>
            </a:r>
          </a:p>
          <a:p>
            <a:endParaRPr lang="en-GB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4595340" y="3437178"/>
            <a:ext cx="965454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PCHI/LO Primary function is Address Bus index.</a:t>
            </a:r>
          </a:p>
          <a:p>
            <a:r>
              <a:rPr lang="en-GB" sz="600" dirty="0"/>
              <a:t>Optionally PC can join either/both L Bus or R Bus depending on whether I want to permit PC arithmetic.</a:t>
            </a:r>
          </a:p>
          <a:p>
            <a:r>
              <a:rPr lang="en-GB" sz="600" dirty="0"/>
              <a:t>Here PC is shown outputting to</a:t>
            </a:r>
          </a:p>
          <a:p>
            <a:r>
              <a:rPr lang="en-GB" sz="600" dirty="0"/>
              <a:t>L Bus.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545968" y="2127128"/>
            <a:ext cx="68287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Attach RAM /ROM to </a:t>
            </a:r>
          </a:p>
          <a:p>
            <a:r>
              <a:rPr lang="en-GB" sz="600" dirty="0"/>
              <a:t>R Bus so they can </a:t>
            </a:r>
          </a:p>
          <a:p>
            <a:r>
              <a:rPr lang="en-GB" sz="600" dirty="0"/>
              <a:t>participate in ALU </a:t>
            </a:r>
          </a:p>
          <a:p>
            <a:r>
              <a:rPr lang="en-GB" sz="600" dirty="0"/>
              <a:t>as other side from </a:t>
            </a:r>
          </a:p>
          <a:p>
            <a:r>
              <a:rPr lang="en-GB" sz="600" dirty="0"/>
              <a:t>the other registers </a:t>
            </a:r>
          </a:p>
          <a:p>
            <a:r>
              <a:rPr lang="en-GB" sz="6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858942" y="1351048"/>
            <a:ext cx="557032" cy="3244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1064452" y="2333796"/>
            <a:ext cx="12824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0923404" y="1598569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0923404" y="4238173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1182130" y="2892869"/>
            <a:ext cx="19396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1290081" y="1603841"/>
            <a:ext cx="31098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L Bus</a:t>
            </a:r>
            <a:endParaRPr lang="en-GB" sz="14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1279446" y="4271198"/>
            <a:ext cx="32220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 Bus</a:t>
            </a:r>
            <a:endParaRPr lang="en-GB" sz="14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2818333" y="623975"/>
            <a:ext cx="47929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Result Bus</a:t>
            </a:r>
            <a:endParaRPr lang="en-GB" sz="14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1313238" y="5594200"/>
            <a:ext cx="581891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Hi / 8</a:t>
            </a:r>
            <a:endParaRPr lang="en-GB" sz="14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1313238" y="5969329"/>
            <a:ext cx="58830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Lo / 8</a:t>
            </a:r>
            <a:endParaRPr lang="en-GB" sz="1400" b="1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>
            <a:off x="384775" y="5799722"/>
            <a:ext cx="612347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(A/16)</a:t>
            </a:r>
            <a:endParaRPr lang="en-GB" sz="1400" b="1" dirty="0"/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064929AE-D691-448F-B0E9-36B5EEB230B7}"/>
              </a:ext>
            </a:extLst>
          </p:cNvPr>
          <p:cNvSpPr/>
          <p:nvPr/>
        </p:nvSpPr>
        <p:spPr>
          <a:xfrm>
            <a:off x="2188861" y="2743261"/>
            <a:ext cx="40559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24490AB-54C2-41B7-B43D-E1AA32A2396F}"/>
              </a:ext>
            </a:extLst>
          </p:cNvPr>
          <p:cNvSpPr/>
          <p:nvPr/>
        </p:nvSpPr>
        <p:spPr>
          <a:xfrm>
            <a:off x="2257698" y="2806280"/>
            <a:ext cx="12503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4719500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4735063" y="3141006"/>
            <a:ext cx="29335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 err="1"/>
              <a:t>PCHITmp</a:t>
            </a:r>
            <a:endParaRPr lang="en-GB" sz="6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4967911" y="2589911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4743096" y="2493457"/>
            <a:ext cx="117021" cy="391064"/>
            <a:chOff x="5771883" y="2043597"/>
            <a:chExt cx="299201" cy="351531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5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9920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4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5070230" y="2549862"/>
            <a:ext cx="116991" cy="1848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3611872" y="2083754"/>
            <a:ext cx="384690" cy="192662"/>
            <a:chOff x="5109552" y="2074509"/>
            <a:chExt cx="365379" cy="17318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45077" y="2081697"/>
              <a:ext cx="26339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2799593" y="2076267"/>
            <a:ext cx="384690" cy="189130"/>
            <a:chOff x="5109552" y="2074509"/>
            <a:chExt cx="365379" cy="170011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078522"/>
              <a:ext cx="28014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 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2941786" y="2261834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3769366" y="2271408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3317181" y="3495964"/>
            <a:ext cx="105064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UART Buffer isolation needed to prevent writes and reads from  UART on one bus leaking over to the other bus.</a:t>
            </a:r>
            <a:br>
              <a:rPr lang="en-GB" sz="600" dirty="0"/>
            </a:br>
            <a:r>
              <a:rPr lang="en-GB" sz="600" dirty="0"/>
              <a:t> </a:t>
            </a:r>
          </a:p>
          <a:p>
            <a:r>
              <a:rPr lang="en-GB" sz="600" dirty="0"/>
              <a:t>Buffer I _oe = wr</a:t>
            </a:r>
            <a:br>
              <a:rPr lang="en-GB" sz="600" dirty="0"/>
            </a:br>
            <a:r>
              <a:rPr lang="en-GB" sz="600" dirty="0"/>
              <a:t>Buffer L  _oe = _rd</a:t>
            </a:r>
            <a:br>
              <a:rPr lang="en-GB" sz="600" dirty="0"/>
            </a:br>
            <a:r>
              <a:rPr lang="en-GB" sz="600" dirty="0"/>
              <a:t>(wr is +</a:t>
            </a:r>
            <a:r>
              <a:rPr lang="en-GB" sz="600" dirty="0" err="1"/>
              <a:t>ve</a:t>
            </a:r>
            <a:r>
              <a:rPr lang="en-GB" sz="600" dirty="0"/>
              <a:t> edge latch)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2023468" y="1712048"/>
            <a:ext cx="805824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RAM isolation from result bus to avoid read  / write or RAM leaking between Result Bus and R Bus.</a:t>
            </a:r>
          </a:p>
          <a:p>
            <a:endParaRPr lang="en-GB" sz="600" dirty="0"/>
          </a:p>
          <a:p>
            <a:r>
              <a:rPr lang="en-GB" sz="600" dirty="0"/>
              <a:t>Buffer I _oe = _wr</a:t>
            </a:r>
          </a:p>
          <a:p>
            <a:r>
              <a:rPr lang="en-GB" sz="600" dirty="0"/>
              <a:t>Buffer R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753629" y="3426491"/>
            <a:ext cx="76302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Register file is a general </a:t>
            </a:r>
          </a:p>
          <a:p>
            <a:r>
              <a:rPr lang="en-GB" sz="600" dirty="0"/>
              <a:t>purpose register set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6181111" y="2493258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5380422" y="2493259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442570" y="2830482"/>
            <a:ext cx="69906" cy="929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1913176" y="5237667"/>
            <a:ext cx="98695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2338919" y="5230262"/>
            <a:ext cx="98695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1809610" y="5065436"/>
            <a:ext cx="392579" cy="192662"/>
            <a:chOff x="5109552" y="2074509"/>
            <a:chExt cx="372872" cy="173186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48989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2232842" y="5069065"/>
            <a:ext cx="384690" cy="192662"/>
            <a:chOff x="5109552" y="2074509"/>
            <a:chExt cx="365379" cy="173186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45076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1529080" y="3783601"/>
            <a:ext cx="384690" cy="192662"/>
            <a:chOff x="5109552" y="2074509"/>
            <a:chExt cx="365379" cy="173186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42568" y="2081697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1586803" y="2958378"/>
            <a:ext cx="184119" cy="809138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1485966" y="361293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2458023" y="4869024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1703115" y="4854490"/>
            <a:ext cx="238942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C3602306-716D-4F74-894E-FCC227E448ED}"/>
              </a:ext>
            </a:extLst>
          </p:cNvPr>
          <p:cNvSpPr/>
          <p:nvPr/>
        </p:nvSpPr>
        <p:spPr>
          <a:xfrm>
            <a:off x="1734149" y="3410643"/>
            <a:ext cx="57895" cy="522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79A18FFE-F5E2-4C8F-8858-DC3FD32CA2F8}"/>
              </a:ext>
            </a:extLst>
          </p:cNvPr>
          <p:cNvSpPr txBox="1"/>
          <p:nvPr/>
        </p:nvSpPr>
        <p:spPr>
          <a:xfrm>
            <a:off x="1292029" y="2706243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D[23:16]</a:t>
            </a:r>
          </a:p>
        </p:txBody>
      </p:sp>
      <p:sp>
        <p:nvSpPr>
          <p:cNvPr id="313" name="Arrow: Bent-Up 312">
            <a:extLst>
              <a:ext uri="{FF2B5EF4-FFF2-40B4-BE49-F238E27FC236}">
                <a16:creationId xmlns:a16="http://schemas.microsoft.com/office/drawing/2014/main" id="{8D118E03-DB2B-4557-90CB-D79FFF97EB8D}"/>
              </a:ext>
            </a:extLst>
          </p:cNvPr>
          <p:cNvSpPr/>
          <p:nvPr/>
        </p:nvSpPr>
        <p:spPr>
          <a:xfrm rot="10800000" flipH="1" flipV="1">
            <a:off x="1591615" y="2463475"/>
            <a:ext cx="164711" cy="330847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1654026" y="2377515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3446332" y="2487375"/>
            <a:ext cx="1057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2629884" y="2494117"/>
            <a:ext cx="12022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_oe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3794466" y="337822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1310459" y="3607930"/>
            <a:ext cx="88229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N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1801220-1E9F-42E0-8C79-5D7CD2F5BA9C}"/>
              </a:ext>
            </a:extLst>
          </p:cNvPr>
          <p:cNvSpPr/>
          <p:nvPr/>
        </p:nvSpPr>
        <p:spPr>
          <a:xfrm>
            <a:off x="10385635" y="323140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64C461-D3BB-4F7B-97BC-91D387F27C07}"/>
              </a:ext>
            </a:extLst>
          </p:cNvPr>
          <p:cNvSpPr/>
          <p:nvPr/>
        </p:nvSpPr>
        <p:spPr>
          <a:xfrm>
            <a:off x="10038596" y="2439335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C2B1421-9EE2-4D6A-870B-2D916AC6EF4B}"/>
              </a:ext>
            </a:extLst>
          </p:cNvPr>
          <p:cNvSpPr txBox="1"/>
          <p:nvPr/>
        </p:nvSpPr>
        <p:spPr>
          <a:xfrm>
            <a:off x="10116223" y="3139420"/>
            <a:ext cx="2003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600" b="1" dirty="0"/>
            </a:br>
            <a:r>
              <a:rPr lang="en-GB" sz="600" b="1" dirty="0"/>
              <a:t>FLAGS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78A29F-76BA-4822-A3CF-3584BAEC2632}"/>
              </a:ext>
            </a:extLst>
          </p:cNvPr>
          <p:cNvSpPr txBox="1"/>
          <p:nvPr/>
        </p:nvSpPr>
        <p:spPr>
          <a:xfrm>
            <a:off x="10231899" y="2476481"/>
            <a:ext cx="88229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N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D695DA7-7374-45F0-AF66-0B1131ED6257}"/>
              </a:ext>
            </a:extLst>
          </p:cNvPr>
          <p:cNvSpPr txBox="1"/>
          <p:nvPr/>
        </p:nvSpPr>
        <p:spPr>
          <a:xfrm>
            <a:off x="10065219" y="2494392"/>
            <a:ext cx="11702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CP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E8C0C4F-197E-4609-85FE-B1AA8EBCA864}"/>
              </a:ext>
            </a:extLst>
          </p:cNvPr>
          <p:cNvSpPr/>
          <p:nvPr/>
        </p:nvSpPr>
        <p:spPr>
          <a:xfrm>
            <a:off x="11663037" y="4987717"/>
            <a:ext cx="48855" cy="50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40" name="Arrow: Down 339">
            <a:extLst>
              <a:ext uri="{FF2B5EF4-FFF2-40B4-BE49-F238E27FC236}">
                <a16:creationId xmlns:a16="http://schemas.microsoft.com/office/drawing/2014/main" id="{E9D398B6-29EE-45B6-BB4C-283EAC60289F}"/>
              </a:ext>
            </a:extLst>
          </p:cNvPr>
          <p:cNvSpPr/>
          <p:nvPr/>
        </p:nvSpPr>
        <p:spPr>
          <a:xfrm flipV="1">
            <a:off x="10440920" y="171305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92C485C-D015-4F0C-8A92-0BF0E9F34DE0}"/>
              </a:ext>
            </a:extLst>
          </p:cNvPr>
          <p:cNvGrpSpPr/>
          <p:nvPr/>
        </p:nvGrpSpPr>
        <p:grpSpPr>
          <a:xfrm>
            <a:off x="10337071" y="2087575"/>
            <a:ext cx="372695" cy="192662"/>
            <a:chOff x="5109552" y="2074509"/>
            <a:chExt cx="365379" cy="173186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C7CDE19-DAE8-4FE6-B03F-0E565D465D4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DC6BF4D6-D077-463F-80DE-E693382C20BC}"/>
                </a:ext>
              </a:extLst>
            </p:cNvPr>
            <p:cNvSpPr txBox="1"/>
            <p:nvPr/>
          </p:nvSpPr>
          <p:spPr>
            <a:xfrm>
              <a:off x="5164355" y="2081697"/>
              <a:ext cx="297021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_en`</a:t>
              </a:r>
              <a:endParaRPr lang="en-GB" sz="600" dirty="0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0AFF3BE0-6B94-4B23-AA3D-21D275235ED1}"/>
              </a:ext>
            </a:extLst>
          </p:cNvPr>
          <p:cNvSpPr txBox="1"/>
          <p:nvPr/>
        </p:nvSpPr>
        <p:spPr>
          <a:xfrm>
            <a:off x="10877602" y="2556760"/>
            <a:ext cx="21766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_cin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929FE43-0BDB-49E2-B5ED-0F89FB137344}"/>
              </a:ext>
            </a:extLst>
          </p:cNvPr>
          <p:cNvSpPr txBox="1"/>
          <p:nvPr/>
        </p:nvSpPr>
        <p:spPr>
          <a:xfrm>
            <a:off x="9752105" y="1996886"/>
            <a:ext cx="57846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TBD: Flags Reg </a:t>
            </a:r>
          </a:p>
          <a:p>
            <a:r>
              <a:rPr lang="en-GB" sz="600" dirty="0"/>
              <a:t>write _en may only be  enabled for  specific  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452F25-F6FE-4910-8C4A-A95016E1CB54}"/>
              </a:ext>
            </a:extLst>
          </p:cNvPr>
          <p:cNvSpPr/>
          <p:nvPr/>
        </p:nvSpPr>
        <p:spPr>
          <a:xfrm>
            <a:off x="8764852" y="755813"/>
            <a:ext cx="28328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/>
              <a:t>Optional : Flags reg on L Bus means we can store it </a:t>
            </a:r>
          </a:p>
          <a:p>
            <a:r>
              <a:rPr lang="en-GB" sz="600" dirty="0"/>
              <a:t>to RAM or to another reg and do arbitrary bitwise comparisons on the result.</a:t>
            </a:r>
          </a:p>
          <a:p>
            <a:endParaRPr lang="en-GB" sz="600" dirty="0"/>
          </a:p>
          <a:p>
            <a:r>
              <a:rPr lang="en-GB" sz="600" dirty="0"/>
              <a:t>Optional: But if we also allow it to be restored from RAM or a REG or ROM then that </a:t>
            </a:r>
          </a:p>
          <a:p>
            <a:r>
              <a:rPr lang="en-GB" sz="600" dirty="0"/>
              <a:t>might be extra useful – </a:t>
            </a:r>
            <a:r>
              <a:rPr lang="en-GB" sz="600" dirty="0" err="1"/>
              <a:t>eg</a:t>
            </a:r>
            <a:r>
              <a:rPr lang="en-GB" sz="600" dirty="0"/>
              <a:t> to set or clear carry before  arithmetic. </a:t>
            </a:r>
          </a:p>
          <a:p>
            <a:endParaRPr lang="en-GB" sz="600" dirty="0"/>
          </a:p>
          <a:p>
            <a:r>
              <a:rPr lang="en-GB" sz="600" dirty="0"/>
              <a:t>Or is Carry a special case?  Perhaps on a sophisticated CPU </a:t>
            </a:r>
          </a:p>
          <a:p>
            <a:r>
              <a:rPr lang="en-GB" sz="600" dirty="0"/>
              <a:t>stashing the flags  might be useful, but here?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2BA389C-82D1-41E9-8C20-C19862644FD2}"/>
              </a:ext>
            </a:extLst>
          </p:cNvPr>
          <p:cNvSpPr txBox="1"/>
          <p:nvPr/>
        </p:nvSpPr>
        <p:spPr>
          <a:xfrm>
            <a:off x="3547976" y="3096085"/>
            <a:ext cx="13625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_</a:t>
            </a:r>
            <a:r>
              <a:rPr lang="en-GB" sz="600" dirty="0" err="1"/>
              <a:t>txe</a:t>
            </a:r>
            <a:endParaRPr lang="en-GB" sz="600" dirty="0"/>
          </a:p>
          <a:p>
            <a:r>
              <a:rPr lang="en-GB" sz="600" dirty="0"/>
              <a:t>_</a:t>
            </a:r>
            <a:r>
              <a:rPr lang="en-GB" sz="600" dirty="0" err="1"/>
              <a:t>rxf</a:t>
            </a:r>
            <a:endParaRPr lang="en-GB" sz="600" dirty="0"/>
          </a:p>
        </p:txBody>
      </p:sp>
      <p:sp>
        <p:nvSpPr>
          <p:cNvPr id="240" name="Arrow: Bent-Up 239">
            <a:extLst>
              <a:ext uri="{FF2B5EF4-FFF2-40B4-BE49-F238E27FC236}">
                <a16:creationId xmlns:a16="http://schemas.microsoft.com/office/drawing/2014/main" id="{1B1DCA5D-2BFF-4523-874F-D3C20AF55270}"/>
              </a:ext>
            </a:extLst>
          </p:cNvPr>
          <p:cNvSpPr/>
          <p:nvPr/>
        </p:nvSpPr>
        <p:spPr>
          <a:xfrm rot="10800000" flipH="1">
            <a:off x="3711773" y="3161259"/>
            <a:ext cx="165885" cy="21283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BC8E268-D05D-49F7-A3B3-C9F649178797}"/>
              </a:ext>
            </a:extLst>
          </p:cNvPr>
          <p:cNvSpPr/>
          <p:nvPr/>
        </p:nvSpPr>
        <p:spPr>
          <a:xfrm>
            <a:off x="817932" y="2843875"/>
            <a:ext cx="12503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5EB3DEB6-1265-4E3A-8805-3AF5D935B232}"/>
              </a:ext>
            </a:extLst>
          </p:cNvPr>
          <p:cNvSpPr/>
          <p:nvPr/>
        </p:nvSpPr>
        <p:spPr>
          <a:xfrm>
            <a:off x="2011476" y="4512291"/>
            <a:ext cx="57895" cy="522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596A8B8-D5ED-4004-980D-058D0FC057A3}"/>
              </a:ext>
            </a:extLst>
          </p:cNvPr>
          <p:cNvSpPr txBox="1"/>
          <p:nvPr/>
        </p:nvSpPr>
        <p:spPr>
          <a:xfrm>
            <a:off x="9473069" y="5422535"/>
            <a:ext cx="145033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Optional extras: a </a:t>
            </a:r>
            <a:r>
              <a:rPr lang="en-GB" sz="600" dirty="0" err="1"/>
              <a:t>presettable</a:t>
            </a:r>
            <a:r>
              <a:rPr lang="en-GB" sz="600" dirty="0"/>
              <a:t> auto-counting  MAR?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168A8BD-9F44-4B28-87E9-62764976D812}"/>
              </a:ext>
            </a:extLst>
          </p:cNvPr>
          <p:cNvSpPr txBox="1"/>
          <p:nvPr/>
        </p:nvSpPr>
        <p:spPr>
          <a:xfrm>
            <a:off x="1306000" y="2504313"/>
            <a:ext cx="18633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</a:t>
            </a:r>
            <a:r>
              <a:rPr lang="en-GB" sz="600" dirty="0" err="1">
                <a:solidFill>
                  <a:srgbClr val="FF0000"/>
                </a:solidFill>
              </a:rPr>
              <a:t>oe</a:t>
            </a:r>
            <a:endParaRPr lang="en-GB" sz="600" dirty="0">
              <a:solidFill>
                <a:srgbClr val="FF0000"/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196FAB0-6D2F-4C28-ACE9-24C348919033}"/>
              </a:ext>
            </a:extLst>
          </p:cNvPr>
          <p:cNvSpPr txBox="1"/>
          <p:nvPr/>
        </p:nvSpPr>
        <p:spPr>
          <a:xfrm>
            <a:off x="958403" y="4965815"/>
            <a:ext cx="780562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addrmode_immediate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6D43817C-51E2-4679-A8FF-7E8B794F88C1}"/>
              </a:ext>
            </a:extLst>
          </p:cNvPr>
          <p:cNvSpPr txBox="1"/>
          <p:nvPr/>
        </p:nvSpPr>
        <p:spPr>
          <a:xfrm>
            <a:off x="4902335" y="4902607"/>
            <a:ext cx="513524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addrmode_pc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7F79C31-3C83-4A2B-8FF6-3CFD98C77905}"/>
              </a:ext>
            </a:extLst>
          </p:cNvPr>
          <p:cNvSpPr txBox="1"/>
          <p:nvPr/>
        </p:nvSpPr>
        <p:spPr>
          <a:xfrm>
            <a:off x="6870683" y="4896244"/>
            <a:ext cx="66204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addrmode_register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D63EC185-438D-4CD7-98CD-A6072398DB73}"/>
              </a:ext>
            </a:extLst>
          </p:cNvPr>
          <p:cNvSpPr txBox="1"/>
          <p:nvPr/>
        </p:nvSpPr>
        <p:spPr>
          <a:xfrm>
            <a:off x="1617724" y="6264189"/>
            <a:ext cx="92963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Must be tristate register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to save a chip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A1BB0-6996-4CD7-9642-38CF889CF31B}"/>
              </a:ext>
            </a:extLst>
          </p:cNvPr>
          <p:cNvSpPr/>
          <p:nvPr/>
        </p:nvSpPr>
        <p:spPr>
          <a:xfrm>
            <a:off x="1223079" y="5294975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EEAC8AA-DCBE-4DAA-9BF1-A5E1593EEC16}"/>
              </a:ext>
            </a:extLst>
          </p:cNvPr>
          <p:cNvSpPr/>
          <p:nvPr/>
        </p:nvSpPr>
        <p:spPr>
          <a:xfrm>
            <a:off x="2506289" y="5309986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8CA2060-CFDD-4A99-A0D1-5173533ED8E0}"/>
              </a:ext>
            </a:extLst>
          </p:cNvPr>
          <p:cNvSpPr/>
          <p:nvPr/>
        </p:nvSpPr>
        <p:spPr>
          <a:xfrm>
            <a:off x="7736802" y="5286420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B4E6AEF-A7CC-4627-B5E6-ADE67F883496}"/>
              </a:ext>
            </a:extLst>
          </p:cNvPr>
          <p:cNvSpPr/>
          <p:nvPr/>
        </p:nvSpPr>
        <p:spPr>
          <a:xfrm>
            <a:off x="8609990" y="5284339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65EE42E-17AE-4883-8274-A91C4F007D9F}"/>
              </a:ext>
            </a:extLst>
          </p:cNvPr>
          <p:cNvSpPr/>
          <p:nvPr/>
        </p:nvSpPr>
        <p:spPr>
          <a:xfrm>
            <a:off x="7123549" y="1455789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80D2F80-9E5E-4B07-AA72-41711625D73D}"/>
              </a:ext>
            </a:extLst>
          </p:cNvPr>
          <p:cNvSpPr/>
          <p:nvPr/>
        </p:nvSpPr>
        <p:spPr>
          <a:xfrm>
            <a:off x="7053703" y="4414793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51709AE-1B06-44EE-B685-BD9CEA1060FD}"/>
              </a:ext>
            </a:extLst>
          </p:cNvPr>
          <p:cNvSpPr/>
          <p:nvPr/>
        </p:nvSpPr>
        <p:spPr>
          <a:xfrm>
            <a:off x="7910296" y="1443970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C14F9B5-D359-4E6B-A7DC-149DD452E7DF}"/>
              </a:ext>
            </a:extLst>
          </p:cNvPr>
          <p:cNvSpPr/>
          <p:nvPr/>
        </p:nvSpPr>
        <p:spPr>
          <a:xfrm>
            <a:off x="7840450" y="4402974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C031000-7C08-4338-B81D-48B5FC126144}"/>
              </a:ext>
            </a:extLst>
          </p:cNvPr>
          <p:cNvSpPr/>
          <p:nvPr/>
        </p:nvSpPr>
        <p:spPr>
          <a:xfrm>
            <a:off x="5301070" y="143993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801A2CF8-F1BD-4838-90C8-D931FC31CFC6}"/>
              </a:ext>
            </a:extLst>
          </p:cNvPr>
          <p:cNvSpPr/>
          <p:nvPr/>
        </p:nvSpPr>
        <p:spPr>
          <a:xfrm>
            <a:off x="6164699" y="1436763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0B00C708-F1BD-4CD3-B888-28A684356C3A}"/>
              </a:ext>
            </a:extLst>
          </p:cNvPr>
          <p:cNvSpPr/>
          <p:nvPr/>
        </p:nvSpPr>
        <p:spPr>
          <a:xfrm>
            <a:off x="3945575" y="1455789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FC771059-C1C6-482F-8BCF-83F8699CEB80}"/>
              </a:ext>
            </a:extLst>
          </p:cNvPr>
          <p:cNvSpPr/>
          <p:nvPr/>
        </p:nvSpPr>
        <p:spPr>
          <a:xfrm>
            <a:off x="3151202" y="1456923"/>
            <a:ext cx="528991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CA8932D-944F-4E39-B78D-26E2F8613D7B}"/>
              </a:ext>
            </a:extLst>
          </p:cNvPr>
          <p:cNvSpPr/>
          <p:nvPr/>
        </p:nvSpPr>
        <p:spPr>
          <a:xfrm>
            <a:off x="2352867" y="145737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112E922-17FB-44FC-9DF9-5D329B90F6DA}"/>
              </a:ext>
            </a:extLst>
          </p:cNvPr>
          <p:cNvSpPr/>
          <p:nvPr/>
        </p:nvSpPr>
        <p:spPr>
          <a:xfrm>
            <a:off x="2712505" y="4401325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4C6D89DC-A566-47DA-AF18-B733BB665279}"/>
              </a:ext>
            </a:extLst>
          </p:cNvPr>
          <p:cNvSpPr/>
          <p:nvPr/>
        </p:nvSpPr>
        <p:spPr>
          <a:xfrm>
            <a:off x="1355180" y="4407113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F3837CE7-1FA5-4360-A200-8D6F1310ADF6}"/>
              </a:ext>
            </a:extLst>
          </p:cNvPr>
          <p:cNvSpPr/>
          <p:nvPr/>
        </p:nvSpPr>
        <p:spPr>
          <a:xfrm>
            <a:off x="4876682" y="5267802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DCEA736C-A26B-44C8-BF54-91D44B142BE2}"/>
              </a:ext>
            </a:extLst>
          </p:cNvPr>
          <p:cNvSpPr/>
          <p:nvPr/>
        </p:nvSpPr>
        <p:spPr>
          <a:xfrm>
            <a:off x="5714905" y="5264351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552ED0-B0DA-4511-BB41-D510000E969A}"/>
              </a:ext>
            </a:extLst>
          </p:cNvPr>
          <p:cNvSpPr/>
          <p:nvPr/>
        </p:nvSpPr>
        <p:spPr>
          <a:xfrm>
            <a:off x="4333954" y="617257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800" dirty="0">
                <a:hlinkClick r:id="rId2"/>
              </a:rPr>
              <a:t>GS100 bus stripx2   $3.45 https://www.globalspecialties.com/solderless-breadboards/breadboards-bus-strips/item/34-gs-100.html</a:t>
            </a:r>
            <a:endParaRPr lang="en-GB" sz="800" dirty="0"/>
          </a:p>
          <a:p>
            <a:r>
              <a:rPr lang="en-GB" sz="800" dirty="0">
                <a:hlinkClick r:id="rId3"/>
              </a:rPr>
              <a:t>£3.28 https://www.mouser.co.uk/ProductDetail/Global-Specialties/GS-100?qs=uv8bPZ39CeNa73a0uSX5Lw%3D%3D</a:t>
            </a:r>
            <a:endParaRPr lang="en-GB" sz="800" dirty="0"/>
          </a:p>
          <a:p>
            <a:r>
              <a:rPr lang="en-GB" sz="800" dirty="0"/>
              <a:t>BB100R is the </a:t>
            </a:r>
            <a:r>
              <a:rPr lang="en-GB" sz="800" dirty="0" err="1"/>
              <a:t>busboard</a:t>
            </a:r>
            <a:r>
              <a:rPr lang="en-GB" sz="800" dirty="0"/>
              <a:t> </a:t>
            </a:r>
            <a:r>
              <a:rPr lang="en-GB" sz="800" dirty="0" err="1"/>
              <a:t>equiv</a:t>
            </a:r>
            <a:endParaRPr lang="en-GB" sz="800" dirty="0"/>
          </a:p>
          <a:p>
            <a:r>
              <a:rPr lang="en-GB" sz="800" dirty="0"/>
              <a:t>£2.70 </a:t>
            </a:r>
            <a:r>
              <a:rPr lang="en-GB" sz="800" dirty="0">
                <a:hlinkClick r:id="rId4"/>
              </a:rPr>
              <a:t>https://www.digikey.co.uk/product-detail/en/global-specialties/GS-100/BKGS-100-ND/5231302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142683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411AA-97D6-45A9-BE82-D33C7BE9A9F4}"/>
              </a:ext>
            </a:extLst>
          </p:cNvPr>
          <p:cNvGrpSpPr/>
          <p:nvPr/>
        </p:nvGrpSpPr>
        <p:grpSpPr>
          <a:xfrm>
            <a:off x="373142" y="565862"/>
            <a:ext cx="11370542" cy="5625815"/>
            <a:chOff x="548723" y="662908"/>
            <a:chExt cx="10640760" cy="5057097"/>
          </a:xfrm>
        </p:grpSpPr>
        <p:sp>
          <p:nvSpPr>
            <p:cNvPr id="300" name="Arrow: Down 299">
              <a:extLst>
                <a:ext uri="{FF2B5EF4-FFF2-40B4-BE49-F238E27FC236}">
                  <a16:creationId xmlns:a16="http://schemas.microsoft.com/office/drawing/2014/main" id="{0D9045D1-4B84-4665-900F-E5B1AA8BFFFA}"/>
                </a:ext>
              </a:extLst>
            </p:cNvPr>
            <p:cNvSpPr/>
            <p:nvPr/>
          </p:nvSpPr>
          <p:spPr>
            <a:xfrm>
              <a:off x="1763273" y="3729429"/>
              <a:ext cx="86122" cy="238865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4" name="Arrow: Down 213">
              <a:extLst>
                <a:ext uri="{FF2B5EF4-FFF2-40B4-BE49-F238E27FC236}">
                  <a16:creationId xmlns:a16="http://schemas.microsoft.com/office/drawing/2014/main" id="{FBF70445-1360-480E-AE09-00F2BA4F94A1}"/>
                </a:ext>
              </a:extLst>
            </p:cNvPr>
            <p:cNvSpPr/>
            <p:nvPr/>
          </p:nvSpPr>
          <p:spPr>
            <a:xfrm rot="5400000" flipV="1">
              <a:off x="10068588" y="2266063"/>
              <a:ext cx="98233" cy="466327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8A9DED1-1336-4896-BC49-70125C4BD85D}"/>
                </a:ext>
              </a:extLst>
            </p:cNvPr>
            <p:cNvGrpSpPr/>
            <p:nvPr/>
          </p:nvGrpSpPr>
          <p:grpSpPr>
            <a:xfrm>
              <a:off x="9884541" y="2220937"/>
              <a:ext cx="193562" cy="812048"/>
              <a:chOff x="9884541" y="2220937"/>
              <a:chExt cx="193562" cy="812048"/>
            </a:xfrm>
          </p:grpSpPr>
          <p:sp>
            <p:nvSpPr>
              <p:cNvPr id="344" name="Arrow: Bent-Up 343">
                <a:extLst>
                  <a:ext uri="{FF2B5EF4-FFF2-40B4-BE49-F238E27FC236}">
                    <a16:creationId xmlns:a16="http://schemas.microsoft.com/office/drawing/2014/main" id="{2EB8443E-5D25-4DE1-BDA2-47D2E60A12C8}"/>
                  </a:ext>
                </a:extLst>
              </p:cNvPr>
              <p:cNvSpPr/>
              <p:nvPr/>
            </p:nvSpPr>
            <p:spPr>
              <a:xfrm rot="10800000" flipH="1" flipV="1">
                <a:off x="9885678" y="2220937"/>
                <a:ext cx="192425" cy="567594"/>
              </a:xfrm>
              <a:prstGeom prst="bentUpArrow">
                <a:avLst>
                  <a:gd name="adj1" fmla="val 29774"/>
                  <a:gd name="adj2" fmla="val 28949"/>
                  <a:gd name="adj3" fmla="val 2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329" name="Arrow: Bent-Up 328">
                <a:extLst>
                  <a:ext uri="{FF2B5EF4-FFF2-40B4-BE49-F238E27FC236}">
                    <a16:creationId xmlns:a16="http://schemas.microsoft.com/office/drawing/2014/main" id="{88010A4F-57DB-4EB2-8CB1-712176974018}"/>
                  </a:ext>
                </a:extLst>
              </p:cNvPr>
              <p:cNvSpPr/>
              <p:nvPr/>
            </p:nvSpPr>
            <p:spPr>
              <a:xfrm rot="10800000" flipH="1">
                <a:off x="9884541" y="2732042"/>
                <a:ext cx="192425" cy="300943"/>
              </a:xfrm>
              <a:prstGeom prst="bentUpArrow">
                <a:avLst>
                  <a:gd name="adj1" fmla="val 29774"/>
                  <a:gd name="adj2" fmla="val 28949"/>
                  <a:gd name="adj3" fmla="val 2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1E777FC4-E8A3-48CD-B1B5-459AC3952F85}"/>
                  </a:ext>
                </a:extLst>
              </p:cNvPr>
              <p:cNvSpPr/>
              <p:nvPr/>
            </p:nvSpPr>
            <p:spPr>
              <a:xfrm>
                <a:off x="10002080" y="2721777"/>
                <a:ext cx="39600" cy="7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C589E8A0-6768-45A2-9E2B-7094F235422E}"/>
                </a:ext>
              </a:extLst>
            </p:cNvPr>
            <p:cNvSpPr/>
            <p:nvPr/>
          </p:nvSpPr>
          <p:spPr>
            <a:xfrm>
              <a:off x="1304719" y="3931028"/>
              <a:ext cx="9052632" cy="18466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36" name="Arrow: Bent-Up 335">
              <a:extLst>
                <a:ext uri="{FF2B5EF4-FFF2-40B4-BE49-F238E27FC236}">
                  <a16:creationId xmlns:a16="http://schemas.microsoft.com/office/drawing/2014/main" id="{91CB22B0-D9A3-46B2-8A70-27BB0B646681}"/>
                </a:ext>
              </a:extLst>
            </p:cNvPr>
            <p:cNvSpPr/>
            <p:nvPr/>
          </p:nvSpPr>
          <p:spPr>
            <a:xfrm rot="10800000" flipV="1">
              <a:off x="9666474" y="3180398"/>
              <a:ext cx="1500889" cy="1519536"/>
            </a:xfrm>
            <a:prstGeom prst="bentUpArrow">
              <a:avLst>
                <a:gd name="adj1" fmla="val 3390"/>
                <a:gd name="adj2" fmla="val 5073"/>
                <a:gd name="adj3" fmla="val 7725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35" name="Arrow: Bent-Up 334">
              <a:extLst>
                <a:ext uri="{FF2B5EF4-FFF2-40B4-BE49-F238E27FC236}">
                  <a16:creationId xmlns:a16="http://schemas.microsoft.com/office/drawing/2014/main" id="{65000162-E0E0-425F-9F54-C6A642F2AD5D}"/>
                </a:ext>
              </a:extLst>
            </p:cNvPr>
            <p:cNvSpPr/>
            <p:nvPr/>
          </p:nvSpPr>
          <p:spPr>
            <a:xfrm flipV="1">
              <a:off x="10759940" y="3676593"/>
              <a:ext cx="401073" cy="993247"/>
            </a:xfrm>
            <a:prstGeom prst="bentUpArrow">
              <a:avLst>
                <a:gd name="adj1" fmla="val 15252"/>
                <a:gd name="adj2" fmla="val 5984"/>
                <a:gd name="adj3" fmla="val 495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08" name="Arrow: Bent-Up 307">
              <a:extLst>
                <a:ext uri="{FF2B5EF4-FFF2-40B4-BE49-F238E27FC236}">
                  <a16:creationId xmlns:a16="http://schemas.microsoft.com/office/drawing/2014/main" id="{EA1B6361-8C52-4EF2-9C35-4FE4498C6A27}"/>
                </a:ext>
              </a:extLst>
            </p:cNvPr>
            <p:cNvSpPr/>
            <p:nvPr/>
          </p:nvSpPr>
          <p:spPr>
            <a:xfrm rot="10800000" flipH="1">
              <a:off x="2063827" y="4202566"/>
              <a:ext cx="455544" cy="497368"/>
            </a:xfrm>
            <a:prstGeom prst="bentUpArrow">
              <a:avLst>
                <a:gd name="adj1" fmla="val 15198"/>
                <a:gd name="adj2" fmla="val 15744"/>
                <a:gd name="adj3" fmla="val 17978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03" name="Arrow: Bent-Up 302">
              <a:extLst>
                <a:ext uri="{FF2B5EF4-FFF2-40B4-BE49-F238E27FC236}">
                  <a16:creationId xmlns:a16="http://schemas.microsoft.com/office/drawing/2014/main" id="{B0F338AF-4805-40AD-8371-6BC1FB66AF1C}"/>
                </a:ext>
              </a:extLst>
            </p:cNvPr>
            <p:cNvSpPr/>
            <p:nvPr/>
          </p:nvSpPr>
          <p:spPr>
            <a:xfrm rot="10800000" flipH="1">
              <a:off x="1834649" y="3213746"/>
              <a:ext cx="313759" cy="1479414"/>
            </a:xfrm>
            <a:prstGeom prst="bentUpArrow">
              <a:avLst>
                <a:gd name="adj1" fmla="val 18919"/>
                <a:gd name="adj2" fmla="val 25000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83" name="Arrow: Bent-Up 282">
              <a:extLst>
                <a:ext uri="{FF2B5EF4-FFF2-40B4-BE49-F238E27FC236}">
                  <a16:creationId xmlns:a16="http://schemas.microsoft.com/office/drawing/2014/main" id="{76B14163-B843-4967-92AF-66F3F2DC3389}"/>
                </a:ext>
              </a:extLst>
            </p:cNvPr>
            <p:cNvSpPr/>
            <p:nvPr/>
          </p:nvSpPr>
          <p:spPr>
            <a:xfrm flipH="1">
              <a:off x="548723" y="2690657"/>
              <a:ext cx="648904" cy="2767185"/>
            </a:xfrm>
            <a:prstGeom prst="bentUpArrow">
              <a:avLst>
                <a:gd name="adj1" fmla="val 15273"/>
                <a:gd name="adj2" fmla="val 7097"/>
                <a:gd name="adj3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EC1FC2-2E2B-4D2B-ACC9-961AC54D1E88}"/>
                </a:ext>
              </a:extLst>
            </p:cNvPr>
            <p:cNvGrpSpPr/>
            <p:nvPr/>
          </p:nvGrpSpPr>
          <p:grpSpPr>
            <a:xfrm>
              <a:off x="1118288" y="5089525"/>
              <a:ext cx="7513655" cy="630480"/>
              <a:chOff x="1070663" y="5089525"/>
              <a:chExt cx="7513655" cy="630480"/>
            </a:xfrm>
          </p:grpSpPr>
          <p:sp>
            <p:nvSpPr>
              <p:cNvPr id="127" name="Arrow: Right 126">
                <a:extLst>
                  <a:ext uri="{FF2B5EF4-FFF2-40B4-BE49-F238E27FC236}">
                    <a16:creationId xmlns:a16="http://schemas.microsoft.com/office/drawing/2014/main" id="{587FA820-A46F-43D4-B8AA-F6442C5702D8}"/>
                  </a:ext>
                </a:extLst>
              </p:cNvPr>
              <p:cNvSpPr/>
              <p:nvPr/>
            </p:nvSpPr>
            <p:spPr>
              <a:xfrm rot="10800000">
                <a:off x="1184527" y="5133672"/>
                <a:ext cx="7399791" cy="184666"/>
              </a:xfrm>
              <a:prstGeom prst="rightArrow">
                <a:avLst>
                  <a:gd name="adj1" fmla="val 50000"/>
                  <a:gd name="adj2" fmla="val 4742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28" name="Arrow: Right 127">
                <a:extLst>
                  <a:ext uri="{FF2B5EF4-FFF2-40B4-BE49-F238E27FC236}">
                    <a16:creationId xmlns:a16="http://schemas.microsoft.com/office/drawing/2014/main" id="{CA9EF572-1888-4DDF-B702-C7D15124C5A4}"/>
                  </a:ext>
                </a:extLst>
              </p:cNvPr>
              <p:cNvSpPr/>
              <p:nvPr/>
            </p:nvSpPr>
            <p:spPr>
              <a:xfrm rot="10800000">
                <a:off x="1175002" y="5473948"/>
                <a:ext cx="7399791" cy="184666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36" name="Arrow: Right 235">
                <a:extLst>
                  <a:ext uri="{FF2B5EF4-FFF2-40B4-BE49-F238E27FC236}">
                    <a16:creationId xmlns:a16="http://schemas.microsoft.com/office/drawing/2014/main" id="{27FDE5DF-4CFD-4A99-B0DB-82DD6B25ABF1}"/>
                  </a:ext>
                </a:extLst>
              </p:cNvPr>
              <p:cNvSpPr/>
              <p:nvPr/>
            </p:nvSpPr>
            <p:spPr>
              <a:xfrm rot="10800000">
                <a:off x="1070663" y="5089525"/>
                <a:ext cx="199596" cy="630480"/>
              </a:xfrm>
              <a:prstGeom prst="rightArrow">
                <a:avLst>
                  <a:gd name="adj1" fmla="val 86335"/>
                  <a:gd name="adj2" fmla="val 10000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sp>
          <p:nvSpPr>
            <p:cNvPr id="286" name="Arrow: Right 285">
              <a:extLst>
                <a:ext uri="{FF2B5EF4-FFF2-40B4-BE49-F238E27FC236}">
                  <a16:creationId xmlns:a16="http://schemas.microsoft.com/office/drawing/2014/main" id="{E2710EC1-E287-4AD6-95B5-7B4EA2C07F02}"/>
                </a:ext>
              </a:extLst>
            </p:cNvPr>
            <p:cNvSpPr/>
            <p:nvPr/>
          </p:nvSpPr>
          <p:spPr>
            <a:xfrm>
              <a:off x="644296" y="2644609"/>
              <a:ext cx="743888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24442FB4-323C-4572-930A-C37BD85B41CE}"/>
                </a:ext>
              </a:extLst>
            </p:cNvPr>
            <p:cNvSpPr/>
            <p:nvPr/>
          </p:nvSpPr>
          <p:spPr>
            <a:xfrm>
              <a:off x="1304719" y="1542621"/>
              <a:ext cx="9052632" cy="18466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227" name="Arrow: Bent-Up 226">
              <a:extLst>
                <a:ext uri="{FF2B5EF4-FFF2-40B4-BE49-F238E27FC236}">
                  <a16:creationId xmlns:a16="http://schemas.microsoft.com/office/drawing/2014/main" id="{DE5561B4-7D99-47C5-835E-B1F3BCC762C5}"/>
                </a:ext>
              </a:extLst>
            </p:cNvPr>
            <p:cNvSpPr/>
            <p:nvPr/>
          </p:nvSpPr>
          <p:spPr>
            <a:xfrm rot="10800000" flipH="1">
              <a:off x="7910901" y="2852225"/>
              <a:ext cx="261592" cy="1820859"/>
            </a:xfrm>
            <a:prstGeom prst="bentUpArrow">
              <a:avLst>
                <a:gd name="adj1" fmla="val 16504"/>
                <a:gd name="adj2" fmla="val 26214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75" name="Arrow: Left-Right 274">
              <a:extLst>
                <a:ext uri="{FF2B5EF4-FFF2-40B4-BE49-F238E27FC236}">
                  <a16:creationId xmlns:a16="http://schemas.microsoft.com/office/drawing/2014/main" id="{D8BA6C92-4A1A-4015-A6AA-1FC323B88D95}"/>
                </a:ext>
              </a:extLst>
            </p:cNvPr>
            <p:cNvSpPr/>
            <p:nvPr/>
          </p:nvSpPr>
          <p:spPr>
            <a:xfrm rot="5400000">
              <a:off x="7272889" y="2772051"/>
              <a:ext cx="1230402" cy="84869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C7DE3B2C-FEBE-4EF5-925E-F4B36B2DCC2A}"/>
                </a:ext>
              </a:extLst>
            </p:cNvPr>
            <p:cNvSpPr/>
            <p:nvPr/>
          </p:nvSpPr>
          <p:spPr>
            <a:xfrm>
              <a:off x="7873950" y="2859740"/>
              <a:ext cx="47850" cy="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2" name="Arrow: Down 61">
              <a:extLst>
                <a:ext uri="{FF2B5EF4-FFF2-40B4-BE49-F238E27FC236}">
                  <a16:creationId xmlns:a16="http://schemas.microsoft.com/office/drawing/2014/main" id="{55DE9556-620F-4631-8C86-578E22DFF1E9}"/>
                </a:ext>
              </a:extLst>
            </p:cNvPr>
            <p:cNvSpPr/>
            <p:nvPr/>
          </p:nvSpPr>
          <p:spPr>
            <a:xfrm rot="5400000" flipV="1">
              <a:off x="7786277" y="2813758"/>
              <a:ext cx="98233" cy="11148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74" name="Arrow: Left-Right 273">
              <a:extLst>
                <a:ext uri="{FF2B5EF4-FFF2-40B4-BE49-F238E27FC236}">
                  <a16:creationId xmlns:a16="http://schemas.microsoft.com/office/drawing/2014/main" id="{14B922E7-3DFE-4BA7-989D-F0E1CDB02AAC}"/>
                </a:ext>
              </a:extLst>
            </p:cNvPr>
            <p:cNvSpPr/>
            <p:nvPr/>
          </p:nvSpPr>
          <p:spPr>
            <a:xfrm rot="5400000">
              <a:off x="6538110" y="2780469"/>
              <a:ext cx="1230402" cy="84869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26" name="Arrow: Bent-Up 225">
              <a:extLst>
                <a:ext uri="{FF2B5EF4-FFF2-40B4-BE49-F238E27FC236}">
                  <a16:creationId xmlns:a16="http://schemas.microsoft.com/office/drawing/2014/main" id="{3E85448D-8166-4B35-A0DB-D3DE56DFA0E6}"/>
                </a:ext>
              </a:extLst>
            </p:cNvPr>
            <p:cNvSpPr/>
            <p:nvPr/>
          </p:nvSpPr>
          <p:spPr>
            <a:xfrm rot="10800000" flipH="1">
              <a:off x="7183271" y="2849411"/>
              <a:ext cx="261592" cy="1820859"/>
            </a:xfrm>
            <a:prstGeom prst="bentUpArrow">
              <a:avLst>
                <a:gd name="adj1" fmla="val 16504"/>
                <a:gd name="adj2" fmla="val 26214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D1468556-5E05-4468-ABAC-F60B67F86231}"/>
                </a:ext>
              </a:extLst>
            </p:cNvPr>
            <p:cNvSpPr/>
            <p:nvPr/>
          </p:nvSpPr>
          <p:spPr>
            <a:xfrm>
              <a:off x="7154788" y="2856579"/>
              <a:ext cx="47850" cy="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5" name="Arrow: Down 64">
              <a:extLst>
                <a:ext uri="{FF2B5EF4-FFF2-40B4-BE49-F238E27FC236}">
                  <a16:creationId xmlns:a16="http://schemas.microsoft.com/office/drawing/2014/main" id="{2A80DA6B-C560-4EA4-8620-80756AEAAC90}"/>
                </a:ext>
              </a:extLst>
            </p:cNvPr>
            <p:cNvSpPr/>
            <p:nvPr/>
          </p:nvSpPr>
          <p:spPr>
            <a:xfrm rot="5400000" flipV="1">
              <a:off x="7064991" y="2828178"/>
              <a:ext cx="98233" cy="8136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73" name="Arrow: Left-Right 272">
              <a:extLst>
                <a:ext uri="{FF2B5EF4-FFF2-40B4-BE49-F238E27FC236}">
                  <a16:creationId xmlns:a16="http://schemas.microsoft.com/office/drawing/2014/main" id="{D0BDD5DC-D63D-4146-AB73-354198B598E8}"/>
                </a:ext>
              </a:extLst>
            </p:cNvPr>
            <p:cNvSpPr/>
            <p:nvPr/>
          </p:nvSpPr>
          <p:spPr>
            <a:xfrm rot="5400000">
              <a:off x="4224054" y="3405658"/>
              <a:ext cx="2480387" cy="79045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72" name="Arrow: Left-Right 271">
              <a:extLst>
                <a:ext uri="{FF2B5EF4-FFF2-40B4-BE49-F238E27FC236}">
                  <a16:creationId xmlns:a16="http://schemas.microsoft.com/office/drawing/2014/main" id="{9EB3CC25-5E3D-41F8-A883-57B1BD51E787}"/>
                </a:ext>
              </a:extLst>
            </p:cNvPr>
            <p:cNvSpPr/>
            <p:nvPr/>
          </p:nvSpPr>
          <p:spPr>
            <a:xfrm rot="5400000">
              <a:off x="4971298" y="3405658"/>
              <a:ext cx="2480387" cy="79045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46" name="Arrow: Down 245">
              <a:extLst>
                <a:ext uri="{FF2B5EF4-FFF2-40B4-BE49-F238E27FC236}">
                  <a16:creationId xmlns:a16="http://schemas.microsoft.com/office/drawing/2014/main" id="{FB670E55-D3B5-44BC-8C05-FF8DADD70877}"/>
                </a:ext>
              </a:extLst>
            </p:cNvPr>
            <p:cNvSpPr/>
            <p:nvPr/>
          </p:nvSpPr>
          <p:spPr>
            <a:xfrm>
              <a:off x="2946036" y="3718616"/>
              <a:ext cx="86122" cy="238865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5D976FEB-5DF2-48C7-B16A-73CD56610995}"/>
                </a:ext>
              </a:extLst>
            </p:cNvPr>
            <p:cNvGrpSpPr/>
            <p:nvPr/>
          </p:nvGrpSpPr>
          <p:grpSpPr>
            <a:xfrm>
              <a:off x="2814633" y="3546033"/>
              <a:ext cx="360000" cy="173186"/>
              <a:chOff x="5109552" y="2074509"/>
              <a:chExt cx="365379" cy="173186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ADC82F6B-CC24-4F75-876F-31062F63E36C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59D80FD1-F659-416D-8A61-D270693A57A1}"/>
                  </a:ext>
                </a:extLst>
              </p:cNvPr>
              <p:cNvSpPr txBox="1"/>
              <p:nvPr/>
            </p:nvSpPr>
            <p:spPr>
              <a:xfrm>
                <a:off x="5146293" y="2081697"/>
                <a:ext cx="28471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B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247" name="Arrow: Bent-Up 246">
              <a:extLst>
                <a:ext uri="{FF2B5EF4-FFF2-40B4-BE49-F238E27FC236}">
                  <a16:creationId xmlns:a16="http://schemas.microsoft.com/office/drawing/2014/main" id="{96E89E2B-DCAD-47B5-9F71-AFED174CF7B7}"/>
                </a:ext>
              </a:extLst>
            </p:cNvPr>
            <p:cNvSpPr/>
            <p:nvPr/>
          </p:nvSpPr>
          <p:spPr>
            <a:xfrm rot="10800000" flipH="1">
              <a:off x="2878457" y="2842661"/>
              <a:ext cx="155237" cy="701881"/>
            </a:xfrm>
            <a:prstGeom prst="bent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172" name="Arrow: Right 171">
              <a:extLst>
                <a:ext uri="{FF2B5EF4-FFF2-40B4-BE49-F238E27FC236}">
                  <a16:creationId xmlns:a16="http://schemas.microsoft.com/office/drawing/2014/main" id="{D90AE5A1-FC79-4377-AA5C-31653A9EB351}"/>
                </a:ext>
              </a:extLst>
            </p:cNvPr>
            <p:cNvSpPr/>
            <p:nvPr/>
          </p:nvSpPr>
          <p:spPr>
            <a:xfrm rot="5400000">
              <a:off x="3155016" y="1355659"/>
              <a:ext cx="1225823" cy="117569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 u="sng"/>
            </a:p>
          </p:txBody>
        </p:sp>
        <p:sp>
          <p:nvSpPr>
            <p:cNvPr id="186" name="Arrow: Right 185">
              <a:extLst>
                <a:ext uri="{FF2B5EF4-FFF2-40B4-BE49-F238E27FC236}">
                  <a16:creationId xmlns:a16="http://schemas.microsoft.com/office/drawing/2014/main" id="{BA8AB9D5-FBBF-45A3-9E8B-3E504B207713}"/>
                </a:ext>
              </a:extLst>
            </p:cNvPr>
            <p:cNvSpPr/>
            <p:nvPr/>
          </p:nvSpPr>
          <p:spPr>
            <a:xfrm rot="5400000">
              <a:off x="2383139" y="1354353"/>
              <a:ext cx="1213041" cy="107402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 u="sng"/>
            </a:p>
          </p:txBody>
        </p:sp>
        <p:sp>
          <p:nvSpPr>
            <p:cNvPr id="152" name="Arrow: Down 151">
              <a:extLst>
                <a:ext uri="{FF2B5EF4-FFF2-40B4-BE49-F238E27FC236}">
                  <a16:creationId xmlns:a16="http://schemas.microsoft.com/office/drawing/2014/main" id="{1B8E130C-E755-440F-9756-BE86ED459B1A}"/>
                </a:ext>
              </a:extLst>
            </p:cNvPr>
            <p:cNvSpPr/>
            <p:nvPr/>
          </p:nvSpPr>
          <p:spPr>
            <a:xfrm flipV="1">
              <a:off x="5402746" y="1692478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03515A15-F08B-42D1-BF68-DE3436AECF96}"/>
                </a:ext>
              </a:extLst>
            </p:cNvPr>
            <p:cNvSpPr/>
            <p:nvPr/>
          </p:nvSpPr>
          <p:spPr>
            <a:xfrm flipV="1">
              <a:off x="9071008" y="1702119"/>
              <a:ext cx="89279" cy="657212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609E8C2A-5727-49BA-8198-45F0364CC3C0}"/>
                </a:ext>
              </a:extLst>
            </p:cNvPr>
            <p:cNvSpPr/>
            <p:nvPr/>
          </p:nvSpPr>
          <p:spPr>
            <a:xfrm>
              <a:off x="9094441" y="3189560"/>
              <a:ext cx="100280" cy="788144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41ADF1AA-4D70-4C5E-8B4B-85BBF87D4F61}"/>
                </a:ext>
              </a:extLst>
            </p:cNvPr>
            <p:cNvSpPr/>
            <p:nvPr/>
          </p:nvSpPr>
          <p:spPr>
            <a:xfrm flipH="1">
              <a:off x="2656910" y="662908"/>
              <a:ext cx="8532572" cy="184666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8" name="Arrow: Bent-Up 17">
              <a:extLst>
                <a:ext uri="{FF2B5EF4-FFF2-40B4-BE49-F238E27FC236}">
                  <a16:creationId xmlns:a16="http://schemas.microsoft.com/office/drawing/2014/main" id="{0B944312-B251-4000-98EF-09ADFC880F9E}"/>
                </a:ext>
              </a:extLst>
            </p:cNvPr>
            <p:cNvSpPr/>
            <p:nvPr/>
          </p:nvSpPr>
          <p:spPr>
            <a:xfrm>
              <a:off x="10889287" y="706525"/>
              <a:ext cx="300196" cy="2129048"/>
            </a:xfrm>
            <a:prstGeom prst="bentUpArrow">
              <a:avLst>
                <a:gd name="adj1" fmla="val 29762"/>
                <a:gd name="adj2" fmla="val 15844"/>
                <a:gd name="adj3" fmla="val 258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3741FDA-D7F7-45BD-A16C-F5B11DB9C07A}"/>
                </a:ext>
              </a:extLst>
            </p:cNvPr>
            <p:cNvSpPr/>
            <p:nvPr/>
          </p:nvSpPr>
          <p:spPr>
            <a:xfrm>
              <a:off x="8551960" y="2359331"/>
              <a:ext cx="692495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FF03D06-ABEA-446C-8EC6-865CFA383E43}"/>
                </a:ext>
              </a:extLst>
            </p:cNvPr>
            <p:cNvSpPr txBox="1"/>
            <p:nvPr/>
          </p:nvSpPr>
          <p:spPr>
            <a:xfrm>
              <a:off x="8906341" y="2620803"/>
              <a:ext cx="25502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SYNC </a:t>
              </a:r>
              <a:br>
                <a:rPr lang="en-GB" sz="600" b="1" dirty="0"/>
              </a:br>
              <a:r>
                <a:rPr lang="en-GB" sz="600" b="1" dirty="0"/>
                <a:t>REG FILE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62C48A3-4730-4819-9BCE-07C5A9509D4F}"/>
                </a:ext>
              </a:extLst>
            </p:cNvPr>
            <p:cNvSpPr txBox="1"/>
            <p:nvPr/>
          </p:nvSpPr>
          <p:spPr>
            <a:xfrm>
              <a:off x="9091858" y="2372214"/>
              <a:ext cx="300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EEA5CB5-E8C1-43C4-B981-0FD56655847A}"/>
                </a:ext>
              </a:extLst>
            </p:cNvPr>
            <p:cNvSpPr txBox="1"/>
            <p:nvPr/>
          </p:nvSpPr>
          <p:spPr>
            <a:xfrm>
              <a:off x="9117318" y="3098569"/>
              <a:ext cx="39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222FE2-CC0B-456C-8638-1B45D81D087F}"/>
                </a:ext>
              </a:extLst>
            </p:cNvPr>
            <p:cNvSpPr txBox="1"/>
            <p:nvPr/>
          </p:nvSpPr>
          <p:spPr>
            <a:xfrm>
              <a:off x="8587986" y="2476514"/>
              <a:ext cx="45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F061B2-23B5-4A32-BCFF-A5B96302DC8B}"/>
                </a:ext>
              </a:extLst>
            </p:cNvPr>
            <p:cNvSpPr txBox="1"/>
            <p:nvPr/>
          </p:nvSpPr>
          <p:spPr>
            <a:xfrm>
              <a:off x="8790706" y="2383221"/>
              <a:ext cx="13651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_MR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C27BD3A-D8D5-43DA-B7ED-DDA1A9AAEED9}"/>
                </a:ext>
              </a:extLst>
            </p:cNvPr>
            <p:cNvSpPr txBox="1"/>
            <p:nvPr/>
          </p:nvSpPr>
          <p:spPr>
            <a:xfrm>
              <a:off x="8583254" y="2375041"/>
              <a:ext cx="7650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CP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00AE58-F879-496F-8E96-263E064DFBD3}"/>
                </a:ext>
              </a:extLst>
            </p:cNvPr>
            <p:cNvSpPr txBox="1"/>
            <p:nvPr/>
          </p:nvSpPr>
          <p:spPr>
            <a:xfrm>
              <a:off x="8573694" y="2604734"/>
              <a:ext cx="273022" cy="58099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rdL_addr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rdR_addr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wr_addr</a:t>
              </a: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r>
                <a:rPr lang="en-GB" sz="600" dirty="0">
                  <a:solidFill>
                    <a:srgbClr val="FF0000"/>
                  </a:solidFill>
                </a:rPr>
                <a:t>_rdL_en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_rdR_en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_wr_en</a:t>
              </a:r>
            </a:p>
          </p:txBody>
        </p:sp>
        <p:sp>
          <p:nvSpPr>
            <p:cNvPr id="39" name="Arrow: Bent-Up 38">
              <a:extLst>
                <a:ext uri="{FF2B5EF4-FFF2-40B4-BE49-F238E27FC236}">
                  <a16:creationId xmlns:a16="http://schemas.microsoft.com/office/drawing/2014/main" id="{91961C99-1B43-43DE-892F-5AF2FE401733}"/>
                </a:ext>
              </a:extLst>
            </p:cNvPr>
            <p:cNvSpPr/>
            <p:nvPr/>
          </p:nvSpPr>
          <p:spPr>
            <a:xfrm rot="5400000">
              <a:off x="7564983" y="1581735"/>
              <a:ext cx="1755840" cy="196716"/>
            </a:xfrm>
            <a:prstGeom prst="bentUpArrow">
              <a:avLst>
                <a:gd name="adj1" fmla="val 23918"/>
                <a:gd name="adj2" fmla="val 22446"/>
                <a:gd name="adj3" fmla="val 2138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F4C7E4D-FD73-4547-B039-495454904249}"/>
                </a:ext>
              </a:extLst>
            </p:cNvPr>
            <p:cNvSpPr/>
            <p:nvPr/>
          </p:nvSpPr>
          <p:spPr>
            <a:xfrm>
              <a:off x="7520828" y="235933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7C88D45-4583-4210-A480-8248BC27AB00}"/>
                </a:ext>
              </a:extLst>
            </p:cNvPr>
            <p:cNvSpPr txBox="1"/>
            <p:nvPr/>
          </p:nvSpPr>
          <p:spPr>
            <a:xfrm>
              <a:off x="7570113" y="2965068"/>
              <a:ext cx="22501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MARLO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2F8E01-F63C-47F7-8BA7-BB6CB35F3FF9}"/>
                </a:ext>
              </a:extLst>
            </p:cNvPr>
            <p:cNvSpPr txBox="1"/>
            <p:nvPr/>
          </p:nvSpPr>
          <p:spPr>
            <a:xfrm>
              <a:off x="7753295" y="281635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sp>
          <p:nvSpPr>
            <p:cNvPr id="55" name="Arrow: Bent-Up 54">
              <a:extLst>
                <a:ext uri="{FF2B5EF4-FFF2-40B4-BE49-F238E27FC236}">
                  <a16:creationId xmlns:a16="http://schemas.microsoft.com/office/drawing/2014/main" id="{AB2B53F2-2764-4C69-B2C7-706AF8532E4D}"/>
                </a:ext>
              </a:extLst>
            </p:cNvPr>
            <p:cNvSpPr/>
            <p:nvPr/>
          </p:nvSpPr>
          <p:spPr>
            <a:xfrm rot="5400000">
              <a:off x="6552824" y="1600286"/>
              <a:ext cx="1755840" cy="159614"/>
            </a:xfrm>
            <a:prstGeom prst="bentUpArrow">
              <a:avLst>
                <a:gd name="adj1" fmla="val 29772"/>
                <a:gd name="adj2" fmla="val 25157"/>
                <a:gd name="adj3" fmla="val 2885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6A939D6-4A81-446D-AD34-2949F22F3A63}"/>
                </a:ext>
              </a:extLst>
            </p:cNvPr>
            <p:cNvSpPr/>
            <p:nvPr/>
          </p:nvSpPr>
          <p:spPr>
            <a:xfrm>
              <a:off x="6790786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2CB771F-B726-47AF-993A-AD00522E73AE}"/>
                </a:ext>
              </a:extLst>
            </p:cNvPr>
            <p:cNvSpPr txBox="1"/>
            <p:nvPr/>
          </p:nvSpPr>
          <p:spPr>
            <a:xfrm>
              <a:off x="6850397" y="2952028"/>
              <a:ext cx="21151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MARHI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D9C0343-2557-4509-B61C-38F7A925F8B9}"/>
                </a:ext>
              </a:extLst>
            </p:cNvPr>
            <p:cNvSpPr txBox="1"/>
            <p:nvPr/>
          </p:nvSpPr>
          <p:spPr>
            <a:xfrm>
              <a:off x="7023253" y="281571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6275E5D-6EA1-4967-AAAF-C2297AD138C6}"/>
                </a:ext>
              </a:extLst>
            </p:cNvPr>
            <p:cNvGrpSpPr/>
            <p:nvPr/>
          </p:nvGrpSpPr>
          <p:grpSpPr>
            <a:xfrm>
              <a:off x="6803204" y="2389001"/>
              <a:ext cx="109510" cy="338831"/>
              <a:chOff x="5823933" y="2043597"/>
              <a:chExt cx="299202" cy="338831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79840BD-4921-459A-A12D-55EFCACCE87C}"/>
                  </a:ext>
                </a:extLst>
              </p:cNvPr>
              <p:cNvSpPr txBox="1"/>
              <p:nvPr/>
            </p:nvSpPr>
            <p:spPr>
              <a:xfrm>
                <a:off x="5854544" y="2145070"/>
                <a:ext cx="122959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206B16A-8C94-4AA6-A497-21845E33B4A9}"/>
                  </a:ext>
                </a:extLst>
              </p:cNvPr>
              <p:cNvSpPr txBox="1"/>
              <p:nvPr/>
            </p:nvSpPr>
            <p:spPr>
              <a:xfrm>
                <a:off x="5823933" y="2299429"/>
                <a:ext cx="299202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84D9532-B07E-4FA5-854D-FD47401C0F03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sp>
          <p:nvSpPr>
            <p:cNvPr id="73" name="Arrow: Bent-Up 72">
              <a:extLst>
                <a:ext uri="{FF2B5EF4-FFF2-40B4-BE49-F238E27FC236}">
                  <a16:creationId xmlns:a16="http://schemas.microsoft.com/office/drawing/2014/main" id="{CABED4FB-16AF-4E17-AE34-3E047E2ACF13}"/>
                </a:ext>
              </a:extLst>
            </p:cNvPr>
            <p:cNvSpPr/>
            <p:nvPr/>
          </p:nvSpPr>
          <p:spPr>
            <a:xfrm rot="5400000">
              <a:off x="5827014" y="1599646"/>
              <a:ext cx="1755840" cy="159614"/>
            </a:xfrm>
            <a:prstGeom prst="bentUpArrow">
              <a:avLst>
                <a:gd name="adj1" fmla="val 31762"/>
                <a:gd name="adj2" fmla="val 26151"/>
                <a:gd name="adj3" fmla="val 23884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82" name="Arrow: Down 81">
              <a:extLst>
                <a:ext uri="{FF2B5EF4-FFF2-40B4-BE49-F238E27FC236}">
                  <a16:creationId xmlns:a16="http://schemas.microsoft.com/office/drawing/2014/main" id="{8E7DB4C1-09DF-451A-AE6A-A84DAB3909DD}"/>
                </a:ext>
              </a:extLst>
            </p:cNvPr>
            <p:cNvSpPr/>
            <p:nvPr/>
          </p:nvSpPr>
          <p:spPr>
            <a:xfrm rot="5400000" flipV="1">
              <a:off x="5357820" y="2813118"/>
              <a:ext cx="98233" cy="11148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E30E9A6-A2C2-4FA7-AC69-E312B71E869D}"/>
                </a:ext>
              </a:extLst>
            </p:cNvPr>
            <p:cNvSpPr/>
            <p:nvPr/>
          </p:nvSpPr>
          <p:spPr>
            <a:xfrm>
              <a:off x="5086024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CCD316C-8E82-4986-AB04-68E7980305B4}"/>
                </a:ext>
              </a:extLst>
            </p:cNvPr>
            <p:cNvSpPr txBox="1"/>
            <p:nvPr/>
          </p:nvSpPr>
          <p:spPr>
            <a:xfrm>
              <a:off x="5178944" y="2977729"/>
              <a:ext cx="14101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PCHI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C633B82-87FD-4F66-A303-6ECD6B44F6EC}"/>
                </a:ext>
              </a:extLst>
            </p:cNvPr>
            <p:cNvSpPr txBox="1"/>
            <p:nvPr/>
          </p:nvSpPr>
          <p:spPr>
            <a:xfrm>
              <a:off x="5318491" y="281571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sp>
          <p:nvSpPr>
            <p:cNvPr id="90" name="Arrow: Bent-Up 89">
              <a:extLst>
                <a:ext uri="{FF2B5EF4-FFF2-40B4-BE49-F238E27FC236}">
                  <a16:creationId xmlns:a16="http://schemas.microsoft.com/office/drawing/2014/main" id="{2416BBBF-E045-4993-9A22-AA65BB9C02EE}"/>
                </a:ext>
              </a:extLst>
            </p:cNvPr>
            <p:cNvSpPr/>
            <p:nvPr/>
          </p:nvSpPr>
          <p:spPr>
            <a:xfrm rot="5400000">
              <a:off x="3644942" y="1599646"/>
              <a:ext cx="1755840" cy="159614"/>
            </a:xfrm>
            <a:prstGeom prst="bentUpArrow">
              <a:avLst>
                <a:gd name="adj1" fmla="val 30767"/>
                <a:gd name="adj2" fmla="val 27643"/>
                <a:gd name="adj3" fmla="val 26868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1FC17E2-CC63-4DC1-B5C8-C97E802B5780}"/>
                </a:ext>
              </a:extLst>
            </p:cNvPr>
            <p:cNvGrpSpPr/>
            <p:nvPr/>
          </p:nvGrpSpPr>
          <p:grpSpPr>
            <a:xfrm>
              <a:off x="7541044" y="2372262"/>
              <a:ext cx="109510" cy="338831"/>
              <a:chOff x="5823933" y="2043597"/>
              <a:chExt cx="299202" cy="338831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4AA37EFF-733B-4CBA-977D-6434819C0709}"/>
                  </a:ext>
                </a:extLst>
              </p:cNvPr>
              <p:cNvSpPr txBox="1"/>
              <p:nvPr/>
            </p:nvSpPr>
            <p:spPr>
              <a:xfrm>
                <a:off x="5854544" y="2145070"/>
                <a:ext cx="122959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3A62504-323C-4CED-A778-20C2C426BE91}"/>
                  </a:ext>
                </a:extLst>
              </p:cNvPr>
              <p:cNvSpPr txBox="1"/>
              <p:nvPr/>
            </p:nvSpPr>
            <p:spPr>
              <a:xfrm>
                <a:off x="5823933" y="2299429"/>
                <a:ext cx="299202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A582020-D30D-4A20-A9A2-A0E53E68720A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6A4FB913-61EC-4C04-86C0-EBBF45569534}"/>
                </a:ext>
              </a:extLst>
            </p:cNvPr>
            <p:cNvGrpSpPr/>
            <p:nvPr/>
          </p:nvGrpSpPr>
          <p:grpSpPr>
            <a:xfrm>
              <a:off x="5100185" y="2395641"/>
              <a:ext cx="276022" cy="364680"/>
              <a:chOff x="5784965" y="2043597"/>
              <a:chExt cx="754144" cy="364680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96F241F-62E7-4AA3-9AD1-3B43A60DDA6D}"/>
                  </a:ext>
                </a:extLst>
              </p:cNvPr>
              <p:cNvSpPr txBox="1"/>
              <p:nvPr/>
            </p:nvSpPr>
            <p:spPr>
              <a:xfrm>
                <a:off x="5854546" y="2145070"/>
                <a:ext cx="122958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2633867-153A-46A7-9BC5-51192A3B4C88}"/>
                  </a:ext>
                </a:extLst>
              </p:cNvPr>
              <p:cNvSpPr txBox="1"/>
              <p:nvPr/>
            </p:nvSpPr>
            <p:spPr>
              <a:xfrm>
                <a:off x="5784965" y="2242279"/>
                <a:ext cx="75414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count_en</a:t>
                </a:r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_pe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64BAC61-CC8E-4B72-94A0-91BE70F283F7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695D8937-CA3E-411C-A8D4-39905F3646CB}"/>
                </a:ext>
              </a:extLst>
            </p:cNvPr>
            <p:cNvGrpSpPr/>
            <p:nvPr/>
          </p:nvGrpSpPr>
          <p:grpSpPr>
            <a:xfrm>
              <a:off x="6968323" y="3449220"/>
              <a:ext cx="360000" cy="173186"/>
              <a:chOff x="5109552" y="2074509"/>
              <a:chExt cx="365379" cy="173186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D1F4F7D1-8D90-4229-A0F4-0E3F710C8E52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983750E-0464-429D-91E5-E0CDDB45368B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28471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B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96556F4-A218-4B8E-9C72-07AA14AF2F68}"/>
                </a:ext>
              </a:extLst>
            </p:cNvPr>
            <p:cNvGrpSpPr/>
            <p:nvPr/>
          </p:nvGrpSpPr>
          <p:grpSpPr>
            <a:xfrm>
              <a:off x="7698608" y="3442608"/>
              <a:ext cx="360000" cy="171598"/>
              <a:chOff x="5109552" y="2074509"/>
              <a:chExt cx="365379" cy="171598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BC2D513-3412-4778-AC88-470FD6F8EA5A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D552A48-4211-47BD-932B-16BD3B138E8E}"/>
                  </a:ext>
                </a:extLst>
              </p:cNvPr>
              <p:cNvSpPr txBox="1"/>
              <p:nvPr/>
            </p:nvSpPr>
            <p:spPr>
              <a:xfrm>
                <a:off x="5150600" y="2080109"/>
                <a:ext cx="28471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B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135" name="Arrow: Down 134">
              <a:extLst>
                <a:ext uri="{FF2B5EF4-FFF2-40B4-BE49-F238E27FC236}">
                  <a16:creationId xmlns:a16="http://schemas.microsoft.com/office/drawing/2014/main" id="{C0A026CD-47A4-49A5-BB89-1F222E0AEF48}"/>
                </a:ext>
              </a:extLst>
            </p:cNvPr>
            <p:cNvSpPr/>
            <p:nvPr/>
          </p:nvSpPr>
          <p:spPr>
            <a:xfrm rot="5400000" flipV="1">
              <a:off x="6102060" y="2813118"/>
              <a:ext cx="98233" cy="11148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3505E47-2D71-43FA-B0E9-DC3C54B32E18}"/>
                </a:ext>
              </a:extLst>
            </p:cNvPr>
            <p:cNvSpPr/>
            <p:nvPr/>
          </p:nvSpPr>
          <p:spPr>
            <a:xfrm>
              <a:off x="5833434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022A64F-6AC0-4FF8-80E3-B06E7C829568}"/>
                </a:ext>
              </a:extLst>
            </p:cNvPr>
            <p:cNvSpPr txBox="1"/>
            <p:nvPr/>
          </p:nvSpPr>
          <p:spPr>
            <a:xfrm>
              <a:off x="5926354" y="2977729"/>
              <a:ext cx="15451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PCLO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686A4B2-A0E8-485B-BA6D-029363CFD016}"/>
                </a:ext>
              </a:extLst>
            </p:cNvPr>
            <p:cNvSpPr txBox="1"/>
            <p:nvPr/>
          </p:nvSpPr>
          <p:spPr>
            <a:xfrm>
              <a:off x="6065901" y="281571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sp>
          <p:nvSpPr>
            <p:cNvPr id="139" name="Arrow: Bent-Up 138">
              <a:extLst>
                <a:ext uri="{FF2B5EF4-FFF2-40B4-BE49-F238E27FC236}">
                  <a16:creationId xmlns:a16="http://schemas.microsoft.com/office/drawing/2014/main" id="{EB1F7943-F8A5-4DE2-85F1-3D7ECBC44AEE}"/>
                </a:ext>
              </a:extLst>
            </p:cNvPr>
            <p:cNvSpPr/>
            <p:nvPr/>
          </p:nvSpPr>
          <p:spPr>
            <a:xfrm rot="5400000">
              <a:off x="4873895" y="1599646"/>
              <a:ext cx="1755840" cy="159614"/>
            </a:xfrm>
            <a:prstGeom prst="bentUpArrow">
              <a:avLst>
                <a:gd name="adj1" fmla="val 30767"/>
                <a:gd name="adj2" fmla="val 23665"/>
                <a:gd name="adj3" fmla="val 25873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97BF9DC7-16E2-46FB-8F58-89F6692681B0}"/>
                </a:ext>
              </a:extLst>
            </p:cNvPr>
            <p:cNvGrpSpPr/>
            <p:nvPr/>
          </p:nvGrpSpPr>
          <p:grpSpPr>
            <a:xfrm>
              <a:off x="5850780" y="2395641"/>
              <a:ext cx="276022" cy="447679"/>
              <a:chOff x="5793640" y="2043597"/>
              <a:chExt cx="754141" cy="447679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54F05AA5-1117-4F19-9F2F-11A6381B54E2}"/>
                  </a:ext>
                </a:extLst>
              </p:cNvPr>
              <p:cNvSpPr txBox="1"/>
              <p:nvPr/>
            </p:nvSpPr>
            <p:spPr>
              <a:xfrm>
                <a:off x="5854543" y="2145070"/>
                <a:ext cx="122957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A79C7660-A407-4380-861A-D0C2FA91BBFB}"/>
                  </a:ext>
                </a:extLst>
              </p:cNvPr>
              <p:cNvSpPr txBox="1"/>
              <p:nvPr/>
            </p:nvSpPr>
            <p:spPr>
              <a:xfrm>
                <a:off x="5793640" y="2242279"/>
                <a:ext cx="754141" cy="248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count_en</a:t>
                </a:r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_pe</a:t>
                </a:r>
              </a:p>
              <a:p>
                <a:endParaRPr lang="en-GB" sz="600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E71FE9A0-F565-42F9-955F-0C94CBB67F20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0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5757F1E2-ADD4-4EF3-B20B-452982185C88}"/>
                </a:ext>
              </a:extLst>
            </p:cNvPr>
            <p:cNvGrpSpPr/>
            <p:nvPr/>
          </p:nvGrpSpPr>
          <p:grpSpPr>
            <a:xfrm>
              <a:off x="5421266" y="4847980"/>
              <a:ext cx="839771" cy="654294"/>
              <a:chOff x="4723499" y="3282065"/>
              <a:chExt cx="839771" cy="1915409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132" name="Arrow: Down 131">
                <a:extLst>
                  <a:ext uri="{FF2B5EF4-FFF2-40B4-BE49-F238E27FC236}">
                    <a16:creationId xmlns:a16="http://schemas.microsoft.com/office/drawing/2014/main" id="{3BCA1FF8-9A18-4E0D-BACE-489B91BD84BA}"/>
                  </a:ext>
                </a:extLst>
              </p:cNvPr>
              <p:cNvSpPr/>
              <p:nvPr/>
            </p:nvSpPr>
            <p:spPr>
              <a:xfrm>
                <a:off x="4723499" y="3282065"/>
                <a:ext cx="92361" cy="972962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50" name="Arrow: Down 149">
                <a:extLst>
                  <a:ext uri="{FF2B5EF4-FFF2-40B4-BE49-F238E27FC236}">
                    <a16:creationId xmlns:a16="http://schemas.microsoft.com/office/drawing/2014/main" id="{8D108712-44B6-48F4-965D-A2EB5A546319}"/>
                  </a:ext>
                </a:extLst>
              </p:cNvPr>
              <p:cNvSpPr/>
              <p:nvPr/>
            </p:nvSpPr>
            <p:spPr>
              <a:xfrm>
                <a:off x="5470909" y="3282065"/>
                <a:ext cx="92361" cy="1915409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5DB34CD8-71CB-438B-8CCE-E52D9C69DF5D}"/>
                </a:ext>
              </a:extLst>
            </p:cNvPr>
            <p:cNvGrpSpPr/>
            <p:nvPr/>
          </p:nvGrpSpPr>
          <p:grpSpPr>
            <a:xfrm>
              <a:off x="5293735" y="4693160"/>
              <a:ext cx="368970" cy="173186"/>
              <a:chOff x="5109552" y="2074509"/>
              <a:chExt cx="374483" cy="173186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E09CA5A2-7F6D-4CA7-AA48-91B432CDBD86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B0BE148-1B51-41B7-BD8C-3653DA60C9EF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33435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AH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9637CD17-5B1A-4F11-B06D-F185F2FBD38F}"/>
                </a:ext>
              </a:extLst>
            </p:cNvPr>
            <p:cNvGrpSpPr/>
            <p:nvPr/>
          </p:nvGrpSpPr>
          <p:grpSpPr>
            <a:xfrm>
              <a:off x="6041145" y="4693160"/>
              <a:ext cx="360000" cy="173186"/>
              <a:chOff x="5109552" y="2074509"/>
              <a:chExt cx="365379" cy="173186"/>
            </a:xfrm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7C33C2F0-883D-4FF9-A07D-C01FF78BD939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E8771576-C96C-4965-BD1F-7DF24E2A6A43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18210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153" name="Arrow: Down 152">
              <a:extLst>
                <a:ext uri="{FF2B5EF4-FFF2-40B4-BE49-F238E27FC236}">
                  <a16:creationId xmlns:a16="http://schemas.microsoft.com/office/drawing/2014/main" id="{633CBEA9-5394-41B5-B871-30705951F1DC}"/>
                </a:ext>
              </a:extLst>
            </p:cNvPr>
            <p:cNvSpPr/>
            <p:nvPr/>
          </p:nvSpPr>
          <p:spPr>
            <a:xfrm flipV="1">
              <a:off x="6147491" y="1694338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4" name="Arrow: Down 153">
              <a:extLst>
                <a:ext uri="{FF2B5EF4-FFF2-40B4-BE49-F238E27FC236}">
                  <a16:creationId xmlns:a16="http://schemas.microsoft.com/office/drawing/2014/main" id="{57219FB8-13A4-4E15-B7B6-B4D63DC32BBA}"/>
                </a:ext>
              </a:extLst>
            </p:cNvPr>
            <p:cNvSpPr/>
            <p:nvPr/>
          </p:nvSpPr>
          <p:spPr>
            <a:xfrm flipV="1">
              <a:off x="7095658" y="1690670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5" name="Arrow: Down 154">
              <a:extLst>
                <a:ext uri="{FF2B5EF4-FFF2-40B4-BE49-F238E27FC236}">
                  <a16:creationId xmlns:a16="http://schemas.microsoft.com/office/drawing/2014/main" id="{3487D8AF-055B-4FF8-8BB3-051B4E778B1E}"/>
                </a:ext>
              </a:extLst>
            </p:cNvPr>
            <p:cNvSpPr/>
            <p:nvPr/>
          </p:nvSpPr>
          <p:spPr>
            <a:xfrm flipV="1">
              <a:off x="7817116" y="1692530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6" name="Arrow: Down 155">
              <a:extLst>
                <a:ext uri="{FF2B5EF4-FFF2-40B4-BE49-F238E27FC236}">
                  <a16:creationId xmlns:a16="http://schemas.microsoft.com/office/drawing/2014/main" id="{D48E5888-1C19-4D69-8D33-683447340B6B}"/>
                </a:ext>
              </a:extLst>
            </p:cNvPr>
            <p:cNvSpPr/>
            <p:nvPr/>
          </p:nvSpPr>
          <p:spPr>
            <a:xfrm>
              <a:off x="7107697" y="3629613"/>
              <a:ext cx="98233" cy="343053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7" name="Arrow: Down 156">
              <a:extLst>
                <a:ext uri="{FF2B5EF4-FFF2-40B4-BE49-F238E27FC236}">
                  <a16:creationId xmlns:a16="http://schemas.microsoft.com/office/drawing/2014/main" id="{E88DDB59-7F11-4BD4-853E-1EF1B3F7C3A0}"/>
                </a:ext>
              </a:extLst>
            </p:cNvPr>
            <p:cNvSpPr/>
            <p:nvPr/>
          </p:nvSpPr>
          <p:spPr>
            <a:xfrm>
              <a:off x="7836807" y="3620357"/>
              <a:ext cx="98233" cy="343053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32C5B921-27A9-47B1-A79A-E5B3AABF31D5}"/>
                </a:ext>
              </a:extLst>
            </p:cNvPr>
            <p:cNvGrpSpPr/>
            <p:nvPr/>
          </p:nvGrpSpPr>
          <p:grpSpPr>
            <a:xfrm>
              <a:off x="5276898" y="2027319"/>
              <a:ext cx="360000" cy="173186"/>
              <a:chOff x="5109552" y="2074509"/>
              <a:chExt cx="365379" cy="173186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DB9E8AD-01AC-4F5A-9397-88B69A0D0CF3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791AC14-EE37-4FF1-AE07-37A515F03D3D}"/>
                  </a:ext>
                </a:extLst>
              </p:cNvPr>
              <p:cNvSpPr txBox="1"/>
              <p:nvPr/>
            </p:nvSpPr>
            <p:spPr>
              <a:xfrm>
                <a:off x="5137711" y="2081697"/>
                <a:ext cx="28775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6D81ADB-C8A1-4915-A68C-0F8D25A23DF3}"/>
                </a:ext>
              </a:extLst>
            </p:cNvPr>
            <p:cNvGrpSpPr/>
            <p:nvPr/>
          </p:nvGrpSpPr>
          <p:grpSpPr>
            <a:xfrm>
              <a:off x="6983588" y="2024690"/>
              <a:ext cx="360000" cy="170010"/>
              <a:chOff x="5109552" y="2077685"/>
              <a:chExt cx="365379" cy="170010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DC98006-F664-4D0B-80FA-B985BCC0A996}"/>
                  </a:ext>
                </a:extLst>
              </p:cNvPr>
              <p:cNvSpPr/>
              <p:nvPr/>
            </p:nvSpPr>
            <p:spPr>
              <a:xfrm>
                <a:off x="5109552" y="2077685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E083B1F-192F-4E9F-9848-D733863561DD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28775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49CE80C5-6DA7-47C8-825C-1A29FF115DD7}"/>
                </a:ext>
              </a:extLst>
            </p:cNvPr>
            <p:cNvGrpSpPr/>
            <p:nvPr/>
          </p:nvGrpSpPr>
          <p:grpSpPr>
            <a:xfrm>
              <a:off x="7721524" y="2029194"/>
              <a:ext cx="360000" cy="170011"/>
              <a:chOff x="5109552" y="2074509"/>
              <a:chExt cx="365379" cy="170011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E05E5AF0-DFEB-4508-A8FE-C4C735AE34AA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C67C7C3-280F-48D2-A5A8-AE4CD0A6A274}"/>
                  </a:ext>
                </a:extLst>
              </p:cNvPr>
              <p:cNvSpPr txBox="1"/>
              <p:nvPr/>
            </p:nvSpPr>
            <p:spPr>
              <a:xfrm>
                <a:off x="5150600" y="2078522"/>
                <a:ext cx="28775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658DE009-E2B1-4DA9-94A0-ECC88B71C668}"/>
                </a:ext>
              </a:extLst>
            </p:cNvPr>
            <p:cNvGrpSpPr/>
            <p:nvPr/>
          </p:nvGrpSpPr>
          <p:grpSpPr>
            <a:xfrm>
              <a:off x="6040816" y="2026143"/>
              <a:ext cx="360000" cy="256185"/>
              <a:chOff x="5109552" y="2074509"/>
              <a:chExt cx="365379" cy="256185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E45D94E0-1CDE-4E74-A199-5AFB9DA2CFD3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CB786B68-E910-4841-BDCA-26295B24DDD0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287759" cy="248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  <a:p>
                <a:endParaRPr lang="en-GB" sz="600" dirty="0"/>
              </a:p>
            </p:txBody>
          </p:sp>
        </p:grpSp>
        <p:sp>
          <p:nvSpPr>
            <p:cNvPr id="158" name="Arrow: Down 157">
              <a:extLst>
                <a:ext uri="{FF2B5EF4-FFF2-40B4-BE49-F238E27FC236}">
                  <a16:creationId xmlns:a16="http://schemas.microsoft.com/office/drawing/2014/main" id="{57D12E6D-951D-4894-9390-2678C154D91F}"/>
                </a:ext>
              </a:extLst>
            </p:cNvPr>
            <p:cNvSpPr/>
            <p:nvPr/>
          </p:nvSpPr>
          <p:spPr>
            <a:xfrm flipV="1">
              <a:off x="4062992" y="1692478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C0E2FB12-6D25-4E5C-896E-5DC15BC728BE}"/>
                </a:ext>
              </a:extLst>
            </p:cNvPr>
            <p:cNvSpPr/>
            <p:nvPr/>
          </p:nvSpPr>
          <p:spPr>
            <a:xfrm>
              <a:off x="3374789" y="2357457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F422C8C6-5EEC-44E9-9EB5-0D20C3EAB0C5}"/>
                </a:ext>
              </a:extLst>
            </p:cNvPr>
            <p:cNvSpPr txBox="1"/>
            <p:nvPr/>
          </p:nvSpPr>
          <p:spPr>
            <a:xfrm>
              <a:off x="3417971" y="2850237"/>
              <a:ext cx="16651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UART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7097B8CE-1497-458C-AEB8-F50044B14BDE}"/>
                </a:ext>
              </a:extLst>
            </p:cNvPr>
            <p:cNvSpPr txBox="1"/>
            <p:nvPr/>
          </p:nvSpPr>
          <p:spPr>
            <a:xfrm>
              <a:off x="3607256" y="2814485"/>
              <a:ext cx="45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59A904F4-FBE5-43EB-8DFD-67E0BB7B2F1E}"/>
                </a:ext>
              </a:extLst>
            </p:cNvPr>
            <p:cNvGrpSpPr/>
            <p:nvPr/>
          </p:nvGrpSpPr>
          <p:grpSpPr>
            <a:xfrm>
              <a:off x="3964418" y="2027319"/>
              <a:ext cx="360000" cy="173186"/>
              <a:chOff x="5109552" y="2074509"/>
              <a:chExt cx="365379" cy="173186"/>
            </a:xfrm>
          </p:grpSpPr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473D2322-7281-4A75-B6D4-B4D638E672CE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3A421305-2E4B-4780-A198-2DDFB419F4DE}"/>
                  </a:ext>
                </a:extLst>
              </p:cNvPr>
              <p:cNvSpPr txBox="1"/>
              <p:nvPr/>
            </p:nvSpPr>
            <p:spPr>
              <a:xfrm>
                <a:off x="5133339" y="2081697"/>
                <a:ext cx="28775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6FCC582-89D4-480B-86DA-E8E7AAA03A78}"/>
                </a:ext>
              </a:extLst>
            </p:cNvPr>
            <p:cNvSpPr/>
            <p:nvPr/>
          </p:nvSpPr>
          <p:spPr>
            <a:xfrm>
              <a:off x="2623439" y="2359284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746DF72-2E9D-4C7A-9926-CA5AA16B0504}"/>
                </a:ext>
              </a:extLst>
            </p:cNvPr>
            <p:cNvSpPr txBox="1"/>
            <p:nvPr/>
          </p:nvSpPr>
          <p:spPr>
            <a:xfrm>
              <a:off x="2716359" y="2978322"/>
              <a:ext cx="14701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RAM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F2E0968-D3AC-45A3-B2A3-2F65A993B646}"/>
                </a:ext>
              </a:extLst>
            </p:cNvPr>
            <p:cNvSpPr txBox="1"/>
            <p:nvPr/>
          </p:nvSpPr>
          <p:spPr>
            <a:xfrm>
              <a:off x="2855906" y="2816312"/>
              <a:ext cx="45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DA0B8603-B43D-464E-9603-27D2C9508FA6}"/>
                </a:ext>
              </a:extLst>
            </p:cNvPr>
            <p:cNvSpPr/>
            <p:nvPr/>
          </p:nvSpPr>
          <p:spPr>
            <a:xfrm>
              <a:off x="1388059" y="2357454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C73D384-A19E-4EBF-B9C1-32CD1424C1E9}"/>
                </a:ext>
              </a:extLst>
            </p:cNvPr>
            <p:cNvSpPr txBox="1"/>
            <p:nvPr/>
          </p:nvSpPr>
          <p:spPr>
            <a:xfrm>
              <a:off x="1480979" y="2976492"/>
              <a:ext cx="15151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ROM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14F4A052-BE8D-49DD-900E-3123936FB74B}"/>
                </a:ext>
              </a:extLst>
            </p:cNvPr>
            <p:cNvSpPr txBox="1"/>
            <p:nvPr/>
          </p:nvSpPr>
          <p:spPr>
            <a:xfrm>
              <a:off x="1410243" y="2801782"/>
              <a:ext cx="26263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D[15:0]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E20536B0-6EA8-4283-90C1-431F59FA6452}"/>
                </a:ext>
              </a:extLst>
            </p:cNvPr>
            <p:cNvSpPr txBox="1"/>
            <p:nvPr/>
          </p:nvSpPr>
          <p:spPr>
            <a:xfrm>
              <a:off x="1420501" y="2693832"/>
              <a:ext cx="21451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A[15:0]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74BD9AB0-D0B7-4E41-AC65-389989B32E24}"/>
                </a:ext>
              </a:extLst>
            </p:cNvPr>
            <p:cNvSpPr txBox="1"/>
            <p:nvPr/>
          </p:nvSpPr>
          <p:spPr>
            <a:xfrm>
              <a:off x="2661926" y="2662082"/>
              <a:ext cx="21451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A[15:0]</a:t>
              </a:r>
            </a:p>
          </p:txBody>
        </p:sp>
        <p:sp>
          <p:nvSpPr>
            <p:cNvPr id="216" name="Arrow: Bent-Up 215">
              <a:extLst>
                <a:ext uri="{FF2B5EF4-FFF2-40B4-BE49-F238E27FC236}">
                  <a16:creationId xmlns:a16="http://schemas.microsoft.com/office/drawing/2014/main" id="{58663D43-3A88-41AD-B805-36214A606D41}"/>
                </a:ext>
              </a:extLst>
            </p:cNvPr>
            <p:cNvSpPr/>
            <p:nvPr/>
          </p:nvSpPr>
          <p:spPr>
            <a:xfrm rot="10800000" flipH="1" flipV="1">
              <a:off x="3674092" y="2203447"/>
              <a:ext cx="510716" cy="670243"/>
            </a:xfrm>
            <a:prstGeom prst="bentUpArrow">
              <a:avLst>
                <a:gd name="adj1" fmla="val 9169"/>
                <a:gd name="adj2" fmla="val 12099"/>
                <a:gd name="adj3" fmla="val 1890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5F361AB4-48ED-4001-9807-0F2D85C220DE}"/>
                </a:ext>
              </a:extLst>
            </p:cNvPr>
            <p:cNvGrpSpPr/>
            <p:nvPr/>
          </p:nvGrpSpPr>
          <p:grpSpPr>
            <a:xfrm>
              <a:off x="7337815" y="4840194"/>
              <a:ext cx="839771" cy="654294"/>
              <a:chOff x="4723499" y="3282065"/>
              <a:chExt cx="839771" cy="1915409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218" name="Arrow: Down 217">
                <a:extLst>
                  <a:ext uri="{FF2B5EF4-FFF2-40B4-BE49-F238E27FC236}">
                    <a16:creationId xmlns:a16="http://schemas.microsoft.com/office/drawing/2014/main" id="{FCBDB902-1714-4565-A7C5-AC599B1C99F3}"/>
                  </a:ext>
                </a:extLst>
              </p:cNvPr>
              <p:cNvSpPr/>
              <p:nvPr/>
            </p:nvSpPr>
            <p:spPr>
              <a:xfrm>
                <a:off x="4723499" y="3282065"/>
                <a:ext cx="92361" cy="972962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19" name="Arrow: Down 218">
                <a:extLst>
                  <a:ext uri="{FF2B5EF4-FFF2-40B4-BE49-F238E27FC236}">
                    <a16:creationId xmlns:a16="http://schemas.microsoft.com/office/drawing/2014/main" id="{25C94DD2-540D-4BC5-BC93-E048D649172A}"/>
                  </a:ext>
                </a:extLst>
              </p:cNvPr>
              <p:cNvSpPr/>
              <p:nvPr/>
            </p:nvSpPr>
            <p:spPr>
              <a:xfrm>
                <a:off x="5470909" y="3282065"/>
                <a:ext cx="92361" cy="1915409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F94B8463-FE73-40C9-9C16-E77D901815EC}"/>
                </a:ext>
              </a:extLst>
            </p:cNvPr>
            <p:cNvGrpSpPr/>
            <p:nvPr/>
          </p:nvGrpSpPr>
          <p:grpSpPr>
            <a:xfrm>
              <a:off x="7210284" y="4685374"/>
              <a:ext cx="368970" cy="173186"/>
              <a:chOff x="5109552" y="2074509"/>
              <a:chExt cx="374483" cy="173186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A19CD78A-EDA9-4AD4-A50D-C692BDA7D2B1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EA533482-E317-4931-BC71-E5C29EE169D1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33435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AH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D1775A20-6266-49F6-A6ED-AC6CE7DDE3F1}"/>
                </a:ext>
              </a:extLst>
            </p:cNvPr>
            <p:cNvGrpSpPr/>
            <p:nvPr/>
          </p:nvGrpSpPr>
          <p:grpSpPr>
            <a:xfrm>
              <a:off x="7957694" y="4685374"/>
              <a:ext cx="360000" cy="173186"/>
              <a:chOff x="5109552" y="2074509"/>
              <a:chExt cx="365379" cy="173186"/>
            </a:xfrm>
          </p:grpSpPr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6163920B-3140-42A7-B5A8-3AC554086D96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931980F1-34B6-4A8D-A8E8-D24A4FABFBFC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18210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87E58D67-0F9E-433B-B5DD-67DE75427BA9}"/>
                </a:ext>
              </a:extLst>
            </p:cNvPr>
            <p:cNvSpPr txBox="1"/>
            <p:nvPr/>
          </p:nvSpPr>
          <p:spPr>
            <a:xfrm>
              <a:off x="6323129" y="3207155"/>
              <a:ext cx="651929" cy="8299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MAR primary function is Address Bus index.</a:t>
              </a:r>
            </a:p>
            <a:p>
              <a:r>
                <a:rPr lang="en-GB" sz="600" dirty="0"/>
                <a:t>Optionally MAR can join either/both L Bus </a:t>
              </a:r>
              <a:br>
                <a:rPr lang="en-GB" sz="600" dirty="0"/>
              </a:br>
              <a:r>
                <a:rPr lang="en-GB" sz="600" dirty="0"/>
                <a:t>or R Bus depending </a:t>
              </a:r>
            </a:p>
            <a:p>
              <a:r>
                <a:rPr lang="en-GB" sz="600" dirty="0"/>
                <a:t>on flexibility desired.</a:t>
              </a:r>
            </a:p>
            <a:p>
              <a:r>
                <a:rPr lang="en-GB" sz="600" dirty="0"/>
                <a:t>So MAR also acts as a GP register on  both </a:t>
              </a:r>
              <a:r>
                <a:rPr lang="en-GB" sz="600" dirty="0" err="1"/>
                <a:t>ALUinput</a:t>
              </a:r>
              <a:r>
                <a:rPr lang="en-GB" sz="600" dirty="0"/>
                <a:t> busses.</a:t>
              </a:r>
            </a:p>
            <a:p>
              <a:endParaRPr lang="en-GB" sz="600" dirty="0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B3D9B9E-02FA-4398-BF25-74E50A8BFDE2}"/>
                </a:ext>
              </a:extLst>
            </p:cNvPr>
            <p:cNvSpPr txBox="1"/>
            <p:nvPr/>
          </p:nvSpPr>
          <p:spPr>
            <a:xfrm>
              <a:off x="4499933" y="3243960"/>
              <a:ext cx="903489" cy="663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PCHI/LO Primary function is Address Bus index.</a:t>
              </a:r>
            </a:p>
            <a:p>
              <a:r>
                <a:rPr lang="en-GB" sz="600" dirty="0"/>
                <a:t>Optionally PC can join either/both L Bus or R Bus depending on whether I want to permit PC arithmetic.</a:t>
              </a:r>
            </a:p>
            <a:p>
              <a:r>
                <a:rPr lang="en-GB" sz="600" dirty="0"/>
                <a:t>Here PC is shown outputting to</a:t>
              </a:r>
            </a:p>
            <a:p>
              <a:r>
                <a:rPr lang="en-GB" sz="600" dirty="0"/>
                <a:t>L Bus.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FF10B9DF-ACEE-4E74-AEFA-ADA4E4512252}"/>
                </a:ext>
              </a:extLst>
            </p:cNvPr>
            <p:cNvSpPr txBox="1"/>
            <p:nvPr/>
          </p:nvSpPr>
          <p:spPr>
            <a:xfrm>
              <a:off x="830937" y="3356657"/>
              <a:ext cx="639051" cy="49799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Attach RAM /ROM to </a:t>
              </a:r>
            </a:p>
            <a:p>
              <a:r>
                <a:rPr lang="en-GB" sz="600" dirty="0"/>
                <a:t>R Bus so they can </a:t>
              </a:r>
            </a:p>
            <a:p>
              <a:r>
                <a:rPr lang="en-GB" sz="600" dirty="0"/>
                <a:t>participate in ALU </a:t>
              </a:r>
            </a:p>
            <a:p>
              <a:r>
                <a:rPr lang="en-GB" sz="600" dirty="0"/>
                <a:t>as other side from </a:t>
              </a:r>
            </a:p>
            <a:p>
              <a:r>
                <a:rPr lang="en-GB" sz="600" dirty="0"/>
                <a:t>the other registers </a:t>
              </a:r>
            </a:p>
            <a:p>
              <a:r>
                <a:rPr lang="en-GB" sz="600" dirty="0"/>
                <a:t>Or UART.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6E0E74-70AB-45AD-A3E0-96564CBBFF24}"/>
                </a:ext>
              </a:extLst>
            </p:cNvPr>
            <p:cNvSpPr/>
            <p:nvPr/>
          </p:nvSpPr>
          <p:spPr>
            <a:xfrm>
              <a:off x="10361525" y="1368719"/>
              <a:ext cx="521281" cy="291647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5849D1-B19A-45F5-AE92-4133F1D4D961}"/>
                </a:ext>
              </a:extLst>
            </p:cNvPr>
            <p:cNvSpPr txBox="1"/>
            <p:nvPr/>
          </p:nvSpPr>
          <p:spPr>
            <a:xfrm>
              <a:off x="10553845" y="2252120"/>
              <a:ext cx="12000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ALU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FC44BD-6C9E-4218-9BBD-B77BDF24A3F6}"/>
                </a:ext>
              </a:extLst>
            </p:cNvPr>
            <p:cNvSpPr txBox="1"/>
            <p:nvPr/>
          </p:nvSpPr>
          <p:spPr>
            <a:xfrm>
              <a:off x="10421850" y="1591218"/>
              <a:ext cx="300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2B29B0-B7E2-431C-B058-AD7E6D5F986C}"/>
                </a:ext>
              </a:extLst>
            </p:cNvPr>
            <p:cNvSpPr txBox="1"/>
            <p:nvPr/>
          </p:nvSpPr>
          <p:spPr>
            <a:xfrm>
              <a:off x="10421850" y="3963982"/>
              <a:ext cx="39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D686A7-1F3C-416F-986A-30DF69EE399B}"/>
                </a:ext>
              </a:extLst>
            </p:cNvPr>
            <p:cNvSpPr txBox="1"/>
            <p:nvPr/>
          </p:nvSpPr>
          <p:spPr>
            <a:xfrm>
              <a:off x="10663971" y="2754676"/>
              <a:ext cx="181515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Result</a:t>
              </a: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2E44C763-B61B-4072-BE7C-5EAE7DC25A46}"/>
                </a:ext>
              </a:extLst>
            </p:cNvPr>
            <p:cNvSpPr/>
            <p:nvPr/>
          </p:nvSpPr>
          <p:spPr>
            <a:xfrm>
              <a:off x="1406811" y="1595957"/>
              <a:ext cx="291024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ALU L Bus</a:t>
              </a:r>
              <a:endParaRPr lang="en-GB" sz="1400" b="1" dirty="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3C92AE77-FF58-45F6-8FB9-19BEAB92291A}"/>
                </a:ext>
              </a:extLst>
            </p:cNvPr>
            <p:cNvSpPr/>
            <p:nvPr/>
          </p:nvSpPr>
          <p:spPr>
            <a:xfrm>
              <a:off x="1396859" y="3993669"/>
              <a:ext cx="301524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ALU R Bus</a:t>
              </a:r>
              <a:endParaRPr lang="en-GB" sz="1400" b="1" dirty="0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F2D41067-558D-4281-AC80-FB3F805105E9}"/>
                </a:ext>
              </a:extLst>
            </p:cNvPr>
            <p:cNvSpPr/>
            <p:nvPr/>
          </p:nvSpPr>
          <p:spPr>
            <a:xfrm>
              <a:off x="2836977" y="715146"/>
              <a:ext cx="448536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ALU Result Bus</a:t>
              </a:r>
              <a:endParaRPr lang="en-GB" sz="1400" b="1" dirty="0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76C9B9E3-C732-4EF5-81F4-F55D8808E933}"/>
                </a:ext>
              </a:extLst>
            </p:cNvPr>
            <p:cNvSpPr/>
            <p:nvPr/>
          </p:nvSpPr>
          <p:spPr>
            <a:xfrm>
              <a:off x="1428482" y="5182927"/>
              <a:ext cx="544544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Address Bus Hi / 8</a:t>
              </a:r>
              <a:endParaRPr lang="en-GB" sz="1400" b="1" dirty="0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0B6E9E25-E716-4FE5-97F9-DC603D60912E}"/>
                </a:ext>
              </a:extLst>
            </p:cNvPr>
            <p:cNvSpPr/>
            <p:nvPr/>
          </p:nvSpPr>
          <p:spPr>
            <a:xfrm>
              <a:off x="1428482" y="5520134"/>
              <a:ext cx="550545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Address Bus Lo / 8</a:t>
              </a:r>
              <a:endParaRPr lang="en-GB" sz="1400" b="1" dirty="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87A96AE8-535A-4C25-AFAA-813FBEFD2C0E}"/>
                </a:ext>
              </a:extLst>
            </p:cNvPr>
            <p:cNvSpPr/>
            <p:nvPr/>
          </p:nvSpPr>
          <p:spPr>
            <a:xfrm>
              <a:off x="559609" y="5367673"/>
              <a:ext cx="573045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Address Bus (A/16)</a:t>
              </a:r>
              <a:endParaRPr lang="en-GB" sz="1400" b="1" dirty="0"/>
            </a:p>
          </p:txBody>
        </p:sp>
        <p:sp>
          <p:nvSpPr>
            <p:cNvPr id="244" name="Arrow: Right 243">
              <a:extLst>
                <a:ext uri="{FF2B5EF4-FFF2-40B4-BE49-F238E27FC236}">
                  <a16:creationId xmlns:a16="http://schemas.microsoft.com/office/drawing/2014/main" id="{064929AE-D691-448F-B0E9-36B5EEB230B7}"/>
                </a:ext>
              </a:extLst>
            </p:cNvPr>
            <p:cNvSpPr/>
            <p:nvPr/>
          </p:nvSpPr>
          <p:spPr>
            <a:xfrm>
              <a:off x="2247906" y="2620192"/>
              <a:ext cx="379565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324490AB-54C2-41B7-B43D-E1AA32A2396F}"/>
                </a:ext>
              </a:extLst>
            </p:cNvPr>
            <p:cNvSpPr/>
            <p:nvPr/>
          </p:nvSpPr>
          <p:spPr>
            <a:xfrm>
              <a:off x="2312325" y="2676840"/>
              <a:ext cx="117009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dirty="0"/>
                <a:t>A/16</a:t>
              </a:r>
              <a:endParaRPr lang="en-GB" sz="1200" dirty="0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63C9F6AA-BF37-4280-9CE7-132543C32A02}"/>
                </a:ext>
              </a:extLst>
            </p:cNvPr>
            <p:cNvSpPr/>
            <p:nvPr/>
          </p:nvSpPr>
          <p:spPr>
            <a:xfrm>
              <a:off x="4616124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A0D08B8D-954A-4025-8702-4B4AD1305918}"/>
                </a:ext>
              </a:extLst>
            </p:cNvPr>
            <p:cNvSpPr txBox="1"/>
            <p:nvPr/>
          </p:nvSpPr>
          <p:spPr>
            <a:xfrm>
              <a:off x="4645544" y="2977729"/>
              <a:ext cx="27452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 err="1"/>
                <a:t>PCHITmp</a:t>
              </a:r>
              <a:endParaRPr lang="en-GB" sz="600" b="1" dirty="0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CEA1A258-0CE8-41E4-86C1-7D06F5540885}"/>
                </a:ext>
              </a:extLst>
            </p:cNvPr>
            <p:cNvSpPr txBox="1"/>
            <p:nvPr/>
          </p:nvSpPr>
          <p:spPr>
            <a:xfrm>
              <a:off x="4848591" y="2482344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23EEBCF8-DACF-4E35-901F-AEB2B09158B5}"/>
                </a:ext>
              </a:extLst>
            </p:cNvPr>
            <p:cNvGrpSpPr/>
            <p:nvPr/>
          </p:nvGrpSpPr>
          <p:grpSpPr>
            <a:xfrm>
              <a:off x="4638205" y="2395641"/>
              <a:ext cx="109510" cy="351531"/>
              <a:chOff x="5771883" y="2043597"/>
              <a:chExt cx="299201" cy="351531"/>
            </a:xfrm>
          </p:grpSpPr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C0DB041-CE9D-4203-A588-11CA0C0C96D4}"/>
                  </a:ext>
                </a:extLst>
              </p:cNvPr>
              <p:cNvSpPr txBox="1"/>
              <p:nvPr/>
            </p:nvSpPr>
            <p:spPr>
              <a:xfrm>
                <a:off x="5854545" y="2145070"/>
                <a:ext cx="122958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FA822E78-E2F3-4126-956D-ADA2B6F1BFCB}"/>
                  </a:ext>
                </a:extLst>
              </p:cNvPr>
              <p:cNvSpPr txBox="1"/>
              <p:nvPr/>
            </p:nvSpPr>
            <p:spPr>
              <a:xfrm>
                <a:off x="5771883" y="2312129"/>
                <a:ext cx="29920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7C818130-2887-49EB-B3BF-5268CC1EB40B}"/>
                  </a:ext>
                </a:extLst>
              </p:cNvPr>
              <p:cNvSpPr txBox="1"/>
              <p:nvPr/>
            </p:nvSpPr>
            <p:spPr>
              <a:xfrm>
                <a:off x="5847854" y="2043597"/>
                <a:ext cx="209030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sp>
          <p:nvSpPr>
            <p:cNvPr id="255" name="Arrow: Down 254">
              <a:extLst>
                <a:ext uri="{FF2B5EF4-FFF2-40B4-BE49-F238E27FC236}">
                  <a16:creationId xmlns:a16="http://schemas.microsoft.com/office/drawing/2014/main" id="{6B7543FB-F47C-448C-860F-96135CFD215E}"/>
                </a:ext>
              </a:extLst>
            </p:cNvPr>
            <p:cNvSpPr/>
            <p:nvPr/>
          </p:nvSpPr>
          <p:spPr>
            <a:xfrm rot="5400000" flipV="1">
              <a:off x="4946502" y="2442933"/>
              <a:ext cx="105164" cy="17298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9FDBD168-129A-4DF3-A204-826C241F7E76}"/>
                </a:ext>
              </a:extLst>
            </p:cNvPr>
            <p:cNvGrpSpPr/>
            <p:nvPr/>
          </p:nvGrpSpPr>
          <p:grpSpPr>
            <a:xfrm>
              <a:off x="3579585" y="2027355"/>
              <a:ext cx="360000" cy="173186"/>
              <a:chOff x="5109552" y="2074509"/>
              <a:chExt cx="365379" cy="173186"/>
            </a:xfrm>
          </p:grpSpPr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C56C62FE-D805-4A82-8932-2D4D436FD78B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28BE90D7-1689-4954-B0BB-8D1EE7D708A0}"/>
                  </a:ext>
                </a:extLst>
              </p:cNvPr>
              <p:cNvSpPr txBox="1"/>
              <p:nvPr/>
            </p:nvSpPr>
            <p:spPr>
              <a:xfrm>
                <a:off x="5145077" y="2081697"/>
                <a:ext cx="26339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I</a:t>
                </a:r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807DE092-7BE3-429C-A362-F6ABB1488E7A}"/>
                </a:ext>
              </a:extLst>
            </p:cNvPr>
            <p:cNvGrpSpPr/>
            <p:nvPr/>
          </p:nvGrpSpPr>
          <p:grpSpPr>
            <a:xfrm>
              <a:off x="2819440" y="2020625"/>
              <a:ext cx="360000" cy="170011"/>
              <a:chOff x="5109552" y="2074509"/>
              <a:chExt cx="365379" cy="170011"/>
            </a:xfrm>
          </p:grpSpPr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D44337E0-5172-4D9D-98D1-43CE4C1A4D69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A03AB70C-83F6-43FF-BED0-32C5A6F0FAF2}"/>
                  </a:ext>
                </a:extLst>
              </p:cNvPr>
              <p:cNvSpPr txBox="1"/>
              <p:nvPr/>
            </p:nvSpPr>
            <p:spPr>
              <a:xfrm>
                <a:off x="5150296" y="2078522"/>
                <a:ext cx="280147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I 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266" name="Arrow: Down 265">
              <a:extLst>
                <a:ext uri="{FF2B5EF4-FFF2-40B4-BE49-F238E27FC236}">
                  <a16:creationId xmlns:a16="http://schemas.microsoft.com/office/drawing/2014/main" id="{079B2E6B-2443-43B6-A496-08054BE45778}"/>
                </a:ext>
              </a:extLst>
            </p:cNvPr>
            <p:cNvSpPr/>
            <p:nvPr/>
          </p:nvSpPr>
          <p:spPr>
            <a:xfrm rot="10800000" flipV="1">
              <a:off x="2952507" y="2187433"/>
              <a:ext cx="83526" cy="65815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9" name="Arrow: Down 268">
              <a:extLst>
                <a:ext uri="{FF2B5EF4-FFF2-40B4-BE49-F238E27FC236}">
                  <a16:creationId xmlns:a16="http://schemas.microsoft.com/office/drawing/2014/main" id="{084459A5-1FD2-4BC6-9670-C753344FAE4E}"/>
                </a:ext>
              </a:extLst>
            </p:cNvPr>
            <p:cNvSpPr/>
            <p:nvPr/>
          </p:nvSpPr>
          <p:spPr>
            <a:xfrm rot="10800000" flipV="1">
              <a:off x="3726971" y="2196039"/>
              <a:ext cx="83526" cy="65815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9DACF784-B0AA-4578-8846-8C82EBF0C6AB}"/>
                </a:ext>
              </a:extLst>
            </p:cNvPr>
            <p:cNvSpPr txBox="1"/>
            <p:nvPr/>
          </p:nvSpPr>
          <p:spPr>
            <a:xfrm>
              <a:off x="3303808" y="3296804"/>
              <a:ext cx="983213" cy="663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UART Buffer isolation needed to prevent writes and reads from  UART on one bus leaking over to the other bus.</a:t>
              </a:r>
              <a:br>
                <a:rPr lang="en-GB" sz="600" dirty="0"/>
              </a:br>
              <a:r>
                <a:rPr lang="en-GB" sz="600" dirty="0"/>
                <a:t> </a:t>
              </a:r>
            </a:p>
            <a:p>
              <a:r>
                <a:rPr lang="en-GB" sz="600" dirty="0"/>
                <a:t>Buffer I _oe = wr</a:t>
              </a:r>
              <a:br>
                <a:rPr lang="en-GB" sz="600" dirty="0"/>
              </a:br>
              <a:r>
                <a:rPr lang="en-GB" sz="600" dirty="0"/>
                <a:t>Buffer L  _oe = _rd</a:t>
              </a:r>
              <a:br>
                <a:rPr lang="en-GB" sz="600" dirty="0"/>
              </a:br>
              <a:r>
                <a:rPr lang="en-GB" sz="600" dirty="0"/>
                <a:t>(wr is +</a:t>
              </a:r>
              <a:r>
                <a:rPr lang="en-GB" sz="600" dirty="0" err="1"/>
                <a:t>ve</a:t>
              </a:r>
              <a:r>
                <a:rPr lang="en-GB" sz="600" dirty="0"/>
                <a:t> edge latch)</a:t>
              </a: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CDBFAA5D-88A7-4803-8831-B065EF7AC8A0}"/>
                </a:ext>
              </a:extLst>
            </p:cNvPr>
            <p:cNvSpPr txBox="1"/>
            <p:nvPr/>
          </p:nvSpPr>
          <p:spPr>
            <a:xfrm>
              <a:off x="2093128" y="1693225"/>
              <a:ext cx="754105" cy="5809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RAM isolation from result bus to avoid read  / write or RAM leaking between Result Bus and R Bus.</a:t>
              </a:r>
            </a:p>
            <a:p>
              <a:endParaRPr lang="en-GB" sz="600" dirty="0"/>
            </a:p>
            <a:p>
              <a:r>
                <a:rPr lang="en-GB" sz="600" dirty="0"/>
                <a:t>Buffer I _oe = _wr</a:t>
              </a:r>
            </a:p>
            <a:p>
              <a:r>
                <a:rPr lang="en-GB" sz="600" dirty="0"/>
                <a:t>Buffer R _oe = _RAM _oe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CEC8A55A-D5BC-418A-A33E-D73C3ED622FA}"/>
                </a:ext>
              </a:extLst>
            </p:cNvPr>
            <p:cNvSpPr txBox="1"/>
            <p:nvPr/>
          </p:nvSpPr>
          <p:spPr>
            <a:xfrm>
              <a:off x="8391335" y="3234354"/>
              <a:ext cx="714056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Register file is a general </a:t>
              </a:r>
            </a:p>
            <a:p>
              <a:r>
                <a:rPr lang="en-GB" sz="600" dirty="0"/>
                <a:t>purpose register set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DD81BC24-EF1C-4564-A349-6F67C25C4377}"/>
                </a:ext>
              </a:extLst>
            </p:cNvPr>
            <p:cNvSpPr txBox="1"/>
            <p:nvPr/>
          </p:nvSpPr>
          <p:spPr>
            <a:xfrm>
              <a:off x="5983926" y="2395462"/>
              <a:ext cx="13651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_MR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455BB8A3-1178-48C4-89CD-7F374397C944}"/>
                </a:ext>
              </a:extLst>
            </p:cNvPr>
            <p:cNvSpPr txBox="1"/>
            <p:nvPr/>
          </p:nvSpPr>
          <p:spPr>
            <a:xfrm>
              <a:off x="5234627" y="2395463"/>
              <a:ext cx="13651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_MR</a:t>
              </a: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227EAB0E-6D44-4F37-B32B-F1C4B6EC5A2A}"/>
                </a:ext>
              </a:extLst>
            </p:cNvPr>
            <p:cNvSpPr/>
            <p:nvPr/>
          </p:nvSpPr>
          <p:spPr>
            <a:xfrm>
              <a:off x="613695" y="2698596"/>
              <a:ext cx="65419" cy="835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89" name="Arrow: Down 288">
              <a:extLst>
                <a:ext uri="{FF2B5EF4-FFF2-40B4-BE49-F238E27FC236}">
                  <a16:creationId xmlns:a16="http://schemas.microsoft.com/office/drawing/2014/main" id="{31ABE09E-5F1E-4108-8416-984EAAF0D81D}"/>
                </a:ext>
              </a:extLst>
            </p:cNvPr>
            <p:cNvSpPr/>
            <p:nvPr/>
          </p:nvSpPr>
          <p:spPr>
            <a:xfrm>
              <a:off x="1989915" y="4862437"/>
              <a:ext cx="92361" cy="332359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0" name="Arrow: Down 289">
              <a:extLst>
                <a:ext uri="{FF2B5EF4-FFF2-40B4-BE49-F238E27FC236}">
                  <a16:creationId xmlns:a16="http://schemas.microsoft.com/office/drawing/2014/main" id="{2DADE6F9-DBA3-4287-8975-91A0A72CAEB6}"/>
                </a:ext>
              </a:extLst>
            </p:cNvPr>
            <p:cNvSpPr/>
            <p:nvPr/>
          </p:nvSpPr>
          <p:spPr>
            <a:xfrm>
              <a:off x="2388333" y="4855780"/>
              <a:ext cx="92361" cy="654294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0B06F03C-0A82-4374-9002-95C54ADC43E7}"/>
                </a:ext>
              </a:extLst>
            </p:cNvPr>
            <p:cNvGrpSpPr/>
            <p:nvPr/>
          </p:nvGrpSpPr>
          <p:grpSpPr>
            <a:xfrm>
              <a:off x="1892996" y="4707617"/>
              <a:ext cx="367383" cy="173186"/>
              <a:chOff x="5109552" y="2074509"/>
              <a:chExt cx="372872" cy="173186"/>
            </a:xfrm>
          </p:grpSpPr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53433688-9D27-4187-9CC0-3994E48F7FB4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D625DD9E-0ADC-4E0F-9D70-B51B89EB3A8F}"/>
                  </a:ext>
                </a:extLst>
              </p:cNvPr>
              <p:cNvSpPr txBox="1"/>
              <p:nvPr/>
            </p:nvSpPr>
            <p:spPr>
              <a:xfrm>
                <a:off x="5148989" y="2081697"/>
                <a:ext cx="333435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AH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ACE2C5AE-63B5-4749-94E1-5EADB29E4D07}"/>
                </a:ext>
              </a:extLst>
            </p:cNvPr>
            <p:cNvGrpSpPr/>
            <p:nvPr/>
          </p:nvGrpSpPr>
          <p:grpSpPr>
            <a:xfrm>
              <a:off x="2289064" y="4710879"/>
              <a:ext cx="360000" cy="173186"/>
              <a:chOff x="5109552" y="2074509"/>
              <a:chExt cx="365379" cy="173186"/>
            </a:xfrm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752AA861-26BF-4DA4-967D-D8EF7A23EBBA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69043B2C-AFBD-4C8C-8E5E-53BE2100ADB2}"/>
                  </a:ext>
                </a:extLst>
              </p:cNvPr>
              <p:cNvSpPr txBox="1"/>
              <p:nvPr/>
            </p:nvSpPr>
            <p:spPr>
              <a:xfrm>
                <a:off x="5145076" y="2081697"/>
                <a:ext cx="318210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ADD75E5D-91CA-4AD8-8091-A0A01C4CEC90}"/>
                </a:ext>
              </a:extLst>
            </p:cNvPr>
            <p:cNvGrpSpPr/>
            <p:nvPr/>
          </p:nvGrpSpPr>
          <p:grpSpPr>
            <a:xfrm>
              <a:off x="1630471" y="3555363"/>
              <a:ext cx="360000" cy="173186"/>
              <a:chOff x="5109552" y="2074509"/>
              <a:chExt cx="365379" cy="173186"/>
            </a:xfrm>
          </p:grpSpPr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E01703BE-D0FB-4EF6-9C35-B4D71DCE6641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9E5A531A-39F0-4F23-97AC-24D31BE0A6EB}"/>
                  </a:ext>
                </a:extLst>
              </p:cNvPr>
              <p:cNvSpPr txBox="1"/>
              <p:nvPr/>
            </p:nvSpPr>
            <p:spPr>
              <a:xfrm>
                <a:off x="5142568" y="2081697"/>
                <a:ext cx="310342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600" dirty="0"/>
                  <a:t>BUFFER B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301" name="Arrow: Bent-Up 300">
              <a:extLst>
                <a:ext uri="{FF2B5EF4-FFF2-40B4-BE49-F238E27FC236}">
                  <a16:creationId xmlns:a16="http://schemas.microsoft.com/office/drawing/2014/main" id="{A391AA02-A40F-44E9-AF9D-00BA6897F2C0}"/>
                </a:ext>
              </a:extLst>
            </p:cNvPr>
            <p:cNvSpPr/>
            <p:nvPr/>
          </p:nvSpPr>
          <p:spPr>
            <a:xfrm rot="10800000" flipH="1">
              <a:off x="1684489" y="2813563"/>
              <a:ext cx="172302" cy="727342"/>
            </a:xfrm>
            <a:prstGeom prst="bentUpArrow">
              <a:avLst>
                <a:gd name="adj1" fmla="val 34213"/>
                <a:gd name="adj2" fmla="val 25000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F672AC5C-4583-4754-AB25-9214D0AE78D2}"/>
                </a:ext>
              </a:extLst>
            </p:cNvPr>
            <p:cNvSpPr txBox="1"/>
            <p:nvPr/>
          </p:nvSpPr>
          <p:spPr>
            <a:xfrm>
              <a:off x="1590124" y="3401951"/>
              <a:ext cx="17993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accent1">
                      <a:lumMod val="75000"/>
                    </a:schemeClr>
                  </a:solidFill>
                </a:rPr>
                <a:t>D[7:0]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C3E9E878-748B-4296-AAA0-E3A526FE6781}"/>
                </a:ext>
              </a:extLst>
            </p:cNvPr>
            <p:cNvSpPr txBox="1"/>
            <p:nvPr/>
          </p:nvSpPr>
          <p:spPr>
            <a:xfrm>
              <a:off x="2499793" y="4531060"/>
              <a:ext cx="17993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accent1">
                      <a:lumMod val="75000"/>
                    </a:schemeClr>
                  </a:solidFill>
                </a:rPr>
                <a:t>D[7:0]</a:t>
              </a: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9CD0C75B-A5C4-495D-AAD9-E55FA3BA887E}"/>
                </a:ext>
              </a:extLst>
            </p:cNvPr>
            <p:cNvSpPr txBox="1"/>
            <p:nvPr/>
          </p:nvSpPr>
          <p:spPr>
            <a:xfrm>
              <a:off x="1793336" y="4517995"/>
              <a:ext cx="223606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accent1">
                      <a:lumMod val="75000"/>
                    </a:schemeClr>
                  </a:solidFill>
                </a:rPr>
                <a:t>D[15:8]</a:t>
              </a: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C3602306-716D-4F74-894E-FCC227E448ED}"/>
                </a:ext>
              </a:extLst>
            </p:cNvPr>
            <p:cNvSpPr/>
            <p:nvPr/>
          </p:nvSpPr>
          <p:spPr>
            <a:xfrm>
              <a:off x="1822378" y="3220108"/>
              <a:ext cx="54179" cy="469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79A18FFE-F5E2-4C8F-8858-DC3FD32CA2F8}"/>
                </a:ext>
              </a:extLst>
            </p:cNvPr>
            <p:cNvSpPr txBox="1"/>
            <p:nvPr/>
          </p:nvSpPr>
          <p:spPr>
            <a:xfrm>
              <a:off x="1408634" y="2586916"/>
              <a:ext cx="26263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D[23:16]</a:t>
              </a:r>
            </a:p>
          </p:txBody>
        </p:sp>
        <p:sp>
          <p:nvSpPr>
            <p:cNvPr id="313" name="Arrow: Bent-Up 312">
              <a:extLst>
                <a:ext uri="{FF2B5EF4-FFF2-40B4-BE49-F238E27FC236}">
                  <a16:creationId xmlns:a16="http://schemas.microsoft.com/office/drawing/2014/main" id="{8D118E03-DB2B-4557-90CB-D79FFF97EB8D}"/>
                </a:ext>
              </a:extLst>
            </p:cNvPr>
            <p:cNvSpPr/>
            <p:nvPr/>
          </p:nvSpPr>
          <p:spPr>
            <a:xfrm rot="10800000" flipH="1" flipV="1">
              <a:off x="1688992" y="2368690"/>
              <a:ext cx="154140" cy="297401"/>
            </a:xfrm>
            <a:prstGeom prst="bentUpArrow">
              <a:avLst>
                <a:gd name="adj1" fmla="val 34213"/>
                <a:gd name="adj2" fmla="val 25000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66A5347E-2DB5-4006-8739-B5CE796E9C19}"/>
                </a:ext>
              </a:extLst>
            </p:cNvPr>
            <p:cNvSpPr/>
            <p:nvPr/>
          </p:nvSpPr>
          <p:spPr>
            <a:xfrm>
              <a:off x="1747398" y="2291420"/>
              <a:ext cx="406533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b="1" dirty="0"/>
                <a:t>CONTROL LOGIC</a:t>
              </a:r>
              <a:endParaRPr lang="en-GB" sz="1200" b="1" dirty="0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B6F889DF-227E-472E-B63E-8274626856B6}"/>
                </a:ext>
              </a:extLst>
            </p:cNvPr>
            <p:cNvSpPr txBox="1"/>
            <p:nvPr/>
          </p:nvSpPr>
          <p:spPr>
            <a:xfrm>
              <a:off x="3424670" y="2390174"/>
              <a:ext cx="99008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wr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_rd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E1457E78-C99B-449E-AE09-FAC6B59886FD}"/>
                </a:ext>
              </a:extLst>
            </p:cNvPr>
            <p:cNvSpPr txBox="1"/>
            <p:nvPr/>
          </p:nvSpPr>
          <p:spPr>
            <a:xfrm>
              <a:off x="2660623" y="2396234"/>
              <a:ext cx="1125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_wr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_oe</a:t>
              </a:r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7B56701B-9736-4FCC-8ABC-6857EE767BB7}"/>
                </a:ext>
              </a:extLst>
            </p:cNvPr>
            <p:cNvSpPr/>
            <p:nvPr/>
          </p:nvSpPr>
          <p:spPr>
            <a:xfrm>
              <a:off x="3750460" y="3190968"/>
              <a:ext cx="406533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b="1" dirty="0"/>
                <a:t>CONTROL LOGIC</a:t>
              </a:r>
              <a:endParaRPr lang="en-GB" sz="1200" b="1" dirty="0"/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8953D8F9-76CD-4D9D-BCF0-0A175ABFCA29}"/>
                </a:ext>
              </a:extLst>
            </p:cNvPr>
            <p:cNvSpPr txBox="1"/>
            <p:nvPr/>
          </p:nvSpPr>
          <p:spPr>
            <a:xfrm>
              <a:off x="10784122" y="3397451"/>
              <a:ext cx="82507" cy="58099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C</a:t>
              </a:r>
            </a:p>
            <a:p>
              <a:pPr algn="r"/>
              <a:r>
                <a:rPr lang="en-GB" sz="600" dirty="0"/>
                <a:t>Z</a:t>
              </a:r>
            </a:p>
            <a:p>
              <a:pPr algn="r"/>
              <a:r>
                <a:rPr lang="en-GB" sz="600" dirty="0"/>
                <a:t>O</a:t>
              </a:r>
            </a:p>
            <a:p>
              <a:pPr algn="r"/>
              <a:r>
                <a:rPr lang="en-GB" sz="600" dirty="0"/>
                <a:t>GT</a:t>
              </a:r>
            </a:p>
            <a:p>
              <a:pPr algn="r"/>
              <a:r>
                <a:rPr lang="en-GB" sz="600" dirty="0"/>
                <a:t>LT</a:t>
              </a:r>
            </a:p>
            <a:p>
              <a:pPr algn="r"/>
              <a:r>
                <a:rPr lang="en-GB" sz="600" dirty="0"/>
                <a:t>EQ</a:t>
              </a:r>
            </a:p>
            <a:p>
              <a:pPr algn="r"/>
              <a:r>
                <a:rPr lang="en-GB" sz="600" dirty="0"/>
                <a:t>NE</a:t>
              </a: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81801220-1E9F-42E0-8C79-5D7CD2F5BA9C}"/>
                </a:ext>
              </a:extLst>
            </p:cNvPr>
            <p:cNvSpPr/>
            <p:nvPr/>
          </p:nvSpPr>
          <p:spPr>
            <a:xfrm>
              <a:off x="9918596" y="3058990"/>
              <a:ext cx="406533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b="1" dirty="0"/>
                <a:t>CONTROL LOGIC</a:t>
              </a:r>
              <a:endParaRPr lang="en-GB" sz="1200" b="1" dirty="0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8664C461-D3BB-4F7B-97BC-91D387F27C07}"/>
                </a:ext>
              </a:extLst>
            </p:cNvPr>
            <p:cNvSpPr/>
            <p:nvPr/>
          </p:nvSpPr>
          <p:spPr>
            <a:xfrm>
              <a:off x="9593831" y="2346990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BC2B1421-9EE2-4D6A-870B-2D916AC6EF4B}"/>
                </a:ext>
              </a:extLst>
            </p:cNvPr>
            <p:cNvSpPr txBox="1"/>
            <p:nvPr/>
          </p:nvSpPr>
          <p:spPr>
            <a:xfrm>
              <a:off x="9666475" y="2976303"/>
              <a:ext cx="187516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br>
                <a:rPr lang="en-GB" sz="600" b="1" dirty="0"/>
              </a:br>
              <a:r>
                <a:rPr lang="en-GB" sz="600" b="1" dirty="0"/>
                <a:t>FLAGS</a:t>
              </a: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1D78A29F-76BA-4822-A3CF-3584BAEC2632}"/>
                </a:ext>
              </a:extLst>
            </p:cNvPr>
            <p:cNvSpPr txBox="1"/>
            <p:nvPr/>
          </p:nvSpPr>
          <p:spPr>
            <a:xfrm>
              <a:off x="9774726" y="2380381"/>
              <a:ext cx="82567" cy="66399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endParaRPr lang="en-GB" sz="600" dirty="0"/>
            </a:p>
            <a:p>
              <a:pPr algn="r"/>
              <a:r>
                <a:rPr lang="en-GB" sz="600" dirty="0"/>
                <a:t>C</a:t>
              </a:r>
            </a:p>
            <a:p>
              <a:pPr algn="r"/>
              <a:r>
                <a:rPr lang="en-GB" sz="600" dirty="0"/>
                <a:t>Z</a:t>
              </a:r>
            </a:p>
            <a:p>
              <a:pPr algn="r"/>
              <a:r>
                <a:rPr lang="en-GB" sz="600" dirty="0"/>
                <a:t>O</a:t>
              </a:r>
            </a:p>
            <a:p>
              <a:pPr algn="r"/>
              <a:r>
                <a:rPr lang="en-GB" sz="600" dirty="0"/>
                <a:t>GT</a:t>
              </a:r>
            </a:p>
            <a:p>
              <a:pPr algn="r"/>
              <a:r>
                <a:rPr lang="en-GB" sz="600" dirty="0"/>
                <a:t>LT</a:t>
              </a:r>
            </a:p>
            <a:p>
              <a:pPr algn="r"/>
              <a:r>
                <a:rPr lang="en-GB" sz="600" dirty="0"/>
                <a:t>EQ</a:t>
              </a:r>
            </a:p>
            <a:p>
              <a:pPr algn="r"/>
              <a:r>
                <a:rPr lang="en-GB" sz="600" dirty="0"/>
                <a:t>NE</a:t>
              </a: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6D695DA7-7374-45F0-AF66-0B1131ED6257}"/>
                </a:ext>
              </a:extLst>
            </p:cNvPr>
            <p:cNvSpPr txBox="1"/>
            <p:nvPr/>
          </p:nvSpPr>
          <p:spPr>
            <a:xfrm>
              <a:off x="9618745" y="2396481"/>
              <a:ext cx="109509" cy="4149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AE8C0C4F-197E-4609-85FE-B1AA8EBCA864}"/>
                </a:ext>
              </a:extLst>
            </p:cNvPr>
            <p:cNvSpPr/>
            <p:nvPr/>
          </p:nvSpPr>
          <p:spPr>
            <a:xfrm>
              <a:off x="11114012" y="4637754"/>
              <a:ext cx="45719" cy="4571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0" name="Arrow: Down 339">
              <a:extLst>
                <a:ext uri="{FF2B5EF4-FFF2-40B4-BE49-F238E27FC236}">
                  <a16:creationId xmlns:a16="http://schemas.microsoft.com/office/drawing/2014/main" id="{E9D398B6-29EE-45B6-BB4C-283EAC60289F}"/>
                </a:ext>
              </a:extLst>
            </p:cNvPr>
            <p:cNvSpPr/>
            <p:nvPr/>
          </p:nvSpPr>
          <p:spPr>
            <a:xfrm flipV="1">
              <a:off x="9970333" y="1694126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D92C485C-D015-4F0C-8A92-0BF0E9F34DE0}"/>
                </a:ext>
              </a:extLst>
            </p:cNvPr>
            <p:cNvGrpSpPr/>
            <p:nvPr/>
          </p:nvGrpSpPr>
          <p:grpSpPr>
            <a:xfrm>
              <a:off x="9873149" y="2030790"/>
              <a:ext cx="348775" cy="173186"/>
              <a:chOff x="5109552" y="2074509"/>
              <a:chExt cx="365379" cy="173186"/>
            </a:xfrm>
          </p:grpSpPr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FC7CDE19-DAE8-4FE6-B03F-0E565D465D4C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DC6BF4D6-D077-463F-80DE-E693382C20BC}"/>
                  </a:ext>
                </a:extLst>
              </p:cNvPr>
              <p:cNvSpPr txBox="1"/>
              <p:nvPr/>
            </p:nvSpPr>
            <p:spPr>
              <a:xfrm>
                <a:off x="5164355" y="2081697"/>
                <a:ext cx="297021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_en`</a:t>
                </a:r>
                <a:endParaRPr lang="en-GB" sz="600" dirty="0"/>
              </a:p>
            </p:txBody>
          </p:sp>
        </p:grp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0AFF3BE0-6B94-4B23-AA3D-21D275235ED1}"/>
                </a:ext>
              </a:extLst>
            </p:cNvPr>
            <p:cNvSpPr txBox="1"/>
            <p:nvPr/>
          </p:nvSpPr>
          <p:spPr>
            <a:xfrm>
              <a:off x="10378988" y="2452545"/>
              <a:ext cx="203695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_cin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929FE43-0BDB-49E2-B5ED-0F89FB137344}"/>
                </a:ext>
              </a:extLst>
            </p:cNvPr>
            <p:cNvSpPr txBox="1"/>
            <p:nvPr/>
          </p:nvSpPr>
          <p:spPr>
            <a:xfrm>
              <a:off x="9325727" y="1949269"/>
              <a:ext cx="541341" cy="331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TBD: Flags Reg </a:t>
              </a:r>
            </a:p>
            <a:p>
              <a:r>
                <a:rPr lang="en-GB" sz="600" dirty="0"/>
                <a:t>write _en may only be  enabled for  specific  ops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452F25-F6FE-4910-8C4A-A95016E1CB54}"/>
                </a:ext>
              </a:extLst>
            </p:cNvPr>
            <p:cNvSpPr/>
            <p:nvPr/>
          </p:nvSpPr>
          <p:spPr>
            <a:xfrm>
              <a:off x="8401838" y="833657"/>
              <a:ext cx="2651011" cy="7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600" dirty="0"/>
                <a:t>Optional : Flags reg on L Bus means we can store it </a:t>
              </a:r>
            </a:p>
            <a:p>
              <a:r>
                <a:rPr lang="en-GB" sz="600" dirty="0"/>
                <a:t>to RAM or to another reg and do arbitrary bitwise comparisons on the result.</a:t>
              </a:r>
            </a:p>
            <a:p>
              <a:endParaRPr lang="en-GB" sz="600" dirty="0"/>
            </a:p>
            <a:p>
              <a:r>
                <a:rPr lang="en-GB" sz="600" dirty="0"/>
                <a:t>Optional: But if we also allow it to be restored from RAM or a REG or ROM then that </a:t>
              </a:r>
            </a:p>
            <a:p>
              <a:r>
                <a:rPr lang="en-GB" sz="600" dirty="0"/>
                <a:t>might be extra useful – </a:t>
              </a:r>
              <a:r>
                <a:rPr lang="en-GB" sz="600" dirty="0" err="1"/>
                <a:t>eg</a:t>
              </a:r>
              <a:r>
                <a:rPr lang="en-GB" sz="600" dirty="0"/>
                <a:t> to set or clear carry before  arithmetic. </a:t>
              </a:r>
            </a:p>
            <a:p>
              <a:endParaRPr lang="en-GB" sz="600" dirty="0"/>
            </a:p>
            <a:p>
              <a:r>
                <a:rPr lang="en-GB" sz="600" dirty="0"/>
                <a:t>Or is Carry a special case?  Perhaps on a sophisticated CPU </a:t>
              </a:r>
            </a:p>
            <a:p>
              <a:r>
                <a:rPr lang="en-GB" sz="600" dirty="0"/>
                <a:t>stashing the flags  might be useful, but here?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E2BA389C-82D1-41E9-8C20-C19862644FD2}"/>
                </a:ext>
              </a:extLst>
            </p:cNvPr>
            <p:cNvSpPr txBox="1"/>
            <p:nvPr/>
          </p:nvSpPr>
          <p:spPr>
            <a:xfrm>
              <a:off x="3519790" y="2937349"/>
              <a:ext cx="127511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_</a:t>
              </a:r>
              <a:r>
                <a:rPr lang="en-GB" sz="600" dirty="0" err="1"/>
                <a:t>txe</a:t>
              </a:r>
              <a:endParaRPr lang="en-GB" sz="600" dirty="0"/>
            </a:p>
            <a:p>
              <a:r>
                <a:rPr lang="en-GB" sz="600" dirty="0"/>
                <a:t>_</a:t>
              </a:r>
              <a:r>
                <a:rPr lang="en-GB" sz="600" dirty="0" err="1"/>
                <a:t>rxf</a:t>
              </a:r>
              <a:endParaRPr lang="en-GB" sz="600" dirty="0"/>
            </a:p>
          </p:txBody>
        </p:sp>
        <p:sp>
          <p:nvSpPr>
            <p:cNvPr id="240" name="Arrow: Bent-Up 239">
              <a:extLst>
                <a:ext uri="{FF2B5EF4-FFF2-40B4-BE49-F238E27FC236}">
                  <a16:creationId xmlns:a16="http://schemas.microsoft.com/office/drawing/2014/main" id="{1B1DCA5D-2BFF-4523-874F-D3C20AF55270}"/>
                </a:ext>
              </a:extLst>
            </p:cNvPr>
            <p:cNvSpPr/>
            <p:nvPr/>
          </p:nvSpPr>
          <p:spPr>
            <a:xfrm rot="10800000" flipH="1">
              <a:off x="3673075" y="2995934"/>
              <a:ext cx="155238" cy="191320"/>
            </a:xfrm>
            <a:prstGeom prst="bentUpArrow">
              <a:avLst>
                <a:gd name="adj1" fmla="val 34213"/>
                <a:gd name="adj2" fmla="val 25000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0BC8E268-D05D-49F7-A3B3-C9F649178797}"/>
                </a:ext>
              </a:extLst>
            </p:cNvPr>
            <p:cNvSpPr/>
            <p:nvPr/>
          </p:nvSpPr>
          <p:spPr>
            <a:xfrm>
              <a:off x="964966" y="2710635"/>
              <a:ext cx="117009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dirty="0"/>
                <a:t>A/16</a:t>
              </a:r>
              <a:endParaRPr lang="en-GB" sz="1200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5EB3DEB6-1265-4E3A-8805-3AF5D935B232}"/>
                </a:ext>
              </a:extLst>
            </p:cNvPr>
            <p:cNvSpPr/>
            <p:nvPr/>
          </p:nvSpPr>
          <p:spPr>
            <a:xfrm>
              <a:off x="2081906" y="4210389"/>
              <a:ext cx="54179" cy="469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F596A8B8-D5ED-4004-980D-058D0FC057A3}"/>
                </a:ext>
              </a:extLst>
            </p:cNvPr>
            <p:cNvSpPr txBox="1"/>
            <p:nvPr/>
          </p:nvSpPr>
          <p:spPr>
            <a:xfrm>
              <a:off x="9064600" y="5028616"/>
              <a:ext cx="135725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Optional extras: a </a:t>
              </a:r>
              <a:r>
                <a:rPr lang="en-GB" sz="600" dirty="0" err="1"/>
                <a:t>presettable</a:t>
              </a:r>
              <a:r>
                <a:rPr lang="en-GB" sz="600" dirty="0"/>
                <a:t> </a:t>
              </a:r>
              <a:r>
                <a:rPr lang="en-GB" sz="600" dirty="0" err="1"/>
                <a:t>autocounting</a:t>
              </a:r>
              <a:r>
                <a:rPr lang="en-GB" sz="600" dirty="0"/>
                <a:t>  MAR?</a:t>
              </a:r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F168A8BD-9F44-4B28-87E9-62764976D812}"/>
              </a:ext>
            </a:extLst>
          </p:cNvPr>
          <p:cNvSpPr txBox="1"/>
          <p:nvPr/>
        </p:nvSpPr>
        <p:spPr>
          <a:xfrm>
            <a:off x="1306000" y="2504313"/>
            <a:ext cx="18633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</a:t>
            </a:r>
            <a:r>
              <a:rPr lang="en-GB" sz="600" dirty="0" err="1">
                <a:solidFill>
                  <a:srgbClr val="FF0000"/>
                </a:solidFill>
              </a:rPr>
              <a:t>oe</a:t>
            </a:r>
            <a:endParaRPr lang="en-GB" sz="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672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Arrow: Bent-Up 316">
            <a:extLst>
              <a:ext uri="{FF2B5EF4-FFF2-40B4-BE49-F238E27FC236}">
                <a16:creationId xmlns:a16="http://schemas.microsoft.com/office/drawing/2014/main" id="{043F38FD-11AF-4B11-A4B9-3B3947A4048E}"/>
              </a:ext>
            </a:extLst>
          </p:cNvPr>
          <p:cNvSpPr/>
          <p:nvPr/>
        </p:nvSpPr>
        <p:spPr>
          <a:xfrm rot="10800000" flipV="1">
            <a:off x="3760458" y="2270073"/>
            <a:ext cx="152558" cy="223882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2596901" y="4202566"/>
            <a:ext cx="455544" cy="497368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1837793" y="3931028"/>
            <a:ext cx="8190070" cy="1846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2367723" y="3213746"/>
            <a:ext cx="313759" cy="1479414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1081797" y="2690657"/>
            <a:ext cx="648904" cy="2767185"/>
          </a:xfrm>
          <a:prstGeom prst="bentUpArrow">
            <a:avLst>
              <a:gd name="adj1" fmla="val 15273"/>
              <a:gd name="adj2" fmla="val 7097"/>
              <a:gd name="adj3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Arrow: Right 235">
            <a:extLst>
              <a:ext uri="{FF2B5EF4-FFF2-40B4-BE49-F238E27FC236}">
                <a16:creationId xmlns:a16="http://schemas.microsoft.com/office/drawing/2014/main" id="{27FDE5DF-4CFD-4A99-B0DB-82DD6B25ABF1}"/>
              </a:ext>
            </a:extLst>
          </p:cNvPr>
          <p:cNvSpPr/>
          <p:nvPr/>
        </p:nvSpPr>
        <p:spPr>
          <a:xfrm rot="10800000">
            <a:off x="1629136" y="5066242"/>
            <a:ext cx="177377" cy="663888"/>
          </a:xfrm>
          <a:prstGeom prst="rightArrow">
            <a:avLst>
              <a:gd name="adj1" fmla="val 64169"/>
              <a:gd name="adj2" fmla="val 6041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1177370" y="2647784"/>
            <a:ext cx="743888" cy="18466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837793" y="1542621"/>
            <a:ext cx="8190070" cy="1846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 dirty="0"/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8443975" y="2852225"/>
            <a:ext cx="261592" cy="1820859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7805963" y="2772051"/>
            <a:ext cx="1230402" cy="84869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8407024" y="2859740"/>
            <a:ext cx="47850" cy="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8319351" y="2813758"/>
            <a:ext cx="98233" cy="1114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7071184" y="2780469"/>
            <a:ext cx="1230402" cy="84869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7716345" y="2849411"/>
            <a:ext cx="261592" cy="1820859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7687862" y="2856579"/>
            <a:ext cx="47850" cy="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7598065" y="2828178"/>
            <a:ext cx="98233" cy="8136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4757128" y="3405658"/>
            <a:ext cx="2480387" cy="79045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5504372" y="3405658"/>
            <a:ext cx="2480387" cy="79045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3475935" y="3718616"/>
            <a:ext cx="86122" cy="238865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3374409" y="3546033"/>
            <a:ext cx="296466" cy="169277"/>
            <a:chOff x="5109552" y="2074509"/>
            <a:chExt cx="365379" cy="169277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34643" y="2113447"/>
              <a:ext cx="31807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O</a:t>
              </a:r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3411531" y="2842661"/>
            <a:ext cx="155237" cy="701881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3688090" y="1355659"/>
            <a:ext cx="1225823" cy="11756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u="sng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916213" y="1354353"/>
            <a:ext cx="1213041" cy="10740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u="sng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5935820" y="1692478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604082" y="1702119"/>
            <a:ext cx="89279" cy="65721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627515" y="3189560"/>
            <a:ext cx="100280" cy="788144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3189984" y="662908"/>
            <a:ext cx="7675130" cy="18466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0555624" y="706525"/>
            <a:ext cx="424865" cy="2129048"/>
          </a:xfrm>
          <a:prstGeom prst="bentUpArrow">
            <a:avLst>
              <a:gd name="adj1" fmla="val 16043"/>
              <a:gd name="adj2" fmla="val 27100"/>
              <a:gd name="adj3" fmla="val 258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9085034" y="2359331"/>
            <a:ext cx="692495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439415" y="2620803"/>
            <a:ext cx="22923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SYNC </a:t>
            </a:r>
            <a:br>
              <a:rPr lang="en-GB" sz="500" b="1" dirty="0"/>
            </a:br>
            <a:r>
              <a:rPr lang="en-GB" sz="5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624932" y="2372214"/>
            <a:ext cx="2725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650392" y="3098569"/>
            <a:ext cx="3526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9121060" y="2476514"/>
            <a:ext cx="4007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323780" y="2383221"/>
            <a:ext cx="12182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9116328" y="2375041"/>
            <a:ext cx="6732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9106768" y="2648960"/>
            <a:ext cx="243656" cy="538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 err="1"/>
              <a:t>rdL_addr</a:t>
            </a:r>
            <a:endParaRPr lang="en-GB" sz="500" dirty="0"/>
          </a:p>
          <a:p>
            <a:r>
              <a:rPr lang="en-GB" sz="500" dirty="0" err="1"/>
              <a:t>rdR_addr</a:t>
            </a:r>
            <a:endParaRPr lang="en-GB" sz="500" dirty="0"/>
          </a:p>
          <a:p>
            <a:r>
              <a:rPr lang="en-GB" sz="500" dirty="0"/>
              <a:t>wr_addr</a:t>
            </a:r>
          </a:p>
          <a:p>
            <a:endParaRPr lang="en-GB" sz="500" dirty="0"/>
          </a:p>
          <a:p>
            <a:r>
              <a:rPr lang="en-GB" sz="500" dirty="0"/>
              <a:t>_</a:t>
            </a:r>
            <a:r>
              <a:rPr lang="en-GB" sz="500" dirty="0" err="1"/>
              <a:t>rdL_en</a:t>
            </a:r>
            <a:endParaRPr lang="en-GB" sz="500" dirty="0"/>
          </a:p>
          <a:p>
            <a:r>
              <a:rPr lang="en-GB" sz="500" dirty="0"/>
              <a:t>_</a:t>
            </a:r>
            <a:r>
              <a:rPr lang="en-GB" sz="500" dirty="0" err="1"/>
              <a:t>rdR_en</a:t>
            </a:r>
            <a:endParaRPr lang="en-GB" sz="500" dirty="0"/>
          </a:p>
          <a:p>
            <a:r>
              <a:rPr lang="en-GB" sz="500" dirty="0"/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8098057" y="1581735"/>
            <a:ext cx="1755840" cy="196716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8053902" y="235933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8103187" y="2965068"/>
            <a:ext cx="20197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8286369" y="281635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sp>
        <p:nvSpPr>
          <p:cNvPr id="55" name="Arrow: Bent-Up 54">
            <a:extLst>
              <a:ext uri="{FF2B5EF4-FFF2-40B4-BE49-F238E27FC236}">
                <a16:creationId xmlns:a16="http://schemas.microsoft.com/office/drawing/2014/main" id="{AB2B53F2-2764-4C69-B2C7-706AF8532E4D}"/>
              </a:ext>
            </a:extLst>
          </p:cNvPr>
          <p:cNvSpPr/>
          <p:nvPr/>
        </p:nvSpPr>
        <p:spPr>
          <a:xfrm rot="5400000">
            <a:off x="7085898" y="1600286"/>
            <a:ext cx="1755840" cy="159614"/>
          </a:xfrm>
          <a:prstGeom prst="bentUpArrow">
            <a:avLst>
              <a:gd name="adj1" fmla="val 29772"/>
              <a:gd name="adj2" fmla="val 25157"/>
              <a:gd name="adj3" fmla="val 2885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7323860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7383471" y="2952028"/>
            <a:ext cx="18915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7556327" y="281571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7336281" y="2389001"/>
            <a:ext cx="97784" cy="332776"/>
            <a:chOff x="5823933" y="2043597"/>
            <a:chExt cx="267164" cy="332776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67164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sp>
        <p:nvSpPr>
          <p:cNvPr id="73" name="Arrow: Bent-Up 72">
            <a:extLst>
              <a:ext uri="{FF2B5EF4-FFF2-40B4-BE49-F238E27FC236}">
                <a16:creationId xmlns:a16="http://schemas.microsoft.com/office/drawing/2014/main" id="{CABED4FB-16AF-4E17-AE34-3E047E2ACF13}"/>
              </a:ext>
            </a:extLst>
          </p:cNvPr>
          <p:cNvSpPr/>
          <p:nvPr/>
        </p:nvSpPr>
        <p:spPr>
          <a:xfrm rot="5400000">
            <a:off x="6360088" y="1599646"/>
            <a:ext cx="1755840" cy="159614"/>
          </a:xfrm>
          <a:prstGeom prst="bentUpArrow">
            <a:avLst>
              <a:gd name="adj1" fmla="val 31762"/>
              <a:gd name="adj2" fmla="val 26151"/>
              <a:gd name="adj3" fmla="val 2388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5890894" y="2813118"/>
            <a:ext cx="98233" cy="1114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5619098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5712018" y="2977729"/>
            <a:ext cx="12503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5851565" y="281571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sp>
        <p:nvSpPr>
          <p:cNvPr id="90" name="Arrow: Bent-Up 89">
            <a:extLst>
              <a:ext uri="{FF2B5EF4-FFF2-40B4-BE49-F238E27FC236}">
                <a16:creationId xmlns:a16="http://schemas.microsoft.com/office/drawing/2014/main" id="{2416BBBF-E045-4993-9A22-AA65BB9C02EE}"/>
              </a:ext>
            </a:extLst>
          </p:cNvPr>
          <p:cNvSpPr/>
          <p:nvPr/>
        </p:nvSpPr>
        <p:spPr>
          <a:xfrm rot="5400000">
            <a:off x="4178016" y="1599646"/>
            <a:ext cx="1755840" cy="159614"/>
          </a:xfrm>
          <a:prstGeom prst="bentUpArrow">
            <a:avLst>
              <a:gd name="adj1" fmla="val 30767"/>
              <a:gd name="adj2" fmla="val 27643"/>
              <a:gd name="adj3" fmla="val 26868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8074121" y="2372262"/>
            <a:ext cx="97784" cy="332776"/>
            <a:chOff x="5823933" y="2043597"/>
            <a:chExt cx="267164" cy="332776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67164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5647524" y="2395641"/>
            <a:ext cx="246862" cy="352570"/>
            <a:chOff x="5823933" y="2043597"/>
            <a:chExt cx="674473" cy="35257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5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823933" y="2242279"/>
              <a:ext cx="674473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 err="1"/>
                <a:t>count_en</a:t>
              </a:r>
              <a:endParaRPr lang="en-GB" sz="500" dirty="0"/>
            </a:p>
            <a:p>
              <a:r>
                <a:rPr lang="en-GB" sz="500" dirty="0"/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7554881" y="3449220"/>
            <a:ext cx="296466" cy="169277"/>
            <a:chOff x="5109552" y="2074509"/>
            <a:chExt cx="365379" cy="16927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8292818" y="3442608"/>
            <a:ext cx="296466" cy="169277"/>
            <a:chOff x="5109552" y="2074509"/>
            <a:chExt cx="365379" cy="169277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76380" y="2111859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127" name="Arrow: Right 126">
            <a:extLst>
              <a:ext uri="{FF2B5EF4-FFF2-40B4-BE49-F238E27FC236}">
                <a16:creationId xmlns:a16="http://schemas.microsoft.com/office/drawing/2014/main" id="{587FA820-A46F-43D4-B8AA-F6442C5702D8}"/>
              </a:ext>
            </a:extLst>
          </p:cNvPr>
          <p:cNvSpPr/>
          <p:nvPr/>
        </p:nvSpPr>
        <p:spPr>
          <a:xfrm rot="10800000">
            <a:off x="1806514" y="5133672"/>
            <a:ext cx="7399791" cy="18466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28" name="Arrow: Right 127">
            <a:extLst>
              <a:ext uri="{FF2B5EF4-FFF2-40B4-BE49-F238E27FC236}">
                <a16:creationId xmlns:a16="http://schemas.microsoft.com/office/drawing/2014/main" id="{CA9EF572-1888-4DDF-B702-C7D15124C5A4}"/>
              </a:ext>
            </a:extLst>
          </p:cNvPr>
          <p:cNvSpPr/>
          <p:nvPr/>
        </p:nvSpPr>
        <p:spPr>
          <a:xfrm rot="10800000">
            <a:off x="1806514" y="5473948"/>
            <a:ext cx="7399791" cy="18466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6635134" y="2813118"/>
            <a:ext cx="98233" cy="1114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6366508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6459428" y="2977729"/>
            <a:ext cx="13785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6598975" y="281571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sp>
        <p:nvSpPr>
          <p:cNvPr id="139" name="Arrow: Bent-Up 138">
            <a:extLst>
              <a:ext uri="{FF2B5EF4-FFF2-40B4-BE49-F238E27FC236}">
                <a16:creationId xmlns:a16="http://schemas.microsoft.com/office/drawing/2014/main" id="{EB1F7943-F8A5-4DE2-85F1-3D7ECBC44AEE}"/>
              </a:ext>
            </a:extLst>
          </p:cNvPr>
          <p:cNvSpPr/>
          <p:nvPr/>
        </p:nvSpPr>
        <p:spPr>
          <a:xfrm rot="5400000">
            <a:off x="5406969" y="1599646"/>
            <a:ext cx="1755840" cy="159614"/>
          </a:xfrm>
          <a:prstGeom prst="bentUpArrow">
            <a:avLst>
              <a:gd name="adj1" fmla="val 30767"/>
              <a:gd name="adj2" fmla="val 23665"/>
              <a:gd name="adj3" fmla="val 2587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6398117" y="2395641"/>
            <a:ext cx="246862" cy="429514"/>
            <a:chOff x="5832608" y="2043597"/>
            <a:chExt cx="674471" cy="429514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832608" y="2242279"/>
              <a:ext cx="67447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 err="1"/>
                <a:t>count_en</a:t>
              </a:r>
              <a:endParaRPr lang="en-GB" sz="500" dirty="0"/>
            </a:p>
            <a:p>
              <a:r>
                <a:rPr lang="en-GB" sz="500" dirty="0"/>
                <a:t>_pe</a:t>
              </a:r>
            </a:p>
            <a:p>
              <a:endParaRPr lang="en-GB" sz="5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757F1E2-ADD4-4EF3-B20B-452982185C88}"/>
              </a:ext>
            </a:extLst>
          </p:cNvPr>
          <p:cNvGrpSpPr/>
          <p:nvPr/>
        </p:nvGrpSpPr>
        <p:grpSpPr>
          <a:xfrm>
            <a:off x="5954340" y="4847980"/>
            <a:ext cx="839771" cy="654294"/>
            <a:chOff x="4723499" y="3282065"/>
            <a:chExt cx="839771" cy="1915409"/>
          </a:xfrm>
        </p:grpSpPr>
        <p:sp>
          <p:nvSpPr>
            <p:cNvPr id="132" name="Arrow: Down 131">
              <a:extLst>
                <a:ext uri="{FF2B5EF4-FFF2-40B4-BE49-F238E27FC236}">
                  <a16:creationId xmlns:a16="http://schemas.microsoft.com/office/drawing/2014/main" id="{3BCA1FF8-9A18-4E0D-BACE-489B91BD84BA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50" name="Arrow: Down 149">
              <a:extLst>
                <a:ext uri="{FF2B5EF4-FFF2-40B4-BE49-F238E27FC236}">
                  <a16:creationId xmlns:a16="http://schemas.microsoft.com/office/drawing/2014/main" id="{8D108712-44B6-48F4-965D-A2EB5A546319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5876467" y="4693160"/>
            <a:ext cx="296466" cy="169277"/>
            <a:chOff x="5109552" y="2074509"/>
            <a:chExt cx="365379" cy="169277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6623877" y="4693160"/>
            <a:ext cx="296466" cy="169277"/>
            <a:chOff x="5109552" y="2074509"/>
            <a:chExt cx="365379" cy="169277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6680565" y="1694338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7628732" y="1690670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8350190" y="1692530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7648423" y="3629613"/>
            <a:ext cx="98233" cy="34305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8369881" y="3620357"/>
            <a:ext cx="98233" cy="34305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5829022" y="2027319"/>
            <a:ext cx="296466" cy="169277"/>
            <a:chOff x="5109552" y="2074509"/>
            <a:chExt cx="365379" cy="16927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7535712" y="2024690"/>
            <a:ext cx="296466" cy="169277"/>
            <a:chOff x="5109552" y="2077685"/>
            <a:chExt cx="365379" cy="169277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8273648" y="2029194"/>
            <a:ext cx="296466" cy="169277"/>
            <a:chOff x="5109552" y="2074509"/>
            <a:chExt cx="365379" cy="16927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6592940" y="2026143"/>
            <a:ext cx="296466" cy="169277"/>
            <a:chOff x="5109552" y="2074509"/>
            <a:chExt cx="365379" cy="169277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4575714" y="1692478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3907863" y="2357457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4000783" y="2976495"/>
            <a:ext cx="14908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4140330" y="2814485"/>
            <a:ext cx="4007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4468917" y="2027319"/>
            <a:ext cx="296466" cy="169277"/>
            <a:chOff x="5109552" y="2074509"/>
            <a:chExt cx="365379" cy="169277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45079" y="2113447"/>
              <a:ext cx="31807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O</a:t>
              </a:r>
            </a:p>
          </p:txBody>
        </p: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3156513" y="2359284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3249433" y="2978322"/>
            <a:ext cx="13144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3388980" y="2816312"/>
            <a:ext cx="4007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A0B8603-B43D-464E-9603-27D2C9508FA6}"/>
              </a:ext>
            </a:extLst>
          </p:cNvPr>
          <p:cNvSpPr/>
          <p:nvPr/>
        </p:nvSpPr>
        <p:spPr>
          <a:xfrm>
            <a:off x="1921133" y="2357454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C73D384-A19E-4EBF-B9C1-32CD1424C1E9}"/>
              </a:ext>
            </a:extLst>
          </p:cNvPr>
          <p:cNvSpPr txBox="1"/>
          <p:nvPr/>
        </p:nvSpPr>
        <p:spPr>
          <a:xfrm>
            <a:off x="2014053" y="2976492"/>
            <a:ext cx="13625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ROM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4F4A052-BE8D-49DD-900E-3123936FB74B}"/>
              </a:ext>
            </a:extLst>
          </p:cNvPr>
          <p:cNvSpPr txBox="1"/>
          <p:nvPr/>
        </p:nvSpPr>
        <p:spPr>
          <a:xfrm>
            <a:off x="1943317" y="2776382"/>
            <a:ext cx="262633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/>
              <a:t>D[15:0]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20536B0-6EA8-4283-90C1-431F59FA6452}"/>
              </a:ext>
            </a:extLst>
          </p:cNvPr>
          <p:cNvSpPr txBox="1"/>
          <p:nvPr/>
        </p:nvSpPr>
        <p:spPr>
          <a:xfrm>
            <a:off x="1953575" y="2693832"/>
            <a:ext cx="3687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3195000" y="2662082"/>
            <a:ext cx="3687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</a:t>
            </a:r>
          </a:p>
        </p:txBody>
      </p: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4207166" y="2203447"/>
            <a:ext cx="456945" cy="670243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7870889" y="4840194"/>
            <a:ext cx="839771" cy="654294"/>
            <a:chOff x="4723499" y="3282065"/>
            <a:chExt cx="839771" cy="1915409"/>
          </a:xfrm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7793016" y="4685374"/>
            <a:ext cx="296466" cy="169277"/>
            <a:chOff x="5109552" y="2074509"/>
            <a:chExt cx="365379" cy="169277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8540426" y="4685374"/>
            <a:ext cx="296466" cy="169277"/>
            <a:chOff x="5109552" y="2074509"/>
            <a:chExt cx="365379" cy="169277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6931492" y="3237607"/>
            <a:ext cx="679673" cy="69249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MAR can join either L Bus </a:t>
            </a:r>
            <a:br>
              <a:rPr lang="en-GB" sz="500" dirty="0"/>
            </a:br>
            <a:r>
              <a:rPr lang="en-GB" sz="500" dirty="0"/>
              <a:t>or R Bus or both or </a:t>
            </a:r>
            <a:br>
              <a:rPr lang="en-GB" sz="500" dirty="0"/>
            </a:br>
            <a:r>
              <a:rPr lang="en-GB" sz="500" dirty="0"/>
              <a:t>neither bus depending </a:t>
            </a:r>
          </a:p>
          <a:p>
            <a:r>
              <a:rPr lang="en-GB" sz="500" dirty="0"/>
              <a:t>on flexibility desired.</a:t>
            </a:r>
          </a:p>
          <a:p>
            <a:r>
              <a:rPr lang="en-GB" sz="500" dirty="0"/>
              <a:t>Here MAR is a GP </a:t>
            </a:r>
          </a:p>
          <a:p>
            <a:r>
              <a:rPr lang="en-GB" sz="500" dirty="0"/>
              <a:t>register on  both ALU </a:t>
            </a:r>
          </a:p>
          <a:p>
            <a:r>
              <a:rPr lang="en-GB" sz="500" dirty="0"/>
              <a:t>input busses  but </a:t>
            </a:r>
            <a:br>
              <a:rPr lang="en-GB" sz="500" dirty="0"/>
            </a:br>
            <a:r>
              <a:rPr lang="en-GB" sz="500" dirty="0"/>
              <a:t>has  additional </a:t>
            </a:r>
          </a:p>
          <a:p>
            <a:r>
              <a:rPr lang="en-GB" sz="500" dirty="0"/>
              <a:t>Address Bus function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6046970" y="3267085"/>
            <a:ext cx="727691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/>
              <a:t>PC can join L Bus or R Bus  or neither bus depending on whether I want to permit PC  arithmetic in addition to its primary Address Bus function.</a:t>
            </a:r>
          </a:p>
          <a:p>
            <a:r>
              <a:rPr lang="en-GB" sz="500" dirty="0"/>
              <a:t>Here PC only outputs to</a:t>
            </a:r>
          </a:p>
          <a:p>
            <a:r>
              <a:rPr lang="en-GB" sz="500" dirty="0"/>
              <a:t>L Bus.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1364011" y="3356657"/>
            <a:ext cx="564257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Attach RAM /ROM to </a:t>
            </a:r>
          </a:p>
          <a:p>
            <a:r>
              <a:rPr lang="en-GB" sz="500" dirty="0"/>
              <a:t>R Bus so they can </a:t>
            </a:r>
          </a:p>
          <a:p>
            <a:r>
              <a:rPr lang="en-GB" sz="500" dirty="0"/>
              <a:t>participate in ALU </a:t>
            </a:r>
          </a:p>
          <a:p>
            <a:r>
              <a:rPr lang="en-GB" sz="500" dirty="0"/>
              <a:t>as other side from </a:t>
            </a:r>
          </a:p>
          <a:p>
            <a:r>
              <a:rPr lang="en-GB" sz="500" dirty="0"/>
              <a:t>the other registers </a:t>
            </a:r>
          </a:p>
          <a:p>
            <a:r>
              <a:rPr lang="en-GB" sz="5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027863" y="1368719"/>
            <a:ext cx="521281" cy="29164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0220183" y="2252120"/>
            <a:ext cx="10740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0088188" y="1591218"/>
            <a:ext cx="2725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0088188" y="3963982"/>
            <a:ext cx="3526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0349921" y="2754676"/>
            <a:ext cx="161903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5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2452567" y="1595957"/>
            <a:ext cx="25808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ALU L Bus</a:t>
            </a:r>
            <a:endParaRPr lang="en-GB" sz="12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1929933" y="3993669"/>
            <a:ext cx="267702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ALU R Bus</a:t>
            </a:r>
            <a:endParaRPr lang="en-GB" sz="12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3370051" y="715146"/>
            <a:ext cx="39754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ALU Result Bus</a:t>
            </a:r>
            <a:endParaRPr lang="en-GB" sz="12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1880586" y="5182927"/>
            <a:ext cx="387927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 Hi</a:t>
            </a:r>
            <a:endParaRPr lang="en-GB" sz="12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1880586" y="5520134"/>
            <a:ext cx="39433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 Lo</a:t>
            </a:r>
            <a:endParaRPr lang="en-GB" sz="1200" b="1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>
            <a:off x="1092683" y="5367673"/>
            <a:ext cx="50334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 (A/16)</a:t>
            </a:r>
            <a:endParaRPr lang="en-GB" sz="1200" b="1" dirty="0"/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286AF5FC-5D5E-42C2-A500-DD5BEE547940}"/>
              </a:ext>
            </a:extLst>
          </p:cNvPr>
          <p:cNvGrpSpPr/>
          <p:nvPr/>
        </p:nvGrpSpPr>
        <p:grpSpPr>
          <a:xfrm>
            <a:off x="2980240" y="2620192"/>
            <a:ext cx="180305" cy="184666"/>
            <a:chOff x="1631924" y="2455092"/>
            <a:chExt cx="180305" cy="184666"/>
          </a:xfrm>
        </p:grpSpPr>
        <p:sp>
          <p:nvSpPr>
            <p:cNvPr id="244" name="Arrow: Right 243">
              <a:extLst>
                <a:ext uri="{FF2B5EF4-FFF2-40B4-BE49-F238E27FC236}">
                  <a16:creationId xmlns:a16="http://schemas.microsoft.com/office/drawing/2014/main" id="{064929AE-D691-448F-B0E9-36B5EEB230B7}"/>
                </a:ext>
              </a:extLst>
            </p:cNvPr>
            <p:cNvSpPr/>
            <p:nvPr/>
          </p:nvSpPr>
          <p:spPr>
            <a:xfrm>
              <a:off x="1631924" y="2455092"/>
              <a:ext cx="180305" cy="184666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324490AB-54C2-41B7-B43D-E1AA32A2396F}"/>
                </a:ext>
              </a:extLst>
            </p:cNvPr>
            <p:cNvSpPr/>
            <p:nvPr/>
          </p:nvSpPr>
          <p:spPr>
            <a:xfrm>
              <a:off x="1662525" y="2511740"/>
              <a:ext cx="100990" cy="6155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400" dirty="0"/>
                <a:t>A/16</a:t>
              </a:r>
              <a:endParaRPr lang="en-GB" sz="1100" dirty="0"/>
            </a:p>
          </p:txBody>
        </p:sp>
      </p:grp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5149198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5178618" y="2977729"/>
            <a:ext cx="24365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 err="1"/>
              <a:t>PCHITmp</a:t>
            </a:r>
            <a:endParaRPr lang="en-GB" sz="5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5381665" y="2482344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5171283" y="2395641"/>
            <a:ext cx="97784" cy="345476"/>
            <a:chOff x="5771883" y="2043597"/>
            <a:chExt cx="267163" cy="345476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67163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5479576" y="2442933"/>
            <a:ext cx="105164" cy="17298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4143187" y="2027355"/>
            <a:ext cx="296466" cy="169277"/>
            <a:chOff x="5109552" y="2074509"/>
            <a:chExt cx="365379" cy="169277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60729" y="2113447"/>
              <a:ext cx="28646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I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3371564" y="2020625"/>
            <a:ext cx="296466" cy="169277"/>
            <a:chOff x="5109552" y="2074509"/>
            <a:chExt cx="365379" cy="169277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113447"/>
              <a:ext cx="30424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I </a:t>
              </a:r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3485581" y="2191259"/>
            <a:ext cx="83526" cy="65815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4260045" y="2196039"/>
            <a:ext cx="83526" cy="65815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3905925" y="3257325"/>
            <a:ext cx="985383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/>
              <a:t>Buffer isolation needed to prevent writes and reads from  UART on one bus leaking over to the other bus.</a:t>
            </a:r>
            <a:br>
              <a:rPr lang="en-GB" sz="500" dirty="0"/>
            </a:br>
            <a:r>
              <a:rPr lang="en-GB" sz="500" dirty="0"/>
              <a:t> </a:t>
            </a:r>
          </a:p>
          <a:p>
            <a:r>
              <a:rPr lang="en-GB" sz="500" dirty="0"/>
              <a:t>Buffer I _oe = wr</a:t>
            </a:r>
            <a:br>
              <a:rPr lang="en-GB" sz="500" dirty="0"/>
            </a:br>
            <a:r>
              <a:rPr lang="en-GB" sz="500" dirty="0"/>
              <a:t>Buffer O  _oe = _rd</a:t>
            </a:r>
            <a:br>
              <a:rPr lang="en-GB" sz="500" dirty="0"/>
            </a:br>
            <a:br>
              <a:rPr lang="en-GB" sz="500" dirty="0"/>
            </a:br>
            <a:r>
              <a:rPr lang="en-GB" sz="500" dirty="0"/>
              <a:t>(wr is +</a:t>
            </a:r>
            <a:r>
              <a:rPr lang="en-GB" sz="500" dirty="0" err="1"/>
              <a:t>ve</a:t>
            </a:r>
            <a:r>
              <a:rPr lang="en-GB" sz="500" dirty="0"/>
              <a:t> edge latch)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2525212" y="1705874"/>
            <a:ext cx="957068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/>
              <a:t>RAM isolation from result bus to avoid read  / write or RAM leaking between Result Bus and R Bus.</a:t>
            </a:r>
          </a:p>
          <a:p>
            <a:endParaRPr lang="en-GB" sz="500" dirty="0"/>
          </a:p>
          <a:p>
            <a:r>
              <a:rPr lang="en-GB" sz="500" dirty="0"/>
              <a:t>Buffer I _oe = _wr</a:t>
            </a:r>
          </a:p>
          <a:p>
            <a:r>
              <a:rPr lang="en-GB" sz="500" dirty="0"/>
              <a:t>Buffer O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924409" y="3234354"/>
            <a:ext cx="631583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Register file is a general </a:t>
            </a:r>
          </a:p>
          <a:p>
            <a:r>
              <a:rPr lang="en-GB" sz="500" dirty="0"/>
              <a:t>purpose register set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6517000" y="2395462"/>
            <a:ext cx="12182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5767701" y="2395463"/>
            <a:ext cx="12182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_MR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1146769" y="2698596"/>
            <a:ext cx="65419" cy="835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2522989" y="4862437"/>
            <a:ext cx="92361" cy="332359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2921407" y="4855780"/>
            <a:ext cx="92361" cy="654294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2445116" y="4707617"/>
            <a:ext cx="296466" cy="169277"/>
            <a:chOff x="5109552" y="2074509"/>
            <a:chExt cx="365379" cy="169277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2841188" y="4710879"/>
            <a:ext cx="296466" cy="169277"/>
            <a:chOff x="5109552" y="2074509"/>
            <a:chExt cx="365379" cy="169277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2190251" y="3555363"/>
            <a:ext cx="296466" cy="169277"/>
            <a:chOff x="5109552" y="2074509"/>
            <a:chExt cx="365379" cy="169277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34643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2296347" y="3729429"/>
            <a:ext cx="86122" cy="238865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2217563" y="2782179"/>
            <a:ext cx="172302" cy="75872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2123198" y="3401951"/>
            <a:ext cx="179938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3010047" y="4531060"/>
            <a:ext cx="179938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2340672" y="4517995"/>
            <a:ext cx="223606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AA925DAC-24DB-42B5-991D-494DD657D01C}"/>
              </a:ext>
            </a:extLst>
          </p:cNvPr>
          <p:cNvSpPr/>
          <p:nvPr/>
        </p:nvSpPr>
        <p:spPr>
          <a:xfrm>
            <a:off x="3125392" y="4207542"/>
            <a:ext cx="45719" cy="60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C3602306-716D-4F74-894E-FCC227E448ED}"/>
              </a:ext>
            </a:extLst>
          </p:cNvPr>
          <p:cNvSpPr/>
          <p:nvPr/>
        </p:nvSpPr>
        <p:spPr>
          <a:xfrm>
            <a:off x="2355452" y="3220108"/>
            <a:ext cx="54179" cy="469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79A18FFE-F5E2-4C8F-8858-DC3FD32CA2F8}"/>
              </a:ext>
            </a:extLst>
          </p:cNvPr>
          <p:cNvSpPr txBox="1"/>
          <p:nvPr/>
        </p:nvSpPr>
        <p:spPr>
          <a:xfrm>
            <a:off x="1941708" y="2586916"/>
            <a:ext cx="262633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/>
              <a:t>D[23:16]</a:t>
            </a:r>
          </a:p>
        </p:txBody>
      </p:sp>
      <p:sp>
        <p:nvSpPr>
          <p:cNvPr id="313" name="Arrow: Bent-Up 312">
            <a:extLst>
              <a:ext uri="{FF2B5EF4-FFF2-40B4-BE49-F238E27FC236}">
                <a16:creationId xmlns:a16="http://schemas.microsoft.com/office/drawing/2014/main" id="{8D118E03-DB2B-4557-90CB-D79FFF97EB8D}"/>
              </a:ext>
            </a:extLst>
          </p:cNvPr>
          <p:cNvSpPr/>
          <p:nvPr/>
        </p:nvSpPr>
        <p:spPr>
          <a:xfrm rot="10800000" flipH="1" flipV="1">
            <a:off x="2218240" y="2368690"/>
            <a:ext cx="154140" cy="297401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2280472" y="2291420"/>
            <a:ext cx="351058" cy="615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400" b="1" dirty="0"/>
              <a:t>CONTROL LOGIC</a:t>
            </a:r>
            <a:endParaRPr lang="en-GB" sz="1100" b="1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3957744" y="2390174"/>
            <a:ext cx="112210" cy="3847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</a:t>
            </a:r>
            <a:r>
              <a:rPr lang="en-GB" sz="500" dirty="0" err="1"/>
              <a:t>txe</a:t>
            </a:r>
            <a:endParaRPr lang="en-GB" sz="500" dirty="0"/>
          </a:p>
          <a:p>
            <a:r>
              <a:rPr lang="en-GB" sz="500" dirty="0"/>
              <a:t>_</a:t>
            </a:r>
            <a:r>
              <a:rPr lang="en-GB" sz="500" dirty="0" err="1"/>
              <a:t>rxf</a:t>
            </a:r>
            <a:endParaRPr lang="en-GB" sz="500" dirty="0"/>
          </a:p>
          <a:p>
            <a:endParaRPr lang="en-GB" sz="500" dirty="0"/>
          </a:p>
          <a:p>
            <a:r>
              <a:rPr lang="en-GB" sz="500" dirty="0"/>
              <a:t>wr</a:t>
            </a:r>
          </a:p>
          <a:p>
            <a:r>
              <a:rPr lang="en-GB" sz="500" dirty="0"/>
              <a:t>_rd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3193697" y="2396234"/>
            <a:ext cx="10099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_wr</a:t>
            </a:r>
          </a:p>
          <a:p>
            <a:r>
              <a:rPr lang="en-GB" sz="500" dirty="0"/>
              <a:t>_oe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3732289" y="2177279"/>
            <a:ext cx="351058" cy="615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400" b="1" dirty="0"/>
              <a:t>CONTROL LOGIC</a:t>
            </a:r>
            <a:endParaRPr lang="en-GB" sz="1100" b="1" dirty="0"/>
          </a:p>
        </p:txBody>
      </p:sp>
      <p:sp>
        <p:nvSpPr>
          <p:cNvPr id="319" name="Arrow: Bent-Up 318">
            <a:extLst>
              <a:ext uri="{FF2B5EF4-FFF2-40B4-BE49-F238E27FC236}">
                <a16:creationId xmlns:a16="http://schemas.microsoft.com/office/drawing/2014/main" id="{BC2990DB-7D35-4834-8C16-B92D78DF7913}"/>
              </a:ext>
            </a:extLst>
          </p:cNvPr>
          <p:cNvSpPr/>
          <p:nvPr/>
        </p:nvSpPr>
        <p:spPr>
          <a:xfrm rot="10800000" flipH="1" flipV="1">
            <a:off x="11309056" y="3506556"/>
            <a:ext cx="140703" cy="223882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CB7106D8-4442-483F-A9E1-DFFB28C87831}"/>
              </a:ext>
            </a:extLst>
          </p:cNvPr>
          <p:cNvSpPr/>
          <p:nvPr/>
        </p:nvSpPr>
        <p:spPr>
          <a:xfrm>
            <a:off x="11385937" y="3401951"/>
            <a:ext cx="351058" cy="615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400" b="1" dirty="0"/>
              <a:t>CONTROL LOGIC</a:t>
            </a:r>
            <a:endParaRPr lang="en-GB" sz="1100" b="1" dirty="0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71A981B5-B04F-4C69-83B8-3425073B398A}"/>
              </a:ext>
            </a:extLst>
          </p:cNvPr>
          <p:cNvSpPr/>
          <p:nvPr/>
        </p:nvSpPr>
        <p:spPr>
          <a:xfrm>
            <a:off x="11012289" y="3344725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8D565DEA-D500-4EAB-B9F7-04E95A7831B3}"/>
              </a:ext>
            </a:extLst>
          </p:cNvPr>
          <p:cNvSpPr txBox="1"/>
          <p:nvPr/>
        </p:nvSpPr>
        <p:spPr>
          <a:xfrm>
            <a:off x="11084933" y="3974038"/>
            <a:ext cx="16511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500" b="1" dirty="0"/>
            </a:br>
            <a:r>
              <a:rPr lang="en-GB" sz="500" b="1" dirty="0"/>
              <a:t>FLAGS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0444802" y="3397451"/>
            <a:ext cx="88166" cy="538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500" dirty="0"/>
              <a:t>C</a:t>
            </a:r>
          </a:p>
          <a:p>
            <a:pPr algn="r"/>
            <a:r>
              <a:rPr lang="en-GB" sz="500" dirty="0"/>
              <a:t>Z</a:t>
            </a:r>
          </a:p>
          <a:p>
            <a:pPr algn="r"/>
            <a:r>
              <a:rPr lang="en-GB" sz="500" dirty="0"/>
              <a:t>O</a:t>
            </a:r>
          </a:p>
          <a:p>
            <a:pPr algn="r"/>
            <a:r>
              <a:rPr lang="en-GB" sz="500" dirty="0"/>
              <a:t>GT</a:t>
            </a:r>
          </a:p>
          <a:p>
            <a:pPr algn="r"/>
            <a:r>
              <a:rPr lang="en-GB" sz="500" dirty="0"/>
              <a:t>LT</a:t>
            </a:r>
          </a:p>
          <a:p>
            <a:pPr algn="r"/>
            <a:r>
              <a:rPr lang="en-GB" sz="500" dirty="0"/>
              <a:t>EQ</a:t>
            </a:r>
          </a:p>
          <a:p>
            <a:pPr algn="r"/>
            <a:r>
              <a:rPr lang="en-GB" sz="500" dirty="0"/>
              <a:t>NE </a:t>
            </a:r>
          </a:p>
        </p:txBody>
      </p:sp>
      <p:sp>
        <p:nvSpPr>
          <p:cNvPr id="326" name="Arrow: Down 325">
            <a:extLst>
              <a:ext uri="{FF2B5EF4-FFF2-40B4-BE49-F238E27FC236}">
                <a16:creationId xmlns:a16="http://schemas.microsoft.com/office/drawing/2014/main" id="{A790E67E-C53F-4F55-9825-DE4B92F079BF}"/>
              </a:ext>
            </a:extLst>
          </p:cNvPr>
          <p:cNvSpPr/>
          <p:nvPr/>
        </p:nvSpPr>
        <p:spPr>
          <a:xfrm rot="5400000" flipV="1">
            <a:off x="10727549" y="3491275"/>
            <a:ext cx="88594" cy="44853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B235557C-B5EF-4D77-92B7-EA2A160B7EAB}"/>
              </a:ext>
            </a:extLst>
          </p:cNvPr>
          <p:cNvSpPr txBox="1"/>
          <p:nvPr/>
        </p:nvSpPr>
        <p:spPr>
          <a:xfrm>
            <a:off x="11174939" y="3378116"/>
            <a:ext cx="75405" cy="61555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500" dirty="0"/>
          </a:p>
          <a:p>
            <a:pPr algn="r"/>
            <a:r>
              <a:rPr lang="en-GB" sz="500" dirty="0"/>
              <a:t>C</a:t>
            </a:r>
          </a:p>
          <a:p>
            <a:pPr algn="r"/>
            <a:r>
              <a:rPr lang="en-GB" sz="500" dirty="0"/>
              <a:t>Z</a:t>
            </a:r>
          </a:p>
          <a:p>
            <a:pPr algn="r"/>
            <a:r>
              <a:rPr lang="en-GB" sz="500" dirty="0"/>
              <a:t>O</a:t>
            </a:r>
          </a:p>
          <a:p>
            <a:pPr algn="r"/>
            <a:r>
              <a:rPr lang="en-GB" sz="500" dirty="0"/>
              <a:t>GT</a:t>
            </a:r>
          </a:p>
          <a:p>
            <a:pPr algn="r"/>
            <a:r>
              <a:rPr lang="en-GB" sz="500" dirty="0"/>
              <a:t>LT</a:t>
            </a:r>
          </a:p>
          <a:p>
            <a:pPr algn="r"/>
            <a:r>
              <a:rPr lang="en-GB" sz="500" dirty="0"/>
              <a:t>EQ</a:t>
            </a:r>
          </a:p>
          <a:p>
            <a:pPr algn="r"/>
            <a:r>
              <a:rPr lang="en-GB" sz="500" dirty="0"/>
              <a:t>NE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4D7F39BF-3898-4714-8C01-F76912849A41}"/>
              </a:ext>
            </a:extLst>
          </p:cNvPr>
          <p:cNvSpPr txBox="1"/>
          <p:nvPr/>
        </p:nvSpPr>
        <p:spPr>
          <a:xfrm>
            <a:off x="11049903" y="3394216"/>
            <a:ext cx="6732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CP</a:t>
            </a:r>
          </a:p>
        </p:txBody>
      </p:sp>
    </p:spTree>
    <p:extLst>
      <p:ext uri="{BB962C8B-B14F-4D97-AF65-F5344CB8AC3E}">
        <p14:creationId xmlns:p14="http://schemas.microsoft.com/office/powerpoint/2010/main" val="1194042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41138" y="3831307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78551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929189" y="3888443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900640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98544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50459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49774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50947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49774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52284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911740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98572" y="2384033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519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291432" y="4088780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25186" y="3273861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58449" y="3020568"/>
            <a:ext cx="1793896" cy="1358745"/>
          </a:xfrm>
          <a:prstGeom prst="bentConnector3">
            <a:avLst>
              <a:gd name="adj1" fmla="val 168388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 &lt;&lt; unless mux ROM/RAM into the </a:t>
            </a:r>
            <a:r>
              <a:rPr lang="en-GB" sz="1000" dirty="0" err="1"/>
              <a:t>alu</a:t>
            </a:r>
            <a:r>
              <a:rPr lang="en-GB" sz="1000" dirty="0"/>
              <a:t> </a:t>
            </a:r>
            <a:r>
              <a:rPr lang="en-GB" sz="1000" dirty="0" err="1"/>
              <a:t>inputsnote</a:t>
            </a:r>
            <a:endParaRPr lang="en-GB" sz="1000" dirty="0"/>
          </a:p>
          <a:p>
            <a:endParaRPr lang="en-GB" sz="1000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515620" y="2802992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9141452" y="2792126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878524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PCLO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PCHi</a:t>
            </a:r>
            <a:r>
              <a:rPr lang="en-GB" sz="800" dirty="0"/>
              <a:t>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PCHITmp</a:t>
            </a:r>
            <a:r>
              <a:rPr lang="en-GB" sz="800" dirty="0"/>
              <a:t>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66662" y="3438849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39086" y="3492731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97463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174476" y="130166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99617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 REG Y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19125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810458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(4)REG X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20286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X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Y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35980CAF-BF62-4FA1-8C20-3C2D329915B4}"/>
              </a:ext>
            </a:extLst>
          </p:cNvPr>
          <p:cNvSpPr txBox="1"/>
          <p:nvPr/>
        </p:nvSpPr>
        <p:spPr>
          <a:xfrm flipH="1">
            <a:off x="925113" y="913280"/>
            <a:ext cx="3002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/>
              <a:t>JMP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PCHI _TMP = ROMOUT = 12</a:t>
            </a:r>
          </a:p>
          <a:p>
            <a:r>
              <a:rPr lang="en-GB" sz="600" dirty="0" err="1"/>
              <a:t>JMPin</a:t>
            </a:r>
            <a:r>
              <a:rPr lang="en-GB" sz="600" dirty="0"/>
              <a:t>=En     PCLO = ROMOUT = 34  PCHI=PCHI_TMP=12</a:t>
            </a:r>
          </a:p>
          <a:p>
            <a:endParaRPr lang="en-GB" sz="600" dirty="0"/>
          </a:p>
          <a:p>
            <a:r>
              <a:rPr lang="en-GB" sz="600" dirty="0"/>
              <a:t>JCS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       PCHI _TMP =BUS =  12</a:t>
            </a:r>
          </a:p>
          <a:p>
            <a:r>
              <a:rPr lang="en-GB" sz="600" dirty="0"/>
              <a:t>IF-CS </a:t>
            </a:r>
            <a:r>
              <a:rPr lang="en-GB" sz="600" dirty="0" err="1"/>
              <a:t>JMPin</a:t>
            </a:r>
            <a:r>
              <a:rPr lang="en-GB" sz="600" dirty="0"/>
              <a:t>=En   PCLO = BUS = 34  PCHI=PCHI_TMP=12</a:t>
            </a:r>
          </a:p>
          <a:p>
            <a:endParaRPr lang="en-GB" sz="600" dirty="0"/>
          </a:p>
          <a:p>
            <a:r>
              <a:rPr lang="en-GB" sz="600" dirty="0"/>
              <a:t>ROM Three x AT28C256-15PU = 96k ROM addressed as 15 bits</a:t>
            </a:r>
          </a:p>
          <a:p>
            <a:endParaRPr lang="en-GB" sz="600" dirty="0"/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9167800" y="2358588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987022" y="2833766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8398605" y="3155457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8005750" y="2370018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C9B915F3-924D-4FDD-B27F-1F8989090E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62377" y="2343541"/>
            <a:ext cx="721519" cy="258939"/>
          </a:xfrm>
          <a:prstGeom prst="bentConnector3">
            <a:avLst>
              <a:gd name="adj1" fmla="val 3003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A3CB3E90-1BDA-431A-8609-B655A71EE7F9}"/>
              </a:ext>
            </a:extLst>
          </p:cNvPr>
          <p:cNvSpPr txBox="1"/>
          <p:nvPr/>
        </p:nvSpPr>
        <p:spPr>
          <a:xfrm>
            <a:off x="7616153" y="1966623"/>
            <a:ext cx="460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34678" y="3167419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9790072" y="2731035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8124614" y="2810612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489725" y="1900018"/>
            <a:ext cx="1250678" cy="609868"/>
          </a:xfrm>
          <a:prstGeom prst="bentConnector3">
            <a:avLst>
              <a:gd name="adj1" fmla="val 4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8230540" y="2377638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695898" y="2301711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583036" y="2926720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</p:cNvCxnSpPr>
          <p:nvPr/>
        </p:nvCxnSpPr>
        <p:spPr>
          <a:xfrm flipV="1">
            <a:off x="2465018" y="4223103"/>
            <a:ext cx="358387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726756" y="4097304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36480B-20EE-4A8B-A823-F64D53E6A95C}"/>
              </a:ext>
            </a:extLst>
          </p:cNvPr>
          <p:cNvSpPr/>
          <p:nvPr/>
        </p:nvSpPr>
        <p:spPr>
          <a:xfrm>
            <a:off x="48111" y="2785572"/>
            <a:ext cx="846707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/>
              <a:t>Each PC =</a:t>
            </a:r>
          </a:p>
          <a:p>
            <a:r>
              <a:rPr lang="en-GB" sz="1000" dirty="0"/>
              <a:t>2x74HC163</a:t>
            </a:r>
          </a:p>
          <a:p>
            <a:endParaRPr lang="en-GB" sz="1000" dirty="0"/>
          </a:p>
          <a:p>
            <a:r>
              <a:rPr lang="en-GB" sz="1000" dirty="0"/>
              <a:t>Vs </a:t>
            </a:r>
          </a:p>
          <a:p>
            <a:endParaRPr lang="en-GB" sz="1000" dirty="0"/>
          </a:p>
          <a:p>
            <a:r>
              <a:rPr lang="en-GB" sz="1000" dirty="0"/>
              <a:t>2x74HCT193</a:t>
            </a:r>
          </a:p>
          <a:p>
            <a:r>
              <a:rPr lang="en-GB" sz="1000" dirty="0"/>
              <a:t>??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2E55C9C-32B1-4FF1-BF79-5E0F58840053}"/>
              </a:ext>
            </a:extLst>
          </p:cNvPr>
          <p:cNvCxnSpPr>
            <a:cxnSpLocks/>
          </p:cNvCxnSpPr>
          <p:nvPr/>
        </p:nvCxnSpPr>
        <p:spPr>
          <a:xfrm>
            <a:off x="1138985" y="3108287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D122FFD7-4C58-4DA9-8EAA-D3A5CD22BDCE}"/>
              </a:ext>
            </a:extLst>
          </p:cNvPr>
          <p:cNvSpPr txBox="1"/>
          <p:nvPr/>
        </p:nvSpPr>
        <p:spPr>
          <a:xfrm>
            <a:off x="1053165" y="2895874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Reset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B0BAD3AB-B6C7-4E52-AC70-49D8464E515F}"/>
              </a:ext>
            </a:extLst>
          </p:cNvPr>
          <p:cNvCxnSpPr>
            <a:cxnSpLocks/>
          </p:cNvCxnSpPr>
          <p:nvPr/>
        </p:nvCxnSpPr>
        <p:spPr>
          <a:xfrm flipH="1">
            <a:off x="2615034" y="312418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E6C26008-E6CF-410F-A8B5-1CF74C32FF59}"/>
              </a:ext>
            </a:extLst>
          </p:cNvPr>
          <p:cNvSpPr txBox="1"/>
          <p:nvPr/>
        </p:nvSpPr>
        <p:spPr>
          <a:xfrm flipH="1">
            <a:off x="2573124" y="2911776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37DE80-14CE-4AEF-AD87-DF4FE1642FA0}"/>
              </a:ext>
            </a:extLst>
          </p:cNvPr>
          <p:cNvSpPr/>
          <p:nvPr/>
        </p:nvSpPr>
        <p:spPr>
          <a:xfrm>
            <a:off x="3450150" y="1038924"/>
            <a:ext cx="17491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</a:rPr>
              <a:t>SN74HCT74N</a:t>
            </a:r>
          </a:p>
          <a:p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</a:rPr>
              <a:t>Needed for MR</a:t>
            </a:r>
          </a:p>
          <a:p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</a:rPr>
              <a:t>circuit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2708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493167" y="1140023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792942" y="3377041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881610" y="5975143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608197" y="3443742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2914411" y="4177719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740944" y="5279487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824075" y="3405122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234835" y="3405122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988507" y="3863846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387597" y="3863846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819951" y="4475036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822124" y="5477016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177675" y="4933760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362816" y="5706378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292504" y="5685760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571236" y="6206842"/>
            <a:ext cx="10505858" cy="1597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184074" y="5935740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581051" y="3633218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644662" y="2268550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844682" y="2234019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865551" y="255034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108714" y="232626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373886" y="2533547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443917" y="1140760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805162" y="3736645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448381" y="373664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291656" y="222923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35334" y="2194700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512545" y="251103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010738" y="233753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003889" y="206867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015623" y="2567634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003889" y="2298781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028993" y="635495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457412" y="55356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591886" y="580285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714713" y="5315996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437106" y="57280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04406" y="547936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0979214" y="5657853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714713" y="5998440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385588" y="4853679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591886" y="512885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  <a:endCxn id="125" idx="2"/>
          </p:cNvCxnSpPr>
          <p:nvPr/>
        </p:nvCxnSpPr>
        <p:spPr>
          <a:xfrm flipH="1" flipV="1">
            <a:off x="8635372" y="2726474"/>
            <a:ext cx="19368" cy="347044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771406" y="5450579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85" idx="2"/>
            <a:endCxn id="178" idx="1"/>
          </p:cNvCxnSpPr>
          <p:nvPr/>
        </p:nvCxnSpPr>
        <p:spPr>
          <a:xfrm>
            <a:off x="1988378" y="2765792"/>
            <a:ext cx="1783028" cy="2914149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494008" y="4398325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02116" y="3977477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694495" y="454541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471771" y="4814813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770108" y="4168963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521282" y="5027114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2997030" y="4979222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194976" y="5682224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28730" y="486730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257420" y="4411962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938356" y="6407226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806943" y="64072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-1284145" y="2638102"/>
            <a:ext cx="5734599" cy="1402844"/>
          </a:xfrm>
          <a:prstGeom prst="bentConnector3">
            <a:avLst>
              <a:gd name="adj1" fmla="val 103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49259" y="1794363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2" idx="3"/>
          </p:cNvCxnSpPr>
          <p:nvPr/>
        </p:nvCxnSpPr>
        <p:spPr>
          <a:xfrm rot="16200000" flipV="1">
            <a:off x="5605380" y="4708071"/>
            <a:ext cx="2425848" cy="551837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04803" y="673139"/>
            <a:ext cx="866518" cy="570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825251" y="6425823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015108" y="6449169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506005" y="6403089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421388" y="5077525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348235" y="5165059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01646" y="5679083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021765" y="1109249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8647597" y="1098383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384669" y="737364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005362" y="118066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116255" y="114441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1977035" y="137301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005524" y="511968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161749" y="47222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1977197" y="70431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699272" y="244749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262208" y="970430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048316" y="1277575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962496" y="1065162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524364" y="128190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482454" y="1069496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505314" y="74088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471023" y="528476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870206" y="1841561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5232" y="1798989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480779" y="1806500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9966038" y="5430462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03471" y="590120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9920033" y="5708825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0981666" y="5859501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104409" y="5656398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132058" y="4627687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4960176" y="3589618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 REG Y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157331" y="3784699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4961507" y="3403902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(4)REG X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165585" y="3622139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520106" y="3801808"/>
            <a:ext cx="353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in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867403" y="444272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Y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210303" y="444653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X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507924" y="4265369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4961507" y="416427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8673945" y="664845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7904750" y="1461714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7511895" y="676275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40823" y="1473676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10092117" y="1065333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7630759" y="1116869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184732" y="395137"/>
            <a:ext cx="900670" cy="582152"/>
          </a:xfrm>
          <a:prstGeom prst="bentConnector3">
            <a:avLst>
              <a:gd name="adj1" fmla="val 287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7736685" y="683895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920033" y="49855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089181" y="1232977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  <a:stCxn id="245" idx="3"/>
            <a:endCxn id="290" idx="0"/>
          </p:cNvCxnSpPr>
          <p:nvPr/>
        </p:nvCxnSpPr>
        <p:spPr>
          <a:xfrm flipV="1">
            <a:off x="2406467" y="1140023"/>
            <a:ext cx="5352280" cy="1327703"/>
          </a:xfrm>
          <a:prstGeom prst="bentConnector4">
            <a:avLst>
              <a:gd name="adj1" fmla="val 22577"/>
              <a:gd name="adj2" fmla="val 117218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474871" y="2612589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LOW8</a:t>
            </a:r>
          </a:p>
        </p:txBody>
      </p: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8AC7652D-820E-4D31-823B-A558E64E6832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15532" y="2759942"/>
            <a:ext cx="5963311" cy="928889"/>
          </a:xfrm>
          <a:prstGeom prst="bentConnector3">
            <a:avLst>
              <a:gd name="adj1" fmla="val 9968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75332FD-AA2A-4887-AE47-D68214E51339}"/>
              </a:ext>
            </a:extLst>
          </p:cNvPr>
          <p:cNvSpPr/>
          <p:nvPr/>
        </p:nvSpPr>
        <p:spPr>
          <a:xfrm>
            <a:off x="9250932" y="1031276"/>
            <a:ext cx="3754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 err="1"/>
              <a:t>Ov</a:t>
            </a:r>
            <a:endParaRPr lang="en-GB" sz="1000" dirty="0"/>
          </a:p>
          <a:p>
            <a:r>
              <a:rPr lang="en-GB" sz="1000" dirty="0"/>
              <a:t>Pull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F491DD63-8778-48A5-A0B1-2D7BB669ADC8}"/>
              </a:ext>
            </a:extLst>
          </p:cNvPr>
          <p:cNvSpPr/>
          <p:nvPr/>
        </p:nvSpPr>
        <p:spPr>
          <a:xfrm>
            <a:off x="8305495" y="3075221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2B39AE3D-2EF4-45B6-87F8-F2952B0793D3}"/>
              </a:ext>
            </a:extLst>
          </p:cNvPr>
          <p:cNvCxnSpPr>
            <a:cxnSpLocks/>
          </p:cNvCxnSpPr>
          <p:nvPr/>
        </p:nvCxnSpPr>
        <p:spPr>
          <a:xfrm rot="5400000">
            <a:off x="6972616" y="1742369"/>
            <a:ext cx="678648" cy="2646865"/>
          </a:xfrm>
          <a:prstGeom prst="bentConnector3">
            <a:avLst>
              <a:gd name="adj1" fmla="val 28395"/>
            </a:avLst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683FA712-4681-41B7-A6D4-D208A5302FD7}"/>
              </a:ext>
            </a:extLst>
          </p:cNvPr>
          <p:cNvSpPr txBox="1"/>
          <p:nvPr/>
        </p:nvSpPr>
        <p:spPr>
          <a:xfrm>
            <a:off x="8236206" y="233205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0F3C0DD4-B1DF-4C24-B738-36B3FC8946EB}"/>
              </a:ext>
            </a:extLst>
          </p:cNvPr>
          <p:cNvSpPr/>
          <p:nvPr/>
        </p:nvSpPr>
        <p:spPr>
          <a:xfrm>
            <a:off x="4822966" y="268736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CCEC2CA5-453D-4072-A72F-62AFD710F20B}"/>
              </a:ext>
            </a:extLst>
          </p:cNvPr>
          <p:cNvCxnSpPr>
            <a:cxnSpLocks/>
            <a:stCxn id="245" idx="3"/>
            <a:endCxn id="242" idx="1"/>
          </p:cNvCxnSpPr>
          <p:nvPr/>
        </p:nvCxnSpPr>
        <p:spPr>
          <a:xfrm>
            <a:off x="2406467" y="2467726"/>
            <a:ext cx="2416499" cy="449004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10049599-0D88-4CCF-B0F3-60F1B028559A}"/>
              </a:ext>
            </a:extLst>
          </p:cNvPr>
          <p:cNvCxnSpPr>
            <a:cxnSpLocks/>
            <a:stCxn id="242" idx="3"/>
            <a:endCxn id="11" idx="0"/>
          </p:cNvCxnSpPr>
          <p:nvPr/>
        </p:nvCxnSpPr>
        <p:spPr>
          <a:xfrm>
            <a:off x="5546866" y="2916730"/>
            <a:ext cx="441641" cy="488392"/>
          </a:xfrm>
          <a:prstGeom prst="bentConnector2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7E071C74-9819-475A-9277-25EB96ACA719}"/>
              </a:ext>
            </a:extLst>
          </p:cNvPr>
          <p:cNvSpPr txBox="1"/>
          <p:nvPr/>
        </p:nvSpPr>
        <p:spPr>
          <a:xfrm>
            <a:off x="2160813" y="236000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63353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5050342" y="2039774"/>
            <a:ext cx="822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W </a:t>
            </a:r>
            <a:r>
              <a:rPr lang="en-GB" sz="800" dirty="0" err="1"/>
              <a:t>addr</a:t>
            </a:r>
            <a:endParaRPr lang="en-GB" sz="8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>
            <a:cxnSpLocks/>
          </p:cNvCxnSpPr>
          <p:nvPr/>
        </p:nvCxnSpPr>
        <p:spPr>
          <a:xfrm>
            <a:off x="5291579" y="2234855"/>
            <a:ext cx="58248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41138" y="3831307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78551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929189" y="3888443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900640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98544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50459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49774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50947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49774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52284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911740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98572" y="2384033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519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291432" y="4088780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25186" y="3273861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58449" y="3020568"/>
            <a:ext cx="1793896" cy="1358745"/>
          </a:xfrm>
          <a:prstGeom prst="bentConnector3">
            <a:avLst>
              <a:gd name="adj1" fmla="val 168388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 &lt;&lt; unless mux ROM/RAM into the </a:t>
            </a:r>
            <a:r>
              <a:rPr lang="en-GB" sz="1000" dirty="0" err="1"/>
              <a:t>alu</a:t>
            </a:r>
            <a:r>
              <a:rPr lang="en-GB" sz="1000" dirty="0"/>
              <a:t> </a:t>
            </a:r>
            <a:r>
              <a:rPr lang="en-GB" sz="1000" dirty="0" err="1"/>
              <a:t>inputsnote</a:t>
            </a:r>
            <a:endParaRPr lang="en-GB" sz="1000" dirty="0"/>
          </a:p>
          <a:p>
            <a:endParaRPr lang="en-GB" sz="1000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515620" y="2802992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9141452" y="2792126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878524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66662" y="3438849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39086" y="3492731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97463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174476" y="130166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82641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R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0214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663854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(2)REG L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185893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L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35980CAF-BF62-4FA1-8C20-3C2D329915B4}"/>
              </a:ext>
            </a:extLst>
          </p:cNvPr>
          <p:cNvSpPr txBox="1"/>
          <p:nvPr/>
        </p:nvSpPr>
        <p:spPr>
          <a:xfrm flipH="1">
            <a:off x="925113" y="913280"/>
            <a:ext cx="3002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/>
              <a:t>JMP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PCHI _TMP = ROMOUT = 12</a:t>
            </a:r>
          </a:p>
          <a:p>
            <a:r>
              <a:rPr lang="en-GB" sz="600" dirty="0" err="1"/>
              <a:t>JMPin</a:t>
            </a:r>
            <a:r>
              <a:rPr lang="en-GB" sz="600" dirty="0"/>
              <a:t>=En     PCLO = ROMOUT = 34  PCHI=PCHI_TMP=12</a:t>
            </a:r>
          </a:p>
          <a:p>
            <a:endParaRPr lang="en-GB" sz="600" dirty="0"/>
          </a:p>
          <a:p>
            <a:r>
              <a:rPr lang="en-GB" sz="600" dirty="0"/>
              <a:t>JCS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       PCHI _TMP =BUS =  12</a:t>
            </a:r>
          </a:p>
          <a:p>
            <a:r>
              <a:rPr lang="en-GB" sz="600" dirty="0"/>
              <a:t>IF-CS </a:t>
            </a:r>
            <a:r>
              <a:rPr lang="en-GB" sz="600" dirty="0" err="1"/>
              <a:t>JMPin</a:t>
            </a:r>
            <a:r>
              <a:rPr lang="en-GB" sz="600" dirty="0"/>
              <a:t>=En   PCLO = BUS = 34  PCHI=PCHI_TMP=12</a:t>
            </a:r>
          </a:p>
          <a:p>
            <a:endParaRPr lang="en-GB" sz="600" dirty="0"/>
          </a:p>
          <a:p>
            <a:r>
              <a:rPr lang="en-GB" sz="600" dirty="0"/>
              <a:t>ROM Three x AT28C256-15PU = 96k ROM addressed as 15 bits</a:t>
            </a:r>
          </a:p>
          <a:p>
            <a:endParaRPr lang="en-GB" sz="600" dirty="0"/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9167800" y="2358588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987022" y="2833766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8398605" y="3155457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8005750" y="2370018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C9B915F3-924D-4FDD-B27F-1F8989090E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62377" y="2343541"/>
            <a:ext cx="721519" cy="258939"/>
          </a:xfrm>
          <a:prstGeom prst="bentConnector3">
            <a:avLst>
              <a:gd name="adj1" fmla="val 3003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A3CB3E90-1BDA-431A-8609-B655A71EE7F9}"/>
              </a:ext>
            </a:extLst>
          </p:cNvPr>
          <p:cNvSpPr txBox="1"/>
          <p:nvPr/>
        </p:nvSpPr>
        <p:spPr>
          <a:xfrm>
            <a:off x="7616153" y="1966623"/>
            <a:ext cx="460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34678" y="3167419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9790072" y="2731035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8124614" y="2810612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489725" y="1900018"/>
            <a:ext cx="1250678" cy="609868"/>
          </a:xfrm>
          <a:prstGeom prst="bentConnector3">
            <a:avLst>
              <a:gd name="adj1" fmla="val 4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8230540" y="2377638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695898" y="2301711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583036" y="2926720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</p:cNvCxnSpPr>
          <p:nvPr/>
        </p:nvCxnSpPr>
        <p:spPr>
          <a:xfrm flipV="1">
            <a:off x="2465018" y="4223103"/>
            <a:ext cx="358387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726756" y="4097304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028113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8550</Words>
  <Application>Microsoft Office PowerPoint</Application>
  <PresentationFormat>Widescreen</PresentationFormat>
  <Paragraphs>2050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Lonergan</dc:creator>
  <cp:lastModifiedBy>John Lonergan</cp:lastModifiedBy>
  <cp:revision>25</cp:revision>
  <cp:lastPrinted>2020-05-31T22:09:46Z</cp:lastPrinted>
  <dcterms:created xsi:type="dcterms:W3CDTF">2019-07-23T15:53:49Z</dcterms:created>
  <dcterms:modified xsi:type="dcterms:W3CDTF">2020-07-03T01:11:41Z</dcterms:modified>
</cp:coreProperties>
</file>