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4" r:id="rId7"/>
    <p:sldId id="271" r:id="rId8"/>
    <p:sldId id="266" r:id="rId9"/>
    <p:sldId id="268" r:id="rId10"/>
    <p:sldId id="262" r:id="rId11"/>
    <p:sldId id="272" r:id="rId12"/>
    <p:sldId id="273" r:id="rId13"/>
    <p:sldId id="274" r:id="rId14"/>
    <p:sldId id="270" r:id="rId15"/>
    <p:sldId id="267" r:id="rId16"/>
    <p:sldId id="269" r:id="rId17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D1650D-E45D-486E-9357-DB73354C975C}" v="12" dt="2021-01-13T17:33:42.1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98" d="100"/>
          <a:sy n="98" d="100"/>
        </p:scale>
        <p:origin x="55" y="2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Lonergan" userId="db8094ce4aaa691d" providerId="LiveId" clId="{BA4ACA66-6369-4585-9120-0FC34E2B4B29}"/>
    <pc:docChg chg="undo custSel addSld modSld sldOrd">
      <pc:chgData name="John Lonergan" userId="db8094ce4aaa691d" providerId="LiveId" clId="{BA4ACA66-6369-4585-9120-0FC34E2B4B29}" dt="2020-09-07T01:16:56.595" v="7106" actId="20577"/>
      <pc:docMkLst>
        <pc:docMk/>
      </pc:docMkLst>
      <pc:sldChg chg="addSp delSp modSp mod">
        <pc:chgData name="John Lonergan" userId="db8094ce4aaa691d" providerId="LiveId" clId="{BA4ACA66-6369-4585-9120-0FC34E2B4B29}" dt="2020-09-02T23:27:29.503" v="741" actId="1037"/>
        <pc:sldMkLst>
          <pc:docMk/>
          <pc:sldMk cId="2975855626" sldId="256"/>
        </pc:sldMkLst>
        <pc:spChg chg="add mod">
          <ac:chgData name="John Lonergan" userId="db8094ce4aaa691d" providerId="LiveId" clId="{BA4ACA66-6369-4585-9120-0FC34E2B4B29}" dt="2020-09-02T23:03:54.408" v="44" actId="692"/>
          <ac:spMkLst>
            <pc:docMk/>
            <pc:sldMk cId="2975855626" sldId="256"/>
            <ac:spMk id="4" creationId="{7AAD94A9-60F5-4F95-89F0-DC6C76F5AC1B}"/>
          </ac:spMkLst>
        </pc:spChg>
        <pc:spChg chg="add mod">
          <ac:chgData name="John Lonergan" userId="db8094ce4aaa691d" providerId="LiveId" clId="{BA4ACA66-6369-4585-9120-0FC34E2B4B29}" dt="2020-09-02T23:03:54.408" v="44" actId="692"/>
          <ac:spMkLst>
            <pc:docMk/>
            <pc:sldMk cId="2975855626" sldId="256"/>
            <ac:spMk id="6" creationId="{EF387C86-6098-459B-9EC1-704A0330F6DD}"/>
          </ac:spMkLst>
        </pc:spChg>
        <pc:spChg chg="add mod">
          <ac:chgData name="John Lonergan" userId="db8094ce4aaa691d" providerId="LiveId" clId="{BA4ACA66-6369-4585-9120-0FC34E2B4B29}" dt="2020-09-02T23:03:54.408" v="44" actId="692"/>
          <ac:spMkLst>
            <pc:docMk/>
            <pc:sldMk cId="2975855626" sldId="256"/>
            <ac:spMk id="8" creationId="{1945D062-6395-4BB8-993D-CA851AB41B90}"/>
          </ac:spMkLst>
        </pc:spChg>
        <pc:spChg chg="add mod ord">
          <ac:chgData name="John Lonergan" userId="db8094ce4aaa691d" providerId="LiveId" clId="{BA4ACA66-6369-4585-9120-0FC34E2B4B29}" dt="2020-09-02T23:12:45.961" v="148" actId="167"/>
          <ac:spMkLst>
            <pc:docMk/>
            <pc:sldMk cId="2975855626" sldId="256"/>
            <ac:spMk id="13" creationId="{4BA76E23-E50B-444D-94BB-02800677514C}"/>
          </ac:spMkLst>
        </pc:spChg>
        <pc:spChg chg="add del mod">
          <ac:chgData name="John Lonergan" userId="db8094ce4aaa691d" providerId="LiveId" clId="{BA4ACA66-6369-4585-9120-0FC34E2B4B29}" dt="2020-09-02T23:05:02.409" v="81" actId="478"/>
          <ac:spMkLst>
            <pc:docMk/>
            <pc:sldMk cId="2975855626" sldId="256"/>
            <ac:spMk id="22" creationId="{F0995F21-BE21-4C46-911E-A2EB8D2CECC5}"/>
          </ac:spMkLst>
        </pc:spChg>
        <pc:spChg chg="add mod">
          <ac:chgData name="John Lonergan" userId="db8094ce4aaa691d" providerId="LiveId" clId="{BA4ACA66-6369-4585-9120-0FC34E2B4B29}" dt="2020-09-02T23:05:39.331" v="96" actId="14100"/>
          <ac:spMkLst>
            <pc:docMk/>
            <pc:sldMk cId="2975855626" sldId="256"/>
            <ac:spMk id="27" creationId="{2919E8ED-EE7B-402A-B87A-FFAA844D5250}"/>
          </ac:spMkLst>
        </pc:spChg>
        <pc:spChg chg="add mod">
          <ac:chgData name="John Lonergan" userId="db8094ce4aaa691d" providerId="LiveId" clId="{BA4ACA66-6369-4585-9120-0FC34E2B4B29}" dt="2020-09-02T23:15:45.807" v="258" actId="1076"/>
          <ac:spMkLst>
            <pc:docMk/>
            <pc:sldMk cId="2975855626" sldId="256"/>
            <ac:spMk id="29" creationId="{C0B56918-7970-45FB-9830-B386544F00AF}"/>
          </ac:spMkLst>
        </pc:spChg>
        <pc:spChg chg="add mod">
          <ac:chgData name="John Lonergan" userId="db8094ce4aaa691d" providerId="LiveId" clId="{BA4ACA66-6369-4585-9120-0FC34E2B4B29}" dt="2020-09-02T23:20:17.553" v="595" actId="1076"/>
          <ac:spMkLst>
            <pc:docMk/>
            <pc:sldMk cId="2975855626" sldId="256"/>
            <ac:spMk id="31" creationId="{3FC01DBD-89FC-4C6E-9FDA-4599E2F17586}"/>
          </ac:spMkLst>
        </pc:spChg>
        <pc:spChg chg="add del">
          <ac:chgData name="John Lonergan" userId="db8094ce4aaa691d" providerId="LiveId" clId="{BA4ACA66-6369-4585-9120-0FC34E2B4B29}" dt="2020-09-02T23:06:24.690" v="120" actId="22"/>
          <ac:spMkLst>
            <pc:docMk/>
            <pc:sldMk cId="2975855626" sldId="256"/>
            <ac:spMk id="33" creationId="{867F3D75-D355-4173-AC53-53702BFE485C}"/>
          </ac:spMkLst>
        </pc:spChg>
        <pc:spChg chg="add mod">
          <ac:chgData name="John Lonergan" userId="db8094ce4aaa691d" providerId="LiveId" clId="{BA4ACA66-6369-4585-9120-0FC34E2B4B29}" dt="2020-09-02T23:13:43.006" v="231" actId="255"/>
          <ac:spMkLst>
            <pc:docMk/>
            <pc:sldMk cId="2975855626" sldId="256"/>
            <ac:spMk id="44" creationId="{C241F699-3886-450B-8C39-4054E4FCA121}"/>
          </ac:spMkLst>
        </pc:spChg>
        <pc:spChg chg="add del">
          <ac:chgData name="John Lonergan" userId="db8094ce4aaa691d" providerId="LiveId" clId="{BA4ACA66-6369-4585-9120-0FC34E2B4B29}" dt="2020-09-02T23:12:42.365" v="147" actId="22"/>
          <ac:spMkLst>
            <pc:docMk/>
            <pc:sldMk cId="2975855626" sldId="256"/>
            <ac:spMk id="46" creationId="{C263C6D1-3F6C-4386-8349-D6C6F38C029F}"/>
          </ac:spMkLst>
        </pc:spChg>
        <pc:spChg chg="add del">
          <ac:chgData name="John Lonergan" userId="db8094ce4aaa691d" providerId="LiveId" clId="{BA4ACA66-6369-4585-9120-0FC34E2B4B29}" dt="2020-09-02T23:12:40.525" v="146" actId="22"/>
          <ac:spMkLst>
            <pc:docMk/>
            <pc:sldMk cId="2975855626" sldId="256"/>
            <ac:spMk id="48" creationId="{79CF70B4-C865-4CBA-8186-D7F13286299A}"/>
          </ac:spMkLst>
        </pc:spChg>
        <pc:spChg chg="add mod">
          <ac:chgData name="John Lonergan" userId="db8094ce4aaa691d" providerId="LiveId" clId="{BA4ACA66-6369-4585-9120-0FC34E2B4B29}" dt="2020-09-02T23:13:35.049" v="230" actId="255"/>
          <ac:spMkLst>
            <pc:docMk/>
            <pc:sldMk cId="2975855626" sldId="256"/>
            <ac:spMk id="50" creationId="{8277D4DA-7E16-4629-A817-9AFCDD628CF8}"/>
          </ac:spMkLst>
        </pc:spChg>
        <pc:spChg chg="add mod">
          <ac:chgData name="John Lonergan" userId="db8094ce4aaa691d" providerId="LiveId" clId="{BA4ACA66-6369-4585-9120-0FC34E2B4B29}" dt="2020-09-02T23:13:49.565" v="232" actId="255"/>
          <ac:spMkLst>
            <pc:docMk/>
            <pc:sldMk cId="2975855626" sldId="256"/>
            <ac:spMk id="52" creationId="{81D6D405-B1AB-4D56-B441-3F6783779AAA}"/>
          </ac:spMkLst>
        </pc:spChg>
        <pc:spChg chg="add mod">
          <ac:chgData name="John Lonergan" userId="db8094ce4aaa691d" providerId="LiveId" clId="{BA4ACA66-6369-4585-9120-0FC34E2B4B29}" dt="2020-09-02T23:18:23.087" v="362" actId="1038"/>
          <ac:spMkLst>
            <pc:docMk/>
            <pc:sldMk cId="2975855626" sldId="256"/>
            <ac:spMk id="54" creationId="{EB3FE4AA-41C2-4531-A705-817E8BC9BEB6}"/>
          </ac:spMkLst>
        </pc:spChg>
        <pc:spChg chg="add mod">
          <ac:chgData name="John Lonergan" userId="db8094ce4aaa691d" providerId="LiveId" clId="{BA4ACA66-6369-4585-9120-0FC34E2B4B29}" dt="2020-09-02T23:18:12.250" v="309" actId="1037"/>
          <ac:spMkLst>
            <pc:docMk/>
            <pc:sldMk cId="2975855626" sldId="256"/>
            <ac:spMk id="56" creationId="{AE2D39F6-08BB-4909-9B4E-0654F6ECCA86}"/>
          </ac:spMkLst>
        </pc:spChg>
        <pc:spChg chg="add mod">
          <ac:chgData name="John Lonergan" userId="db8094ce4aaa691d" providerId="LiveId" clId="{BA4ACA66-6369-4585-9120-0FC34E2B4B29}" dt="2020-09-02T23:17:24.075" v="269" actId="1076"/>
          <ac:spMkLst>
            <pc:docMk/>
            <pc:sldMk cId="2975855626" sldId="256"/>
            <ac:spMk id="58" creationId="{3290BAC5-2448-4CF6-B698-915E56EFCA06}"/>
          </ac:spMkLst>
        </pc:spChg>
        <pc:spChg chg="add mod">
          <ac:chgData name="John Lonergan" userId="db8094ce4aaa691d" providerId="LiveId" clId="{BA4ACA66-6369-4585-9120-0FC34E2B4B29}" dt="2020-09-02T23:17:59.704" v="275" actId="1076"/>
          <ac:spMkLst>
            <pc:docMk/>
            <pc:sldMk cId="2975855626" sldId="256"/>
            <ac:spMk id="60" creationId="{17968281-4F79-4DCA-BC19-46C99C729938}"/>
          </ac:spMkLst>
        </pc:spChg>
        <pc:spChg chg="add mod">
          <ac:chgData name="John Lonergan" userId="db8094ce4aaa691d" providerId="LiveId" clId="{BA4ACA66-6369-4585-9120-0FC34E2B4B29}" dt="2020-09-02T23:18:47.725" v="468" actId="1037"/>
          <ac:spMkLst>
            <pc:docMk/>
            <pc:sldMk cId="2975855626" sldId="256"/>
            <ac:spMk id="62" creationId="{D7422B29-D47D-437D-96E6-9B6563684029}"/>
          </ac:spMkLst>
        </pc:spChg>
        <pc:spChg chg="add mod">
          <ac:chgData name="John Lonergan" userId="db8094ce4aaa691d" providerId="LiveId" clId="{BA4ACA66-6369-4585-9120-0FC34E2B4B29}" dt="2020-09-02T23:19:03.313" v="528" actId="1038"/>
          <ac:spMkLst>
            <pc:docMk/>
            <pc:sldMk cId="2975855626" sldId="256"/>
            <ac:spMk id="64" creationId="{C098D15D-1F5A-479C-AE7D-70F66E4FFF3B}"/>
          </ac:spMkLst>
        </pc:spChg>
        <pc:spChg chg="add">
          <ac:chgData name="John Lonergan" userId="db8094ce4aaa691d" providerId="LiveId" clId="{BA4ACA66-6369-4585-9120-0FC34E2B4B29}" dt="2020-09-02T23:26:34.695" v="596" actId="22"/>
          <ac:spMkLst>
            <pc:docMk/>
            <pc:sldMk cId="2975855626" sldId="256"/>
            <ac:spMk id="69" creationId="{830206EB-3975-4804-BC5C-7287E8097049}"/>
          </ac:spMkLst>
        </pc:spChg>
        <pc:spChg chg="add del mod">
          <ac:chgData name="John Lonergan" userId="db8094ce4aaa691d" providerId="LiveId" clId="{BA4ACA66-6369-4585-9120-0FC34E2B4B29}" dt="2020-09-02T23:27:00.555" v="680" actId="478"/>
          <ac:spMkLst>
            <pc:docMk/>
            <pc:sldMk cId="2975855626" sldId="256"/>
            <ac:spMk id="70" creationId="{80D68D3B-B5B3-4DF5-BDED-1867B8D031FB}"/>
          </ac:spMkLst>
        </pc:spChg>
        <pc:spChg chg="add mod">
          <ac:chgData name="John Lonergan" userId="db8094ce4aaa691d" providerId="LiveId" clId="{BA4ACA66-6369-4585-9120-0FC34E2B4B29}" dt="2020-09-02T23:26:51.925" v="679" actId="1038"/>
          <ac:spMkLst>
            <pc:docMk/>
            <pc:sldMk cId="2975855626" sldId="256"/>
            <ac:spMk id="71" creationId="{07301CE0-883B-4642-85EE-0BB30DF1061B}"/>
          </ac:spMkLst>
        </pc:spChg>
        <pc:spChg chg="add del mod">
          <ac:chgData name="John Lonergan" userId="db8094ce4aaa691d" providerId="LiveId" clId="{BA4ACA66-6369-4585-9120-0FC34E2B4B29}" dt="2020-09-02T23:27:00.555" v="680" actId="478"/>
          <ac:spMkLst>
            <pc:docMk/>
            <pc:sldMk cId="2975855626" sldId="256"/>
            <ac:spMk id="72" creationId="{5BD3AF46-9CC0-4575-8916-D05B7EA2DC41}"/>
          </ac:spMkLst>
        </pc:spChg>
        <pc:spChg chg="add mod">
          <ac:chgData name="John Lonergan" userId="db8094ce4aaa691d" providerId="LiveId" clId="{BA4ACA66-6369-4585-9120-0FC34E2B4B29}" dt="2020-09-02T23:26:51.925" v="679" actId="1038"/>
          <ac:spMkLst>
            <pc:docMk/>
            <pc:sldMk cId="2975855626" sldId="256"/>
            <ac:spMk id="73" creationId="{B2F9345C-06D0-47A7-901A-15CFA4A3B506}"/>
          </ac:spMkLst>
        </pc:spChg>
        <pc:spChg chg="add mod">
          <ac:chgData name="John Lonergan" userId="db8094ce4aaa691d" providerId="LiveId" clId="{BA4ACA66-6369-4585-9120-0FC34E2B4B29}" dt="2020-09-02T23:26:51.925" v="679" actId="1038"/>
          <ac:spMkLst>
            <pc:docMk/>
            <pc:sldMk cId="2975855626" sldId="256"/>
            <ac:spMk id="79" creationId="{C215B7CB-2575-407B-8826-746DA09BCE54}"/>
          </ac:spMkLst>
        </pc:spChg>
        <pc:spChg chg="add del mod">
          <ac:chgData name="John Lonergan" userId="db8094ce4aaa691d" providerId="LiveId" clId="{BA4ACA66-6369-4585-9120-0FC34E2B4B29}" dt="2020-09-02T23:27:06.001" v="682" actId="478"/>
          <ac:spMkLst>
            <pc:docMk/>
            <pc:sldMk cId="2975855626" sldId="256"/>
            <ac:spMk id="80" creationId="{AEEE5EFC-7EDE-42BB-B927-0D5877A05440}"/>
          </ac:spMkLst>
        </pc:spChg>
        <pc:spChg chg="add del mod">
          <ac:chgData name="John Lonergan" userId="db8094ce4aaa691d" providerId="LiveId" clId="{BA4ACA66-6369-4585-9120-0FC34E2B4B29}" dt="2020-09-02T23:27:08.088" v="683" actId="478"/>
          <ac:spMkLst>
            <pc:docMk/>
            <pc:sldMk cId="2975855626" sldId="256"/>
            <ac:spMk id="81" creationId="{298B0CDF-D228-49B4-ADE0-BC1A4C2C6754}"/>
          </ac:spMkLst>
        </pc:spChg>
        <pc:spChg chg="add del mod">
          <ac:chgData name="John Lonergan" userId="db8094ce4aaa691d" providerId="LiveId" clId="{BA4ACA66-6369-4585-9120-0FC34E2B4B29}" dt="2020-09-02T23:27:00.555" v="680" actId="478"/>
          <ac:spMkLst>
            <pc:docMk/>
            <pc:sldMk cId="2975855626" sldId="256"/>
            <ac:spMk id="82" creationId="{7BB9F17B-E5B0-4AED-A2C1-FC7312FB6D66}"/>
          </ac:spMkLst>
        </pc:spChg>
        <pc:spChg chg="add del mod">
          <ac:chgData name="John Lonergan" userId="db8094ce4aaa691d" providerId="LiveId" clId="{BA4ACA66-6369-4585-9120-0FC34E2B4B29}" dt="2020-09-02T23:27:00.555" v="680" actId="478"/>
          <ac:spMkLst>
            <pc:docMk/>
            <pc:sldMk cId="2975855626" sldId="256"/>
            <ac:spMk id="83" creationId="{424D7FF7-D50A-47BB-8203-68DF0D6D255D}"/>
          </ac:spMkLst>
        </pc:spChg>
        <pc:spChg chg="add del mod">
          <ac:chgData name="John Lonergan" userId="db8094ce4aaa691d" providerId="LiveId" clId="{BA4ACA66-6369-4585-9120-0FC34E2B4B29}" dt="2020-09-02T23:27:00.555" v="680" actId="478"/>
          <ac:spMkLst>
            <pc:docMk/>
            <pc:sldMk cId="2975855626" sldId="256"/>
            <ac:spMk id="84" creationId="{A537C912-1EAB-4A37-AE8C-8A22497207C2}"/>
          </ac:spMkLst>
        </pc:spChg>
        <pc:spChg chg="add del mod">
          <ac:chgData name="John Lonergan" userId="db8094ce4aaa691d" providerId="LiveId" clId="{BA4ACA66-6369-4585-9120-0FC34E2B4B29}" dt="2020-09-02T23:27:00.555" v="680" actId="478"/>
          <ac:spMkLst>
            <pc:docMk/>
            <pc:sldMk cId="2975855626" sldId="256"/>
            <ac:spMk id="85" creationId="{5949BDC0-5199-4605-A146-EF83F3D42414}"/>
          </ac:spMkLst>
        </pc:spChg>
        <pc:spChg chg="add del mod">
          <ac:chgData name="John Lonergan" userId="db8094ce4aaa691d" providerId="LiveId" clId="{BA4ACA66-6369-4585-9120-0FC34E2B4B29}" dt="2020-09-02T23:27:00.555" v="680" actId="478"/>
          <ac:spMkLst>
            <pc:docMk/>
            <pc:sldMk cId="2975855626" sldId="256"/>
            <ac:spMk id="86" creationId="{19DA43D9-B352-42BC-819D-2E8E3D47F11B}"/>
          </ac:spMkLst>
        </pc:spChg>
        <pc:spChg chg="add mod">
          <ac:chgData name="John Lonergan" userId="db8094ce4aaa691d" providerId="LiveId" clId="{BA4ACA66-6369-4585-9120-0FC34E2B4B29}" dt="2020-09-02T23:26:51.925" v="679" actId="1038"/>
          <ac:spMkLst>
            <pc:docMk/>
            <pc:sldMk cId="2975855626" sldId="256"/>
            <ac:spMk id="87" creationId="{EC8F7914-9579-456F-A052-DD834B7C533D}"/>
          </ac:spMkLst>
        </pc:spChg>
        <pc:spChg chg="add mod">
          <ac:chgData name="John Lonergan" userId="db8094ce4aaa691d" providerId="LiveId" clId="{BA4ACA66-6369-4585-9120-0FC34E2B4B29}" dt="2020-09-02T23:26:51.925" v="679" actId="1038"/>
          <ac:spMkLst>
            <pc:docMk/>
            <pc:sldMk cId="2975855626" sldId="256"/>
            <ac:spMk id="88" creationId="{6BAEF3E1-152C-4D4F-8117-679C44B3E8C0}"/>
          </ac:spMkLst>
        </pc:spChg>
        <pc:spChg chg="add del mod">
          <ac:chgData name="John Lonergan" userId="db8094ce4aaa691d" providerId="LiveId" clId="{BA4ACA66-6369-4585-9120-0FC34E2B4B29}" dt="2020-09-02T23:27:00.555" v="680" actId="478"/>
          <ac:spMkLst>
            <pc:docMk/>
            <pc:sldMk cId="2975855626" sldId="256"/>
            <ac:spMk id="89" creationId="{1014A064-0639-41A5-95EC-5521B763CC68}"/>
          </ac:spMkLst>
        </pc:spChg>
        <pc:spChg chg="add del mod">
          <ac:chgData name="John Lonergan" userId="db8094ce4aaa691d" providerId="LiveId" clId="{BA4ACA66-6369-4585-9120-0FC34E2B4B29}" dt="2020-09-02T23:27:00.555" v="680" actId="478"/>
          <ac:spMkLst>
            <pc:docMk/>
            <pc:sldMk cId="2975855626" sldId="256"/>
            <ac:spMk id="90" creationId="{3F893485-DF06-4A69-9F9A-FD158910BB60}"/>
          </ac:spMkLst>
        </pc:spChg>
        <pc:spChg chg="add del mod">
          <ac:chgData name="John Lonergan" userId="db8094ce4aaa691d" providerId="LiveId" clId="{BA4ACA66-6369-4585-9120-0FC34E2B4B29}" dt="2020-09-02T23:27:00.555" v="680" actId="478"/>
          <ac:spMkLst>
            <pc:docMk/>
            <pc:sldMk cId="2975855626" sldId="256"/>
            <ac:spMk id="93" creationId="{3D36C980-EF70-4FC6-8710-B5E74206A8FD}"/>
          </ac:spMkLst>
        </pc:spChg>
        <pc:spChg chg="add mod">
          <ac:chgData name="John Lonergan" userId="db8094ce4aaa691d" providerId="LiveId" clId="{BA4ACA66-6369-4585-9120-0FC34E2B4B29}" dt="2020-09-02T23:27:29.503" v="741" actId="1037"/>
          <ac:spMkLst>
            <pc:docMk/>
            <pc:sldMk cId="2975855626" sldId="256"/>
            <ac:spMk id="95" creationId="{3E71C680-D132-4B4F-9D7B-EBCC936E4308}"/>
          </ac:spMkLst>
        </pc:spChg>
        <pc:cxnChg chg="add del mod">
          <ac:chgData name="John Lonergan" userId="db8094ce4aaa691d" providerId="LiveId" clId="{BA4ACA66-6369-4585-9120-0FC34E2B4B29}" dt="2020-09-02T23:01:25.591" v="25" actId="478"/>
          <ac:cxnSpMkLst>
            <pc:docMk/>
            <pc:sldMk cId="2975855626" sldId="256"/>
            <ac:cxnSpMk id="10" creationId="{200B000C-C615-41D6-9D01-60238824538A}"/>
          </ac:cxnSpMkLst>
        </pc:cxnChg>
        <pc:cxnChg chg="add mod">
          <ac:chgData name="John Lonergan" userId="db8094ce4aaa691d" providerId="LiveId" clId="{BA4ACA66-6369-4585-9120-0FC34E2B4B29}" dt="2020-09-02T23:14:31.898" v="257" actId="692"/>
          <ac:cxnSpMkLst>
            <pc:docMk/>
            <pc:sldMk cId="2975855626" sldId="256"/>
            <ac:cxnSpMk id="15" creationId="{174EB11C-4E99-4005-8335-B249A184F4BE}"/>
          </ac:cxnSpMkLst>
        </pc:cxnChg>
        <pc:cxnChg chg="add mod">
          <ac:chgData name="John Lonergan" userId="db8094ce4aaa691d" providerId="LiveId" clId="{BA4ACA66-6369-4585-9120-0FC34E2B4B29}" dt="2020-09-02T23:14:31.898" v="257" actId="692"/>
          <ac:cxnSpMkLst>
            <pc:docMk/>
            <pc:sldMk cId="2975855626" sldId="256"/>
            <ac:cxnSpMk id="17" creationId="{81D1DF51-6BC9-48FF-BEB6-AD213B8D2F11}"/>
          </ac:cxnSpMkLst>
        </pc:cxnChg>
        <pc:cxnChg chg="add mod">
          <ac:chgData name="John Lonergan" userId="db8094ce4aaa691d" providerId="LiveId" clId="{BA4ACA66-6369-4585-9120-0FC34E2B4B29}" dt="2020-09-02T23:14:31.898" v="257" actId="692"/>
          <ac:cxnSpMkLst>
            <pc:docMk/>
            <pc:sldMk cId="2975855626" sldId="256"/>
            <ac:cxnSpMk id="19" creationId="{255E8417-7418-481E-BE09-AB9060EAF090}"/>
          </ac:cxnSpMkLst>
        </pc:cxnChg>
        <pc:cxnChg chg="add del mod">
          <ac:chgData name="John Lonergan" userId="db8094ce4aaa691d" providerId="LiveId" clId="{BA4ACA66-6369-4585-9120-0FC34E2B4B29}" dt="2020-09-02T23:04:04.978" v="47" actId="478"/>
          <ac:cxnSpMkLst>
            <pc:docMk/>
            <pc:sldMk cId="2975855626" sldId="256"/>
            <ac:cxnSpMk id="21" creationId="{F17A3B2F-7F26-4FC9-A396-6D587B950724}"/>
          </ac:cxnSpMkLst>
        </pc:cxnChg>
        <pc:cxnChg chg="add mod">
          <ac:chgData name="John Lonergan" userId="db8094ce4aaa691d" providerId="LiveId" clId="{BA4ACA66-6369-4585-9120-0FC34E2B4B29}" dt="2020-09-02T23:14:31.898" v="257" actId="692"/>
          <ac:cxnSpMkLst>
            <pc:docMk/>
            <pc:sldMk cId="2975855626" sldId="256"/>
            <ac:cxnSpMk id="24" creationId="{5F52C5B9-12FA-4352-BC96-659B3CA1CCBC}"/>
          </ac:cxnSpMkLst>
        </pc:cxnChg>
        <pc:cxnChg chg="add mod">
          <ac:chgData name="John Lonergan" userId="db8094ce4aaa691d" providerId="LiveId" clId="{BA4ACA66-6369-4585-9120-0FC34E2B4B29}" dt="2020-09-02T23:14:31.898" v="257" actId="692"/>
          <ac:cxnSpMkLst>
            <pc:docMk/>
            <pc:sldMk cId="2975855626" sldId="256"/>
            <ac:cxnSpMk id="26" creationId="{DB3E65A3-9EE7-4209-B0BC-B0125EB033C2}"/>
          </ac:cxnSpMkLst>
        </pc:cxnChg>
        <pc:cxnChg chg="add mod">
          <ac:chgData name="John Lonergan" userId="db8094ce4aaa691d" providerId="LiveId" clId="{BA4ACA66-6369-4585-9120-0FC34E2B4B29}" dt="2020-09-02T23:19:29.221" v="531" actId="14100"/>
          <ac:cxnSpMkLst>
            <pc:docMk/>
            <pc:sldMk cId="2975855626" sldId="256"/>
            <ac:cxnSpMk id="65" creationId="{A12CA273-3904-4970-9FDF-A4AC0FADDF18}"/>
          </ac:cxnSpMkLst>
        </pc:cxnChg>
        <pc:cxnChg chg="add mod">
          <ac:chgData name="John Lonergan" userId="db8094ce4aaa691d" providerId="LiveId" clId="{BA4ACA66-6369-4585-9120-0FC34E2B4B29}" dt="2020-09-02T23:19:43.535" v="594" actId="1038"/>
          <ac:cxnSpMkLst>
            <pc:docMk/>
            <pc:sldMk cId="2975855626" sldId="256"/>
            <ac:cxnSpMk id="67" creationId="{DE1023F9-E322-4E19-8A53-B21439174591}"/>
          </ac:cxnSpMkLst>
        </pc:cxnChg>
        <pc:cxnChg chg="add del mod">
          <ac:chgData name="John Lonergan" userId="db8094ce4aaa691d" providerId="LiveId" clId="{BA4ACA66-6369-4585-9120-0FC34E2B4B29}" dt="2020-09-02T23:27:03.773" v="681" actId="478"/>
          <ac:cxnSpMkLst>
            <pc:docMk/>
            <pc:sldMk cId="2975855626" sldId="256"/>
            <ac:cxnSpMk id="74" creationId="{B26FC8CC-5EB7-459C-B5F9-FC58FAE90E50}"/>
          </ac:cxnSpMkLst>
        </pc:cxnChg>
        <pc:cxnChg chg="add del mod">
          <ac:chgData name="John Lonergan" userId="db8094ce4aaa691d" providerId="LiveId" clId="{BA4ACA66-6369-4585-9120-0FC34E2B4B29}" dt="2020-09-02T23:27:00.555" v="680" actId="478"/>
          <ac:cxnSpMkLst>
            <pc:docMk/>
            <pc:sldMk cId="2975855626" sldId="256"/>
            <ac:cxnSpMk id="75" creationId="{B1FD67CE-828D-4247-98BA-71CB94880D83}"/>
          </ac:cxnSpMkLst>
        </pc:cxnChg>
        <pc:cxnChg chg="add mod">
          <ac:chgData name="John Lonergan" userId="db8094ce4aaa691d" providerId="LiveId" clId="{BA4ACA66-6369-4585-9120-0FC34E2B4B29}" dt="2020-09-02T23:27:00.555" v="680" actId="478"/>
          <ac:cxnSpMkLst>
            <pc:docMk/>
            <pc:sldMk cId="2975855626" sldId="256"/>
            <ac:cxnSpMk id="76" creationId="{D7B75CE6-BA24-4C50-B4E4-C74A196F8DD0}"/>
          </ac:cxnSpMkLst>
        </pc:cxnChg>
        <pc:cxnChg chg="add mod">
          <ac:chgData name="John Lonergan" userId="db8094ce4aaa691d" providerId="LiveId" clId="{BA4ACA66-6369-4585-9120-0FC34E2B4B29}" dt="2020-09-02T23:26:51.925" v="679" actId="1038"/>
          <ac:cxnSpMkLst>
            <pc:docMk/>
            <pc:sldMk cId="2975855626" sldId="256"/>
            <ac:cxnSpMk id="77" creationId="{1DD30D25-6B24-4335-B050-67EAF0E0AF29}"/>
          </ac:cxnSpMkLst>
        </pc:cxnChg>
        <pc:cxnChg chg="add mod">
          <ac:chgData name="John Lonergan" userId="db8094ce4aaa691d" providerId="LiveId" clId="{BA4ACA66-6369-4585-9120-0FC34E2B4B29}" dt="2020-09-02T23:26:51.925" v="679" actId="1038"/>
          <ac:cxnSpMkLst>
            <pc:docMk/>
            <pc:sldMk cId="2975855626" sldId="256"/>
            <ac:cxnSpMk id="78" creationId="{F5269B83-4F02-4330-A3B6-38DE41C0E96B}"/>
          </ac:cxnSpMkLst>
        </pc:cxnChg>
        <pc:cxnChg chg="add del mod">
          <ac:chgData name="John Lonergan" userId="db8094ce4aaa691d" providerId="LiveId" clId="{BA4ACA66-6369-4585-9120-0FC34E2B4B29}" dt="2020-09-02T23:27:00.555" v="680" actId="478"/>
          <ac:cxnSpMkLst>
            <pc:docMk/>
            <pc:sldMk cId="2975855626" sldId="256"/>
            <ac:cxnSpMk id="91" creationId="{A2EC4D64-BE14-4356-A023-FDD720FD40FB}"/>
          </ac:cxnSpMkLst>
        </pc:cxnChg>
        <pc:cxnChg chg="add del mod">
          <ac:chgData name="John Lonergan" userId="db8094ce4aaa691d" providerId="LiveId" clId="{BA4ACA66-6369-4585-9120-0FC34E2B4B29}" dt="2020-09-02T23:27:00.555" v="680" actId="478"/>
          <ac:cxnSpMkLst>
            <pc:docMk/>
            <pc:sldMk cId="2975855626" sldId="256"/>
            <ac:cxnSpMk id="92" creationId="{DF8FF5E1-0BF2-4D85-B9D2-CD8523616A85}"/>
          </ac:cxnSpMkLst>
        </pc:cxnChg>
        <pc:cxnChg chg="add mod">
          <ac:chgData name="John Lonergan" userId="db8094ce4aaa691d" providerId="LiveId" clId="{BA4ACA66-6369-4585-9120-0FC34E2B4B29}" dt="2020-09-02T23:27:29.503" v="741" actId="1037"/>
          <ac:cxnSpMkLst>
            <pc:docMk/>
            <pc:sldMk cId="2975855626" sldId="256"/>
            <ac:cxnSpMk id="94" creationId="{4BC3F095-8BFA-4376-BA8C-A550F0DA54DA}"/>
          </ac:cxnSpMkLst>
        </pc:cxnChg>
      </pc:sldChg>
      <pc:sldChg chg="addSp delSp modSp new mod">
        <pc:chgData name="John Lonergan" userId="db8094ce4aaa691d" providerId="LiveId" clId="{BA4ACA66-6369-4585-9120-0FC34E2B4B29}" dt="2020-09-06T23:10:46.218" v="6734" actId="14100"/>
        <pc:sldMkLst>
          <pc:docMk/>
          <pc:sldMk cId="3922833653" sldId="257"/>
        </pc:sldMkLst>
        <pc:spChg chg="del">
          <ac:chgData name="John Lonergan" userId="db8094ce4aaa691d" providerId="LiveId" clId="{BA4ACA66-6369-4585-9120-0FC34E2B4B29}" dt="2020-09-03T01:02:26.127" v="743" actId="478"/>
          <ac:spMkLst>
            <pc:docMk/>
            <pc:sldMk cId="3922833653" sldId="257"/>
            <ac:spMk id="2" creationId="{CF78CB42-1F08-434E-9761-76A35C284227}"/>
          </ac:spMkLst>
        </pc:spChg>
        <pc:spChg chg="add mod">
          <ac:chgData name="John Lonergan" userId="db8094ce4aaa691d" providerId="LiveId" clId="{BA4ACA66-6369-4585-9120-0FC34E2B4B29}" dt="2020-09-06T23:10:35.499" v="6732" actId="20577"/>
          <ac:spMkLst>
            <pc:docMk/>
            <pc:sldMk cId="3922833653" sldId="257"/>
            <ac:spMk id="2" creationId="{D72CE6C3-87F3-4687-93D3-90BC2C6D3BC8}"/>
          </ac:spMkLst>
        </pc:spChg>
        <pc:spChg chg="del">
          <ac:chgData name="John Lonergan" userId="db8094ce4aaa691d" providerId="LiveId" clId="{BA4ACA66-6369-4585-9120-0FC34E2B4B29}" dt="2020-09-03T01:02:26.127" v="743" actId="478"/>
          <ac:spMkLst>
            <pc:docMk/>
            <pc:sldMk cId="3922833653" sldId="257"/>
            <ac:spMk id="3" creationId="{0C156A1D-E0B9-42E4-AC87-A515A85F81DD}"/>
          </ac:spMkLst>
        </pc:spChg>
        <pc:spChg chg="add mod">
          <ac:chgData name="John Lonergan" userId="db8094ce4aaa691d" providerId="LiveId" clId="{BA4ACA66-6369-4585-9120-0FC34E2B4B29}" dt="2020-09-06T23:02:15.119" v="6703" actId="113"/>
          <ac:spMkLst>
            <pc:docMk/>
            <pc:sldMk cId="3922833653" sldId="257"/>
            <ac:spMk id="3" creationId="{97FCEF85-A8C7-4156-840D-0D966A251A70}"/>
          </ac:spMkLst>
        </pc:spChg>
        <pc:spChg chg="add mod">
          <ac:chgData name="John Lonergan" userId="db8094ce4aaa691d" providerId="LiveId" clId="{BA4ACA66-6369-4585-9120-0FC34E2B4B29}" dt="2020-09-06T23:02:08.001" v="6701" actId="113"/>
          <ac:spMkLst>
            <pc:docMk/>
            <pc:sldMk cId="3922833653" sldId="257"/>
            <ac:spMk id="5" creationId="{01DAE672-98F3-4513-AA0F-FD00D2B8FDBA}"/>
          </ac:spMkLst>
        </pc:spChg>
        <pc:spChg chg="add mod">
          <ac:chgData name="John Lonergan" userId="db8094ce4aaa691d" providerId="LiveId" clId="{BA4ACA66-6369-4585-9120-0FC34E2B4B29}" dt="2020-09-06T23:02:17.414" v="6704" actId="113"/>
          <ac:spMkLst>
            <pc:docMk/>
            <pc:sldMk cId="3922833653" sldId="257"/>
            <ac:spMk id="9" creationId="{25E03FBF-0DA3-4224-AD41-4CAED4FF1571}"/>
          </ac:spMkLst>
        </pc:spChg>
        <pc:spChg chg="add del mod ord">
          <ac:chgData name="John Lonergan" userId="db8094ce4aaa691d" providerId="LiveId" clId="{BA4ACA66-6369-4585-9120-0FC34E2B4B29}" dt="2020-09-03T21:16:34.276" v="1837" actId="21"/>
          <ac:spMkLst>
            <pc:docMk/>
            <pc:sldMk cId="3922833653" sldId="257"/>
            <ac:spMk id="12" creationId="{3BDA1B3D-1BC2-480B-81EB-E1C357872B1B}"/>
          </ac:spMkLst>
        </pc:spChg>
        <pc:spChg chg="add del mod">
          <ac:chgData name="John Lonergan" userId="db8094ce4aaa691d" providerId="LiveId" clId="{BA4ACA66-6369-4585-9120-0FC34E2B4B29}" dt="2020-09-03T21:11:49.385" v="1534" actId="478"/>
          <ac:spMkLst>
            <pc:docMk/>
            <pc:sldMk cId="3922833653" sldId="257"/>
            <ac:spMk id="17" creationId="{D708DB7B-D596-44DA-85A1-FFFB3BD0167D}"/>
          </ac:spMkLst>
        </pc:spChg>
        <pc:spChg chg="add del mod">
          <ac:chgData name="John Lonergan" userId="db8094ce4aaa691d" providerId="LiveId" clId="{BA4ACA66-6369-4585-9120-0FC34E2B4B29}" dt="2020-09-03T21:21:02.945" v="2429" actId="21"/>
          <ac:spMkLst>
            <pc:docMk/>
            <pc:sldMk cId="3922833653" sldId="257"/>
            <ac:spMk id="19" creationId="{F32FB775-B8F0-4868-94EA-416F49507040}"/>
          </ac:spMkLst>
        </pc:spChg>
        <pc:spChg chg="add del mod">
          <ac:chgData name="John Lonergan" userId="db8094ce4aaa691d" providerId="LiveId" clId="{BA4ACA66-6369-4585-9120-0FC34E2B4B29}" dt="2020-09-03T21:15:40.502" v="1786" actId="478"/>
          <ac:spMkLst>
            <pc:docMk/>
            <pc:sldMk cId="3922833653" sldId="257"/>
            <ac:spMk id="21" creationId="{B8963026-3021-4FE8-BA77-0545A70D7719}"/>
          </ac:spMkLst>
        </pc:spChg>
        <pc:spChg chg="add mod">
          <ac:chgData name="John Lonergan" userId="db8094ce4aaa691d" providerId="LiveId" clId="{BA4ACA66-6369-4585-9120-0FC34E2B4B29}" dt="2020-09-03T21:17:03.425" v="1872" actId="1038"/>
          <ac:spMkLst>
            <pc:docMk/>
            <pc:sldMk cId="3922833653" sldId="257"/>
            <ac:spMk id="22" creationId="{1650F49D-5169-4A5E-8E8B-18D09AB9CED7}"/>
          </ac:spMkLst>
        </pc:spChg>
        <pc:spChg chg="add del mod">
          <ac:chgData name="John Lonergan" userId="db8094ce4aaa691d" providerId="LiveId" clId="{BA4ACA66-6369-4585-9120-0FC34E2B4B29}" dt="2020-09-03T21:15:43.534" v="1787" actId="478"/>
          <ac:spMkLst>
            <pc:docMk/>
            <pc:sldMk cId="3922833653" sldId="257"/>
            <ac:spMk id="24" creationId="{9F9711EE-3312-4FE0-9975-FCA4F160C537}"/>
          </ac:spMkLst>
        </pc:spChg>
        <pc:spChg chg="add mod">
          <ac:chgData name="John Lonergan" userId="db8094ce4aaa691d" providerId="LiveId" clId="{BA4ACA66-6369-4585-9120-0FC34E2B4B29}" dt="2020-09-03T21:17:03.425" v="1872" actId="1038"/>
          <ac:spMkLst>
            <pc:docMk/>
            <pc:sldMk cId="3922833653" sldId="257"/>
            <ac:spMk id="25" creationId="{1E01EA18-4AB3-4F7B-B72C-FFBC4BAB68D9}"/>
          </ac:spMkLst>
        </pc:spChg>
        <pc:spChg chg="add del mod">
          <ac:chgData name="John Lonergan" userId="db8094ce4aaa691d" providerId="LiveId" clId="{BA4ACA66-6369-4585-9120-0FC34E2B4B29}" dt="2020-09-03T21:14:31.510" v="1607" actId="478"/>
          <ac:spMkLst>
            <pc:docMk/>
            <pc:sldMk cId="3922833653" sldId="257"/>
            <ac:spMk id="38" creationId="{E3979477-C801-484F-8923-92C79E797195}"/>
          </ac:spMkLst>
        </pc:spChg>
        <pc:spChg chg="add del mod">
          <ac:chgData name="John Lonergan" userId="db8094ce4aaa691d" providerId="LiveId" clId="{BA4ACA66-6369-4585-9120-0FC34E2B4B29}" dt="2020-09-03T21:14:29.093" v="1606" actId="478"/>
          <ac:spMkLst>
            <pc:docMk/>
            <pc:sldMk cId="3922833653" sldId="257"/>
            <ac:spMk id="40" creationId="{AA89C542-F28B-402F-839C-642A415BF8F2}"/>
          </ac:spMkLst>
        </pc:spChg>
        <pc:spChg chg="add mod">
          <ac:chgData name="John Lonergan" userId="db8094ce4aaa691d" providerId="LiveId" clId="{BA4ACA66-6369-4585-9120-0FC34E2B4B29}" dt="2020-09-03T21:34:51.640" v="3179" actId="1036"/>
          <ac:spMkLst>
            <pc:docMk/>
            <pc:sldMk cId="3922833653" sldId="257"/>
            <ac:spMk id="50" creationId="{B75A432E-3800-4000-B451-570D10C1BAFA}"/>
          </ac:spMkLst>
        </pc:spChg>
        <pc:spChg chg="add del mod">
          <ac:chgData name="John Lonergan" userId="db8094ce4aaa691d" providerId="LiveId" clId="{BA4ACA66-6369-4585-9120-0FC34E2B4B29}" dt="2020-09-03T21:14:26.219" v="1605" actId="478"/>
          <ac:spMkLst>
            <pc:docMk/>
            <pc:sldMk cId="3922833653" sldId="257"/>
            <ac:spMk id="52" creationId="{E3763FCA-4864-414F-8F04-1C68A6FBECB7}"/>
          </ac:spMkLst>
        </pc:spChg>
        <pc:spChg chg="add mod">
          <ac:chgData name="John Lonergan" userId="db8094ce4aaa691d" providerId="LiveId" clId="{BA4ACA66-6369-4585-9120-0FC34E2B4B29}" dt="2020-09-03T21:34:40.312" v="3153" actId="1038"/>
          <ac:spMkLst>
            <pc:docMk/>
            <pc:sldMk cId="3922833653" sldId="257"/>
            <ac:spMk id="61" creationId="{EDB627E5-7E63-486A-9D56-8A853738943B}"/>
          </ac:spMkLst>
        </pc:spChg>
        <pc:spChg chg="add mod">
          <ac:chgData name="John Lonergan" userId="db8094ce4aaa691d" providerId="LiveId" clId="{BA4ACA66-6369-4585-9120-0FC34E2B4B29}" dt="2020-09-03T21:34:46.638" v="3165" actId="1037"/>
          <ac:spMkLst>
            <pc:docMk/>
            <pc:sldMk cId="3922833653" sldId="257"/>
            <ac:spMk id="64" creationId="{C0BF82F4-F41D-451F-89D8-396C8C2E9A60}"/>
          </ac:spMkLst>
        </pc:spChg>
        <pc:spChg chg="add mod ord">
          <ac:chgData name="John Lonergan" userId="db8094ce4aaa691d" providerId="LiveId" clId="{BA4ACA66-6369-4585-9120-0FC34E2B4B29}" dt="2020-09-03T21:20:48.189" v="2339" actId="14100"/>
          <ac:spMkLst>
            <pc:docMk/>
            <pc:sldMk cId="3922833653" sldId="257"/>
            <ac:spMk id="76" creationId="{967FABE3-BF97-4BD8-9D8F-8506E0E603FF}"/>
          </ac:spMkLst>
        </pc:spChg>
        <pc:spChg chg="add mod">
          <ac:chgData name="John Lonergan" userId="db8094ce4aaa691d" providerId="LiveId" clId="{BA4ACA66-6369-4585-9120-0FC34E2B4B29}" dt="2020-09-06T23:10:43.066" v="6733" actId="164"/>
          <ac:spMkLst>
            <pc:docMk/>
            <pc:sldMk cId="3922833653" sldId="257"/>
            <ac:spMk id="87" creationId="{8CB33466-ABBF-43B9-BD92-EFF5168E9134}"/>
          </ac:spMkLst>
        </pc:spChg>
        <pc:spChg chg="add mod">
          <ac:chgData name="John Lonergan" userId="db8094ce4aaa691d" providerId="LiveId" clId="{BA4ACA66-6369-4585-9120-0FC34E2B4B29}" dt="2020-09-06T23:10:43.066" v="6733" actId="164"/>
          <ac:spMkLst>
            <pc:docMk/>
            <pc:sldMk cId="3922833653" sldId="257"/>
            <ac:spMk id="89" creationId="{07B3EC8F-77B8-4947-88E4-CF7D4E88BBBC}"/>
          </ac:spMkLst>
        </pc:spChg>
        <pc:spChg chg="add mod">
          <ac:chgData name="John Lonergan" userId="db8094ce4aaa691d" providerId="LiveId" clId="{BA4ACA66-6369-4585-9120-0FC34E2B4B29}" dt="2020-09-06T23:10:43.066" v="6733" actId="164"/>
          <ac:spMkLst>
            <pc:docMk/>
            <pc:sldMk cId="3922833653" sldId="257"/>
            <ac:spMk id="91" creationId="{AF8EA843-4ED1-42A0-96FB-D2FF399F3533}"/>
          </ac:spMkLst>
        </pc:spChg>
        <pc:spChg chg="add mod">
          <ac:chgData name="John Lonergan" userId="db8094ce4aaa691d" providerId="LiveId" clId="{BA4ACA66-6369-4585-9120-0FC34E2B4B29}" dt="2020-09-06T23:10:43.066" v="6733" actId="164"/>
          <ac:spMkLst>
            <pc:docMk/>
            <pc:sldMk cId="3922833653" sldId="257"/>
            <ac:spMk id="93" creationId="{DEC74A1D-2682-4D12-965A-9D317F6CA966}"/>
          </ac:spMkLst>
        </pc:spChg>
        <pc:spChg chg="add mod">
          <ac:chgData name="John Lonergan" userId="db8094ce4aaa691d" providerId="LiveId" clId="{BA4ACA66-6369-4585-9120-0FC34E2B4B29}" dt="2020-09-06T23:02:00.484" v="6700" actId="403"/>
          <ac:spMkLst>
            <pc:docMk/>
            <pc:sldMk cId="3922833653" sldId="257"/>
            <ac:spMk id="95" creationId="{128627C5-7F24-4F89-BE8D-8978DE28DD2D}"/>
          </ac:spMkLst>
        </pc:spChg>
        <pc:spChg chg="add mod">
          <ac:chgData name="John Lonergan" userId="db8094ce4aaa691d" providerId="LiveId" clId="{BA4ACA66-6369-4585-9120-0FC34E2B4B29}" dt="2020-09-06T23:02:00.484" v="6700" actId="403"/>
          <ac:spMkLst>
            <pc:docMk/>
            <pc:sldMk cId="3922833653" sldId="257"/>
            <ac:spMk id="97" creationId="{8F63679D-D8B1-4B3A-9677-68449CDD586B}"/>
          </ac:spMkLst>
        </pc:spChg>
        <pc:spChg chg="add mod">
          <ac:chgData name="John Lonergan" userId="db8094ce4aaa691d" providerId="LiveId" clId="{BA4ACA66-6369-4585-9120-0FC34E2B4B29}" dt="2020-09-06T23:02:00.484" v="6700" actId="403"/>
          <ac:spMkLst>
            <pc:docMk/>
            <pc:sldMk cId="3922833653" sldId="257"/>
            <ac:spMk id="99" creationId="{6A43FD58-C752-42A5-A2B9-12B689CC0E1E}"/>
          </ac:spMkLst>
        </pc:spChg>
        <pc:spChg chg="add mod">
          <ac:chgData name="John Lonergan" userId="db8094ce4aaa691d" providerId="LiveId" clId="{BA4ACA66-6369-4585-9120-0FC34E2B4B29}" dt="2020-09-06T23:02:00.484" v="6700" actId="403"/>
          <ac:spMkLst>
            <pc:docMk/>
            <pc:sldMk cId="3922833653" sldId="257"/>
            <ac:spMk id="101" creationId="{1FE1A600-0D2B-4C48-8A5A-4AE0B815F527}"/>
          </ac:spMkLst>
        </pc:spChg>
        <pc:spChg chg="add mod">
          <ac:chgData name="John Lonergan" userId="db8094ce4aaa691d" providerId="LiveId" clId="{BA4ACA66-6369-4585-9120-0FC34E2B4B29}" dt="2020-09-03T21:32:36.018" v="3033" actId="1035"/>
          <ac:spMkLst>
            <pc:docMk/>
            <pc:sldMk cId="3922833653" sldId="257"/>
            <ac:spMk id="105" creationId="{F1FBAF35-9E08-42CF-8DA5-984DC7DD9B8E}"/>
          </ac:spMkLst>
        </pc:spChg>
        <pc:spChg chg="add mod">
          <ac:chgData name="John Lonergan" userId="db8094ce4aaa691d" providerId="LiveId" clId="{BA4ACA66-6369-4585-9120-0FC34E2B4B29}" dt="2020-09-03T21:30:27.010" v="2979" actId="1035"/>
          <ac:spMkLst>
            <pc:docMk/>
            <pc:sldMk cId="3922833653" sldId="257"/>
            <ac:spMk id="124" creationId="{F5008A08-20BB-43F3-BC4A-8D782AF68A09}"/>
          </ac:spMkLst>
        </pc:spChg>
        <pc:spChg chg="add mod">
          <ac:chgData name="John Lonergan" userId="db8094ce4aaa691d" providerId="LiveId" clId="{BA4ACA66-6369-4585-9120-0FC34E2B4B29}" dt="2020-09-03T21:32:11.264" v="3024" actId="20577"/>
          <ac:spMkLst>
            <pc:docMk/>
            <pc:sldMk cId="3922833653" sldId="257"/>
            <ac:spMk id="126" creationId="{B7A08EF8-112D-4CAB-AFE8-2982C0A253B1}"/>
          </ac:spMkLst>
        </pc:spChg>
        <pc:spChg chg="add mod">
          <ac:chgData name="John Lonergan" userId="db8094ce4aaa691d" providerId="LiveId" clId="{BA4ACA66-6369-4585-9120-0FC34E2B4B29}" dt="2020-09-06T23:09:19.422" v="6730" actId="113"/>
          <ac:spMkLst>
            <pc:docMk/>
            <pc:sldMk cId="3922833653" sldId="257"/>
            <ac:spMk id="151" creationId="{2288052E-DAE4-44CA-B05E-F2B7539760CE}"/>
          </ac:spMkLst>
        </pc:spChg>
        <pc:grpChg chg="add mod">
          <ac:chgData name="John Lonergan" userId="db8094ce4aaa691d" providerId="LiveId" clId="{BA4ACA66-6369-4585-9120-0FC34E2B4B29}" dt="2020-09-06T23:10:46.218" v="6734" actId="14100"/>
          <ac:grpSpMkLst>
            <pc:docMk/>
            <pc:sldMk cId="3922833653" sldId="257"/>
            <ac:grpSpMk id="4" creationId="{2D118269-78B7-4D3E-A9AD-070D70B14A8B}"/>
          </ac:grpSpMkLst>
        </pc:grpChg>
        <pc:cxnChg chg="add del mod">
          <ac:chgData name="John Lonergan" userId="db8094ce4aaa691d" providerId="LiveId" clId="{BA4ACA66-6369-4585-9120-0FC34E2B4B29}" dt="2020-09-03T20:56:57.488" v="789" actId="478"/>
          <ac:cxnSpMkLst>
            <pc:docMk/>
            <pc:sldMk cId="3922833653" sldId="257"/>
            <ac:cxnSpMk id="6" creationId="{4B2678B4-377E-44FF-927C-5075FDAFD42E}"/>
          </ac:cxnSpMkLst>
        </pc:cxnChg>
        <pc:cxnChg chg="add del">
          <ac:chgData name="John Lonergan" userId="db8094ce4aaa691d" providerId="LiveId" clId="{BA4ACA66-6369-4585-9120-0FC34E2B4B29}" dt="2020-09-03T20:57:21.026" v="791" actId="478"/>
          <ac:cxnSpMkLst>
            <pc:docMk/>
            <pc:sldMk cId="3922833653" sldId="257"/>
            <ac:cxnSpMk id="11" creationId="{A21F8823-CC26-4D81-947B-C9F2EEA30CCC}"/>
          </ac:cxnSpMkLst>
        </pc:cxnChg>
        <pc:cxnChg chg="add mod">
          <ac:chgData name="John Lonergan" userId="db8094ce4aaa691d" providerId="LiveId" clId="{BA4ACA66-6369-4585-9120-0FC34E2B4B29}" dt="2020-09-03T21:16:34.276" v="1837" actId="21"/>
          <ac:cxnSpMkLst>
            <pc:docMk/>
            <pc:sldMk cId="3922833653" sldId="257"/>
            <ac:cxnSpMk id="14" creationId="{5D1AF9B4-FF57-4CEB-815A-7911B09DB2DB}"/>
          </ac:cxnSpMkLst>
        </pc:cxnChg>
        <pc:cxnChg chg="add mod">
          <ac:chgData name="John Lonergan" userId="db8094ce4aaa691d" providerId="LiveId" clId="{BA4ACA66-6369-4585-9120-0FC34E2B4B29}" dt="2020-09-06T23:04:10.968" v="6710" actId="692"/>
          <ac:cxnSpMkLst>
            <pc:docMk/>
            <pc:sldMk cId="3922833653" sldId="257"/>
            <ac:cxnSpMk id="20" creationId="{54E30015-FB0B-4D10-83BB-FFF5F3929C25}"/>
          </ac:cxnSpMkLst>
        </pc:cxnChg>
        <pc:cxnChg chg="add mod">
          <ac:chgData name="John Lonergan" userId="db8094ce4aaa691d" providerId="LiveId" clId="{BA4ACA66-6369-4585-9120-0FC34E2B4B29}" dt="2020-09-06T23:04:37.564" v="6712" actId="692"/>
          <ac:cxnSpMkLst>
            <pc:docMk/>
            <pc:sldMk cId="3922833653" sldId="257"/>
            <ac:cxnSpMk id="23" creationId="{4D87F9C3-FECA-43F4-9598-43950787222E}"/>
          </ac:cxnSpMkLst>
        </pc:cxnChg>
        <pc:cxnChg chg="add del">
          <ac:chgData name="John Lonergan" userId="db8094ce4aaa691d" providerId="LiveId" clId="{BA4ACA66-6369-4585-9120-0FC34E2B4B29}" dt="2020-09-03T21:15:27.595" v="1785" actId="478"/>
          <ac:cxnSpMkLst>
            <pc:docMk/>
            <pc:sldMk cId="3922833653" sldId="257"/>
            <ac:cxnSpMk id="27" creationId="{B12779FB-4218-483D-942C-D8AD54A45569}"/>
          </ac:cxnSpMkLst>
        </pc:cxnChg>
        <pc:cxnChg chg="add mod">
          <ac:chgData name="John Lonergan" userId="db8094ce4aaa691d" providerId="LiveId" clId="{BA4ACA66-6369-4585-9120-0FC34E2B4B29}" dt="2020-09-06T23:06:00.476" v="6720" actId="692"/>
          <ac:cxnSpMkLst>
            <pc:docMk/>
            <pc:sldMk cId="3922833653" sldId="257"/>
            <ac:cxnSpMk id="29" creationId="{781021F5-D7DC-4DC8-9CF2-3580EDB6241D}"/>
          </ac:cxnSpMkLst>
        </pc:cxnChg>
        <pc:cxnChg chg="add mod">
          <ac:chgData name="John Lonergan" userId="db8094ce4aaa691d" providerId="LiveId" clId="{BA4ACA66-6369-4585-9120-0FC34E2B4B29}" dt="2020-09-06T23:06:00.476" v="6720" actId="692"/>
          <ac:cxnSpMkLst>
            <pc:docMk/>
            <pc:sldMk cId="3922833653" sldId="257"/>
            <ac:cxnSpMk id="32" creationId="{59EA6809-86B0-4766-A792-BAE556321BFF}"/>
          </ac:cxnSpMkLst>
        </pc:cxnChg>
        <pc:cxnChg chg="add mod">
          <ac:chgData name="John Lonergan" userId="db8094ce4aaa691d" providerId="LiveId" clId="{BA4ACA66-6369-4585-9120-0FC34E2B4B29}" dt="2020-09-06T23:06:00.476" v="6720" actId="692"/>
          <ac:cxnSpMkLst>
            <pc:docMk/>
            <pc:sldMk cId="3922833653" sldId="257"/>
            <ac:cxnSpMk id="41" creationId="{868C9338-B4AE-44FA-AB4F-0FE72D0E16FA}"/>
          </ac:cxnSpMkLst>
        </pc:cxnChg>
        <pc:cxnChg chg="add mod">
          <ac:chgData name="John Lonergan" userId="db8094ce4aaa691d" providerId="LiveId" clId="{BA4ACA66-6369-4585-9120-0FC34E2B4B29}" dt="2020-09-06T23:06:00.476" v="6720" actId="692"/>
          <ac:cxnSpMkLst>
            <pc:docMk/>
            <pc:sldMk cId="3922833653" sldId="257"/>
            <ac:cxnSpMk id="45" creationId="{1D95CD84-986D-49A2-93BB-CAD9E346E1BA}"/>
          </ac:cxnSpMkLst>
        </pc:cxnChg>
        <pc:cxnChg chg="add mod">
          <ac:chgData name="John Lonergan" userId="db8094ce4aaa691d" providerId="LiveId" clId="{BA4ACA66-6369-4585-9120-0FC34E2B4B29}" dt="2020-09-06T23:04:10.968" v="6710" actId="692"/>
          <ac:cxnSpMkLst>
            <pc:docMk/>
            <pc:sldMk cId="3922833653" sldId="257"/>
            <ac:cxnSpMk id="77" creationId="{717AB4E8-3FA0-40E5-92B1-25735FA3FDF7}"/>
          </ac:cxnSpMkLst>
        </pc:cxnChg>
        <pc:cxnChg chg="add mod">
          <ac:chgData name="John Lonergan" userId="db8094ce4aaa691d" providerId="LiveId" clId="{BA4ACA66-6369-4585-9120-0FC34E2B4B29}" dt="2020-09-06T23:04:10.968" v="6710" actId="692"/>
          <ac:cxnSpMkLst>
            <pc:docMk/>
            <pc:sldMk cId="3922833653" sldId="257"/>
            <ac:cxnSpMk id="80" creationId="{0B396526-4139-4A54-B275-5243FB12A365}"/>
          </ac:cxnSpMkLst>
        </pc:cxnChg>
        <pc:cxnChg chg="add mod">
          <ac:chgData name="John Lonergan" userId="db8094ce4aaa691d" providerId="LiveId" clId="{BA4ACA66-6369-4585-9120-0FC34E2B4B29}" dt="2020-09-06T23:04:30.959" v="6711" actId="692"/>
          <ac:cxnSpMkLst>
            <pc:docMk/>
            <pc:sldMk cId="3922833653" sldId="257"/>
            <ac:cxnSpMk id="84" creationId="{12759352-9BC8-45D4-AF33-444C51A26B0E}"/>
          </ac:cxnSpMkLst>
        </pc:cxnChg>
        <pc:cxnChg chg="add mod">
          <ac:chgData name="John Lonergan" userId="db8094ce4aaa691d" providerId="LiveId" clId="{BA4ACA66-6369-4585-9120-0FC34E2B4B29}" dt="2020-09-06T23:04:30.959" v="6711" actId="692"/>
          <ac:cxnSpMkLst>
            <pc:docMk/>
            <pc:sldMk cId="3922833653" sldId="257"/>
            <ac:cxnSpMk id="85" creationId="{84B04987-1E98-4775-8A7C-062EA9DEB58F}"/>
          </ac:cxnSpMkLst>
        </pc:cxnChg>
        <pc:cxnChg chg="add del mod">
          <ac:chgData name="John Lonergan" userId="db8094ce4aaa691d" providerId="LiveId" clId="{BA4ACA66-6369-4585-9120-0FC34E2B4B29}" dt="2020-09-03T21:20:39.553" v="2338" actId="478"/>
          <ac:cxnSpMkLst>
            <pc:docMk/>
            <pc:sldMk cId="3922833653" sldId="257"/>
            <ac:cxnSpMk id="102" creationId="{A32533D2-1645-48DD-A0AE-6F5D7A563DDF}"/>
          </ac:cxnSpMkLst>
        </pc:cxnChg>
        <pc:cxnChg chg="add mod">
          <ac:chgData name="John Lonergan" userId="db8094ce4aaa691d" providerId="LiveId" clId="{BA4ACA66-6369-4585-9120-0FC34E2B4B29}" dt="2020-09-06T23:06:52.433" v="6721" actId="692"/>
          <ac:cxnSpMkLst>
            <pc:docMk/>
            <pc:sldMk cId="3922833653" sldId="257"/>
            <ac:cxnSpMk id="103" creationId="{1B08115A-4B92-45EC-ADC2-2668B5711DFA}"/>
          </ac:cxnSpMkLst>
        </pc:cxnChg>
        <pc:cxnChg chg="add mod">
          <ac:chgData name="John Lonergan" userId="db8094ce4aaa691d" providerId="LiveId" clId="{BA4ACA66-6369-4585-9120-0FC34E2B4B29}" dt="2020-09-06T23:06:52.433" v="6721" actId="692"/>
          <ac:cxnSpMkLst>
            <pc:docMk/>
            <pc:sldMk cId="3922833653" sldId="257"/>
            <ac:cxnSpMk id="106" creationId="{B53E3093-8F09-425A-9560-C7BC4BD95D33}"/>
          </ac:cxnSpMkLst>
        </pc:cxnChg>
        <pc:cxnChg chg="add mod">
          <ac:chgData name="John Lonergan" userId="db8094ce4aaa691d" providerId="LiveId" clId="{BA4ACA66-6369-4585-9120-0FC34E2B4B29}" dt="2020-09-06T23:06:52.433" v="6721" actId="692"/>
          <ac:cxnSpMkLst>
            <pc:docMk/>
            <pc:sldMk cId="3922833653" sldId="257"/>
            <ac:cxnSpMk id="109" creationId="{8A0D21E2-451E-4236-AECE-15434C9C75FA}"/>
          </ac:cxnSpMkLst>
        </pc:cxnChg>
        <pc:cxnChg chg="add del mod">
          <ac:chgData name="John Lonergan" userId="db8094ce4aaa691d" providerId="LiveId" clId="{BA4ACA66-6369-4585-9120-0FC34E2B4B29}" dt="2020-09-03T21:23:14.325" v="2515" actId="478"/>
          <ac:cxnSpMkLst>
            <pc:docMk/>
            <pc:sldMk cId="3922833653" sldId="257"/>
            <ac:cxnSpMk id="113" creationId="{411DECE3-FB26-4379-8AA0-87F9E5654BB6}"/>
          </ac:cxnSpMkLst>
        </pc:cxnChg>
        <pc:cxnChg chg="add mod">
          <ac:chgData name="John Lonergan" userId="db8094ce4aaa691d" providerId="LiveId" clId="{BA4ACA66-6369-4585-9120-0FC34E2B4B29}" dt="2020-09-06T23:08:26.014" v="6722" actId="692"/>
          <ac:cxnSpMkLst>
            <pc:docMk/>
            <pc:sldMk cId="3922833653" sldId="257"/>
            <ac:cxnSpMk id="118" creationId="{F5635156-2239-4345-9ACA-9BF0CE5C11BC}"/>
          </ac:cxnSpMkLst>
        </pc:cxnChg>
        <pc:cxnChg chg="add mod">
          <ac:chgData name="John Lonergan" userId="db8094ce4aaa691d" providerId="LiveId" clId="{BA4ACA66-6369-4585-9120-0FC34E2B4B29}" dt="2020-09-06T23:06:52.433" v="6721" actId="692"/>
          <ac:cxnSpMkLst>
            <pc:docMk/>
            <pc:sldMk cId="3922833653" sldId="257"/>
            <ac:cxnSpMk id="122" creationId="{04024DD2-8575-4754-B178-E2B5019F724D}"/>
          </ac:cxnSpMkLst>
        </pc:cxnChg>
        <pc:cxnChg chg="add mod">
          <ac:chgData name="John Lonergan" userId="db8094ce4aaa691d" providerId="LiveId" clId="{BA4ACA66-6369-4585-9120-0FC34E2B4B29}" dt="2020-09-06T23:03:17.321" v="6708" actId="692"/>
          <ac:cxnSpMkLst>
            <pc:docMk/>
            <pc:sldMk cId="3922833653" sldId="257"/>
            <ac:cxnSpMk id="123" creationId="{D08947F2-2AD9-453E-BDA2-1407B64BB927}"/>
          </ac:cxnSpMkLst>
        </pc:cxnChg>
        <pc:cxnChg chg="add mod">
          <ac:chgData name="John Lonergan" userId="db8094ce4aaa691d" providerId="LiveId" clId="{BA4ACA66-6369-4585-9120-0FC34E2B4B29}" dt="2020-09-06T23:03:28.293" v="6709" actId="692"/>
          <ac:cxnSpMkLst>
            <pc:docMk/>
            <pc:sldMk cId="3922833653" sldId="257"/>
            <ac:cxnSpMk id="125" creationId="{D4A2075D-079A-48E2-8941-1C16C7B9F9C3}"/>
          </ac:cxnSpMkLst>
        </pc:cxnChg>
        <pc:cxnChg chg="add mod">
          <ac:chgData name="John Lonergan" userId="db8094ce4aaa691d" providerId="LiveId" clId="{BA4ACA66-6369-4585-9120-0FC34E2B4B29}" dt="2020-09-06T23:03:17.321" v="6708" actId="692"/>
          <ac:cxnSpMkLst>
            <pc:docMk/>
            <pc:sldMk cId="3922833653" sldId="257"/>
            <ac:cxnSpMk id="128" creationId="{94A78BB0-8EBF-4986-BD97-84D0490023C2}"/>
          </ac:cxnSpMkLst>
        </pc:cxnChg>
        <pc:cxnChg chg="add mod">
          <ac:chgData name="John Lonergan" userId="db8094ce4aaa691d" providerId="LiveId" clId="{BA4ACA66-6369-4585-9120-0FC34E2B4B29}" dt="2020-09-06T23:03:17.321" v="6708" actId="692"/>
          <ac:cxnSpMkLst>
            <pc:docMk/>
            <pc:sldMk cId="3922833653" sldId="257"/>
            <ac:cxnSpMk id="130" creationId="{78D34B2F-F818-424F-9100-4F4166E3DF9B}"/>
          </ac:cxnSpMkLst>
        </pc:cxnChg>
        <pc:cxnChg chg="add mod">
          <ac:chgData name="John Lonergan" userId="db8094ce4aaa691d" providerId="LiveId" clId="{BA4ACA66-6369-4585-9120-0FC34E2B4B29}" dt="2020-09-06T23:03:28.293" v="6709" actId="692"/>
          <ac:cxnSpMkLst>
            <pc:docMk/>
            <pc:sldMk cId="3922833653" sldId="257"/>
            <ac:cxnSpMk id="140" creationId="{C0EC45DF-4ABF-434C-8D05-E608E8DEF53C}"/>
          </ac:cxnSpMkLst>
        </pc:cxnChg>
        <pc:cxnChg chg="add mod">
          <ac:chgData name="John Lonergan" userId="db8094ce4aaa691d" providerId="LiveId" clId="{BA4ACA66-6369-4585-9120-0FC34E2B4B29}" dt="2020-09-06T23:03:28.293" v="6709" actId="692"/>
          <ac:cxnSpMkLst>
            <pc:docMk/>
            <pc:sldMk cId="3922833653" sldId="257"/>
            <ac:cxnSpMk id="142" creationId="{A6D21F9E-6867-4D6E-89F6-EE49C1EE3DEE}"/>
          </ac:cxnSpMkLst>
        </pc:cxnChg>
      </pc:sldChg>
      <pc:sldChg chg="addSp delSp modSp add mod">
        <pc:chgData name="John Lonergan" userId="db8094ce4aaa691d" providerId="LiveId" clId="{BA4ACA66-6369-4585-9120-0FC34E2B4B29}" dt="2020-09-07T01:12:27.112" v="7024" actId="692"/>
        <pc:sldMkLst>
          <pc:docMk/>
          <pc:sldMk cId="4133408990" sldId="258"/>
        </pc:sldMkLst>
        <pc:spChg chg="del">
          <ac:chgData name="John Lonergan" userId="db8094ce4aaa691d" providerId="LiveId" clId="{BA4ACA66-6369-4585-9120-0FC34E2B4B29}" dt="2020-09-03T21:54:44.844" v="3190" actId="478"/>
          <ac:spMkLst>
            <pc:docMk/>
            <pc:sldMk cId="4133408990" sldId="258"/>
            <ac:spMk id="2" creationId="{D72CE6C3-87F3-4687-93D3-90BC2C6D3BC8}"/>
          </ac:spMkLst>
        </pc:spChg>
        <pc:spChg chg="del">
          <ac:chgData name="John Lonergan" userId="db8094ce4aaa691d" providerId="LiveId" clId="{BA4ACA66-6369-4585-9120-0FC34E2B4B29}" dt="2020-09-03T21:54:44.844" v="3190" actId="478"/>
          <ac:spMkLst>
            <pc:docMk/>
            <pc:sldMk cId="4133408990" sldId="258"/>
            <ac:spMk id="3" creationId="{97FCEF85-A8C7-4156-840D-0D966A251A70}"/>
          </ac:spMkLst>
        </pc:spChg>
        <pc:spChg chg="del">
          <ac:chgData name="John Lonergan" userId="db8094ce4aaa691d" providerId="LiveId" clId="{BA4ACA66-6369-4585-9120-0FC34E2B4B29}" dt="2020-09-03T21:54:44.844" v="3190" actId="478"/>
          <ac:spMkLst>
            <pc:docMk/>
            <pc:sldMk cId="4133408990" sldId="258"/>
            <ac:spMk id="5" creationId="{01DAE672-98F3-4513-AA0F-FD00D2B8FDBA}"/>
          </ac:spMkLst>
        </pc:spChg>
        <pc:spChg chg="add mod">
          <ac:chgData name="John Lonergan" userId="db8094ce4aaa691d" providerId="LiveId" clId="{BA4ACA66-6369-4585-9120-0FC34E2B4B29}" dt="2020-09-07T01:12:15.653" v="7018" actId="20577"/>
          <ac:spMkLst>
            <pc:docMk/>
            <pc:sldMk cId="4133408990" sldId="258"/>
            <ac:spMk id="6" creationId="{7B27CAF9-3FA3-4E89-93D2-4B26F8EC1D2B}"/>
          </ac:spMkLst>
        </pc:spChg>
        <pc:spChg chg="add del mod">
          <ac:chgData name="John Lonergan" userId="db8094ce4aaa691d" providerId="LiveId" clId="{BA4ACA66-6369-4585-9120-0FC34E2B4B29}" dt="2020-09-03T22:02:42.409" v="3700" actId="478"/>
          <ac:spMkLst>
            <pc:docMk/>
            <pc:sldMk cId="4133408990" sldId="258"/>
            <ac:spMk id="8" creationId="{A461B34D-78E7-4E95-A001-5D62767ADDCE}"/>
          </ac:spMkLst>
        </pc:spChg>
        <pc:spChg chg="del">
          <ac:chgData name="John Lonergan" userId="db8094ce4aaa691d" providerId="LiveId" clId="{BA4ACA66-6369-4585-9120-0FC34E2B4B29}" dt="2020-09-03T21:54:44.844" v="3190" actId="478"/>
          <ac:spMkLst>
            <pc:docMk/>
            <pc:sldMk cId="4133408990" sldId="258"/>
            <ac:spMk id="9" creationId="{25E03FBF-0DA3-4224-AD41-4CAED4FF1571}"/>
          </ac:spMkLst>
        </pc:spChg>
        <pc:spChg chg="add del mod">
          <ac:chgData name="John Lonergan" userId="db8094ce4aaa691d" providerId="LiveId" clId="{BA4ACA66-6369-4585-9120-0FC34E2B4B29}" dt="2020-09-03T22:02:42.409" v="3700" actId="478"/>
          <ac:spMkLst>
            <pc:docMk/>
            <pc:sldMk cId="4133408990" sldId="258"/>
            <ac:spMk id="10" creationId="{AED07592-43DC-43FA-A285-86BAB6ADE9A4}"/>
          </ac:spMkLst>
        </pc:spChg>
        <pc:spChg chg="add mod">
          <ac:chgData name="John Lonergan" userId="db8094ce4aaa691d" providerId="LiveId" clId="{BA4ACA66-6369-4585-9120-0FC34E2B4B29}" dt="2020-09-07T01:09:15.238" v="6793" actId="571"/>
          <ac:spMkLst>
            <pc:docMk/>
            <pc:sldMk cId="4133408990" sldId="258"/>
            <ac:spMk id="17" creationId="{33018F8C-401A-436F-B81A-A1CF01C67D0F}"/>
          </ac:spMkLst>
        </pc:spChg>
        <pc:spChg chg="mod topLvl">
          <ac:chgData name="John Lonergan" userId="db8094ce4aaa691d" providerId="LiveId" clId="{BA4ACA66-6369-4585-9120-0FC34E2B4B29}" dt="2020-09-03T21:58:58.188" v="3679" actId="20577"/>
          <ac:spMkLst>
            <pc:docMk/>
            <pc:sldMk cId="4133408990" sldId="258"/>
            <ac:spMk id="19" creationId="{F32FB775-B8F0-4868-94EA-416F49507040}"/>
          </ac:spMkLst>
        </pc:spChg>
        <pc:spChg chg="del mod topLvl">
          <ac:chgData name="John Lonergan" userId="db8094ce4aaa691d" providerId="LiveId" clId="{BA4ACA66-6369-4585-9120-0FC34E2B4B29}" dt="2020-09-03T21:59:03.451" v="3680" actId="478"/>
          <ac:spMkLst>
            <pc:docMk/>
            <pc:sldMk cId="4133408990" sldId="258"/>
            <ac:spMk id="22" creationId="{1650F49D-5169-4A5E-8E8B-18D09AB9CED7}"/>
          </ac:spMkLst>
        </pc:spChg>
        <pc:spChg chg="add mod">
          <ac:chgData name="John Lonergan" userId="db8094ce4aaa691d" providerId="LiveId" clId="{BA4ACA66-6369-4585-9120-0FC34E2B4B29}" dt="2020-09-03T22:15:21.973" v="4439" actId="1038"/>
          <ac:spMkLst>
            <pc:docMk/>
            <pc:sldMk cId="4133408990" sldId="258"/>
            <ac:spMk id="24" creationId="{40854B18-7D55-4AC7-994C-BA66C17C3E28}"/>
          </ac:spMkLst>
        </pc:spChg>
        <pc:spChg chg="del mod topLvl">
          <ac:chgData name="John Lonergan" userId="db8094ce4aaa691d" providerId="LiveId" clId="{BA4ACA66-6369-4585-9120-0FC34E2B4B29}" dt="2020-09-03T21:55:47.765" v="3221" actId="478"/>
          <ac:spMkLst>
            <pc:docMk/>
            <pc:sldMk cId="4133408990" sldId="258"/>
            <ac:spMk id="25" creationId="{1E01EA18-4AB3-4F7B-B72C-FFBC4BAB68D9}"/>
          </ac:spMkLst>
        </pc:spChg>
        <pc:spChg chg="add mod">
          <ac:chgData name="John Lonergan" userId="db8094ce4aaa691d" providerId="LiveId" clId="{BA4ACA66-6369-4585-9120-0FC34E2B4B29}" dt="2020-09-03T22:15:21.973" v="4439" actId="1038"/>
          <ac:spMkLst>
            <pc:docMk/>
            <pc:sldMk cId="4133408990" sldId="258"/>
            <ac:spMk id="35" creationId="{E9650CE9-430F-41AE-B93B-819D07D68B33}"/>
          </ac:spMkLst>
        </pc:spChg>
        <pc:spChg chg="del">
          <ac:chgData name="John Lonergan" userId="db8094ce4aaa691d" providerId="LiveId" clId="{BA4ACA66-6369-4585-9120-0FC34E2B4B29}" dt="2020-09-03T21:54:44.844" v="3190" actId="478"/>
          <ac:spMkLst>
            <pc:docMk/>
            <pc:sldMk cId="4133408990" sldId="258"/>
            <ac:spMk id="50" creationId="{B75A432E-3800-4000-B451-570D10C1BAFA}"/>
          </ac:spMkLst>
        </pc:spChg>
        <pc:spChg chg="del mod topLvl">
          <ac:chgData name="John Lonergan" userId="db8094ce4aaa691d" providerId="LiveId" clId="{BA4ACA66-6369-4585-9120-0FC34E2B4B29}" dt="2020-09-03T21:59:08.616" v="3681" actId="478"/>
          <ac:spMkLst>
            <pc:docMk/>
            <pc:sldMk cId="4133408990" sldId="258"/>
            <ac:spMk id="56" creationId="{14265D3A-8103-4ABA-93B5-60F335A44682}"/>
          </ac:spMkLst>
        </pc:spChg>
        <pc:spChg chg="add mod">
          <ac:chgData name="John Lonergan" userId="db8094ce4aaa691d" providerId="LiveId" clId="{BA4ACA66-6369-4585-9120-0FC34E2B4B29}" dt="2020-09-03T22:15:21.973" v="4439" actId="1038"/>
          <ac:spMkLst>
            <pc:docMk/>
            <pc:sldMk cId="4133408990" sldId="258"/>
            <ac:spMk id="58" creationId="{14C318E0-A3E7-41B8-894D-3A4C7F448AE9}"/>
          </ac:spMkLst>
        </pc:spChg>
        <pc:spChg chg="del">
          <ac:chgData name="John Lonergan" userId="db8094ce4aaa691d" providerId="LiveId" clId="{BA4ACA66-6369-4585-9120-0FC34E2B4B29}" dt="2020-09-03T21:54:44.844" v="3190" actId="478"/>
          <ac:spMkLst>
            <pc:docMk/>
            <pc:sldMk cId="4133408990" sldId="258"/>
            <ac:spMk id="61" creationId="{EDB627E5-7E63-486A-9D56-8A853738943B}"/>
          </ac:spMkLst>
        </pc:spChg>
        <pc:spChg chg="del">
          <ac:chgData name="John Lonergan" userId="db8094ce4aaa691d" providerId="LiveId" clId="{BA4ACA66-6369-4585-9120-0FC34E2B4B29}" dt="2020-09-03T21:54:44.844" v="3190" actId="478"/>
          <ac:spMkLst>
            <pc:docMk/>
            <pc:sldMk cId="4133408990" sldId="258"/>
            <ac:spMk id="64" creationId="{C0BF82F4-F41D-451F-89D8-396C8C2E9A60}"/>
          </ac:spMkLst>
        </pc:spChg>
        <pc:spChg chg="add mod">
          <ac:chgData name="John Lonergan" userId="db8094ce4aaa691d" providerId="LiveId" clId="{BA4ACA66-6369-4585-9120-0FC34E2B4B29}" dt="2020-09-03T22:15:21.973" v="4439" actId="1038"/>
          <ac:spMkLst>
            <pc:docMk/>
            <pc:sldMk cId="4133408990" sldId="258"/>
            <ac:spMk id="72" creationId="{F3347633-8D75-4307-BC7A-064EEEDB53AE}"/>
          </ac:spMkLst>
        </pc:spChg>
        <pc:spChg chg="mod topLvl">
          <ac:chgData name="John Lonergan" userId="db8094ce4aaa691d" providerId="LiveId" clId="{BA4ACA66-6369-4585-9120-0FC34E2B4B29}" dt="2020-09-03T22:15:21.973" v="4439" actId="1038"/>
          <ac:spMkLst>
            <pc:docMk/>
            <pc:sldMk cId="4133408990" sldId="258"/>
            <ac:spMk id="76" creationId="{967FABE3-BF97-4BD8-9D8F-8506E0E603FF}"/>
          </ac:spMkLst>
        </pc:spChg>
        <pc:spChg chg="del">
          <ac:chgData name="John Lonergan" userId="db8094ce4aaa691d" providerId="LiveId" clId="{BA4ACA66-6369-4585-9120-0FC34E2B4B29}" dt="2020-09-03T21:54:44.844" v="3190" actId="478"/>
          <ac:spMkLst>
            <pc:docMk/>
            <pc:sldMk cId="4133408990" sldId="258"/>
            <ac:spMk id="87" creationId="{8CB33466-ABBF-43B9-BD92-EFF5168E9134}"/>
          </ac:spMkLst>
        </pc:spChg>
        <pc:spChg chg="del">
          <ac:chgData name="John Lonergan" userId="db8094ce4aaa691d" providerId="LiveId" clId="{BA4ACA66-6369-4585-9120-0FC34E2B4B29}" dt="2020-09-03T21:54:44.844" v="3190" actId="478"/>
          <ac:spMkLst>
            <pc:docMk/>
            <pc:sldMk cId="4133408990" sldId="258"/>
            <ac:spMk id="89" creationId="{07B3EC8F-77B8-4947-88E4-CF7D4E88BBBC}"/>
          </ac:spMkLst>
        </pc:spChg>
        <pc:spChg chg="del">
          <ac:chgData name="John Lonergan" userId="db8094ce4aaa691d" providerId="LiveId" clId="{BA4ACA66-6369-4585-9120-0FC34E2B4B29}" dt="2020-09-03T21:54:44.844" v="3190" actId="478"/>
          <ac:spMkLst>
            <pc:docMk/>
            <pc:sldMk cId="4133408990" sldId="258"/>
            <ac:spMk id="91" creationId="{AF8EA843-4ED1-42A0-96FB-D2FF399F3533}"/>
          </ac:spMkLst>
        </pc:spChg>
        <pc:spChg chg="del">
          <ac:chgData name="John Lonergan" userId="db8094ce4aaa691d" providerId="LiveId" clId="{BA4ACA66-6369-4585-9120-0FC34E2B4B29}" dt="2020-09-03T21:54:44.844" v="3190" actId="478"/>
          <ac:spMkLst>
            <pc:docMk/>
            <pc:sldMk cId="4133408990" sldId="258"/>
            <ac:spMk id="93" creationId="{DEC74A1D-2682-4D12-965A-9D317F6CA966}"/>
          </ac:spMkLst>
        </pc:spChg>
        <pc:spChg chg="del">
          <ac:chgData name="John Lonergan" userId="db8094ce4aaa691d" providerId="LiveId" clId="{BA4ACA66-6369-4585-9120-0FC34E2B4B29}" dt="2020-09-03T21:54:44.844" v="3190" actId="478"/>
          <ac:spMkLst>
            <pc:docMk/>
            <pc:sldMk cId="4133408990" sldId="258"/>
            <ac:spMk id="95" creationId="{128627C5-7F24-4F89-BE8D-8978DE28DD2D}"/>
          </ac:spMkLst>
        </pc:spChg>
        <pc:spChg chg="del">
          <ac:chgData name="John Lonergan" userId="db8094ce4aaa691d" providerId="LiveId" clId="{BA4ACA66-6369-4585-9120-0FC34E2B4B29}" dt="2020-09-03T21:54:44.844" v="3190" actId="478"/>
          <ac:spMkLst>
            <pc:docMk/>
            <pc:sldMk cId="4133408990" sldId="258"/>
            <ac:spMk id="97" creationId="{8F63679D-D8B1-4B3A-9677-68449CDD586B}"/>
          </ac:spMkLst>
        </pc:spChg>
        <pc:spChg chg="del">
          <ac:chgData name="John Lonergan" userId="db8094ce4aaa691d" providerId="LiveId" clId="{BA4ACA66-6369-4585-9120-0FC34E2B4B29}" dt="2020-09-03T21:54:44.844" v="3190" actId="478"/>
          <ac:spMkLst>
            <pc:docMk/>
            <pc:sldMk cId="4133408990" sldId="258"/>
            <ac:spMk id="99" creationId="{6A43FD58-C752-42A5-A2B9-12B689CC0E1E}"/>
          </ac:spMkLst>
        </pc:spChg>
        <pc:spChg chg="del">
          <ac:chgData name="John Lonergan" userId="db8094ce4aaa691d" providerId="LiveId" clId="{BA4ACA66-6369-4585-9120-0FC34E2B4B29}" dt="2020-09-03T21:54:44.844" v="3190" actId="478"/>
          <ac:spMkLst>
            <pc:docMk/>
            <pc:sldMk cId="4133408990" sldId="258"/>
            <ac:spMk id="101" creationId="{1FE1A600-0D2B-4C48-8A5A-4AE0B815F527}"/>
          </ac:spMkLst>
        </pc:spChg>
        <pc:spChg chg="del mod topLvl">
          <ac:chgData name="John Lonergan" userId="db8094ce4aaa691d" providerId="LiveId" clId="{BA4ACA66-6369-4585-9120-0FC34E2B4B29}" dt="2020-09-03T21:56:12.687" v="3250" actId="478"/>
          <ac:spMkLst>
            <pc:docMk/>
            <pc:sldMk cId="4133408990" sldId="258"/>
            <ac:spMk id="105" creationId="{F1FBAF35-9E08-42CF-8DA5-984DC7DD9B8E}"/>
          </ac:spMkLst>
        </pc:spChg>
        <pc:spChg chg="del mod topLvl">
          <ac:chgData name="John Lonergan" userId="db8094ce4aaa691d" providerId="LiveId" clId="{BA4ACA66-6369-4585-9120-0FC34E2B4B29}" dt="2020-09-03T21:56:07.291" v="3249" actId="478"/>
          <ac:spMkLst>
            <pc:docMk/>
            <pc:sldMk cId="4133408990" sldId="258"/>
            <ac:spMk id="124" creationId="{F5008A08-20BB-43F3-BC4A-8D782AF68A09}"/>
          </ac:spMkLst>
        </pc:spChg>
        <pc:spChg chg="del mod topLvl">
          <ac:chgData name="John Lonergan" userId="db8094ce4aaa691d" providerId="LiveId" clId="{BA4ACA66-6369-4585-9120-0FC34E2B4B29}" dt="2020-09-03T21:56:22.687" v="3253" actId="478"/>
          <ac:spMkLst>
            <pc:docMk/>
            <pc:sldMk cId="4133408990" sldId="258"/>
            <ac:spMk id="126" creationId="{B7A08EF8-112D-4CAB-AFE8-2982C0A253B1}"/>
          </ac:spMkLst>
        </pc:spChg>
        <pc:spChg chg="mod topLvl">
          <ac:chgData name="John Lonergan" userId="db8094ce4aaa691d" providerId="LiveId" clId="{BA4ACA66-6369-4585-9120-0FC34E2B4B29}" dt="2020-09-03T22:15:21.973" v="4439" actId="1038"/>
          <ac:spMkLst>
            <pc:docMk/>
            <pc:sldMk cId="4133408990" sldId="258"/>
            <ac:spMk id="151" creationId="{2288052E-DAE4-44CA-B05E-F2B7539760CE}"/>
          </ac:spMkLst>
        </pc:spChg>
        <pc:grpChg chg="add del mod">
          <ac:chgData name="John Lonergan" userId="db8094ce4aaa691d" providerId="LiveId" clId="{BA4ACA66-6369-4585-9120-0FC34E2B4B29}" dt="2020-09-03T21:55:15.466" v="3198" actId="165"/>
          <ac:grpSpMkLst>
            <pc:docMk/>
            <pc:sldMk cId="4133408990" sldId="258"/>
            <ac:grpSpMk id="4" creationId="{577CE244-3AAB-430F-A05B-EA41925C74F7}"/>
          </ac:grpSpMkLst>
        </pc:grpChg>
        <pc:grpChg chg="add del mod">
          <ac:chgData name="John Lonergan" userId="db8094ce4aaa691d" providerId="LiveId" clId="{BA4ACA66-6369-4585-9120-0FC34E2B4B29}" dt="2020-09-03T22:03:51.642" v="3754" actId="478"/>
          <ac:grpSpMkLst>
            <pc:docMk/>
            <pc:sldMk cId="4133408990" sldId="258"/>
            <ac:grpSpMk id="6" creationId="{76B9C78B-0AC1-4A11-A0C4-BE9060002853}"/>
          </ac:grpSpMkLst>
        </pc:grpChg>
        <pc:grpChg chg="add del mod">
          <ac:chgData name="John Lonergan" userId="db8094ce4aaa691d" providerId="LiveId" clId="{BA4ACA66-6369-4585-9120-0FC34E2B4B29}" dt="2020-09-03T21:59:03.451" v="3680" actId="478"/>
          <ac:grpSpMkLst>
            <pc:docMk/>
            <pc:sldMk cId="4133408990" sldId="258"/>
            <ac:grpSpMk id="7" creationId="{50255FA1-07FF-4B1B-845D-35C1DE795F0E}"/>
          </ac:grpSpMkLst>
        </pc:grpChg>
        <pc:grpChg chg="add del mod">
          <ac:chgData name="John Lonergan" userId="db8094ce4aaa691d" providerId="LiveId" clId="{BA4ACA66-6369-4585-9120-0FC34E2B4B29}" dt="2020-09-03T21:59:08.616" v="3681" actId="478"/>
          <ac:grpSpMkLst>
            <pc:docMk/>
            <pc:sldMk cId="4133408990" sldId="258"/>
            <ac:grpSpMk id="54" creationId="{E0F4766D-045D-429D-BF36-62D1DFD9EFE5}"/>
          </ac:grpSpMkLst>
        </pc:grpChg>
        <pc:picChg chg="add mod ord">
          <ac:chgData name="John Lonergan" userId="db8094ce4aaa691d" providerId="LiveId" clId="{BA4ACA66-6369-4585-9120-0FC34E2B4B29}" dt="2020-09-03T22:15:21.973" v="4439" actId="1038"/>
          <ac:picMkLst>
            <pc:docMk/>
            <pc:sldMk cId="4133408990" sldId="258"/>
            <ac:picMk id="12" creationId="{31E06411-4E38-4301-AEB0-8C4117BDDF53}"/>
          </ac:picMkLst>
        </pc:picChg>
        <pc:cxnChg chg="add del">
          <ac:chgData name="John Lonergan" userId="db8094ce4aaa691d" providerId="LiveId" clId="{BA4ACA66-6369-4585-9120-0FC34E2B4B29}" dt="2020-09-07T01:08:37.963" v="6772" actId="21"/>
          <ac:cxnSpMkLst>
            <pc:docMk/>
            <pc:sldMk cId="4133408990" sldId="258"/>
            <ac:cxnSpMk id="3" creationId="{F878870A-375C-4D4B-AAB4-5513CE344040}"/>
          </ac:cxnSpMkLst>
        </pc:cxnChg>
        <pc:cxnChg chg="add mod">
          <ac:chgData name="John Lonergan" userId="db8094ce4aaa691d" providerId="LiveId" clId="{BA4ACA66-6369-4585-9120-0FC34E2B4B29}" dt="2020-09-07T01:12:27.112" v="7024" actId="692"/>
          <ac:cxnSpMkLst>
            <pc:docMk/>
            <pc:sldMk cId="4133408990" sldId="258"/>
            <ac:cxnSpMk id="5" creationId="{18F44CCE-D570-4E60-9240-7F120A8E33DE}"/>
          </ac:cxnSpMkLst>
        </pc:cxnChg>
        <pc:cxnChg chg="mod topLvl">
          <ac:chgData name="John Lonergan" userId="db8094ce4aaa691d" providerId="LiveId" clId="{BA4ACA66-6369-4585-9120-0FC34E2B4B29}" dt="2020-09-03T21:55:19.281" v="3199" actId="164"/>
          <ac:cxnSpMkLst>
            <pc:docMk/>
            <pc:sldMk cId="4133408990" sldId="258"/>
            <ac:cxnSpMk id="14" creationId="{5D1AF9B4-FF57-4CEB-815A-7911B09DB2DB}"/>
          </ac:cxnSpMkLst>
        </pc:cxnChg>
        <pc:cxnChg chg="add mod">
          <ac:chgData name="John Lonergan" userId="db8094ce4aaa691d" providerId="LiveId" clId="{BA4ACA66-6369-4585-9120-0FC34E2B4B29}" dt="2020-09-03T22:15:21.973" v="4439" actId="1038"/>
          <ac:cxnSpMkLst>
            <pc:docMk/>
            <pc:sldMk cId="4133408990" sldId="258"/>
            <ac:cxnSpMk id="15" creationId="{A343160B-00FA-40AE-9B27-58689391D070}"/>
          </ac:cxnSpMkLst>
        </pc:cxnChg>
        <pc:cxnChg chg="add mod">
          <ac:chgData name="John Lonergan" userId="db8094ce4aaa691d" providerId="LiveId" clId="{BA4ACA66-6369-4585-9120-0FC34E2B4B29}" dt="2020-09-03T22:15:21.973" v="4439" actId="1038"/>
          <ac:cxnSpMkLst>
            <pc:docMk/>
            <pc:sldMk cId="4133408990" sldId="258"/>
            <ac:cxnSpMk id="18" creationId="{289C5EC9-C5F1-4AB0-8C61-AD73CC7F5E74}"/>
          </ac:cxnSpMkLst>
        </pc:cxnChg>
        <pc:cxnChg chg="mod topLvl">
          <ac:chgData name="John Lonergan" userId="db8094ce4aaa691d" providerId="LiveId" clId="{BA4ACA66-6369-4585-9120-0FC34E2B4B29}" dt="2020-09-03T22:15:21.973" v="4439" actId="1038"/>
          <ac:cxnSpMkLst>
            <pc:docMk/>
            <pc:sldMk cId="4133408990" sldId="258"/>
            <ac:cxnSpMk id="20" creationId="{54E30015-FB0B-4D10-83BB-FFF5F3929C25}"/>
          </ac:cxnSpMkLst>
        </pc:cxnChg>
        <pc:cxnChg chg="del mod topLvl">
          <ac:chgData name="John Lonergan" userId="db8094ce4aaa691d" providerId="LiveId" clId="{BA4ACA66-6369-4585-9120-0FC34E2B4B29}" dt="2020-09-03T21:55:44.991" v="3220" actId="478"/>
          <ac:cxnSpMkLst>
            <pc:docMk/>
            <pc:sldMk cId="4133408990" sldId="258"/>
            <ac:cxnSpMk id="23" creationId="{4D87F9C3-FECA-43F4-9598-43950787222E}"/>
          </ac:cxnSpMkLst>
        </pc:cxnChg>
        <pc:cxnChg chg="del mod">
          <ac:chgData name="John Lonergan" userId="db8094ce4aaa691d" providerId="LiveId" clId="{BA4ACA66-6369-4585-9120-0FC34E2B4B29}" dt="2020-09-03T21:54:44.844" v="3190" actId="478"/>
          <ac:cxnSpMkLst>
            <pc:docMk/>
            <pc:sldMk cId="4133408990" sldId="258"/>
            <ac:cxnSpMk id="29" creationId="{781021F5-D7DC-4DC8-9CF2-3580EDB6241D}"/>
          </ac:cxnSpMkLst>
        </pc:cxnChg>
        <pc:cxnChg chg="del">
          <ac:chgData name="John Lonergan" userId="db8094ce4aaa691d" providerId="LiveId" clId="{BA4ACA66-6369-4585-9120-0FC34E2B4B29}" dt="2020-09-03T21:54:44.844" v="3190" actId="478"/>
          <ac:cxnSpMkLst>
            <pc:docMk/>
            <pc:sldMk cId="4133408990" sldId="258"/>
            <ac:cxnSpMk id="32" creationId="{59EA6809-86B0-4766-A792-BAE556321BFF}"/>
          </ac:cxnSpMkLst>
        </pc:cxnChg>
        <pc:cxnChg chg="del mod">
          <ac:chgData name="John Lonergan" userId="db8094ce4aaa691d" providerId="LiveId" clId="{BA4ACA66-6369-4585-9120-0FC34E2B4B29}" dt="2020-09-03T21:54:44.844" v="3190" actId="478"/>
          <ac:cxnSpMkLst>
            <pc:docMk/>
            <pc:sldMk cId="4133408990" sldId="258"/>
            <ac:cxnSpMk id="41" creationId="{868C9338-B4AE-44FA-AB4F-0FE72D0E16FA}"/>
          </ac:cxnSpMkLst>
        </pc:cxnChg>
        <pc:cxnChg chg="del mod">
          <ac:chgData name="John Lonergan" userId="db8094ce4aaa691d" providerId="LiveId" clId="{BA4ACA66-6369-4585-9120-0FC34E2B4B29}" dt="2020-09-03T21:54:44.844" v="3190" actId="478"/>
          <ac:cxnSpMkLst>
            <pc:docMk/>
            <pc:sldMk cId="4133408990" sldId="258"/>
            <ac:cxnSpMk id="45" creationId="{1D95CD84-986D-49A2-93BB-CAD9E346E1BA}"/>
          </ac:cxnSpMkLst>
        </pc:cxnChg>
        <pc:cxnChg chg="mod topLvl">
          <ac:chgData name="John Lonergan" userId="db8094ce4aaa691d" providerId="LiveId" clId="{BA4ACA66-6369-4585-9120-0FC34E2B4B29}" dt="2020-09-03T22:15:21.973" v="4439" actId="1038"/>
          <ac:cxnSpMkLst>
            <pc:docMk/>
            <pc:sldMk cId="4133408990" sldId="258"/>
            <ac:cxnSpMk id="55" creationId="{E78BCBD0-2664-42D2-9479-2715ED238CA6}"/>
          </ac:cxnSpMkLst>
        </pc:cxnChg>
        <pc:cxnChg chg="del mod">
          <ac:chgData name="John Lonergan" userId="db8094ce4aaa691d" providerId="LiveId" clId="{BA4ACA66-6369-4585-9120-0FC34E2B4B29}" dt="2020-09-03T21:54:44.844" v="3190" actId="478"/>
          <ac:cxnSpMkLst>
            <pc:docMk/>
            <pc:sldMk cId="4133408990" sldId="258"/>
            <ac:cxnSpMk id="77" creationId="{717AB4E8-3FA0-40E5-92B1-25735FA3FDF7}"/>
          </ac:cxnSpMkLst>
        </pc:cxnChg>
        <pc:cxnChg chg="del">
          <ac:chgData name="John Lonergan" userId="db8094ce4aaa691d" providerId="LiveId" clId="{BA4ACA66-6369-4585-9120-0FC34E2B4B29}" dt="2020-09-03T21:54:44.844" v="3190" actId="478"/>
          <ac:cxnSpMkLst>
            <pc:docMk/>
            <pc:sldMk cId="4133408990" sldId="258"/>
            <ac:cxnSpMk id="80" creationId="{0B396526-4139-4A54-B275-5243FB12A365}"/>
          </ac:cxnSpMkLst>
        </pc:cxnChg>
        <pc:cxnChg chg="del">
          <ac:chgData name="John Lonergan" userId="db8094ce4aaa691d" providerId="LiveId" clId="{BA4ACA66-6369-4585-9120-0FC34E2B4B29}" dt="2020-09-03T21:54:44.844" v="3190" actId="478"/>
          <ac:cxnSpMkLst>
            <pc:docMk/>
            <pc:sldMk cId="4133408990" sldId="258"/>
            <ac:cxnSpMk id="84" creationId="{12759352-9BC8-45D4-AF33-444C51A26B0E}"/>
          </ac:cxnSpMkLst>
        </pc:cxnChg>
        <pc:cxnChg chg="del">
          <ac:chgData name="John Lonergan" userId="db8094ce4aaa691d" providerId="LiveId" clId="{BA4ACA66-6369-4585-9120-0FC34E2B4B29}" dt="2020-09-03T21:54:44.844" v="3190" actId="478"/>
          <ac:cxnSpMkLst>
            <pc:docMk/>
            <pc:sldMk cId="4133408990" sldId="258"/>
            <ac:cxnSpMk id="85" creationId="{84B04987-1E98-4775-8A7C-062EA9DEB58F}"/>
          </ac:cxnSpMkLst>
        </pc:cxnChg>
        <pc:cxnChg chg="del mod topLvl">
          <ac:chgData name="John Lonergan" userId="db8094ce4aaa691d" providerId="LiveId" clId="{BA4ACA66-6369-4585-9120-0FC34E2B4B29}" dt="2020-09-03T21:56:16.037" v="3251" actId="478"/>
          <ac:cxnSpMkLst>
            <pc:docMk/>
            <pc:sldMk cId="4133408990" sldId="258"/>
            <ac:cxnSpMk id="103" creationId="{1B08115A-4B92-45EC-ADC2-2668B5711DFA}"/>
          </ac:cxnSpMkLst>
        </pc:cxnChg>
        <pc:cxnChg chg="del">
          <ac:chgData name="John Lonergan" userId="db8094ce4aaa691d" providerId="LiveId" clId="{BA4ACA66-6369-4585-9120-0FC34E2B4B29}" dt="2020-09-03T21:54:44.844" v="3190" actId="478"/>
          <ac:cxnSpMkLst>
            <pc:docMk/>
            <pc:sldMk cId="4133408990" sldId="258"/>
            <ac:cxnSpMk id="106" creationId="{B53E3093-8F09-425A-9560-C7BC4BD95D33}"/>
          </ac:cxnSpMkLst>
        </pc:cxnChg>
        <pc:cxnChg chg="del">
          <ac:chgData name="John Lonergan" userId="db8094ce4aaa691d" providerId="LiveId" clId="{BA4ACA66-6369-4585-9120-0FC34E2B4B29}" dt="2020-09-03T21:54:44.844" v="3190" actId="478"/>
          <ac:cxnSpMkLst>
            <pc:docMk/>
            <pc:sldMk cId="4133408990" sldId="258"/>
            <ac:cxnSpMk id="109" creationId="{8A0D21E2-451E-4236-AECE-15434C9C75FA}"/>
          </ac:cxnSpMkLst>
        </pc:cxnChg>
        <pc:cxnChg chg="del">
          <ac:chgData name="John Lonergan" userId="db8094ce4aaa691d" providerId="LiveId" clId="{BA4ACA66-6369-4585-9120-0FC34E2B4B29}" dt="2020-09-03T21:54:44.844" v="3190" actId="478"/>
          <ac:cxnSpMkLst>
            <pc:docMk/>
            <pc:sldMk cId="4133408990" sldId="258"/>
            <ac:cxnSpMk id="118" creationId="{F5635156-2239-4345-9ACA-9BF0CE5C11BC}"/>
          </ac:cxnSpMkLst>
        </pc:cxnChg>
        <pc:cxnChg chg="del">
          <ac:chgData name="John Lonergan" userId="db8094ce4aaa691d" providerId="LiveId" clId="{BA4ACA66-6369-4585-9120-0FC34E2B4B29}" dt="2020-09-03T21:54:44.844" v="3190" actId="478"/>
          <ac:cxnSpMkLst>
            <pc:docMk/>
            <pc:sldMk cId="4133408990" sldId="258"/>
            <ac:cxnSpMk id="122" creationId="{04024DD2-8575-4754-B178-E2B5019F724D}"/>
          </ac:cxnSpMkLst>
        </pc:cxnChg>
        <pc:cxnChg chg="del mod topLvl">
          <ac:chgData name="John Lonergan" userId="db8094ce4aaa691d" providerId="LiveId" clId="{BA4ACA66-6369-4585-9120-0FC34E2B4B29}" dt="2020-09-03T21:56:05.014" v="3248" actId="478"/>
          <ac:cxnSpMkLst>
            <pc:docMk/>
            <pc:sldMk cId="4133408990" sldId="258"/>
            <ac:cxnSpMk id="123" creationId="{D08947F2-2AD9-453E-BDA2-1407B64BB927}"/>
          </ac:cxnSpMkLst>
        </pc:cxnChg>
        <pc:cxnChg chg="del mod topLvl">
          <ac:chgData name="John Lonergan" userId="db8094ce4aaa691d" providerId="LiveId" clId="{BA4ACA66-6369-4585-9120-0FC34E2B4B29}" dt="2020-09-03T21:56:19.062" v="3252" actId="478"/>
          <ac:cxnSpMkLst>
            <pc:docMk/>
            <pc:sldMk cId="4133408990" sldId="258"/>
            <ac:cxnSpMk id="125" creationId="{D4A2075D-079A-48E2-8941-1C16C7B9F9C3}"/>
          </ac:cxnSpMkLst>
        </pc:cxnChg>
        <pc:cxnChg chg="del">
          <ac:chgData name="John Lonergan" userId="db8094ce4aaa691d" providerId="LiveId" clId="{BA4ACA66-6369-4585-9120-0FC34E2B4B29}" dt="2020-09-03T21:54:44.844" v="3190" actId="478"/>
          <ac:cxnSpMkLst>
            <pc:docMk/>
            <pc:sldMk cId="4133408990" sldId="258"/>
            <ac:cxnSpMk id="128" creationId="{94A78BB0-8EBF-4986-BD97-84D0490023C2}"/>
          </ac:cxnSpMkLst>
        </pc:cxnChg>
        <pc:cxnChg chg="del">
          <ac:chgData name="John Lonergan" userId="db8094ce4aaa691d" providerId="LiveId" clId="{BA4ACA66-6369-4585-9120-0FC34E2B4B29}" dt="2020-09-03T21:54:44.844" v="3190" actId="478"/>
          <ac:cxnSpMkLst>
            <pc:docMk/>
            <pc:sldMk cId="4133408990" sldId="258"/>
            <ac:cxnSpMk id="130" creationId="{78D34B2F-F818-424F-9100-4F4166E3DF9B}"/>
          </ac:cxnSpMkLst>
        </pc:cxnChg>
        <pc:cxnChg chg="del">
          <ac:chgData name="John Lonergan" userId="db8094ce4aaa691d" providerId="LiveId" clId="{BA4ACA66-6369-4585-9120-0FC34E2B4B29}" dt="2020-09-03T21:54:44.844" v="3190" actId="478"/>
          <ac:cxnSpMkLst>
            <pc:docMk/>
            <pc:sldMk cId="4133408990" sldId="258"/>
            <ac:cxnSpMk id="140" creationId="{C0EC45DF-4ABF-434C-8D05-E608E8DEF53C}"/>
          </ac:cxnSpMkLst>
        </pc:cxnChg>
        <pc:cxnChg chg="del">
          <ac:chgData name="John Lonergan" userId="db8094ce4aaa691d" providerId="LiveId" clId="{BA4ACA66-6369-4585-9120-0FC34E2B4B29}" dt="2020-09-03T21:54:44.844" v="3190" actId="478"/>
          <ac:cxnSpMkLst>
            <pc:docMk/>
            <pc:sldMk cId="4133408990" sldId="258"/>
            <ac:cxnSpMk id="142" creationId="{A6D21F9E-6867-4D6E-89F6-EE49C1EE3DEE}"/>
          </ac:cxnSpMkLst>
        </pc:cxnChg>
      </pc:sldChg>
      <pc:sldChg chg="addSp modSp add mod">
        <pc:chgData name="John Lonergan" userId="db8094ce4aaa691d" providerId="LiveId" clId="{BA4ACA66-6369-4585-9120-0FC34E2B4B29}" dt="2020-09-07T01:16:56.595" v="7106" actId="20577"/>
        <pc:sldMkLst>
          <pc:docMk/>
          <pc:sldMk cId="36380639" sldId="259"/>
        </pc:sldMkLst>
        <pc:spChg chg="add mod">
          <ac:chgData name="John Lonergan" userId="db8094ce4aaa691d" providerId="LiveId" clId="{BA4ACA66-6369-4585-9120-0FC34E2B4B29}" dt="2020-09-07T01:09:53.300" v="6959" actId="14100"/>
          <ac:spMkLst>
            <pc:docMk/>
            <pc:sldMk cId="36380639" sldId="259"/>
            <ac:spMk id="2" creationId="{B289C220-77C8-4FE0-BBEF-928F2A62B294}"/>
          </ac:spMkLst>
        </pc:spChg>
        <pc:spChg chg="add mod">
          <ac:chgData name="John Lonergan" userId="db8094ce4aaa691d" providerId="LiveId" clId="{BA4ACA66-6369-4585-9120-0FC34E2B4B29}" dt="2020-09-07T01:16:56.595" v="7106" actId="20577"/>
          <ac:spMkLst>
            <pc:docMk/>
            <pc:sldMk cId="36380639" sldId="259"/>
            <ac:spMk id="3" creationId="{84AC590E-0969-4E6E-AEE4-7B94D5C2E4B9}"/>
          </ac:spMkLst>
        </pc:spChg>
        <pc:spChg chg="add mod">
          <ac:chgData name="John Lonergan" userId="db8094ce4aaa691d" providerId="LiveId" clId="{BA4ACA66-6369-4585-9120-0FC34E2B4B29}" dt="2020-09-07T01:11:46.655" v="7008" actId="14100"/>
          <ac:spMkLst>
            <pc:docMk/>
            <pc:sldMk cId="36380639" sldId="259"/>
            <ac:spMk id="22" creationId="{6E93720B-2B40-47A4-B603-C0513E6B4703}"/>
          </ac:spMkLst>
        </pc:spChg>
        <pc:spChg chg="mod">
          <ac:chgData name="John Lonergan" userId="db8094ce4aaa691d" providerId="LiveId" clId="{BA4ACA66-6369-4585-9120-0FC34E2B4B29}" dt="2020-09-03T22:15:06.272" v="4400" actId="1038"/>
          <ac:spMkLst>
            <pc:docMk/>
            <pc:sldMk cId="36380639" sldId="259"/>
            <ac:spMk id="24" creationId="{40854B18-7D55-4AC7-994C-BA66C17C3E28}"/>
          </ac:spMkLst>
        </pc:spChg>
        <pc:spChg chg="add mod">
          <ac:chgData name="John Lonergan" userId="db8094ce4aaa691d" providerId="LiveId" clId="{BA4ACA66-6369-4585-9120-0FC34E2B4B29}" dt="2020-09-07T01:11:35.595" v="7005" actId="255"/>
          <ac:spMkLst>
            <pc:docMk/>
            <pc:sldMk cId="36380639" sldId="259"/>
            <ac:spMk id="30" creationId="{7A8DC9B4-CE75-4E0A-ADA8-61C70EC709CE}"/>
          </ac:spMkLst>
        </pc:spChg>
        <pc:spChg chg="mod">
          <ac:chgData name="John Lonergan" userId="db8094ce4aaa691d" providerId="LiveId" clId="{BA4ACA66-6369-4585-9120-0FC34E2B4B29}" dt="2020-09-03T22:15:06.272" v="4400" actId="1038"/>
          <ac:spMkLst>
            <pc:docMk/>
            <pc:sldMk cId="36380639" sldId="259"/>
            <ac:spMk id="35" creationId="{E9650CE9-430F-41AE-B93B-819D07D68B33}"/>
          </ac:spMkLst>
        </pc:spChg>
        <pc:spChg chg="mod">
          <ac:chgData name="John Lonergan" userId="db8094ce4aaa691d" providerId="LiveId" clId="{BA4ACA66-6369-4585-9120-0FC34E2B4B29}" dt="2020-09-03T22:15:06.272" v="4400" actId="1038"/>
          <ac:spMkLst>
            <pc:docMk/>
            <pc:sldMk cId="36380639" sldId="259"/>
            <ac:spMk id="58" creationId="{14C318E0-A3E7-41B8-894D-3A4C7F448AE9}"/>
          </ac:spMkLst>
        </pc:spChg>
        <pc:spChg chg="mod">
          <ac:chgData name="John Lonergan" userId="db8094ce4aaa691d" providerId="LiveId" clId="{BA4ACA66-6369-4585-9120-0FC34E2B4B29}" dt="2020-09-03T22:15:47.584" v="4444" actId="21"/>
          <ac:spMkLst>
            <pc:docMk/>
            <pc:sldMk cId="36380639" sldId="259"/>
            <ac:spMk id="72" creationId="{F3347633-8D75-4307-BC7A-064EEEDB53AE}"/>
          </ac:spMkLst>
        </pc:spChg>
        <pc:spChg chg="mod">
          <ac:chgData name="John Lonergan" userId="db8094ce4aaa691d" providerId="LiveId" clId="{BA4ACA66-6369-4585-9120-0FC34E2B4B29}" dt="2020-09-03T22:15:06.272" v="4400" actId="1038"/>
          <ac:spMkLst>
            <pc:docMk/>
            <pc:sldMk cId="36380639" sldId="259"/>
            <ac:spMk id="76" creationId="{967FABE3-BF97-4BD8-9D8F-8506E0E603FF}"/>
          </ac:spMkLst>
        </pc:spChg>
        <pc:spChg chg="mod">
          <ac:chgData name="John Lonergan" userId="db8094ce4aaa691d" providerId="LiveId" clId="{BA4ACA66-6369-4585-9120-0FC34E2B4B29}" dt="2020-09-03T22:15:06.272" v="4400" actId="1038"/>
          <ac:spMkLst>
            <pc:docMk/>
            <pc:sldMk cId="36380639" sldId="259"/>
            <ac:spMk id="151" creationId="{2288052E-DAE4-44CA-B05E-F2B7539760CE}"/>
          </ac:spMkLst>
        </pc:spChg>
        <pc:grpChg chg="add mod">
          <ac:chgData name="John Lonergan" userId="db8094ce4aaa691d" providerId="LiveId" clId="{BA4ACA66-6369-4585-9120-0FC34E2B4B29}" dt="2020-09-07T01:14:57.364" v="7064" actId="14100"/>
          <ac:grpSpMkLst>
            <pc:docMk/>
            <pc:sldMk cId="36380639" sldId="259"/>
            <ac:grpSpMk id="14" creationId="{1AEC1DBA-08F9-4821-A3FD-BE2A20F00673}"/>
          </ac:grpSpMkLst>
        </pc:grpChg>
        <pc:picChg chg="mod">
          <ac:chgData name="John Lonergan" userId="db8094ce4aaa691d" providerId="LiveId" clId="{BA4ACA66-6369-4585-9120-0FC34E2B4B29}" dt="2020-09-03T22:15:06.272" v="4400" actId="1038"/>
          <ac:picMkLst>
            <pc:docMk/>
            <pc:sldMk cId="36380639" sldId="259"/>
            <ac:picMk id="12" creationId="{31E06411-4E38-4301-AEB0-8C4117BDDF53}"/>
          </ac:picMkLst>
        </pc:picChg>
        <pc:cxnChg chg="add mod">
          <ac:chgData name="John Lonergan" userId="db8094ce4aaa691d" providerId="LiveId" clId="{BA4ACA66-6369-4585-9120-0FC34E2B4B29}" dt="2020-09-07T01:14:45.254" v="7061" actId="692"/>
          <ac:cxnSpMkLst>
            <pc:docMk/>
            <pc:sldMk cId="36380639" sldId="259"/>
            <ac:cxnSpMk id="7" creationId="{E290E8E7-355E-484E-9E55-62F0A4765BA6}"/>
          </ac:cxnSpMkLst>
        </pc:cxnChg>
        <pc:cxnChg chg="add mod">
          <ac:chgData name="John Lonergan" userId="db8094ce4aaa691d" providerId="LiveId" clId="{BA4ACA66-6369-4585-9120-0FC34E2B4B29}" dt="2020-09-07T01:14:45.254" v="7061" actId="692"/>
          <ac:cxnSpMkLst>
            <pc:docMk/>
            <pc:sldMk cId="36380639" sldId="259"/>
            <ac:cxnSpMk id="13" creationId="{918FF9A7-7DC9-46A0-8D5F-A80996B43172}"/>
          </ac:cxnSpMkLst>
        </pc:cxnChg>
        <pc:cxnChg chg="mod">
          <ac:chgData name="John Lonergan" userId="db8094ce4aaa691d" providerId="LiveId" clId="{BA4ACA66-6369-4585-9120-0FC34E2B4B29}" dt="2020-09-03T22:15:06.272" v="4400" actId="1038"/>
          <ac:cxnSpMkLst>
            <pc:docMk/>
            <pc:sldMk cId="36380639" sldId="259"/>
            <ac:cxnSpMk id="15" creationId="{A343160B-00FA-40AE-9B27-58689391D070}"/>
          </ac:cxnSpMkLst>
        </pc:cxnChg>
        <pc:cxnChg chg="mod">
          <ac:chgData name="John Lonergan" userId="db8094ce4aaa691d" providerId="LiveId" clId="{BA4ACA66-6369-4585-9120-0FC34E2B4B29}" dt="2020-09-03T22:16:16.214" v="4456" actId="14100"/>
          <ac:cxnSpMkLst>
            <pc:docMk/>
            <pc:sldMk cId="36380639" sldId="259"/>
            <ac:cxnSpMk id="18" creationId="{289C5EC9-C5F1-4AB0-8C61-AD73CC7F5E74}"/>
          </ac:cxnSpMkLst>
        </pc:cxnChg>
        <pc:cxnChg chg="add mod">
          <ac:chgData name="John Lonergan" userId="db8094ce4aaa691d" providerId="LiveId" clId="{BA4ACA66-6369-4585-9120-0FC34E2B4B29}" dt="2020-09-03T22:15:06.272" v="4400" actId="1038"/>
          <ac:cxnSpMkLst>
            <pc:docMk/>
            <pc:sldMk cId="36380639" sldId="259"/>
            <ac:cxnSpMk id="19" creationId="{2F5C230B-9E50-43DC-9FA7-A3C2192CC298}"/>
          </ac:cxnSpMkLst>
        </pc:cxnChg>
        <pc:cxnChg chg="mod">
          <ac:chgData name="John Lonergan" userId="db8094ce4aaa691d" providerId="LiveId" clId="{BA4ACA66-6369-4585-9120-0FC34E2B4B29}" dt="2020-09-03T22:15:06.272" v="4400" actId="1038"/>
          <ac:cxnSpMkLst>
            <pc:docMk/>
            <pc:sldMk cId="36380639" sldId="259"/>
            <ac:cxnSpMk id="20" creationId="{54E30015-FB0B-4D10-83BB-FFF5F3929C25}"/>
          </ac:cxnSpMkLst>
        </pc:cxnChg>
        <pc:cxnChg chg="add mod">
          <ac:chgData name="John Lonergan" userId="db8094ce4aaa691d" providerId="LiveId" clId="{BA4ACA66-6369-4585-9120-0FC34E2B4B29}" dt="2020-09-07T01:11:58.605" v="7013" actId="692"/>
          <ac:cxnSpMkLst>
            <pc:docMk/>
            <pc:sldMk cId="36380639" sldId="259"/>
            <ac:cxnSpMk id="21" creationId="{D6579ECE-5779-41A7-AC1C-1BEC199A75C0}"/>
          </ac:cxnSpMkLst>
        </pc:cxnChg>
        <pc:cxnChg chg="add mod">
          <ac:chgData name="John Lonergan" userId="db8094ce4aaa691d" providerId="LiveId" clId="{BA4ACA66-6369-4585-9120-0FC34E2B4B29}" dt="2020-09-03T22:16:20.080" v="4457" actId="1076"/>
          <ac:cxnSpMkLst>
            <pc:docMk/>
            <pc:sldMk cId="36380639" sldId="259"/>
            <ac:cxnSpMk id="26" creationId="{EB8CBA77-A7F7-4620-A40F-BA21808A05B6}"/>
          </ac:cxnSpMkLst>
        </pc:cxnChg>
        <pc:cxnChg chg="mod">
          <ac:chgData name="John Lonergan" userId="db8094ce4aaa691d" providerId="LiveId" clId="{BA4ACA66-6369-4585-9120-0FC34E2B4B29}" dt="2020-09-03T22:15:06.272" v="4400" actId="1038"/>
          <ac:cxnSpMkLst>
            <pc:docMk/>
            <pc:sldMk cId="36380639" sldId="259"/>
            <ac:cxnSpMk id="55" creationId="{E78BCBD0-2664-42D2-9479-2715ED238CA6}"/>
          </ac:cxnSpMkLst>
        </pc:cxnChg>
      </pc:sldChg>
      <pc:sldChg chg="addSp delSp modSp new mod ord">
        <pc:chgData name="John Lonergan" userId="db8094ce4aaa691d" providerId="LiveId" clId="{BA4ACA66-6369-4585-9120-0FC34E2B4B29}" dt="2020-09-06T23:17:37.126" v="6770" actId="20577"/>
        <pc:sldMkLst>
          <pc:docMk/>
          <pc:sldMk cId="4162593455" sldId="260"/>
        </pc:sldMkLst>
        <pc:spChg chg="del">
          <ac:chgData name="John Lonergan" userId="db8094ce4aaa691d" providerId="LiveId" clId="{BA4ACA66-6369-4585-9120-0FC34E2B4B29}" dt="2020-09-06T22:03:32.874" v="4481" actId="478"/>
          <ac:spMkLst>
            <pc:docMk/>
            <pc:sldMk cId="4162593455" sldId="260"/>
            <ac:spMk id="2" creationId="{2BF0DDC6-2DF5-47AE-AF75-B4C3DDEC7C7D}"/>
          </ac:spMkLst>
        </pc:spChg>
        <pc:spChg chg="del">
          <ac:chgData name="John Lonergan" userId="db8094ce4aaa691d" providerId="LiveId" clId="{BA4ACA66-6369-4585-9120-0FC34E2B4B29}" dt="2020-09-06T22:03:32.874" v="4481" actId="478"/>
          <ac:spMkLst>
            <pc:docMk/>
            <pc:sldMk cId="4162593455" sldId="260"/>
            <ac:spMk id="3" creationId="{5D07AA95-3F8D-4275-BB86-3BB859C5D7F9}"/>
          </ac:spMkLst>
        </pc:spChg>
        <pc:spChg chg="add mod topLvl">
          <ac:chgData name="John Lonergan" userId="db8094ce4aaa691d" providerId="LiveId" clId="{BA4ACA66-6369-4585-9120-0FC34E2B4B29}" dt="2020-09-06T22:38:53.933" v="6540" actId="20577"/>
          <ac:spMkLst>
            <pc:docMk/>
            <pc:sldMk cId="4162593455" sldId="260"/>
            <ac:spMk id="4" creationId="{B8422006-8D36-47D2-A096-E467290D7392}"/>
          </ac:spMkLst>
        </pc:spChg>
        <pc:spChg chg="add del mod">
          <ac:chgData name="John Lonergan" userId="db8094ce4aaa691d" providerId="LiveId" clId="{BA4ACA66-6369-4585-9120-0FC34E2B4B29}" dt="2020-09-06T22:03:42.653" v="4483" actId="478"/>
          <ac:spMkLst>
            <pc:docMk/>
            <pc:sldMk cId="4162593455" sldId="260"/>
            <ac:spMk id="5" creationId="{DE79F92C-919F-47A4-94D8-4B42FB1F4E34}"/>
          </ac:spMkLst>
        </pc:spChg>
        <pc:spChg chg="add del mod">
          <ac:chgData name="John Lonergan" userId="db8094ce4aaa691d" providerId="LiveId" clId="{BA4ACA66-6369-4585-9120-0FC34E2B4B29}" dt="2020-09-06T22:03:42.653" v="4483" actId="478"/>
          <ac:spMkLst>
            <pc:docMk/>
            <pc:sldMk cId="4162593455" sldId="260"/>
            <ac:spMk id="6" creationId="{588174AD-F0F9-41EA-91F6-029C17541919}"/>
          </ac:spMkLst>
        </pc:spChg>
        <pc:spChg chg="add del mod">
          <ac:chgData name="John Lonergan" userId="db8094ce4aaa691d" providerId="LiveId" clId="{BA4ACA66-6369-4585-9120-0FC34E2B4B29}" dt="2020-09-06T22:03:42.653" v="4483" actId="478"/>
          <ac:spMkLst>
            <pc:docMk/>
            <pc:sldMk cId="4162593455" sldId="260"/>
            <ac:spMk id="7" creationId="{878F90A5-7041-4CB2-A5F9-40820579D156}"/>
          </ac:spMkLst>
        </pc:spChg>
        <pc:spChg chg="add del mod">
          <ac:chgData name="John Lonergan" userId="db8094ce4aaa691d" providerId="LiveId" clId="{BA4ACA66-6369-4585-9120-0FC34E2B4B29}" dt="2020-09-06T22:03:42.653" v="4483" actId="478"/>
          <ac:spMkLst>
            <pc:docMk/>
            <pc:sldMk cId="4162593455" sldId="260"/>
            <ac:spMk id="8" creationId="{32F5B15B-9E7C-49F7-958F-3CC4A12BF9EF}"/>
          </ac:spMkLst>
        </pc:spChg>
        <pc:spChg chg="add mod topLvl">
          <ac:chgData name="John Lonergan" userId="db8094ce4aaa691d" providerId="LiveId" clId="{BA4ACA66-6369-4585-9120-0FC34E2B4B29}" dt="2020-09-06T22:50:20.406" v="6543" actId="165"/>
          <ac:spMkLst>
            <pc:docMk/>
            <pc:sldMk cId="4162593455" sldId="260"/>
            <ac:spMk id="10" creationId="{223ECEBE-3FE4-44FD-B81D-2FE9E42602AF}"/>
          </ac:spMkLst>
        </pc:spChg>
        <pc:spChg chg="add mod topLvl">
          <ac:chgData name="John Lonergan" userId="db8094ce4aaa691d" providerId="LiveId" clId="{BA4ACA66-6369-4585-9120-0FC34E2B4B29}" dt="2020-09-06T22:35:15.584" v="6471" actId="164"/>
          <ac:spMkLst>
            <pc:docMk/>
            <pc:sldMk cId="4162593455" sldId="260"/>
            <ac:spMk id="12" creationId="{F4B7A4B9-862B-4C26-8416-4A5A73BD60B1}"/>
          </ac:spMkLst>
        </pc:spChg>
        <pc:spChg chg="add mod topLvl">
          <ac:chgData name="John Lonergan" userId="db8094ce4aaa691d" providerId="LiveId" clId="{BA4ACA66-6369-4585-9120-0FC34E2B4B29}" dt="2020-09-06T22:35:15.584" v="6471" actId="164"/>
          <ac:spMkLst>
            <pc:docMk/>
            <pc:sldMk cId="4162593455" sldId="260"/>
            <ac:spMk id="14" creationId="{B1BFC12F-0142-4655-9CA5-4DDE6E707D9E}"/>
          </ac:spMkLst>
        </pc:spChg>
        <pc:spChg chg="add del mod">
          <ac:chgData name="John Lonergan" userId="db8094ce4aaa691d" providerId="LiveId" clId="{BA4ACA66-6369-4585-9120-0FC34E2B4B29}" dt="2020-09-06T22:03:42.653" v="4483" actId="478"/>
          <ac:spMkLst>
            <pc:docMk/>
            <pc:sldMk cId="4162593455" sldId="260"/>
            <ac:spMk id="19" creationId="{AA234647-7FD1-42EC-900E-F9E56C86A1FD}"/>
          </ac:spMkLst>
        </pc:spChg>
        <pc:spChg chg="add del mod">
          <ac:chgData name="John Lonergan" userId="db8094ce4aaa691d" providerId="LiveId" clId="{BA4ACA66-6369-4585-9120-0FC34E2B4B29}" dt="2020-09-06T22:03:42.653" v="4483" actId="478"/>
          <ac:spMkLst>
            <pc:docMk/>
            <pc:sldMk cId="4162593455" sldId="260"/>
            <ac:spMk id="20" creationId="{B1B5AA15-89DA-402B-B42B-BAD173266715}"/>
          </ac:spMkLst>
        </pc:spChg>
        <pc:spChg chg="add del mod">
          <ac:chgData name="John Lonergan" userId="db8094ce4aaa691d" providerId="LiveId" clId="{BA4ACA66-6369-4585-9120-0FC34E2B4B29}" dt="2020-09-06T22:03:42.653" v="4483" actId="478"/>
          <ac:spMkLst>
            <pc:docMk/>
            <pc:sldMk cId="4162593455" sldId="260"/>
            <ac:spMk id="21" creationId="{4E35ED98-0A26-43E0-9485-391711C4115C}"/>
          </ac:spMkLst>
        </pc:spChg>
        <pc:spChg chg="add del mod">
          <ac:chgData name="John Lonergan" userId="db8094ce4aaa691d" providerId="LiveId" clId="{BA4ACA66-6369-4585-9120-0FC34E2B4B29}" dt="2020-09-06T22:03:42.653" v="4483" actId="478"/>
          <ac:spMkLst>
            <pc:docMk/>
            <pc:sldMk cId="4162593455" sldId="260"/>
            <ac:spMk id="26" creationId="{65E5464A-3333-4FB9-9BB0-652C0A44D0F1}"/>
          </ac:spMkLst>
        </pc:spChg>
        <pc:spChg chg="add del mod">
          <ac:chgData name="John Lonergan" userId="db8094ce4aaa691d" providerId="LiveId" clId="{BA4ACA66-6369-4585-9120-0FC34E2B4B29}" dt="2020-09-06T22:03:42.653" v="4483" actId="478"/>
          <ac:spMkLst>
            <pc:docMk/>
            <pc:sldMk cId="4162593455" sldId="260"/>
            <ac:spMk id="27" creationId="{4CC93F9F-FA00-41AB-BA03-BF931C4EF438}"/>
          </ac:spMkLst>
        </pc:spChg>
        <pc:spChg chg="add del mod">
          <ac:chgData name="John Lonergan" userId="db8094ce4aaa691d" providerId="LiveId" clId="{BA4ACA66-6369-4585-9120-0FC34E2B4B29}" dt="2020-09-06T22:03:42.653" v="4483" actId="478"/>
          <ac:spMkLst>
            <pc:docMk/>
            <pc:sldMk cId="4162593455" sldId="260"/>
            <ac:spMk id="28" creationId="{CAFE8E8A-9CFF-4C84-AB1F-E572E4C89C4D}"/>
          </ac:spMkLst>
        </pc:spChg>
        <pc:spChg chg="add del mod">
          <ac:chgData name="John Lonergan" userId="db8094ce4aaa691d" providerId="LiveId" clId="{BA4ACA66-6369-4585-9120-0FC34E2B4B29}" dt="2020-09-06T22:03:42.653" v="4483" actId="478"/>
          <ac:spMkLst>
            <pc:docMk/>
            <pc:sldMk cId="4162593455" sldId="260"/>
            <ac:spMk id="29" creationId="{7A6F7C5C-5B9A-4DF1-A46A-E71F9AE22A43}"/>
          </ac:spMkLst>
        </pc:spChg>
        <pc:spChg chg="add del mod">
          <ac:chgData name="John Lonergan" userId="db8094ce4aaa691d" providerId="LiveId" clId="{BA4ACA66-6369-4585-9120-0FC34E2B4B29}" dt="2020-09-06T22:03:42.653" v="4483" actId="478"/>
          <ac:spMkLst>
            <pc:docMk/>
            <pc:sldMk cId="4162593455" sldId="260"/>
            <ac:spMk id="30" creationId="{437A066C-8E11-4113-9C5E-8E0788C04875}"/>
          </ac:spMkLst>
        </pc:spChg>
        <pc:spChg chg="add del mod">
          <ac:chgData name="John Lonergan" userId="db8094ce4aaa691d" providerId="LiveId" clId="{BA4ACA66-6369-4585-9120-0FC34E2B4B29}" dt="2020-09-06T22:03:42.653" v="4483" actId="478"/>
          <ac:spMkLst>
            <pc:docMk/>
            <pc:sldMk cId="4162593455" sldId="260"/>
            <ac:spMk id="31" creationId="{330CDC68-6C4B-4227-9D36-360591E87D78}"/>
          </ac:spMkLst>
        </pc:spChg>
        <pc:spChg chg="add del mod">
          <ac:chgData name="John Lonergan" userId="db8094ce4aaa691d" providerId="LiveId" clId="{BA4ACA66-6369-4585-9120-0FC34E2B4B29}" dt="2020-09-06T22:03:42.653" v="4483" actId="478"/>
          <ac:spMkLst>
            <pc:docMk/>
            <pc:sldMk cId="4162593455" sldId="260"/>
            <ac:spMk id="32" creationId="{3A626366-FCE7-4E37-8F7C-8138DC098688}"/>
          </ac:spMkLst>
        </pc:spChg>
        <pc:spChg chg="add del mod">
          <ac:chgData name="John Lonergan" userId="db8094ce4aaa691d" providerId="LiveId" clId="{BA4ACA66-6369-4585-9120-0FC34E2B4B29}" dt="2020-09-06T22:03:42.653" v="4483" actId="478"/>
          <ac:spMkLst>
            <pc:docMk/>
            <pc:sldMk cId="4162593455" sldId="260"/>
            <ac:spMk id="33" creationId="{F73750B9-538B-4A65-A813-94DDE3FF33CD}"/>
          </ac:spMkLst>
        </pc:spChg>
        <pc:spChg chg="add del mod topLvl">
          <ac:chgData name="John Lonergan" userId="db8094ce4aaa691d" providerId="LiveId" clId="{BA4ACA66-6369-4585-9120-0FC34E2B4B29}" dt="2020-09-06T22:50:20.406" v="6543" actId="165"/>
          <ac:spMkLst>
            <pc:docMk/>
            <pc:sldMk cId="4162593455" sldId="260"/>
            <ac:spMk id="35" creationId="{6E1FD5A8-0C72-4C98-BDC1-E63A1F5F4E1A}"/>
          </ac:spMkLst>
        </pc:spChg>
        <pc:spChg chg="add del mod topLvl">
          <ac:chgData name="John Lonergan" userId="db8094ce4aaa691d" providerId="LiveId" clId="{BA4ACA66-6369-4585-9120-0FC34E2B4B29}" dt="2020-09-06T22:50:20.406" v="6543" actId="165"/>
          <ac:spMkLst>
            <pc:docMk/>
            <pc:sldMk cId="4162593455" sldId="260"/>
            <ac:spMk id="41" creationId="{C6DDF92F-6A2E-41D6-805B-7E836621C17C}"/>
          </ac:spMkLst>
        </pc:spChg>
        <pc:spChg chg="add del mod topLvl">
          <ac:chgData name="John Lonergan" userId="db8094ce4aaa691d" providerId="LiveId" clId="{BA4ACA66-6369-4585-9120-0FC34E2B4B29}" dt="2020-09-06T22:50:20.406" v="6543" actId="165"/>
          <ac:spMkLst>
            <pc:docMk/>
            <pc:sldMk cId="4162593455" sldId="260"/>
            <ac:spMk id="43" creationId="{7CD1E06D-9B8E-4E7E-824B-D0F034808224}"/>
          </ac:spMkLst>
        </pc:spChg>
        <pc:spChg chg="add del mod">
          <ac:chgData name="John Lonergan" userId="db8094ce4aaa691d" providerId="LiveId" clId="{BA4ACA66-6369-4585-9120-0FC34E2B4B29}" dt="2020-09-06T22:03:42.653" v="4483" actId="478"/>
          <ac:spMkLst>
            <pc:docMk/>
            <pc:sldMk cId="4162593455" sldId="260"/>
            <ac:spMk id="48" creationId="{48B50263-2832-402D-9E3B-9A27819966E6}"/>
          </ac:spMkLst>
        </pc:spChg>
        <pc:spChg chg="add mod">
          <ac:chgData name="John Lonergan" userId="db8094ce4aaa691d" providerId="LiveId" clId="{BA4ACA66-6369-4585-9120-0FC34E2B4B29}" dt="2020-09-06T22:35:10.989" v="6470" actId="1038"/>
          <ac:spMkLst>
            <pc:docMk/>
            <pc:sldMk cId="4162593455" sldId="260"/>
            <ac:spMk id="53" creationId="{8087189A-E4B3-4135-B5F6-0C2CDE1C34D1}"/>
          </ac:spMkLst>
        </pc:spChg>
        <pc:spChg chg="add mod">
          <ac:chgData name="John Lonergan" userId="db8094ce4aaa691d" providerId="LiveId" clId="{BA4ACA66-6369-4585-9120-0FC34E2B4B29}" dt="2020-09-06T22:27:13.938" v="5892" actId="1036"/>
          <ac:spMkLst>
            <pc:docMk/>
            <pc:sldMk cId="4162593455" sldId="260"/>
            <ac:spMk id="54" creationId="{C4324722-C004-4577-BAB7-4D279E24E198}"/>
          </ac:spMkLst>
        </pc:spChg>
        <pc:spChg chg="add mod">
          <ac:chgData name="John Lonergan" userId="db8094ce4aaa691d" providerId="LiveId" clId="{BA4ACA66-6369-4585-9120-0FC34E2B4B29}" dt="2020-09-06T22:27:13.938" v="5892" actId="1036"/>
          <ac:spMkLst>
            <pc:docMk/>
            <pc:sldMk cId="4162593455" sldId="260"/>
            <ac:spMk id="57" creationId="{4B461EDF-F51D-426E-86C6-7EBECAB470B2}"/>
          </ac:spMkLst>
        </pc:spChg>
        <pc:spChg chg="add mod">
          <ac:chgData name="John Lonergan" userId="db8094ce4aaa691d" providerId="LiveId" clId="{BA4ACA66-6369-4585-9120-0FC34E2B4B29}" dt="2020-09-06T22:27:13.938" v="5892" actId="1036"/>
          <ac:spMkLst>
            <pc:docMk/>
            <pc:sldMk cId="4162593455" sldId="260"/>
            <ac:spMk id="59" creationId="{D598D8F7-1028-40F8-9199-125282E08539}"/>
          </ac:spMkLst>
        </pc:spChg>
        <pc:spChg chg="add mod topLvl">
          <ac:chgData name="John Lonergan" userId="db8094ce4aaa691d" providerId="LiveId" clId="{BA4ACA66-6369-4585-9120-0FC34E2B4B29}" dt="2020-09-06T22:27:13.938" v="5892" actId="1036"/>
          <ac:spMkLst>
            <pc:docMk/>
            <pc:sldMk cId="4162593455" sldId="260"/>
            <ac:spMk id="60" creationId="{423065EE-30A0-4C10-B37C-5F008DF38D8A}"/>
          </ac:spMkLst>
        </pc:spChg>
        <pc:spChg chg="add del mod topLvl">
          <ac:chgData name="John Lonergan" userId="db8094ce4aaa691d" providerId="LiveId" clId="{BA4ACA66-6369-4585-9120-0FC34E2B4B29}" dt="2020-09-06T22:27:13.938" v="5892" actId="1036"/>
          <ac:spMkLst>
            <pc:docMk/>
            <pc:sldMk cId="4162593455" sldId="260"/>
            <ac:spMk id="61" creationId="{C106FF5F-42C8-41C4-9660-D7C5D88EB9CB}"/>
          </ac:spMkLst>
        </pc:spChg>
        <pc:spChg chg="add mod">
          <ac:chgData name="John Lonergan" userId="db8094ce4aaa691d" providerId="LiveId" clId="{BA4ACA66-6369-4585-9120-0FC34E2B4B29}" dt="2020-09-06T22:27:13.938" v="5892" actId="1036"/>
          <ac:spMkLst>
            <pc:docMk/>
            <pc:sldMk cId="4162593455" sldId="260"/>
            <ac:spMk id="62" creationId="{93A78C84-D58E-4403-A410-B6DC8B1AC20D}"/>
          </ac:spMkLst>
        </pc:spChg>
        <pc:spChg chg="add mod topLvl">
          <ac:chgData name="John Lonergan" userId="db8094ce4aaa691d" providerId="LiveId" clId="{BA4ACA66-6369-4585-9120-0FC34E2B4B29}" dt="2020-09-06T22:27:13.938" v="5892" actId="1036"/>
          <ac:spMkLst>
            <pc:docMk/>
            <pc:sldMk cId="4162593455" sldId="260"/>
            <ac:spMk id="66" creationId="{78D22030-D345-4EEE-AF14-B096FF06E6AE}"/>
          </ac:spMkLst>
        </pc:spChg>
        <pc:spChg chg="add mod">
          <ac:chgData name="John Lonergan" userId="db8094ce4aaa691d" providerId="LiveId" clId="{BA4ACA66-6369-4585-9120-0FC34E2B4B29}" dt="2020-09-06T22:27:13.938" v="5892" actId="1036"/>
          <ac:spMkLst>
            <pc:docMk/>
            <pc:sldMk cId="4162593455" sldId="260"/>
            <ac:spMk id="67" creationId="{AAFAE2E5-27BD-4ACB-BB46-F030F7C5D5C3}"/>
          </ac:spMkLst>
        </pc:spChg>
        <pc:spChg chg="add mod">
          <ac:chgData name="John Lonergan" userId="db8094ce4aaa691d" providerId="LiveId" clId="{BA4ACA66-6369-4585-9120-0FC34E2B4B29}" dt="2020-09-06T22:27:13.938" v="5892" actId="1036"/>
          <ac:spMkLst>
            <pc:docMk/>
            <pc:sldMk cId="4162593455" sldId="260"/>
            <ac:spMk id="78" creationId="{DF82AF27-058C-4807-A081-DB07B5BF2547}"/>
          </ac:spMkLst>
        </pc:spChg>
        <pc:spChg chg="add del mod">
          <ac:chgData name="John Lonergan" userId="db8094ce4aaa691d" providerId="LiveId" clId="{BA4ACA66-6369-4585-9120-0FC34E2B4B29}" dt="2020-09-06T22:30:47.078" v="6111" actId="478"/>
          <ac:spMkLst>
            <pc:docMk/>
            <pc:sldMk cId="4162593455" sldId="260"/>
            <ac:spMk id="80" creationId="{2D13403B-7001-45BE-B8D4-E7531A426968}"/>
          </ac:spMkLst>
        </pc:spChg>
        <pc:spChg chg="add del mod">
          <ac:chgData name="John Lonergan" userId="db8094ce4aaa691d" providerId="LiveId" clId="{BA4ACA66-6369-4585-9120-0FC34E2B4B29}" dt="2020-09-06T22:32:15.302" v="6168" actId="478"/>
          <ac:spMkLst>
            <pc:docMk/>
            <pc:sldMk cId="4162593455" sldId="260"/>
            <ac:spMk id="82" creationId="{A6C18F9E-CDBB-4FB4-A6B8-834BCD61B27C}"/>
          </ac:spMkLst>
        </pc:spChg>
        <pc:spChg chg="add del mod">
          <ac:chgData name="John Lonergan" userId="db8094ce4aaa691d" providerId="LiveId" clId="{BA4ACA66-6369-4585-9120-0FC34E2B4B29}" dt="2020-09-06T22:35:00.065" v="6449" actId="1037"/>
          <ac:spMkLst>
            <pc:docMk/>
            <pc:sldMk cId="4162593455" sldId="260"/>
            <ac:spMk id="84" creationId="{D014ACDB-839B-4F26-B70A-484BCE220094}"/>
          </ac:spMkLst>
        </pc:spChg>
        <pc:spChg chg="add del mod">
          <ac:chgData name="John Lonergan" userId="db8094ce4aaa691d" providerId="LiveId" clId="{BA4ACA66-6369-4585-9120-0FC34E2B4B29}" dt="2020-09-06T22:29:13.742" v="5990" actId="478"/>
          <ac:spMkLst>
            <pc:docMk/>
            <pc:sldMk cId="4162593455" sldId="260"/>
            <ac:spMk id="86" creationId="{8E435020-4F43-4B31-9790-34BE36C5D9F9}"/>
          </ac:spMkLst>
        </pc:spChg>
        <pc:spChg chg="add mod">
          <ac:chgData name="John Lonergan" userId="db8094ce4aaa691d" providerId="LiveId" clId="{BA4ACA66-6369-4585-9120-0FC34E2B4B29}" dt="2020-09-06T22:29:50.466" v="6068" actId="164"/>
          <ac:spMkLst>
            <pc:docMk/>
            <pc:sldMk cId="4162593455" sldId="260"/>
            <ac:spMk id="88" creationId="{5A525507-6D9D-42A5-A62F-DBD721C62BC8}"/>
          </ac:spMkLst>
        </pc:spChg>
        <pc:spChg chg="add del">
          <ac:chgData name="John Lonergan" userId="db8094ce4aaa691d" providerId="LiveId" clId="{BA4ACA66-6369-4585-9120-0FC34E2B4B29}" dt="2020-09-06T22:30:44.100" v="6110" actId="478"/>
          <ac:spMkLst>
            <pc:docMk/>
            <pc:sldMk cId="4162593455" sldId="260"/>
            <ac:spMk id="90" creationId="{B31AEDE2-1A37-42D9-83F7-F8CBCC15FE34}"/>
          </ac:spMkLst>
        </pc:spChg>
        <pc:spChg chg="add mod">
          <ac:chgData name="John Lonergan" userId="db8094ce4aaa691d" providerId="LiveId" clId="{BA4ACA66-6369-4585-9120-0FC34E2B4B29}" dt="2020-09-06T22:30:13.628" v="6109" actId="1037"/>
          <ac:spMkLst>
            <pc:docMk/>
            <pc:sldMk cId="4162593455" sldId="260"/>
            <ac:spMk id="92" creationId="{67326640-AD1D-4CD8-9816-7D66707F2AD9}"/>
          </ac:spMkLst>
        </pc:spChg>
        <pc:spChg chg="add mod">
          <ac:chgData name="John Lonergan" userId="db8094ce4aaa691d" providerId="LiveId" clId="{BA4ACA66-6369-4585-9120-0FC34E2B4B29}" dt="2020-09-06T22:35:05.330" v="6459" actId="1038"/>
          <ac:spMkLst>
            <pc:docMk/>
            <pc:sldMk cId="4162593455" sldId="260"/>
            <ac:spMk id="95" creationId="{C46C0477-0A3D-492F-B2E6-2381E8113626}"/>
          </ac:spMkLst>
        </pc:spChg>
        <pc:spChg chg="add del mod">
          <ac:chgData name="John Lonergan" userId="db8094ce4aaa691d" providerId="LiveId" clId="{BA4ACA66-6369-4585-9120-0FC34E2B4B29}" dt="2020-09-06T22:33:31.747" v="6313" actId="478"/>
          <ac:spMkLst>
            <pc:docMk/>
            <pc:sldMk cId="4162593455" sldId="260"/>
            <ac:spMk id="97" creationId="{D44428DC-AC16-4DCE-BBBE-82E1A5A3423C}"/>
          </ac:spMkLst>
        </pc:spChg>
        <pc:spChg chg="add mod">
          <ac:chgData name="John Lonergan" userId="db8094ce4aaa691d" providerId="LiveId" clId="{BA4ACA66-6369-4585-9120-0FC34E2B4B29}" dt="2020-09-06T22:35:00.065" v="6449" actId="1037"/>
          <ac:spMkLst>
            <pc:docMk/>
            <pc:sldMk cId="4162593455" sldId="260"/>
            <ac:spMk id="99" creationId="{5439E211-1076-4D21-BF87-1E5A803A856F}"/>
          </ac:spMkLst>
        </pc:spChg>
        <pc:spChg chg="add mod">
          <ac:chgData name="John Lonergan" userId="db8094ce4aaa691d" providerId="LiveId" clId="{BA4ACA66-6369-4585-9120-0FC34E2B4B29}" dt="2020-09-06T23:17:37.126" v="6770" actId="20577"/>
          <ac:spMkLst>
            <pc:docMk/>
            <pc:sldMk cId="4162593455" sldId="260"/>
            <ac:spMk id="103" creationId="{1ACB478D-2310-4EF1-91C2-D8CF9F05F171}"/>
          </ac:spMkLst>
        </pc:spChg>
        <pc:spChg chg="add mod">
          <ac:chgData name="John Lonergan" userId="db8094ce4aaa691d" providerId="LiveId" clId="{BA4ACA66-6369-4585-9120-0FC34E2B4B29}" dt="2020-09-06T23:17:36.669" v="6769" actId="20577"/>
          <ac:spMkLst>
            <pc:docMk/>
            <pc:sldMk cId="4162593455" sldId="260"/>
            <ac:spMk id="105" creationId="{0258B4C9-0752-4FAA-9203-A17DF4CE65EB}"/>
          </ac:spMkLst>
        </pc:spChg>
        <pc:spChg chg="add mod">
          <ac:chgData name="John Lonergan" userId="db8094ce4aaa691d" providerId="LiveId" clId="{BA4ACA66-6369-4585-9120-0FC34E2B4B29}" dt="2020-09-06T23:17:35.465" v="6766" actId="20577"/>
          <ac:spMkLst>
            <pc:docMk/>
            <pc:sldMk cId="4162593455" sldId="260"/>
            <ac:spMk id="107" creationId="{BB112329-0855-4675-AE86-68141C8182D3}"/>
          </ac:spMkLst>
        </pc:spChg>
        <pc:spChg chg="add mod">
          <ac:chgData name="John Lonergan" userId="db8094ce4aaa691d" providerId="LiveId" clId="{BA4ACA66-6369-4585-9120-0FC34E2B4B29}" dt="2020-09-06T23:17:34.863" v="6765" actId="20577"/>
          <ac:spMkLst>
            <pc:docMk/>
            <pc:sldMk cId="4162593455" sldId="260"/>
            <ac:spMk id="109" creationId="{96CDC182-6DE4-4155-BEB9-F53F670A5643}"/>
          </ac:spMkLst>
        </pc:spChg>
        <pc:spChg chg="add del">
          <ac:chgData name="John Lonergan" userId="db8094ce4aaa691d" providerId="LiveId" clId="{BA4ACA66-6369-4585-9120-0FC34E2B4B29}" dt="2020-09-06T22:39:45.284" v="6542" actId="22"/>
          <ac:spMkLst>
            <pc:docMk/>
            <pc:sldMk cId="4162593455" sldId="260"/>
            <ac:spMk id="111" creationId="{AEBA23BE-E707-4B74-B84A-F1E1691F74EA}"/>
          </ac:spMkLst>
        </pc:spChg>
        <pc:spChg chg="add mod">
          <ac:chgData name="John Lonergan" userId="db8094ce4aaa691d" providerId="LiveId" clId="{BA4ACA66-6369-4585-9120-0FC34E2B4B29}" dt="2020-09-06T22:51:19.062" v="6628" actId="20577"/>
          <ac:spMkLst>
            <pc:docMk/>
            <pc:sldMk cId="4162593455" sldId="260"/>
            <ac:spMk id="113" creationId="{B1FDEF8C-DE33-4AD1-8E59-E1756CC0B174}"/>
          </ac:spMkLst>
        </pc:spChg>
        <pc:spChg chg="add mod">
          <ac:chgData name="John Lonergan" userId="db8094ce4aaa691d" providerId="LiveId" clId="{BA4ACA66-6369-4585-9120-0FC34E2B4B29}" dt="2020-09-06T22:51:22.567" v="6629" actId="20577"/>
          <ac:spMkLst>
            <pc:docMk/>
            <pc:sldMk cId="4162593455" sldId="260"/>
            <ac:spMk id="114" creationId="{F12B37F1-FA61-4B12-A812-9098B1B0C77D}"/>
          </ac:spMkLst>
        </pc:spChg>
        <pc:grpChg chg="add del mod">
          <ac:chgData name="John Lonergan" userId="db8094ce4aaa691d" providerId="LiveId" clId="{BA4ACA66-6369-4585-9120-0FC34E2B4B29}" dt="2020-09-06T22:04:35.512" v="4490" actId="165"/>
          <ac:grpSpMkLst>
            <pc:docMk/>
            <pc:sldMk cId="4162593455" sldId="260"/>
            <ac:grpSpMk id="49" creationId="{2A56D6DD-BB4D-4D74-B561-1F5D5C7E0C45}"/>
          </ac:grpSpMkLst>
        </pc:grpChg>
        <pc:grpChg chg="add del mod">
          <ac:chgData name="John Lonergan" userId="db8094ce4aaa691d" providerId="LiveId" clId="{BA4ACA66-6369-4585-9120-0FC34E2B4B29}" dt="2020-09-06T22:14:20.632" v="4782" actId="165"/>
          <ac:grpSpMkLst>
            <pc:docMk/>
            <pc:sldMk cId="4162593455" sldId="260"/>
            <ac:grpSpMk id="50" creationId="{36573D8C-5B1E-422E-A31B-CEE5450040A2}"/>
          </ac:grpSpMkLst>
        </pc:grpChg>
        <pc:grpChg chg="add del mod">
          <ac:chgData name="John Lonergan" userId="db8094ce4aaa691d" providerId="LiveId" clId="{BA4ACA66-6369-4585-9120-0FC34E2B4B29}" dt="2020-09-06T22:19:27.300" v="5125" actId="165"/>
          <ac:grpSpMkLst>
            <pc:docMk/>
            <pc:sldMk cId="4162593455" sldId="260"/>
            <ac:grpSpMk id="68" creationId="{FC1F0ACA-EE6B-4DAE-9BDB-8581D605FF22}"/>
          </ac:grpSpMkLst>
        </pc:grpChg>
        <pc:grpChg chg="add mod">
          <ac:chgData name="John Lonergan" userId="db8094ce4aaa691d" providerId="LiveId" clId="{BA4ACA66-6369-4585-9120-0FC34E2B4B29}" dt="2020-09-06T22:35:24.133" v="6494" actId="1037"/>
          <ac:grpSpMkLst>
            <pc:docMk/>
            <pc:sldMk cId="4162593455" sldId="260"/>
            <ac:grpSpMk id="93" creationId="{B46E0443-F220-45D4-B9AF-D4159972466D}"/>
          </ac:grpSpMkLst>
        </pc:grpChg>
        <pc:grpChg chg="add mod topLvl">
          <ac:chgData name="John Lonergan" userId="db8094ce4aaa691d" providerId="LiveId" clId="{BA4ACA66-6369-4585-9120-0FC34E2B4B29}" dt="2020-09-06T22:50:20.406" v="6543" actId="165"/>
          <ac:grpSpMkLst>
            <pc:docMk/>
            <pc:sldMk cId="4162593455" sldId="260"/>
            <ac:grpSpMk id="100" creationId="{47C9D10F-BCAD-4E25-9C16-E4F9AFA92FCB}"/>
          </ac:grpSpMkLst>
        </pc:grpChg>
        <pc:grpChg chg="add del mod">
          <ac:chgData name="John Lonergan" userId="db8094ce4aaa691d" providerId="LiveId" clId="{BA4ACA66-6369-4585-9120-0FC34E2B4B29}" dt="2020-09-06T22:50:20.406" v="6543" actId="165"/>
          <ac:grpSpMkLst>
            <pc:docMk/>
            <pc:sldMk cId="4162593455" sldId="260"/>
            <ac:grpSpMk id="101" creationId="{991245DE-477D-47B3-AC15-AA85E28FBFA8}"/>
          </ac:grpSpMkLst>
        </pc:grpChg>
        <pc:grpChg chg="add mod">
          <ac:chgData name="John Lonergan" userId="db8094ce4aaa691d" providerId="LiveId" clId="{BA4ACA66-6369-4585-9120-0FC34E2B4B29}" dt="2020-09-06T22:35:19.654" v="6472" actId="14100"/>
          <ac:grpSpMkLst>
            <pc:docMk/>
            <pc:sldMk cId="4162593455" sldId="260"/>
            <ac:grpSpMk id="102" creationId="{19CFA317-8B6F-4594-A5AF-2E73F6E751CB}"/>
          </ac:grpSpMkLst>
        </pc:grpChg>
        <pc:cxnChg chg="add mod topLvl">
          <ac:chgData name="John Lonergan" userId="db8094ce4aaa691d" providerId="LiveId" clId="{BA4ACA66-6369-4585-9120-0FC34E2B4B29}" dt="2020-09-06T22:50:20.406" v="6543" actId="165"/>
          <ac:cxnSpMkLst>
            <pc:docMk/>
            <pc:sldMk cId="4162593455" sldId="260"/>
            <ac:cxnSpMk id="9" creationId="{8D9AA452-BADD-4CBF-B154-1E5FA2FA74F4}"/>
          </ac:cxnSpMkLst>
        </pc:cxnChg>
        <pc:cxnChg chg="add mod topLvl">
          <ac:chgData name="John Lonergan" userId="db8094ce4aaa691d" providerId="LiveId" clId="{BA4ACA66-6369-4585-9120-0FC34E2B4B29}" dt="2020-09-06T22:35:15.584" v="6471" actId="164"/>
          <ac:cxnSpMkLst>
            <pc:docMk/>
            <pc:sldMk cId="4162593455" sldId="260"/>
            <ac:cxnSpMk id="11" creationId="{07D2C38B-CB21-455B-95D8-019C8FBDB2A2}"/>
          </ac:cxnSpMkLst>
        </pc:cxnChg>
        <pc:cxnChg chg="add mod topLvl">
          <ac:chgData name="John Lonergan" userId="db8094ce4aaa691d" providerId="LiveId" clId="{BA4ACA66-6369-4585-9120-0FC34E2B4B29}" dt="2020-09-06T22:35:15.584" v="6471" actId="164"/>
          <ac:cxnSpMkLst>
            <pc:docMk/>
            <pc:sldMk cId="4162593455" sldId="260"/>
            <ac:cxnSpMk id="13" creationId="{60BC6C16-2382-460B-9BC4-E5417DF24FDE}"/>
          </ac:cxnSpMkLst>
        </pc:cxnChg>
        <pc:cxnChg chg="add del mod">
          <ac:chgData name="John Lonergan" userId="db8094ce4aaa691d" providerId="LiveId" clId="{BA4ACA66-6369-4585-9120-0FC34E2B4B29}" dt="2020-09-06T22:03:55.258" v="4485" actId="478"/>
          <ac:cxnSpMkLst>
            <pc:docMk/>
            <pc:sldMk cId="4162593455" sldId="260"/>
            <ac:cxnSpMk id="15" creationId="{A46C793E-F2EC-4BD5-A05C-F275547EBD70}"/>
          </ac:cxnSpMkLst>
        </pc:cxnChg>
        <pc:cxnChg chg="add del mod">
          <ac:chgData name="John Lonergan" userId="db8094ce4aaa691d" providerId="LiveId" clId="{BA4ACA66-6369-4585-9120-0FC34E2B4B29}" dt="2020-09-06T22:03:55.258" v="4485" actId="478"/>
          <ac:cxnSpMkLst>
            <pc:docMk/>
            <pc:sldMk cId="4162593455" sldId="260"/>
            <ac:cxnSpMk id="16" creationId="{F7687F84-1E16-4A48-8A32-300060DCCD21}"/>
          </ac:cxnSpMkLst>
        </pc:cxnChg>
        <pc:cxnChg chg="add del mod">
          <ac:chgData name="John Lonergan" userId="db8094ce4aaa691d" providerId="LiveId" clId="{BA4ACA66-6369-4585-9120-0FC34E2B4B29}" dt="2020-09-06T22:03:55.258" v="4485" actId="478"/>
          <ac:cxnSpMkLst>
            <pc:docMk/>
            <pc:sldMk cId="4162593455" sldId="260"/>
            <ac:cxnSpMk id="17" creationId="{638508F0-6F7E-48D5-B48A-8ED48018499B}"/>
          </ac:cxnSpMkLst>
        </pc:cxnChg>
        <pc:cxnChg chg="add del mod">
          <ac:chgData name="John Lonergan" userId="db8094ce4aaa691d" providerId="LiveId" clId="{BA4ACA66-6369-4585-9120-0FC34E2B4B29}" dt="2020-09-06T22:03:55.258" v="4485" actId="478"/>
          <ac:cxnSpMkLst>
            <pc:docMk/>
            <pc:sldMk cId="4162593455" sldId="260"/>
            <ac:cxnSpMk id="18" creationId="{41754A88-DF72-4F99-9BF0-FABF41EAC8A4}"/>
          </ac:cxnSpMkLst>
        </pc:cxnChg>
        <pc:cxnChg chg="add del mod">
          <ac:chgData name="John Lonergan" userId="db8094ce4aaa691d" providerId="LiveId" clId="{BA4ACA66-6369-4585-9120-0FC34E2B4B29}" dt="2020-09-06T22:03:51.195" v="4484" actId="478"/>
          <ac:cxnSpMkLst>
            <pc:docMk/>
            <pc:sldMk cId="4162593455" sldId="260"/>
            <ac:cxnSpMk id="22" creationId="{D8FA0F1D-CA16-4FCC-9B59-9C7BACB8DD77}"/>
          </ac:cxnSpMkLst>
        </pc:cxnChg>
        <pc:cxnChg chg="add del mod">
          <ac:chgData name="John Lonergan" userId="db8094ce4aaa691d" providerId="LiveId" clId="{BA4ACA66-6369-4585-9120-0FC34E2B4B29}" dt="2020-09-06T22:03:51.195" v="4484" actId="478"/>
          <ac:cxnSpMkLst>
            <pc:docMk/>
            <pc:sldMk cId="4162593455" sldId="260"/>
            <ac:cxnSpMk id="23" creationId="{7BF39AA3-C8F6-41A4-90A7-80159B33C5DC}"/>
          </ac:cxnSpMkLst>
        </pc:cxnChg>
        <pc:cxnChg chg="add del mod">
          <ac:chgData name="John Lonergan" userId="db8094ce4aaa691d" providerId="LiveId" clId="{BA4ACA66-6369-4585-9120-0FC34E2B4B29}" dt="2020-09-06T22:03:51.195" v="4484" actId="478"/>
          <ac:cxnSpMkLst>
            <pc:docMk/>
            <pc:sldMk cId="4162593455" sldId="260"/>
            <ac:cxnSpMk id="24" creationId="{A5C3EAA3-ABB3-45B7-9602-412E6CD85FF8}"/>
          </ac:cxnSpMkLst>
        </pc:cxnChg>
        <pc:cxnChg chg="add del mod">
          <ac:chgData name="John Lonergan" userId="db8094ce4aaa691d" providerId="LiveId" clId="{BA4ACA66-6369-4585-9120-0FC34E2B4B29}" dt="2020-09-06T22:03:51.195" v="4484" actId="478"/>
          <ac:cxnSpMkLst>
            <pc:docMk/>
            <pc:sldMk cId="4162593455" sldId="260"/>
            <ac:cxnSpMk id="25" creationId="{3972A2AE-7A84-42DF-8D35-42963A294059}"/>
          </ac:cxnSpMkLst>
        </pc:cxnChg>
        <pc:cxnChg chg="add del mod topLvl">
          <ac:chgData name="John Lonergan" userId="db8094ce4aaa691d" providerId="LiveId" clId="{BA4ACA66-6369-4585-9120-0FC34E2B4B29}" dt="2020-09-06T23:05:38.988" v="6713" actId="692"/>
          <ac:cxnSpMkLst>
            <pc:docMk/>
            <pc:sldMk cId="4162593455" sldId="260"/>
            <ac:cxnSpMk id="34" creationId="{674E17A1-D2E3-495A-A52F-3A20D9B8C205}"/>
          </ac:cxnSpMkLst>
        </pc:cxnChg>
        <pc:cxnChg chg="add del mod">
          <ac:chgData name="John Lonergan" userId="db8094ce4aaa691d" providerId="LiveId" clId="{BA4ACA66-6369-4585-9120-0FC34E2B4B29}" dt="2020-09-06T22:03:55.258" v="4485" actId="478"/>
          <ac:cxnSpMkLst>
            <pc:docMk/>
            <pc:sldMk cId="4162593455" sldId="260"/>
            <ac:cxnSpMk id="36" creationId="{7506DED4-6FFB-4B02-B2D5-1D20C943DB9B}"/>
          </ac:cxnSpMkLst>
        </pc:cxnChg>
        <pc:cxnChg chg="add del mod">
          <ac:chgData name="John Lonergan" userId="db8094ce4aaa691d" providerId="LiveId" clId="{BA4ACA66-6369-4585-9120-0FC34E2B4B29}" dt="2020-09-06T22:03:42.653" v="4483" actId="478"/>
          <ac:cxnSpMkLst>
            <pc:docMk/>
            <pc:sldMk cId="4162593455" sldId="260"/>
            <ac:cxnSpMk id="37" creationId="{2985AD45-4FFE-4555-A7D8-0148AD36022A}"/>
          </ac:cxnSpMkLst>
        </pc:cxnChg>
        <pc:cxnChg chg="add del mod">
          <ac:chgData name="John Lonergan" userId="db8094ce4aaa691d" providerId="LiveId" clId="{BA4ACA66-6369-4585-9120-0FC34E2B4B29}" dt="2020-09-06T22:03:42.653" v="4483" actId="478"/>
          <ac:cxnSpMkLst>
            <pc:docMk/>
            <pc:sldMk cId="4162593455" sldId="260"/>
            <ac:cxnSpMk id="38" creationId="{8656A75D-F972-41FA-8585-6DE28A1CFD50}"/>
          </ac:cxnSpMkLst>
        </pc:cxnChg>
        <pc:cxnChg chg="add del mod">
          <ac:chgData name="John Lonergan" userId="db8094ce4aaa691d" providerId="LiveId" clId="{BA4ACA66-6369-4585-9120-0FC34E2B4B29}" dt="2020-09-06T22:03:42.653" v="4483" actId="478"/>
          <ac:cxnSpMkLst>
            <pc:docMk/>
            <pc:sldMk cId="4162593455" sldId="260"/>
            <ac:cxnSpMk id="39" creationId="{B27EAA0A-75A4-4461-85A0-407187D1F3EC}"/>
          </ac:cxnSpMkLst>
        </pc:cxnChg>
        <pc:cxnChg chg="add del mod topLvl">
          <ac:chgData name="John Lonergan" userId="db8094ce4aaa691d" providerId="LiveId" clId="{BA4ACA66-6369-4585-9120-0FC34E2B4B29}" dt="2020-09-06T22:50:20.406" v="6543" actId="165"/>
          <ac:cxnSpMkLst>
            <pc:docMk/>
            <pc:sldMk cId="4162593455" sldId="260"/>
            <ac:cxnSpMk id="40" creationId="{6660B363-20B9-4A68-BDF9-03C6D2A8F032}"/>
          </ac:cxnSpMkLst>
        </pc:cxnChg>
        <pc:cxnChg chg="add del mod topLvl">
          <ac:chgData name="John Lonergan" userId="db8094ce4aaa691d" providerId="LiveId" clId="{BA4ACA66-6369-4585-9120-0FC34E2B4B29}" dt="2020-09-06T22:50:20.406" v="6543" actId="165"/>
          <ac:cxnSpMkLst>
            <pc:docMk/>
            <pc:sldMk cId="4162593455" sldId="260"/>
            <ac:cxnSpMk id="42" creationId="{8C2971D0-3C81-4983-8ECE-9A83576006C0}"/>
          </ac:cxnSpMkLst>
        </pc:cxnChg>
        <pc:cxnChg chg="add del mod">
          <ac:chgData name="John Lonergan" userId="db8094ce4aaa691d" providerId="LiveId" clId="{BA4ACA66-6369-4585-9120-0FC34E2B4B29}" dt="2020-09-06T22:03:55.258" v="4485" actId="478"/>
          <ac:cxnSpMkLst>
            <pc:docMk/>
            <pc:sldMk cId="4162593455" sldId="260"/>
            <ac:cxnSpMk id="44" creationId="{00EF09BA-AE13-4049-9DA5-41867CE1F2BC}"/>
          </ac:cxnSpMkLst>
        </pc:cxnChg>
        <pc:cxnChg chg="add del mod">
          <ac:chgData name="John Lonergan" userId="db8094ce4aaa691d" providerId="LiveId" clId="{BA4ACA66-6369-4585-9120-0FC34E2B4B29}" dt="2020-09-06T22:03:42.653" v="4483" actId="478"/>
          <ac:cxnSpMkLst>
            <pc:docMk/>
            <pc:sldMk cId="4162593455" sldId="260"/>
            <ac:cxnSpMk id="45" creationId="{003384A4-7D57-4EA2-9FEF-A80DB929AF28}"/>
          </ac:cxnSpMkLst>
        </pc:cxnChg>
        <pc:cxnChg chg="add del mod">
          <ac:chgData name="John Lonergan" userId="db8094ce4aaa691d" providerId="LiveId" clId="{BA4ACA66-6369-4585-9120-0FC34E2B4B29}" dt="2020-09-06T22:03:42.653" v="4483" actId="478"/>
          <ac:cxnSpMkLst>
            <pc:docMk/>
            <pc:sldMk cId="4162593455" sldId="260"/>
            <ac:cxnSpMk id="46" creationId="{B0980665-95F7-4DA4-AEEB-F6301987E0DC}"/>
          </ac:cxnSpMkLst>
        </pc:cxnChg>
        <pc:cxnChg chg="add del mod">
          <ac:chgData name="John Lonergan" userId="db8094ce4aaa691d" providerId="LiveId" clId="{BA4ACA66-6369-4585-9120-0FC34E2B4B29}" dt="2020-09-06T22:03:55.258" v="4485" actId="478"/>
          <ac:cxnSpMkLst>
            <pc:docMk/>
            <pc:sldMk cId="4162593455" sldId="260"/>
            <ac:cxnSpMk id="47" creationId="{F8F68FB7-1C97-48C9-AD5E-239F34ABD50D}"/>
          </ac:cxnSpMkLst>
        </pc:cxnChg>
        <pc:cxnChg chg="add mod">
          <ac:chgData name="John Lonergan" userId="db8094ce4aaa691d" providerId="LiveId" clId="{BA4ACA66-6369-4585-9120-0FC34E2B4B29}" dt="2020-09-06T22:27:13.938" v="5892" actId="1036"/>
          <ac:cxnSpMkLst>
            <pc:docMk/>
            <pc:sldMk cId="4162593455" sldId="260"/>
            <ac:cxnSpMk id="55" creationId="{6B8B370C-76C3-4405-A8C7-4F35E1F99D99}"/>
          </ac:cxnSpMkLst>
        </pc:cxnChg>
        <pc:cxnChg chg="add mod">
          <ac:chgData name="John Lonergan" userId="db8094ce4aaa691d" providerId="LiveId" clId="{BA4ACA66-6369-4585-9120-0FC34E2B4B29}" dt="2020-09-06T22:27:13.938" v="5892" actId="1036"/>
          <ac:cxnSpMkLst>
            <pc:docMk/>
            <pc:sldMk cId="4162593455" sldId="260"/>
            <ac:cxnSpMk id="56" creationId="{C023A5BA-7B8B-4220-8F74-B5267BC49957}"/>
          </ac:cxnSpMkLst>
        </pc:cxnChg>
        <pc:cxnChg chg="add mod">
          <ac:chgData name="John Lonergan" userId="db8094ce4aaa691d" providerId="LiveId" clId="{BA4ACA66-6369-4585-9120-0FC34E2B4B29}" dt="2020-09-06T22:27:13.938" v="5892" actId="1036"/>
          <ac:cxnSpMkLst>
            <pc:docMk/>
            <pc:sldMk cId="4162593455" sldId="260"/>
            <ac:cxnSpMk id="58" creationId="{2CEBF9D4-F3B1-4000-8F5B-C62581F99A74}"/>
          </ac:cxnSpMkLst>
        </pc:cxnChg>
        <pc:cxnChg chg="add del mod topLvl">
          <ac:chgData name="John Lonergan" userId="db8094ce4aaa691d" providerId="LiveId" clId="{BA4ACA66-6369-4585-9120-0FC34E2B4B29}" dt="2020-09-06T22:19:32.416" v="5126" actId="478"/>
          <ac:cxnSpMkLst>
            <pc:docMk/>
            <pc:sldMk cId="4162593455" sldId="260"/>
            <ac:cxnSpMk id="63" creationId="{3F7C0A5B-864A-4C81-BD27-1FD65951CB89}"/>
          </ac:cxnSpMkLst>
        </pc:cxnChg>
        <pc:cxnChg chg="add del mod topLvl">
          <ac:chgData name="John Lonergan" userId="db8094ce4aaa691d" providerId="LiveId" clId="{BA4ACA66-6369-4585-9120-0FC34E2B4B29}" dt="2020-09-06T22:19:35.661" v="5127" actId="478"/>
          <ac:cxnSpMkLst>
            <pc:docMk/>
            <pc:sldMk cId="4162593455" sldId="260"/>
            <ac:cxnSpMk id="64" creationId="{43B4176D-B7E4-4C91-8AD2-D421BBDC765E}"/>
          </ac:cxnSpMkLst>
        </pc:cxnChg>
        <pc:cxnChg chg="add del mod topLvl">
          <ac:chgData name="John Lonergan" userId="db8094ce4aaa691d" providerId="LiveId" clId="{BA4ACA66-6369-4585-9120-0FC34E2B4B29}" dt="2020-09-06T22:19:47.531" v="5219" actId="478"/>
          <ac:cxnSpMkLst>
            <pc:docMk/>
            <pc:sldMk cId="4162593455" sldId="260"/>
            <ac:cxnSpMk id="65" creationId="{8D6A2A4E-722E-42BB-B88C-17C565D7281C}"/>
          </ac:cxnSpMkLst>
        </pc:cxnChg>
        <pc:cxnChg chg="add mod">
          <ac:chgData name="John Lonergan" userId="db8094ce4aaa691d" providerId="LiveId" clId="{BA4ACA66-6369-4585-9120-0FC34E2B4B29}" dt="2020-09-06T22:27:13.938" v="5892" actId="1036"/>
          <ac:cxnSpMkLst>
            <pc:docMk/>
            <pc:sldMk cId="4162593455" sldId="260"/>
            <ac:cxnSpMk id="70" creationId="{EF0FAE76-9BE4-44A7-8D26-1E51E86BF07F}"/>
          </ac:cxnSpMkLst>
        </pc:cxnChg>
        <pc:cxnChg chg="add mod">
          <ac:chgData name="John Lonergan" userId="db8094ce4aaa691d" providerId="LiveId" clId="{BA4ACA66-6369-4585-9120-0FC34E2B4B29}" dt="2020-09-06T22:27:13.938" v="5892" actId="1036"/>
          <ac:cxnSpMkLst>
            <pc:docMk/>
            <pc:sldMk cId="4162593455" sldId="260"/>
            <ac:cxnSpMk id="71" creationId="{9C0D4D75-B3A7-4837-933F-2751CF5E9587}"/>
          </ac:cxnSpMkLst>
        </pc:cxnChg>
        <pc:cxnChg chg="add mod">
          <ac:chgData name="John Lonergan" userId="db8094ce4aaa691d" providerId="LiveId" clId="{BA4ACA66-6369-4585-9120-0FC34E2B4B29}" dt="2020-09-06T22:27:13.938" v="5892" actId="1036"/>
          <ac:cxnSpMkLst>
            <pc:docMk/>
            <pc:sldMk cId="4162593455" sldId="260"/>
            <ac:cxnSpMk id="75" creationId="{22D6FC17-7A99-4C3F-AB9F-555363F15208}"/>
          </ac:cxnSpMkLst>
        </pc:cxnChg>
        <pc:cxnChg chg="add mod">
          <ac:chgData name="John Lonergan" userId="db8094ce4aaa691d" providerId="LiveId" clId="{BA4ACA66-6369-4585-9120-0FC34E2B4B29}" dt="2020-09-06T23:05:38.988" v="6713" actId="692"/>
          <ac:cxnSpMkLst>
            <pc:docMk/>
            <pc:sldMk cId="4162593455" sldId="260"/>
            <ac:cxnSpMk id="112" creationId="{52BE13AC-25A9-4DB5-8ECF-7304652D75E0}"/>
          </ac:cxnSpMkLst>
        </pc:cxnChg>
      </pc:sldChg>
    </pc:docChg>
  </pc:docChgLst>
  <pc:docChgLst>
    <pc:chgData name="John Lonergan" userId="db8094ce4aaa691d" providerId="LiveId" clId="{C424CAC7-6F98-4BBB-B665-D4A3E7D80CA6}"/>
    <pc:docChg chg="undo redo custSel addSld delSld modSld sldOrd">
      <pc:chgData name="John Lonergan" userId="db8094ce4aaa691d" providerId="LiveId" clId="{C424CAC7-6F98-4BBB-B665-D4A3E7D80CA6}" dt="2020-10-29T05:20:39.866" v="11847" actId="255"/>
      <pc:docMkLst>
        <pc:docMk/>
      </pc:docMkLst>
      <pc:sldChg chg="addSp delSp modSp new del mod">
        <pc:chgData name="John Lonergan" userId="db8094ce4aaa691d" providerId="LiveId" clId="{C424CAC7-6F98-4BBB-B665-D4A3E7D80CA6}" dt="2020-10-28T13:49:17.097" v="3929" actId="2696"/>
        <pc:sldMkLst>
          <pc:docMk/>
          <pc:sldMk cId="459959626" sldId="261"/>
        </pc:sldMkLst>
        <pc:spChg chg="del mod">
          <ac:chgData name="John Lonergan" userId="db8094ce4aaa691d" providerId="LiveId" clId="{C424CAC7-6F98-4BBB-B665-D4A3E7D80CA6}" dt="2020-10-28T12:34:18.279" v="447" actId="478"/>
          <ac:spMkLst>
            <pc:docMk/>
            <pc:sldMk cId="459959626" sldId="261"/>
            <ac:spMk id="2" creationId="{F52A4DF5-1AEC-4B14-9ED6-45BF5D609DE9}"/>
          </ac:spMkLst>
        </pc:spChg>
        <pc:spChg chg="del">
          <ac:chgData name="John Lonergan" userId="db8094ce4aaa691d" providerId="LiveId" clId="{C424CAC7-6F98-4BBB-B665-D4A3E7D80CA6}" dt="2020-10-28T12:27:41.108" v="1" actId="478"/>
          <ac:spMkLst>
            <pc:docMk/>
            <pc:sldMk cId="459959626" sldId="261"/>
            <ac:spMk id="3" creationId="{D04AA46F-49D0-434E-AAA8-21C7CF998EFA}"/>
          </ac:spMkLst>
        </pc:spChg>
        <pc:spChg chg="add mod topLvl">
          <ac:chgData name="John Lonergan" userId="db8094ce4aaa691d" providerId="LiveId" clId="{C424CAC7-6F98-4BBB-B665-D4A3E7D80CA6}" dt="2020-10-28T13:28:07.220" v="2210" actId="20577"/>
          <ac:spMkLst>
            <pc:docMk/>
            <pc:sldMk cId="459959626" sldId="261"/>
            <ac:spMk id="4" creationId="{497916BC-E657-4FAD-BBDA-BFF652F88488}"/>
          </ac:spMkLst>
        </pc:spChg>
        <pc:spChg chg="add del mod">
          <ac:chgData name="John Lonergan" userId="db8094ce4aaa691d" providerId="LiveId" clId="{C424CAC7-6F98-4BBB-B665-D4A3E7D80CA6}" dt="2020-10-28T12:28:53.642" v="32"/>
          <ac:spMkLst>
            <pc:docMk/>
            <pc:sldMk cId="459959626" sldId="261"/>
            <ac:spMk id="7" creationId="{EC3CD0DA-8832-4AFB-8864-E7DC7EAB5C72}"/>
          </ac:spMkLst>
        </pc:spChg>
        <pc:spChg chg="add mod topLvl">
          <ac:chgData name="John Lonergan" userId="db8094ce4aaa691d" providerId="LiveId" clId="{C424CAC7-6F98-4BBB-B665-D4A3E7D80CA6}" dt="2020-10-28T13:25:28.760" v="2015" actId="164"/>
          <ac:spMkLst>
            <pc:docMk/>
            <pc:sldMk cId="459959626" sldId="261"/>
            <ac:spMk id="18" creationId="{50A6CF68-C680-45D2-9987-BA7A8FDC0DCA}"/>
          </ac:spMkLst>
        </pc:spChg>
        <pc:spChg chg="add mod topLvl">
          <ac:chgData name="John Lonergan" userId="db8094ce4aaa691d" providerId="LiveId" clId="{C424CAC7-6F98-4BBB-B665-D4A3E7D80CA6}" dt="2020-10-28T13:25:28.760" v="2015" actId="164"/>
          <ac:spMkLst>
            <pc:docMk/>
            <pc:sldMk cId="459959626" sldId="261"/>
            <ac:spMk id="20" creationId="{A2281A35-A6CD-4108-8F01-B53D7F25B059}"/>
          </ac:spMkLst>
        </pc:spChg>
        <pc:spChg chg="add del mod topLvl">
          <ac:chgData name="John Lonergan" userId="db8094ce4aaa691d" providerId="LiveId" clId="{C424CAC7-6F98-4BBB-B665-D4A3E7D80CA6}" dt="2020-10-28T13:25:28.760" v="2015" actId="164"/>
          <ac:spMkLst>
            <pc:docMk/>
            <pc:sldMk cId="459959626" sldId="261"/>
            <ac:spMk id="22" creationId="{6BAEC811-F3FD-48C3-88C0-81E277272574}"/>
          </ac:spMkLst>
        </pc:spChg>
        <pc:spChg chg="add del mod topLvl">
          <ac:chgData name="John Lonergan" userId="db8094ce4aaa691d" providerId="LiveId" clId="{C424CAC7-6F98-4BBB-B665-D4A3E7D80CA6}" dt="2020-10-28T13:11:19.288" v="1626" actId="478"/>
          <ac:spMkLst>
            <pc:docMk/>
            <pc:sldMk cId="459959626" sldId="261"/>
            <ac:spMk id="24" creationId="{2A6C70D2-A483-4620-972D-8000DE04AEA6}"/>
          </ac:spMkLst>
        </pc:spChg>
        <pc:spChg chg="add mod topLvl">
          <ac:chgData name="John Lonergan" userId="db8094ce4aaa691d" providerId="LiveId" clId="{C424CAC7-6F98-4BBB-B665-D4A3E7D80CA6}" dt="2020-10-28T13:28:03.432" v="2209" actId="20577"/>
          <ac:spMkLst>
            <pc:docMk/>
            <pc:sldMk cId="459959626" sldId="261"/>
            <ac:spMk id="25" creationId="{8E2F4F23-9B85-492B-844C-E175EAB7958B}"/>
          </ac:spMkLst>
        </pc:spChg>
        <pc:spChg chg="add del mod">
          <ac:chgData name="John Lonergan" userId="db8094ce4aaa691d" providerId="LiveId" clId="{C424CAC7-6F98-4BBB-B665-D4A3E7D80CA6}" dt="2020-10-28T12:33:27.554" v="356" actId="478"/>
          <ac:spMkLst>
            <pc:docMk/>
            <pc:sldMk cId="459959626" sldId="261"/>
            <ac:spMk id="28" creationId="{1A3175BC-83CA-4211-86E5-DA15D5FDA649}"/>
          </ac:spMkLst>
        </pc:spChg>
        <pc:spChg chg="add del mod">
          <ac:chgData name="John Lonergan" userId="db8094ce4aaa691d" providerId="LiveId" clId="{C424CAC7-6F98-4BBB-B665-D4A3E7D80CA6}" dt="2020-10-28T12:34:21.996" v="448" actId="478"/>
          <ac:spMkLst>
            <pc:docMk/>
            <pc:sldMk cId="459959626" sldId="261"/>
            <ac:spMk id="40" creationId="{895C391E-6620-4664-822E-82FBD9A059B9}"/>
          </ac:spMkLst>
        </pc:spChg>
        <pc:spChg chg="add mod topLvl">
          <ac:chgData name="John Lonergan" userId="db8094ce4aaa691d" providerId="LiveId" clId="{C424CAC7-6F98-4BBB-B665-D4A3E7D80CA6}" dt="2020-10-28T13:27:45.857" v="2192" actId="20577"/>
          <ac:spMkLst>
            <pc:docMk/>
            <pc:sldMk cId="459959626" sldId="261"/>
            <ac:spMk id="41" creationId="{89D0C1B9-072E-4BDC-8CC5-907BBAD7EE05}"/>
          </ac:spMkLst>
        </pc:spChg>
        <pc:spChg chg="add mod topLvl">
          <ac:chgData name="John Lonergan" userId="db8094ce4aaa691d" providerId="LiveId" clId="{C424CAC7-6F98-4BBB-B665-D4A3E7D80CA6}" dt="2020-10-28T13:27:52.759" v="2198" actId="20577"/>
          <ac:spMkLst>
            <pc:docMk/>
            <pc:sldMk cId="459959626" sldId="261"/>
            <ac:spMk id="43" creationId="{1E217EE3-8FE2-4DEB-94E3-17E1BFB87445}"/>
          </ac:spMkLst>
        </pc:spChg>
        <pc:spChg chg="add mod">
          <ac:chgData name="John Lonergan" userId="db8094ce4aaa691d" providerId="LiveId" clId="{C424CAC7-6F98-4BBB-B665-D4A3E7D80CA6}" dt="2020-10-28T13:02:52.982" v="1419" actId="165"/>
          <ac:spMkLst>
            <pc:docMk/>
            <pc:sldMk cId="459959626" sldId="261"/>
            <ac:spMk id="52" creationId="{FA8FF6A2-29E0-4099-AB42-59D0896557E8}"/>
          </ac:spMkLst>
        </pc:spChg>
        <pc:spChg chg="add mod">
          <ac:chgData name="John Lonergan" userId="db8094ce4aaa691d" providerId="LiveId" clId="{C424CAC7-6F98-4BBB-B665-D4A3E7D80CA6}" dt="2020-10-28T13:02:52.982" v="1419" actId="165"/>
          <ac:spMkLst>
            <pc:docMk/>
            <pc:sldMk cId="459959626" sldId="261"/>
            <ac:spMk id="53" creationId="{A3A239DE-12EA-4722-8F31-E492DFC04538}"/>
          </ac:spMkLst>
        </pc:spChg>
        <pc:spChg chg="add del">
          <ac:chgData name="John Lonergan" userId="db8094ce4aaa691d" providerId="LiveId" clId="{C424CAC7-6F98-4BBB-B665-D4A3E7D80CA6}" dt="2020-10-28T12:39:27.745" v="548" actId="478"/>
          <ac:spMkLst>
            <pc:docMk/>
            <pc:sldMk cId="459959626" sldId="261"/>
            <ac:spMk id="54" creationId="{789BED98-84B1-4369-843E-DF641801B832}"/>
          </ac:spMkLst>
        </pc:spChg>
        <pc:spChg chg="add del">
          <ac:chgData name="John Lonergan" userId="db8094ce4aaa691d" providerId="LiveId" clId="{C424CAC7-6F98-4BBB-B665-D4A3E7D80CA6}" dt="2020-10-28T12:39:30.553" v="549" actId="478"/>
          <ac:spMkLst>
            <pc:docMk/>
            <pc:sldMk cId="459959626" sldId="261"/>
            <ac:spMk id="55" creationId="{9DDF135C-C937-4F41-B7C0-660754D0B22A}"/>
          </ac:spMkLst>
        </pc:spChg>
        <pc:spChg chg="add mod topLvl">
          <ac:chgData name="John Lonergan" userId="db8094ce4aaa691d" providerId="LiveId" clId="{C424CAC7-6F98-4BBB-B665-D4A3E7D80CA6}" dt="2020-10-28T13:25:28.760" v="2015" actId="164"/>
          <ac:spMkLst>
            <pc:docMk/>
            <pc:sldMk cId="459959626" sldId="261"/>
            <ac:spMk id="63" creationId="{9BF01921-F833-4B1E-83B0-FB5D53B3070C}"/>
          </ac:spMkLst>
        </pc:spChg>
        <pc:spChg chg="mod">
          <ac:chgData name="John Lonergan" userId="db8094ce4aaa691d" providerId="LiveId" clId="{C424CAC7-6F98-4BBB-B665-D4A3E7D80CA6}" dt="2020-10-28T13:02:52.982" v="1419" actId="165"/>
          <ac:spMkLst>
            <pc:docMk/>
            <pc:sldMk cId="459959626" sldId="261"/>
            <ac:spMk id="74" creationId="{A8F96957-0448-4E2B-8240-7A65ADC1BE08}"/>
          </ac:spMkLst>
        </pc:spChg>
        <pc:spChg chg="mod">
          <ac:chgData name="John Lonergan" userId="db8094ce4aaa691d" providerId="LiveId" clId="{C424CAC7-6F98-4BBB-B665-D4A3E7D80CA6}" dt="2020-10-28T13:02:52.982" v="1419" actId="165"/>
          <ac:spMkLst>
            <pc:docMk/>
            <pc:sldMk cId="459959626" sldId="261"/>
            <ac:spMk id="75" creationId="{0AABBCB1-F57D-41CE-AC16-2F2136F44C51}"/>
          </ac:spMkLst>
        </pc:spChg>
        <pc:spChg chg="add mod topLvl">
          <ac:chgData name="John Lonergan" userId="db8094ce4aaa691d" providerId="LiveId" clId="{C424CAC7-6F98-4BBB-B665-D4A3E7D80CA6}" dt="2020-10-28T13:25:28.760" v="2015" actId="164"/>
          <ac:spMkLst>
            <pc:docMk/>
            <pc:sldMk cId="459959626" sldId="261"/>
            <ac:spMk id="78" creationId="{C144206C-F88E-4666-83C8-0339217A9CB1}"/>
          </ac:spMkLst>
        </pc:spChg>
        <pc:spChg chg="mod">
          <ac:chgData name="John Lonergan" userId="db8094ce4aaa691d" providerId="LiveId" clId="{C424CAC7-6F98-4BBB-B665-D4A3E7D80CA6}" dt="2020-10-28T12:43:35.558" v="850"/>
          <ac:spMkLst>
            <pc:docMk/>
            <pc:sldMk cId="459959626" sldId="261"/>
            <ac:spMk id="81" creationId="{9AD57A99-078A-41EE-8C3C-57A8809ADA08}"/>
          </ac:spMkLst>
        </pc:spChg>
        <pc:spChg chg="mod">
          <ac:chgData name="John Lonergan" userId="db8094ce4aaa691d" providerId="LiveId" clId="{C424CAC7-6F98-4BBB-B665-D4A3E7D80CA6}" dt="2020-10-28T12:43:35.558" v="850"/>
          <ac:spMkLst>
            <pc:docMk/>
            <pc:sldMk cId="459959626" sldId="261"/>
            <ac:spMk id="82" creationId="{46EFB3E4-C97F-44EA-A25F-045C8007D85F}"/>
          </ac:spMkLst>
        </pc:spChg>
        <pc:spChg chg="add del mod topLvl">
          <ac:chgData name="John Lonergan" userId="db8094ce4aaa691d" providerId="LiveId" clId="{C424CAC7-6F98-4BBB-B665-D4A3E7D80CA6}" dt="2020-10-28T13:11:21.700" v="1627" actId="478"/>
          <ac:spMkLst>
            <pc:docMk/>
            <pc:sldMk cId="459959626" sldId="261"/>
            <ac:spMk id="85" creationId="{40ABAD9A-33AE-4991-93E3-7E986CE54000}"/>
          </ac:spMkLst>
        </pc:spChg>
        <pc:spChg chg="add del mod topLvl">
          <ac:chgData name="John Lonergan" userId="db8094ce4aaa691d" providerId="LiveId" clId="{C424CAC7-6F98-4BBB-B665-D4A3E7D80CA6}" dt="2020-10-28T13:11:37.289" v="1686" actId="478"/>
          <ac:spMkLst>
            <pc:docMk/>
            <pc:sldMk cId="459959626" sldId="261"/>
            <ac:spMk id="147" creationId="{20829AD4-1D0D-4CB2-BE87-5E570F9D8BE0}"/>
          </ac:spMkLst>
        </pc:spChg>
        <pc:spChg chg="add del mod topLvl">
          <ac:chgData name="John Lonergan" userId="db8094ce4aaa691d" providerId="LiveId" clId="{C424CAC7-6F98-4BBB-B665-D4A3E7D80CA6}" dt="2020-10-28T13:11:53.025" v="1690" actId="478"/>
          <ac:spMkLst>
            <pc:docMk/>
            <pc:sldMk cId="459959626" sldId="261"/>
            <ac:spMk id="149" creationId="{F3472A59-29F5-4A54-954D-6D061498AFE6}"/>
          </ac:spMkLst>
        </pc:spChg>
        <pc:spChg chg="add del mod topLvl">
          <ac:chgData name="John Lonergan" userId="db8094ce4aaa691d" providerId="LiveId" clId="{C424CAC7-6F98-4BBB-B665-D4A3E7D80CA6}" dt="2020-10-28T13:11:53.025" v="1690" actId="478"/>
          <ac:spMkLst>
            <pc:docMk/>
            <pc:sldMk cId="459959626" sldId="261"/>
            <ac:spMk id="150" creationId="{8D1F71E7-5A9F-42E3-9F85-7F429147740D}"/>
          </ac:spMkLst>
        </pc:spChg>
        <pc:spChg chg="add del mod topLvl">
          <ac:chgData name="John Lonergan" userId="db8094ce4aaa691d" providerId="LiveId" clId="{C424CAC7-6F98-4BBB-B665-D4A3E7D80CA6}" dt="2020-10-28T13:11:37.289" v="1686" actId="478"/>
          <ac:spMkLst>
            <pc:docMk/>
            <pc:sldMk cId="459959626" sldId="261"/>
            <ac:spMk id="151" creationId="{1263B4CC-F26A-4125-81AB-1B5E28893D16}"/>
          </ac:spMkLst>
        </pc:spChg>
        <pc:spChg chg="add del mod topLvl">
          <ac:chgData name="John Lonergan" userId="db8094ce4aaa691d" providerId="LiveId" clId="{C424CAC7-6F98-4BBB-B665-D4A3E7D80CA6}" dt="2020-10-28T13:11:37.289" v="1686" actId="478"/>
          <ac:spMkLst>
            <pc:docMk/>
            <pc:sldMk cId="459959626" sldId="261"/>
            <ac:spMk id="152" creationId="{F6FFE844-9005-496F-9DF5-CE0B89AF07A5}"/>
          </ac:spMkLst>
        </pc:spChg>
        <pc:spChg chg="add del mod topLvl">
          <ac:chgData name="John Lonergan" userId="db8094ce4aaa691d" providerId="LiveId" clId="{C424CAC7-6F98-4BBB-B665-D4A3E7D80CA6}" dt="2020-10-28T13:11:37.289" v="1686" actId="478"/>
          <ac:spMkLst>
            <pc:docMk/>
            <pc:sldMk cId="459959626" sldId="261"/>
            <ac:spMk id="153" creationId="{2BD12ED4-04AA-4686-9663-7F611F3E2115}"/>
          </ac:spMkLst>
        </pc:spChg>
        <pc:spChg chg="add del mod topLvl">
          <ac:chgData name="John Lonergan" userId="db8094ce4aaa691d" providerId="LiveId" clId="{C424CAC7-6F98-4BBB-B665-D4A3E7D80CA6}" dt="2020-10-28T13:11:37.289" v="1686" actId="478"/>
          <ac:spMkLst>
            <pc:docMk/>
            <pc:sldMk cId="459959626" sldId="261"/>
            <ac:spMk id="157" creationId="{E66EDA25-C8B8-49D9-AEB1-DFDA47FD7561}"/>
          </ac:spMkLst>
        </pc:spChg>
        <pc:spChg chg="add del mod topLvl">
          <ac:chgData name="John Lonergan" userId="db8094ce4aaa691d" providerId="LiveId" clId="{C424CAC7-6F98-4BBB-B665-D4A3E7D80CA6}" dt="2020-10-28T13:11:37.289" v="1686" actId="478"/>
          <ac:spMkLst>
            <pc:docMk/>
            <pc:sldMk cId="459959626" sldId="261"/>
            <ac:spMk id="159" creationId="{503B6EFD-75B8-4277-AF41-279411E363F4}"/>
          </ac:spMkLst>
        </pc:spChg>
        <pc:spChg chg="add del mod topLvl">
          <ac:chgData name="John Lonergan" userId="db8094ce4aaa691d" providerId="LiveId" clId="{C424CAC7-6F98-4BBB-B665-D4A3E7D80CA6}" dt="2020-10-28T13:11:37.289" v="1686" actId="478"/>
          <ac:spMkLst>
            <pc:docMk/>
            <pc:sldMk cId="459959626" sldId="261"/>
            <ac:spMk id="165" creationId="{11EA06B4-0419-49C2-8C91-953773D551E3}"/>
          </ac:spMkLst>
        </pc:spChg>
        <pc:spChg chg="add del mod topLvl">
          <ac:chgData name="John Lonergan" userId="db8094ce4aaa691d" providerId="LiveId" clId="{C424CAC7-6F98-4BBB-B665-D4A3E7D80CA6}" dt="2020-10-28T13:11:37.289" v="1686" actId="478"/>
          <ac:spMkLst>
            <pc:docMk/>
            <pc:sldMk cId="459959626" sldId="261"/>
            <ac:spMk id="168" creationId="{01A638DD-7029-40EA-873C-4CC5AF0C42F5}"/>
          </ac:spMkLst>
        </pc:spChg>
        <pc:spChg chg="add del mod topLvl">
          <ac:chgData name="John Lonergan" userId="db8094ce4aaa691d" providerId="LiveId" clId="{C424CAC7-6F98-4BBB-B665-D4A3E7D80CA6}" dt="2020-10-28T13:11:37.289" v="1686" actId="478"/>
          <ac:spMkLst>
            <pc:docMk/>
            <pc:sldMk cId="459959626" sldId="261"/>
            <ac:spMk id="170" creationId="{58BA00B3-5FEB-439B-AAB5-32C13ABBD4B1}"/>
          </ac:spMkLst>
        </pc:spChg>
        <pc:spChg chg="mod">
          <ac:chgData name="John Lonergan" userId="db8094ce4aaa691d" providerId="LiveId" clId="{C424CAC7-6F98-4BBB-B665-D4A3E7D80CA6}" dt="2020-10-28T13:02:58.446" v="1451" actId="1038"/>
          <ac:spMkLst>
            <pc:docMk/>
            <pc:sldMk cId="459959626" sldId="261"/>
            <ac:spMk id="173" creationId="{181100E6-B2F8-4660-93B1-38F8B11E545F}"/>
          </ac:spMkLst>
        </pc:spChg>
        <pc:spChg chg="mod">
          <ac:chgData name="John Lonergan" userId="db8094ce4aaa691d" providerId="LiveId" clId="{C424CAC7-6F98-4BBB-B665-D4A3E7D80CA6}" dt="2020-10-28T13:02:58.446" v="1451" actId="1038"/>
          <ac:spMkLst>
            <pc:docMk/>
            <pc:sldMk cId="459959626" sldId="261"/>
            <ac:spMk id="174" creationId="{038B8141-8468-4C44-A10E-270FACBA307D}"/>
          </ac:spMkLst>
        </pc:spChg>
        <pc:spChg chg="mod">
          <ac:chgData name="John Lonergan" userId="db8094ce4aaa691d" providerId="LiveId" clId="{C424CAC7-6F98-4BBB-B665-D4A3E7D80CA6}" dt="2020-10-28T13:02:58.446" v="1451" actId="1038"/>
          <ac:spMkLst>
            <pc:docMk/>
            <pc:sldMk cId="459959626" sldId="261"/>
            <ac:spMk id="176" creationId="{12BE70AB-C4EE-4312-B5B5-AAD3F9DEE5FE}"/>
          </ac:spMkLst>
        </pc:spChg>
        <pc:spChg chg="mod">
          <ac:chgData name="John Lonergan" userId="db8094ce4aaa691d" providerId="LiveId" clId="{C424CAC7-6F98-4BBB-B665-D4A3E7D80CA6}" dt="2020-10-28T13:02:58.446" v="1451" actId="1038"/>
          <ac:spMkLst>
            <pc:docMk/>
            <pc:sldMk cId="459959626" sldId="261"/>
            <ac:spMk id="177" creationId="{7107AFAC-3406-4CC6-BDD9-EE2BAFE61204}"/>
          </ac:spMkLst>
        </pc:spChg>
        <pc:spChg chg="add del mod topLvl">
          <ac:chgData name="John Lonergan" userId="db8094ce4aaa691d" providerId="LiveId" clId="{C424CAC7-6F98-4BBB-B665-D4A3E7D80CA6}" dt="2020-10-28T13:11:37.289" v="1686" actId="478"/>
          <ac:spMkLst>
            <pc:docMk/>
            <pc:sldMk cId="459959626" sldId="261"/>
            <ac:spMk id="180" creationId="{07350C52-7B07-424B-A284-19BF79D76919}"/>
          </ac:spMkLst>
        </pc:spChg>
        <pc:spChg chg="add del mod topLvl">
          <ac:chgData name="John Lonergan" userId="db8094ce4aaa691d" providerId="LiveId" clId="{C424CAC7-6F98-4BBB-B665-D4A3E7D80CA6}" dt="2020-10-28T13:11:40.322" v="1687" actId="478"/>
          <ac:spMkLst>
            <pc:docMk/>
            <pc:sldMk cId="459959626" sldId="261"/>
            <ac:spMk id="181" creationId="{63DB7FF6-600A-4B9D-8F0A-74257FA8D7E6}"/>
          </ac:spMkLst>
        </pc:spChg>
        <pc:spChg chg="add del mod">
          <ac:chgData name="John Lonergan" userId="db8094ce4aaa691d" providerId="LiveId" clId="{C424CAC7-6F98-4BBB-B665-D4A3E7D80CA6}" dt="2020-10-28T13:02:16.647" v="1413"/>
          <ac:spMkLst>
            <pc:docMk/>
            <pc:sldMk cId="459959626" sldId="261"/>
            <ac:spMk id="183" creationId="{D92B9CFF-E687-4545-B07F-D0277D505FF2}"/>
          </ac:spMkLst>
        </pc:spChg>
        <pc:spChg chg="add del mod">
          <ac:chgData name="John Lonergan" userId="db8094ce4aaa691d" providerId="LiveId" clId="{C424CAC7-6F98-4BBB-B665-D4A3E7D80CA6}" dt="2020-10-28T13:02:16.647" v="1413"/>
          <ac:spMkLst>
            <pc:docMk/>
            <pc:sldMk cId="459959626" sldId="261"/>
            <ac:spMk id="185" creationId="{40E0DE40-E442-4462-B18D-D4EB129CF46C}"/>
          </ac:spMkLst>
        </pc:spChg>
        <pc:spChg chg="add del mod">
          <ac:chgData name="John Lonergan" userId="db8094ce4aaa691d" providerId="LiveId" clId="{C424CAC7-6F98-4BBB-B665-D4A3E7D80CA6}" dt="2020-10-28T13:02:16.647" v="1413"/>
          <ac:spMkLst>
            <pc:docMk/>
            <pc:sldMk cId="459959626" sldId="261"/>
            <ac:spMk id="186" creationId="{6E41FF86-0684-45AE-B292-B7FEC05E1B0A}"/>
          </ac:spMkLst>
        </pc:spChg>
        <pc:spChg chg="add del mod">
          <ac:chgData name="John Lonergan" userId="db8094ce4aaa691d" providerId="LiveId" clId="{C424CAC7-6F98-4BBB-B665-D4A3E7D80CA6}" dt="2020-10-28T13:02:16.647" v="1413"/>
          <ac:spMkLst>
            <pc:docMk/>
            <pc:sldMk cId="459959626" sldId="261"/>
            <ac:spMk id="187" creationId="{D416B046-0F77-4CBC-8DBF-B539CCF3614F}"/>
          </ac:spMkLst>
        </pc:spChg>
        <pc:spChg chg="add del mod">
          <ac:chgData name="John Lonergan" userId="db8094ce4aaa691d" providerId="LiveId" clId="{C424CAC7-6F98-4BBB-B665-D4A3E7D80CA6}" dt="2020-10-28T13:02:16.647" v="1413"/>
          <ac:spMkLst>
            <pc:docMk/>
            <pc:sldMk cId="459959626" sldId="261"/>
            <ac:spMk id="188" creationId="{A76CDF8E-BAAA-4CEE-BF1D-AE06C5AE4AE1}"/>
          </ac:spMkLst>
        </pc:spChg>
        <pc:spChg chg="add del mod">
          <ac:chgData name="John Lonergan" userId="db8094ce4aaa691d" providerId="LiveId" clId="{C424CAC7-6F98-4BBB-B665-D4A3E7D80CA6}" dt="2020-10-28T13:02:16.647" v="1413"/>
          <ac:spMkLst>
            <pc:docMk/>
            <pc:sldMk cId="459959626" sldId="261"/>
            <ac:spMk id="189" creationId="{8B4FD596-AC54-40BC-8074-EC459A80F117}"/>
          </ac:spMkLst>
        </pc:spChg>
        <pc:spChg chg="add del mod">
          <ac:chgData name="John Lonergan" userId="db8094ce4aaa691d" providerId="LiveId" clId="{C424CAC7-6F98-4BBB-B665-D4A3E7D80CA6}" dt="2020-10-28T13:02:16.647" v="1413"/>
          <ac:spMkLst>
            <pc:docMk/>
            <pc:sldMk cId="459959626" sldId="261"/>
            <ac:spMk id="193" creationId="{C7BD69D8-DD4A-4DCE-86C5-5FE3222B1E50}"/>
          </ac:spMkLst>
        </pc:spChg>
        <pc:spChg chg="add del mod">
          <ac:chgData name="John Lonergan" userId="db8094ce4aaa691d" providerId="LiveId" clId="{C424CAC7-6F98-4BBB-B665-D4A3E7D80CA6}" dt="2020-10-28T13:02:16.647" v="1413"/>
          <ac:spMkLst>
            <pc:docMk/>
            <pc:sldMk cId="459959626" sldId="261"/>
            <ac:spMk id="195" creationId="{FAFAC745-3DAA-4AEC-B149-F69B222EEEA1}"/>
          </ac:spMkLst>
        </pc:spChg>
        <pc:spChg chg="add del mod">
          <ac:chgData name="John Lonergan" userId="db8094ce4aaa691d" providerId="LiveId" clId="{C424CAC7-6F98-4BBB-B665-D4A3E7D80CA6}" dt="2020-10-28T13:02:16.647" v="1413"/>
          <ac:spMkLst>
            <pc:docMk/>
            <pc:sldMk cId="459959626" sldId="261"/>
            <ac:spMk id="201" creationId="{545B249B-6FAD-44DA-95BE-703DCA094AAF}"/>
          </ac:spMkLst>
        </pc:spChg>
        <pc:spChg chg="add del mod">
          <ac:chgData name="John Lonergan" userId="db8094ce4aaa691d" providerId="LiveId" clId="{C424CAC7-6F98-4BBB-B665-D4A3E7D80CA6}" dt="2020-10-28T13:02:16.647" v="1413"/>
          <ac:spMkLst>
            <pc:docMk/>
            <pc:sldMk cId="459959626" sldId="261"/>
            <ac:spMk id="204" creationId="{039243D1-52DE-493E-A98E-29FD1D0C4A74}"/>
          </ac:spMkLst>
        </pc:spChg>
        <pc:spChg chg="add del mod">
          <ac:chgData name="John Lonergan" userId="db8094ce4aaa691d" providerId="LiveId" clId="{C424CAC7-6F98-4BBB-B665-D4A3E7D80CA6}" dt="2020-10-28T13:02:16.647" v="1413"/>
          <ac:spMkLst>
            <pc:docMk/>
            <pc:sldMk cId="459959626" sldId="261"/>
            <ac:spMk id="206" creationId="{85CBBA47-9165-445A-BF0B-BE09486CF17C}"/>
          </ac:spMkLst>
        </pc:spChg>
        <pc:spChg chg="mod">
          <ac:chgData name="John Lonergan" userId="db8094ce4aaa691d" providerId="LiveId" clId="{C424CAC7-6F98-4BBB-B665-D4A3E7D80CA6}" dt="2020-10-28T13:02:15.463" v="1412"/>
          <ac:spMkLst>
            <pc:docMk/>
            <pc:sldMk cId="459959626" sldId="261"/>
            <ac:spMk id="209" creationId="{3057B02B-22BB-498F-B68D-8836051EB2FB}"/>
          </ac:spMkLst>
        </pc:spChg>
        <pc:spChg chg="mod">
          <ac:chgData name="John Lonergan" userId="db8094ce4aaa691d" providerId="LiveId" clId="{C424CAC7-6F98-4BBB-B665-D4A3E7D80CA6}" dt="2020-10-28T13:02:15.463" v="1412"/>
          <ac:spMkLst>
            <pc:docMk/>
            <pc:sldMk cId="459959626" sldId="261"/>
            <ac:spMk id="210" creationId="{F55FBE79-C35C-4C71-8561-7B748B9C1187}"/>
          </ac:spMkLst>
        </pc:spChg>
        <pc:spChg chg="mod">
          <ac:chgData name="John Lonergan" userId="db8094ce4aaa691d" providerId="LiveId" clId="{C424CAC7-6F98-4BBB-B665-D4A3E7D80CA6}" dt="2020-10-28T13:02:15.463" v="1412"/>
          <ac:spMkLst>
            <pc:docMk/>
            <pc:sldMk cId="459959626" sldId="261"/>
            <ac:spMk id="212" creationId="{D74DD193-591D-49C7-A3C2-A206C1B759B3}"/>
          </ac:spMkLst>
        </pc:spChg>
        <pc:spChg chg="mod">
          <ac:chgData name="John Lonergan" userId="db8094ce4aaa691d" providerId="LiveId" clId="{C424CAC7-6F98-4BBB-B665-D4A3E7D80CA6}" dt="2020-10-28T13:02:15.463" v="1412"/>
          <ac:spMkLst>
            <pc:docMk/>
            <pc:sldMk cId="459959626" sldId="261"/>
            <ac:spMk id="213" creationId="{4A2AFF75-63E1-4F7B-AC2C-D8D74F4BDA8F}"/>
          </ac:spMkLst>
        </pc:spChg>
        <pc:spChg chg="add del mod">
          <ac:chgData name="John Lonergan" userId="db8094ce4aaa691d" providerId="LiveId" clId="{C424CAC7-6F98-4BBB-B665-D4A3E7D80CA6}" dt="2020-10-28T13:02:16.647" v="1413"/>
          <ac:spMkLst>
            <pc:docMk/>
            <pc:sldMk cId="459959626" sldId="261"/>
            <ac:spMk id="216" creationId="{68A517F8-34AF-4BA2-8A76-CE9055AEAA26}"/>
          </ac:spMkLst>
        </pc:spChg>
        <pc:spChg chg="add del mod">
          <ac:chgData name="John Lonergan" userId="db8094ce4aaa691d" providerId="LiveId" clId="{C424CAC7-6F98-4BBB-B665-D4A3E7D80CA6}" dt="2020-10-28T13:02:16.647" v="1413"/>
          <ac:spMkLst>
            <pc:docMk/>
            <pc:sldMk cId="459959626" sldId="261"/>
            <ac:spMk id="217" creationId="{F2292588-9E82-4E5A-BDAA-3D6EF890F7AE}"/>
          </ac:spMkLst>
        </pc:spChg>
        <pc:spChg chg="add del mod">
          <ac:chgData name="John Lonergan" userId="db8094ce4aaa691d" providerId="LiveId" clId="{C424CAC7-6F98-4BBB-B665-D4A3E7D80CA6}" dt="2020-10-28T13:14:50.246" v="1759" actId="478"/>
          <ac:spMkLst>
            <pc:docMk/>
            <pc:sldMk cId="459959626" sldId="261"/>
            <ac:spMk id="221" creationId="{503ACBF8-960F-4271-8555-EE8DD7F52FE4}"/>
          </ac:spMkLst>
        </pc:spChg>
        <pc:spChg chg="add mod topLvl">
          <ac:chgData name="John Lonergan" userId="db8094ce4aaa691d" providerId="LiveId" clId="{C424CAC7-6F98-4BBB-B665-D4A3E7D80CA6}" dt="2020-10-28T13:28:28.080" v="2262" actId="1035"/>
          <ac:spMkLst>
            <pc:docMk/>
            <pc:sldMk cId="459959626" sldId="261"/>
            <ac:spMk id="1037" creationId="{DE0F0D79-7FFC-4C74-8E98-D06810FC743A}"/>
          </ac:spMkLst>
        </pc:spChg>
        <pc:spChg chg="add mod topLvl">
          <ac:chgData name="John Lonergan" userId="db8094ce4aaa691d" providerId="LiveId" clId="{C424CAC7-6F98-4BBB-B665-D4A3E7D80CA6}" dt="2020-10-28T13:30:33.225" v="2489" actId="14100"/>
          <ac:spMkLst>
            <pc:docMk/>
            <pc:sldMk cId="459959626" sldId="261"/>
            <ac:spMk id="1038" creationId="{ECEBA9AE-051F-43F3-8545-8A8A16146778}"/>
          </ac:spMkLst>
        </pc:spChg>
        <pc:spChg chg="add mod">
          <ac:chgData name="John Lonergan" userId="db8094ce4aaa691d" providerId="LiveId" clId="{C424CAC7-6F98-4BBB-B665-D4A3E7D80CA6}" dt="2020-10-28T13:24:11.540" v="2013" actId="1038"/>
          <ac:spMkLst>
            <pc:docMk/>
            <pc:sldMk cId="459959626" sldId="261"/>
            <ac:spMk id="1044" creationId="{1A67D492-4DE6-4BFB-A4C6-3DD4FDEC7E22}"/>
          </ac:spMkLst>
        </pc:spChg>
        <pc:spChg chg="add mod">
          <ac:chgData name="John Lonergan" userId="db8094ce4aaa691d" providerId="LiveId" clId="{C424CAC7-6F98-4BBB-B665-D4A3E7D80CA6}" dt="2020-10-28T13:21:23.471" v="1911" actId="1038"/>
          <ac:spMkLst>
            <pc:docMk/>
            <pc:sldMk cId="459959626" sldId="261"/>
            <ac:spMk id="1049" creationId="{1FFB7DE7-0766-442B-9641-5FC72E23C3F2}"/>
          </ac:spMkLst>
        </pc:spChg>
        <pc:spChg chg="add mod">
          <ac:chgData name="John Lonergan" userId="db8094ce4aaa691d" providerId="LiveId" clId="{C424CAC7-6F98-4BBB-B665-D4A3E7D80CA6}" dt="2020-10-28T13:22:56.123" v="1939" actId="1076"/>
          <ac:spMkLst>
            <pc:docMk/>
            <pc:sldMk cId="459959626" sldId="261"/>
            <ac:spMk id="1052" creationId="{70940F72-27B4-49BC-9BF9-A16D73343BB4}"/>
          </ac:spMkLst>
        </pc:spChg>
        <pc:spChg chg="add mod">
          <ac:chgData name="John Lonergan" userId="db8094ce4aaa691d" providerId="LiveId" clId="{C424CAC7-6F98-4BBB-B665-D4A3E7D80CA6}" dt="2020-10-28T13:23:07.241" v="1941" actId="1076"/>
          <ac:spMkLst>
            <pc:docMk/>
            <pc:sldMk cId="459959626" sldId="261"/>
            <ac:spMk id="1055" creationId="{D60549CB-D39F-44D2-A0CD-8D1D9051A8B7}"/>
          </ac:spMkLst>
        </pc:spChg>
        <pc:grpChg chg="add mod ord topLvl">
          <ac:chgData name="John Lonergan" userId="db8094ce4aaa691d" providerId="LiveId" clId="{C424CAC7-6F98-4BBB-B665-D4A3E7D80CA6}" dt="2020-10-28T13:25:28.760" v="2015" actId="164"/>
          <ac:grpSpMkLst>
            <pc:docMk/>
            <pc:sldMk cId="459959626" sldId="261"/>
            <ac:grpSpMk id="56" creationId="{18ECE171-E49A-433F-9316-F4A031C4F456}"/>
          </ac:grpSpMkLst>
        </pc:grpChg>
        <pc:grpChg chg="add mod ord topLvl">
          <ac:chgData name="John Lonergan" userId="db8094ce4aaa691d" providerId="LiveId" clId="{C424CAC7-6F98-4BBB-B665-D4A3E7D80CA6}" dt="2020-10-28T13:25:28.760" v="2015" actId="164"/>
          <ac:grpSpMkLst>
            <pc:docMk/>
            <pc:sldMk cId="459959626" sldId="261"/>
            <ac:grpSpMk id="73" creationId="{A3D9ED14-FA28-4092-AC79-7794F71CA28E}"/>
          </ac:grpSpMkLst>
        </pc:grpChg>
        <pc:grpChg chg="add del mod">
          <ac:chgData name="John Lonergan" userId="db8094ce4aaa691d" providerId="LiveId" clId="{C424CAC7-6F98-4BBB-B665-D4A3E7D80CA6}" dt="2020-10-28T12:44:00.367" v="962" actId="478"/>
          <ac:grpSpMkLst>
            <pc:docMk/>
            <pc:sldMk cId="459959626" sldId="261"/>
            <ac:grpSpMk id="80" creationId="{ACFCBBAC-E735-4711-82BF-0BEB6F7A601A}"/>
          </ac:grpSpMkLst>
        </pc:grpChg>
        <pc:grpChg chg="add del mod topLvl">
          <ac:chgData name="John Lonergan" userId="db8094ce4aaa691d" providerId="LiveId" clId="{C424CAC7-6F98-4BBB-B665-D4A3E7D80CA6}" dt="2020-10-28T13:11:37.289" v="1686" actId="478"/>
          <ac:grpSpMkLst>
            <pc:docMk/>
            <pc:sldMk cId="459959626" sldId="261"/>
            <ac:grpSpMk id="172" creationId="{4417443E-4EB2-48FA-9042-8A86DBA03DA6}"/>
          </ac:grpSpMkLst>
        </pc:grpChg>
        <pc:grpChg chg="add del mod topLvl">
          <ac:chgData name="John Lonergan" userId="db8094ce4aaa691d" providerId="LiveId" clId="{C424CAC7-6F98-4BBB-B665-D4A3E7D80CA6}" dt="2020-10-28T13:11:37.289" v="1686" actId="478"/>
          <ac:grpSpMkLst>
            <pc:docMk/>
            <pc:sldMk cId="459959626" sldId="261"/>
            <ac:grpSpMk id="175" creationId="{21C46C81-5CBF-499B-8CB8-7764BD83A104}"/>
          </ac:grpSpMkLst>
        </pc:grpChg>
        <pc:grpChg chg="add del mod">
          <ac:chgData name="John Lonergan" userId="db8094ce4aaa691d" providerId="LiveId" clId="{C424CAC7-6F98-4BBB-B665-D4A3E7D80CA6}" dt="2020-10-28T13:02:16.647" v="1413"/>
          <ac:grpSpMkLst>
            <pc:docMk/>
            <pc:sldMk cId="459959626" sldId="261"/>
            <ac:grpSpMk id="208" creationId="{5B034552-B395-4E8C-AB19-DEE859B394A5}"/>
          </ac:grpSpMkLst>
        </pc:grpChg>
        <pc:grpChg chg="add del mod">
          <ac:chgData name="John Lonergan" userId="db8094ce4aaa691d" providerId="LiveId" clId="{C424CAC7-6F98-4BBB-B665-D4A3E7D80CA6}" dt="2020-10-28T13:02:16.647" v="1413"/>
          <ac:grpSpMkLst>
            <pc:docMk/>
            <pc:sldMk cId="459959626" sldId="261"/>
            <ac:grpSpMk id="211" creationId="{534B6B5B-6F1A-45F7-9BC5-FA39B2C7231E}"/>
          </ac:grpSpMkLst>
        </pc:grpChg>
        <pc:grpChg chg="add del mod">
          <ac:chgData name="John Lonergan" userId="db8094ce4aaa691d" providerId="LiveId" clId="{C424CAC7-6F98-4BBB-B665-D4A3E7D80CA6}" dt="2020-10-28T13:02:52.982" v="1419" actId="165"/>
          <ac:grpSpMkLst>
            <pc:docMk/>
            <pc:sldMk cId="459959626" sldId="261"/>
            <ac:grpSpMk id="1039" creationId="{4EBF672E-3270-4435-97E4-FBD5488C60EC}"/>
          </ac:grpSpMkLst>
        </pc:grpChg>
        <pc:grpChg chg="add mod">
          <ac:chgData name="John Lonergan" userId="db8094ce4aaa691d" providerId="LiveId" clId="{C424CAC7-6F98-4BBB-B665-D4A3E7D80CA6}" dt="2020-10-28T13:25:40.985" v="2018" actId="14100"/>
          <ac:grpSpMkLst>
            <pc:docMk/>
            <pc:sldMk cId="459959626" sldId="261"/>
            <ac:grpSpMk id="1064" creationId="{DDDCA63E-B2D0-44F7-90CB-FFC9D6E1BB2B}"/>
          </ac:grpSpMkLst>
        </pc:grpChg>
        <pc:picChg chg="add del mod topLvl">
          <ac:chgData name="John Lonergan" userId="db8094ce4aaa691d" providerId="LiveId" clId="{C424CAC7-6F98-4BBB-B665-D4A3E7D80CA6}" dt="2020-10-28T13:11:43.915" v="1688" actId="478"/>
          <ac:picMkLst>
            <pc:docMk/>
            <pc:sldMk cId="459959626" sldId="261"/>
            <ac:picMk id="163" creationId="{20A09D0C-1C35-4956-A81F-C6752B9891A6}"/>
          </ac:picMkLst>
        </pc:picChg>
        <pc:picChg chg="add del mod">
          <ac:chgData name="John Lonergan" userId="db8094ce4aaa691d" providerId="LiveId" clId="{C424CAC7-6F98-4BBB-B665-D4A3E7D80CA6}" dt="2020-10-28T13:02:16.647" v="1413"/>
          <ac:picMkLst>
            <pc:docMk/>
            <pc:sldMk cId="459959626" sldId="261"/>
            <ac:picMk id="199" creationId="{6C3CDDA6-C07C-4838-BAB0-2D7910876737}"/>
          </ac:picMkLst>
        </pc:picChg>
        <pc:picChg chg="add del mod">
          <ac:chgData name="John Lonergan" userId="db8094ce4aaa691d" providerId="LiveId" clId="{C424CAC7-6F98-4BBB-B665-D4A3E7D80CA6}" dt="2020-10-28T12:37:50.445" v="537" actId="478"/>
          <ac:picMkLst>
            <pc:docMk/>
            <pc:sldMk cId="459959626" sldId="261"/>
            <ac:picMk id="1026" creationId="{497E4EEF-4AD0-4F1D-BEDF-DBBADF60F4D5}"/>
          </ac:picMkLst>
        </pc:picChg>
        <pc:picChg chg="add del mod topLvl">
          <ac:chgData name="John Lonergan" userId="db8094ce4aaa691d" providerId="LiveId" clId="{C424CAC7-6F98-4BBB-B665-D4A3E7D80CA6}" dt="2020-10-28T13:14:48.208" v="1758" actId="478"/>
          <ac:picMkLst>
            <pc:docMk/>
            <pc:sldMk cId="459959626" sldId="261"/>
            <ac:picMk id="1028" creationId="{D10D665E-60EB-451D-8E84-37638B53725B}"/>
          </ac:picMkLst>
        </pc:picChg>
        <pc:picChg chg="add del mod">
          <ac:chgData name="John Lonergan" userId="db8094ce4aaa691d" providerId="LiveId" clId="{C424CAC7-6F98-4BBB-B665-D4A3E7D80CA6}" dt="2020-10-28T13:19:05.341" v="1796" actId="478"/>
          <ac:picMkLst>
            <pc:docMk/>
            <pc:sldMk cId="459959626" sldId="261"/>
            <ac:picMk id="1043" creationId="{35D475C6-6952-4A24-BB93-21B100BB6E1E}"/>
          </ac:picMkLst>
        </pc:picChg>
        <pc:picChg chg="add del mod">
          <ac:chgData name="John Lonergan" userId="db8094ce4aaa691d" providerId="LiveId" clId="{C424CAC7-6F98-4BBB-B665-D4A3E7D80CA6}" dt="2020-10-28T13:19:05.341" v="1796" actId="478"/>
          <ac:picMkLst>
            <pc:docMk/>
            <pc:sldMk cId="459959626" sldId="261"/>
            <ac:picMk id="1046" creationId="{A2121734-0E00-49C0-9647-3039D400BC52}"/>
          </ac:picMkLst>
        </pc:picChg>
        <pc:picChg chg="add del">
          <ac:chgData name="John Lonergan" userId="db8094ce4aaa691d" providerId="LiveId" clId="{C424CAC7-6F98-4BBB-B665-D4A3E7D80CA6}" dt="2020-10-28T13:14:27.665" v="1725" actId="22"/>
          <ac:picMkLst>
            <pc:docMk/>
            <pc:sldMk cId="459959626" sldId="261"/>
            <ac:picMk id="1048" creationId="{236C923F-CA95-4EBD-ACF8-608DB61B60B0}"/>
          </ac:picMkLst>
        </pc:picChg>
        <pc:picChg chg="add del mod">
          <ac:chgData name="John Lonergan" userId="db8094ce4aaa691d" providerId="LiveId" clId="{C424CAC7-6F98-4BBB-B665-D4A3E7D80CA6}" dt="2020-10-28T13:19:05.341" v="1796" actId="478"/>
          <ac:picMkLst>
            <pc:docMk/>
            <pc:sldMk cId="459959626" sldId="261"/>
            <ac:picMk id="1051" creationId="{29F92551-112A-45BF-85CB-89422BDE9FD5}"/>
          </ac:picMkLst>
        </pc:picChg>
        <pc:picChg chg="add del mod">
          <ac:chgData name="John Lonergan" userId="db8094ce4aaa691d" providerId="LiveId" clId="{C424CAC7-6F98-4BBB-B665-D4A3E7D80CA6}" dt="2020-10-28T13:19:05.341" v="1796" actId="478"/>
          <ac:picMkLst>
            <pc:docMk/>
            <pc:sldMk cId="459959626" sldId="261"/>
            <ac:picMk id="1054" creationId="{E5931E51-4BF1-43DF-9BF2-CAAC9DDEBFC4}"/>
          </ac:picMkLst>
        </pc:picChg>
        <pc:picChg chg="add mod">
          <ac:chgData name="John Lonergan" userId="db8094ce4aaa691d" providerId="LiveId" clId="{C424CAC7-6F98-4BBB-B665-D4A3E7D80CA6}" dt="2020-10-28T13:21:38.677" v="1925" actId="14100"/>
          <ac:picMkLst>
            <pc:docMk/>
            <pc:sldMk cId="459959626" sldId="261"/>
            <ac:picMk id="1057" creationId="{F2C8C1B4-50FE-4589-BB74-A6C33B02D4D5}"/>
          </ac:picMkLst>
        </pc:picChg>
        <pc:picChg chg="add mod">
          <ac:chgData name="John Lonergan" userId="db8094ce4aaa691d" providerId="LiveId" clId="{C424CAC7-6F98-4BBB-B665-D4A3E7D80CA6}" dt="2020-10-28T13:24:07.591" v="1999" actId="1038"/>
          <ac:picMkLst>
            <pc:docMk/>
            <pc:sldMk cId="459959626" sldId="261"/>
            <ac:picMk id="1059" creationId="{D0CFF074-A44A-4C16-BA55-73B205393DEA}"/>
          </ac:picMkLst>
        </pc:picChg>
        <pc:picChg chg="add mod">
          <ac:chgData name="John Lonergan" userId="db8094ce4aaa691d" providerId="LiveId" clId="{C424CAC7-6F98-4BBB-B665-D4A3E7D80CA6}" dt="2020-10-28T13:22:35.684" v="1929" actId="14100"/>
          <ac:picMkLst>
            <pc:docMk/>
            <pc:sldMk cId="459959626" sldId="261"/>
            <ac:picMk id="1061" creationId="{2C6F06FE-DF44-4661-83BA-9FA0D506E639}"/>
          </ac:picMkLst>
        </pc:picChg>
        <pc:picChg chg="add mod">
          <ac:chgData name="John Lonergan" userId="db8094ce4aaa691d" providerId="LiveId" clId="{C424CAC7-6F98-4BBB-B665-D4A3E7D80CA6}" dt="2020-10-28T13:24:02.896" v="1985" actId="1038"/>
          <ac:picMkLst>
            <pc:docMk/>
            <pc:sldMk cId="459959626" sldId="261"/>
            <ac:picMk id="1063" creationId="{8568A322-F2F3-4E2F-8597-7FE98E8262D0}"/>
          </ac:picMkLst>
        </pc:picChg>
        <pc:cxnChg chg="add mod topLvl">
          <ac:chgData name="John Lonergan" userId="db8094ce4aaa691d" providerId="LiveId" clId="{C424CAC7-6F98-4BBB-B665-D4A3E7D80CA6}" dt="2020-10-28T13:25:28.760" v="2015" actId="164"/>
          <ac:cxnSpMkLst>
            <pc:docMk/>
            <pc:sldMk cId="459959626" sldId="261"/>
            <ac:cxnSpMk id="6" creationId="{ECA2B438-A793-4EFD-926F-138A4C048748}"/>
          </ac:cxnSpMkLst>
        </pc:cxnChg>
        <pc:cxnChg chg="add del mod">
          <ac:chgData name="John Lonergan" userId="db8094ce4aaa691d" providerId="LiveId" clId="{C424CAC7-6F98-4BBB-B665-D4A3E7D80CA6}" dt="2020-10-28T12:34:31.719" v="449" actId="478"/>
          <ac:cxnSpMkLst>
            <pc:docMk/>
            <pc:sldMk cId="459959626" sldId="261"/>
            <ac:cxnSpMk id="9" creationId="{5F4E11BF-1A76-4E6B-8959-F3E9380866F2}"/>
          </ac:cxnSpMkLst>
        </pc:cxnChg>
        <pc:cxnChg chg="add del mod">
          <ac:chgData name="John Lonergan" userId="db8094ce4aaa691d" providerId="LiveId" clId="{C424CAC7-6F98-4BBB-B665-D4A3E7D80CA6}" dt="2020-10-28T12:33:47.105" v="435" actId="478"/>
          <ac:cxnSpMkLst>
            <pc:docMk/>
            <pc:sldMk cId="459959626" sldId="261"/>
            <ac:cxnSpMk id="13" creationId="{97D2A250-A754-41F0-80AA-3FC8E488E489}"/>
          </ac:cxnSpMkLst>
        </pc:cxnChg>
        <pc:cxnChg chg="add del mod">
          <ac:chgData name="John Lonergan" userId="db8094ce4aaa691d" providerId="LiveId" clId="{C424CAC7-6F98-4BBB-B665-D4A3E7D80CA6}" dt="2020-10-28T12:33:47.105" v="435" actId="478"/>
          <ac:cxnSpMkLst>
            <pc:docMk/>
            <pc:sldMk cId="459959626" sldId="261"/>
            <ac:cxnSpMk id="14" creationId="{B9C645D7-9079-4674-ABD9-AB704C9A3A61}"/>
          </ac:cxnSpMkLst>
        </pc:cxnChg>
        <pc:cxnChg chg="add mod topLvl">
          <ac:chgData name="John Lonergan" userId="db8094ce4aaa691d" providerId="LiveId" clId="{C424CAC7-6F98-4BBB-B665-D4A3E7D80CA6}" dt="2020-10-28T13:25:28.760" v="2015" actId="164"/>
          <ac:cxnSpMkLst>
            <pc:docMk/>
            <pc:sldMk cId="459959626" sldId="261"/>
            <ac:cxnSpMk id="26" creationId="{7E454538-5F4B-4427-BCCC-041CF59A8C32}"/>
          </ac:cxnSpMkLst>
        </pc:cxnChg>
        <pc:cxnChg chg="add del mod">
          <ac:chgData name="John Lonergan" userId="db8094ce4aaa691d" providerId="LiveId" clId="{C424CAC7-6F98-4BBB-B665-D4A3E7D80CA6}" dt="2020-10-28T12:33:47.105" v="435" actId="478"/>
          <ac:cxnSpMkLst>
            <pc:docMk/>
            <pc:sldMk cId="459959626" sldId="261"/>
            <ac:cxnSpMk id="27" creationId="{2F20EB24-A42B-45C8-804F-820BE4676ED6}"/>
          </ac:cxnSpMkLst>
        </pc:cxnChg>
        <pc:cxnChg chg="add mod topLvl">
          <ac:chgData name="John Lonergan" userId="db8094ce4aaa691d" providerId="LiveId" clId="{C424CAC7-6F98-4BBB-B665-D4A3E7D80CA6}" dt="2020-10-28T13:25:28.760" v="2015" actId="164"/>
          <ac:cxnSpMkLst>
            <pc:docMk/>
            <pc:sldMk cId="459959626" sldId="261"/>
            <ac:cxnSpMk id="33" creationId="{A3401FF2-A723-45D3-9829-629EAA43A1D4}"/>
          </ac:cxnSpMkLst>
        </pc:cxnChg>
        <pc:cxnChg chg="add mod topLvl">
          <ac:chgData name="John Lonergan" userId="db8094ce4aaa691d" providerId="LiveId" clId="{C424CAC7-6F98-4BBB-B665-D4A3E7D80CA6}" dt="2020-10-28T13:25:28.760" v="2015" actId="164"/>
          <ac:cxnSpMkLst>
            <pc:docMk/>
            <pc:sldMk cId="459959626" sldId="261"/>
            <ac:cxnSpMk id="36" creationId="{7451FAFA-BB80-4B11-BE20-DB219F10F5AF}"/>
          </ac:cxnSpMkLst>
        </pc:cxnChg>
        <pc:cxnChg chg="add mod topLvl">
          <ac:chgData name="John Lonergan" userId="db8094ce4aaa691d" providerId="LiveId" clId="{C424CAC7-6F98-4BBB-B665-D4A3E7D80CA6}" dt="2020-10-28T13:25:28.760" v="2015" actId="164"/>
          <ac:cxnSpMkLst>
            <pc:docMk/>
            <pc:sldMk cId="459959626" sldId="261"/>
            <ac:cxnSpMk id="42" creationId="{12183C5A-3C21-4FA5-A2AF-8AC5C1F57185}"/>
          </ac:cxnSpMkLst>
        </pc:cxnChg>
        <pc:cxnChg chg="add mod topLvl">
          <ac:chgData name="John Lonergan" userId="db8094ce4aaa691d" providerId="LiveId" clId="{C424CAC7-6F98-4BBB-B665-D4A3E7D80CA6}" dt="2020-10-28T13:25:28.760" v="2015" actId="164"/>
          <ac:cxnSpMkLst>
            <pc:docMk/>
            <pc:sldMk cId="459959626" sldId="261"/>
            <ac:cxnSpMk id="44" creationId="{19E608C2-4721-4466-BC01-E675E74A9125}"/>
          </ac:cxnSpMkLst>
        </pc:cxnChg>
        <pc:cxnChg chg="add mod topLvl">
          <ac:chgData name="John Lonergan" userId="db8094ce4aaa691d" providerId="LiveId" clId="{C424CAC7-6F98-4BBB-B665-D4A3E7D80CA6}" dt="2020-10-28T13:25:28.760" v="2015" actId="164"/>
          <ac:cxnSpMkLst>
            <pc:docMk/>
            <pc:sldMk cId="459959626" sldId="261"/>
            <ac:cxnSpMk id="45" creationId="{43611C21-2966-4C7A-946D-8E82E30EF553}"/>
          </ac:cxnSpMkLst>
        </pc:cxnChg>
        <pc:cxnChg chg="add mod topLvl">
          <ac:chgData name="John Lonergan" userId="db8094ce4aaa691d" providerId="LiveId" clId="{C424CAC7-6F98-4BBB-B665-D4A3E7D80CA6}" dt="2020-10-28T13:25:28.760" v="2015" actId="164"/>
          <ac:cxnSpMkLst>
            <pc:docMk/>
            <pc:sldMk cId="459959626" sldId="261"/>
            <ac:cxnSpMk id="46" creationId="{D0ED2052-1C73-4719-B13C-919AD204DCA0}"/>
          </ac:cxnSpMkLst>
        </pc:cxnChg>
        <pc:cxnChg chg="add del">
          <ac:chgData name="John Lonergan" userId="db8094ce4aaa691d" providerId="LiveId" clId="{C424CAC7-6F98-4BBB-B665-D4A3E7D80CA6}" dt="2020-10-28T12:35:54.734" v="534" actId="478"/>
          <ac:cxnSpMkLst>
            <pc:docMk/>
            <pc:sldMk cId="459959626" sldId="261"/>
            <ac:cxnSpMk id="51" creationId="{24F31D6A-E7EE-4347-A550-89B61B55CA48}"/>
          </ac:cxnSpMkLst>
        </pc:cxnChg>
        <pc:cxnChg chg="add mod topLvl">
          <ac:chgData name="John Lonergan" userId="db8094ce4aaa691d" providerId="LiveId" clId="{C424CAC7-6F98-4BBB-B665-D4A3E7D80CA6}" dt="2020-10-28T13:25:28.760" v="2015" actId="164"/>
          <ac:cxnSpMkLst>
            <pc:docMk/>
            <pc:sldMk cId="459959626" sldId="261"/>
            <ac:cxnSpMk id="58" creationId="{4FD52EC2-7F1D-40A3-BF10-032B562AB3D8}"/>
          </ac:cxnSpMkLst>
        </pc:cxnChg>
        <pc:cxnChg chg="add del mod">
          <ac:chgData name="John Lonergan" userId="db8094ce4aaa691d" providerId="LiveId" clId="{C424CAC7-6F98-4BBB-B665-D4A3E7D80CA6}" dt="2020-10-28T12:44:16.832" v="966" actId="478"/>
          <ac:cxnSpMkLst>
            <pc:docMk/>
            <pc:sldMk cId="459959626" sldId="261"/>
            <ac:cxnSpMk id="62" creationId="{10EA950D-DD36-4FD6-858B-BCF021861894}"/>
          </ac:cxnSpMkLst>
        </pc:cxnChg>
        <pc:cxnChg chg="add mod topLvl">
          <ac:chgData name="John Lonergan" userId="db8094ce4aaa691d" providerId="LiveId" clId="{C424CAC7-6F98-4BBB-B665-D4A3E7D80CA6}" dt="2020-10-28T13:25:28.760" v="2015" actId="164"/>
          <ac:cxnSpMkLst>
            <pc:docMk/>
            <pc:sldMk cId="459959626" sldId="261"/>
            <ac:cxnSpMk id="66" creationId="{2DDBCE2A-B170-4060-A4A1-C55FCAEB0998}"/>
          </ac:cxnSpMkLst>
        </pc:cxnChg>
        <pc:cxnChg chg="add mod topLvl">
          <ac:chgData name="John Lonergan" userId="db8094ce4aaa691d" providerId="LiveId" clId="{C424CAC7-6F98-4BBB-B665-D4A3E7D80CA6}" dt="2020-10-28T13:25:28.760" v="2015" actId="164"/>
          <ac:cxnSpMkLst>
            <pc:docMk/>
            <pc:sldMk cId="459959626" sldId="261"/>
            <ac:cxnSpMk id="76" creationId="{0415EBC2-2FD5-4F82-AD41-29D1CD2EED13}"/>
          </ac:cxnSpMkLst>
        </pc:cxnChg>
        <pc:cxnChg chg="add del mod">
          <ac:chgData name="John Lonergan" userId="db8094ce4aaa691d" providerId="LiveId" clId="{C424CAC7-6F98-4BBB-B665-D4A3E7D80CA6}" dt="2020-10-28T12:44:32.981" v="970" actId="478"/>
          <ac:cxnSpMkLst>
            <pc:docMk/>
            <pc:sldMk cId="459959626" sldId="261"/>
            <ac:cxnSpMk id="77" creationId="{A46037A7-08E3-4942-8C40-FB4968BE615E}"/>
          </ac:cxnSpMkLst>
        </pc:cxnChg>
        <pc:cxnChg chg="add mod topLvl">
          <ac:chgData name="John Lonergan" userId="db8094ce4aaa691d" providerId="LiveId" clId="{C424CAC7-6F98-4BBB-B665-D4A3E7D80CA6}" dt="2020-10-28T13:25:28.760" v="2015" actId="164"/>
          <ac:cxnSpMkLst>
            <pc:docMk/>
            <pc:sldMk cId="459959626" sldId="261"/>
            <ac:cxnSpMk id="79" creationId="{0ED7E8CC-98CB-47D7-A6E4-9AADE701A78B}"/>
          </ac:cxnSpMkLst>
        </pc:cxnChg>
        <pc:cxnChg chg="add del mod">
          <ac:chgData name="John Lonergan" userId="db8094ce4aaa691d" providerId="LiveId" clId="{C424CAC7-6F98-4BBB-B665-D4A3E7D80CA6}" dt="2020-10-28T12:46:05.588" v="978" actId="478"/>
          <ac:cxnSpMkLst>
            <pc:docMk/>
            <pc:sldMk cId="459959626" sldId="261"/>
            <ac:cxnSpMk id="83" creationId="{B32E0D57-B347-456A-87C9-50D6356548B0}"/>
          </ac:cxnSpMkLst>
        </pc:cxnChg>
        <pc:cxnChg chg="add del mod">
          <ac:chgData name="John Lonergan" userId="db8094ce4aaa691d" providerId="LiveId" clId="{C424CAC7-6F98-4BBB-B665-D4A3E7D80CA6}" dt="2020-10-28T12:44:08.802" v="963" actId="478"/>
          <ac:cxnSpMkLst>
            <pc:docMk/>
            <pc:sldMk cId="459959626" sldId="261"/>
            <ac:cxnSpMk id="84" creationId="{7608CE3B-7D16-4F94-8A6F-C7F11F63D04B}"/>
          </ac:cxnSpMkLst>
        </pc:cxnChg>
        <pc:cxnChg chg="add del mod ord topLvl">
          <ac:chgData name="John Lonergan" userId="db8094ce4aaa691d" providerId="LiveId" clId="{C424CAC7-6F98-4BBB-B665-D4A3E7D80CA6}" dt="2020-10-28T13:09:44.393" v="1604" actId="478"/>
          <ac:cxnSpMkLst>
            <pc:docMk/>
            <pc:sldMk cId="459959626" sldId="261"/>
            <ac:cxnSpMk id="86" creationId="{F8EEEB19-0A0A-4A0F-9570-5B02BD5FA308}"/>
          </ac:cxnSpMkLst>
        </pc:cxnChg>
        <pc:cxnChg chg="add del mod ord topLvl">
          <ac:chgData name="John Lonergan" userId="db8094ce4aaa691d" providerId="LiveId" clId="{C424CAC7-6F98-4BBB-B665-D4A3E7D80CA6}" dt="2020-10-28T13:09:40.247" v="1602" actId="478"/>
          <ac:cxnSpMkLst>
            <pc:docMk/>
            <pc:sldMk cId="459959626" sldId="261"/>
            <ac:cxnSpMk id="98" creationId="{EEF2D988-7604-4366-A07A-2E64AC9C8BDE}"/>
          </ac:cxnSpMkLst>
        </pc:cxnChg>
        <pc:cxnChg chg="add del mod">
          <ac:chgData name="John Lonergan" userId="db8094ce4aaa691d" providerId="LiveId" clId="{C424CAC7-6F98-4BBB-B665-D4A3E7D80CA6}" dt="2020-10-28T12:46:33.736" v="986" actId="478"/>
          <ac:cxnSpMkLst>
            <pc:docMk/>
            <pc:sldMk cId="459959626" sldId="261"/>
            <ac:cxnSpMk id="102" creationId="{0688793F-8653-4F20-A37D-A88870DA1A49}"/>
          </ac:cxnSpMkLst>
        </pc:cxnChg>
        <pc:cxnChg chg="add del mod">
          <ac:chgData name="John Lonergan" userId="db8094ce4aaa691d" providerId="LiveId" clId="{C424CAC7-6F98-4BBB-B665-D4A3E7D80CA6}" dt="2020-10-28T12:47:51.491" v="1001" actId="478"/>
          <ac:cxnSpMkLst>
            <pc:docMk/>
            <pc:sldMk cId="459959626" sldId="261"/>
            <ac:cxnSpMk id="105" creationId="{184CD292-8589-4117-B3E1-0C64D6BC0964}"/>
          </ac:cxnSpMkLst>
        </pc:cxnChg>
        <pc:cxnChg chg="add del mod ord topLvl">
          <ac:chgData name="John Lonergan" userId="db8094ce4aaa691d" providerId="LiveId" clId="{C424CAC7-6F98-4BBB-B665-D4A3E7D80CA6}" dt="2020-10-28T13:09:37.710" v="1601" actId="478"/>
          <ac:cxnSpMkLst>
            <pc:docMk/>
            <pc:sldMk cId="459959626" sldId="261"/>
            <ac:cxnSpMk id="113" creationId="{08BAB345-A1A3-425E-BA82-1949131C3FC0}"/>
          </ac:cxnSpMkLst>
        </pc:cxnChg>
        <pc:cxnChg chg="add del mod ord topLvl">
          <ac:chgData name="John Lonergan" userId="db8094ce4aaa691d" providerId="LiveId" clId="{C424CAC7-6F98-4BBB-B665-D4A3E7D80CA6}" dt="2020-10-28T13:09:42.300" v="1603" actId="478"/>
          <ac:cxnSpMkLst>
            <pc:docMk/>
            <pc:sldMk cId="459959626" sldId="261"/>
            <ac:cxnSpMk id="116" creationId="{CD930E01-2276-4651-AEA2-EB83F9617F7E}"/>
          </ac:cxnSpMkLst>
        </pc:cxnChg>
        <pc:cxnChg chg="add del mod">
          <ac:chgData name="John Lonergan" userId="db8094ce4aaa691d" providerId="LiveId" clId="{C424CAC7-6F98-4BBB-B665-D4A3E7D80CA6}" dt="2020-10-28T12:52:29.242" v="1126"/>
          <ac:cxnSpMkLst>
            <pc:docMk/>
            <pc:sldMk cId="459959626" sldId="261"/>
            <ac:cxnSpMk id="141" creationId="{7A7D96D7-50F7-40CB-8047-6CB488DE6681}"/>
          </ac:cxnSpMkLst>
        </pc:cxnChg>
        <pc:cxnChg chg="add del mod topLvl">
          <ac:chgData name="John Lonergan" userId="db8094ce4aaa691d" providerId="LiveId" clId="{C424CAC7-6F98-4BBB-B665-D4A3E7D80CA6}" dt="2020-10-28T13:11:37.289" v="1686" actId="478"/>
          <ac:cxnSpMkLst>
            <pc:docMk/>
            <pc:sldMk cId="459959626" sldId="261"/>
            <ac:cxnSpMk id="146" creationId="{DD2C825E-0CB9-4949-BF0A-11EA4A50A1FA}"/>
          </ac:cxnSpMkLst>
        </pc:cxnChg>
        <pc:cxnChg chg="add del mod topLvl">
          <ac:chgData name="John Lonergan" userId="db8094ce4aaa691d" providerId="LiveId" clId="{C424CAC7-6F98-4BBB-B665-D4A3E7D80CA6}" dt="2020-10-28T13:11:37.289" v="1686" actId="478"/>
          <ac:cxnSpMkLst>
            <pc:docMk/>
            <pc:sldMk cId="459959626" sldId="261"/>
            <ac:cxnSpMk id="148" creationId="{93204DDC-8191-4442-BAC1-EF5BFA287BAC}"/>
          </ac:cxnSpMkLst>
        </pc:cxnChg>
        <pc:cxnChg chg="add del mod topLvl">
          <ac:chgData name="John Lonergan" userId="db8094ce4aaa691d" providerId="LiveId" clId="{C424CAC7-6F98-4BBB-B665-D4A3E7D80CA6}" dt="2020-10-28T13:11:37.289" v="1686" actId="478"/>
          <ac:cxnSpMkLst>
            <pc:docMk/>
            <pc:sldMk cId="459959626" sldId="261"/>
            <ac:cxnSpMk id="154" creationId="{5CFA6425-E83C-4B80-8365-634EB5F396A9}"/>
          </ac:cxnSpMkLst>
        </pc:cxnChg>
        <pc:cxnChg chg="add del mod topLvl">
          <ac:chgData name="John Lonergan" userId="db8094ce4aaa691d" providerId="LiveId" clId="{C424CAC7-6F98-4BBB-B665-D4A3E7D80CA6}" dt="2020-10-28T13:11:53.025" v="1690" actId="478"/>
          <ac:cxnSpMkLst>
            <pc:docMk/>
            <pc:sldMk cId="459959626" sldId="261"/>
            <ac:cxnSpMk id="155" creationId="{EAB77F96-32D6-4EBC-8C48-8203D40AD4EA}"/>
          </ac:cxnSpMkLst>
        </pc:cxnChg>
        <pc:cxnChg chg="add del mod topLvl">
          <ac:chgData name="John Lonergan" userId="db8094ce4aaa691d" providerId="LiveId" clId="{C424CAC7-6F98-4BBB-B665-D4A3E7D80CA6}" dt="2020-10-28T13:11:53.025" v="1690" actId="478"/>
          <ac:cxnSpMkLst>
            <pc:docMk/>
            <pc:sldMk cId="459959626" sldId="261"/>
            <ac:cxnSpMk id="156" creationId="{BD386AAD-560A-4CCD-8C52-B502E0AD81C3}"/>
          </ac:cxnSpMkLst>
        </pc:cxnChg>
        <pc:cxnChg chg="add del mod topLvl">
          <ac:chgData name="John Lonergan" userId="db8094ce4aaa691d" providerId="LiveId" clId="{C424CAC7-6F98-4BBB-B665-D4A3E7D80CA6}" dt="2020-10-28T13:11:37.289" v="1686" actId="478"/>
          <ac:cxnSpMkLst>
            <pc:docMk/>
            <pc:sldMk cId="459959626" sldId="261"/>
            <ac:cxnSpMk id="158" creationId="{9A10E4CC-987D-40C6-BEA9-7FF329CC4ED0}"/>
          </ac:cxnSpMkLst>
        </pc:cxnChg>
        <pc:cxnChg chg="add del mod topLvl">
          <ac:chgData name="John Lonergan" userId="db8094ce4aaa691d" providerId="LiveId" clId="{C424CAC7-6F98-4BBB-B665-D4A3E7D80CA6}" dt="2020-10-28T13:11:37.289" v="1686" actId="478"/>
          <ac:cxnSpMkLst>
            <pc:docMk/>
            <pc:sldMk cId="459959626" sldId="261"/>
            <ac:cxnSpMk id="160" creationId="{0A1E200D-5C4D-4BCA-AC5F-EE3A5D69FC6A}"/>
          </ac:cxnSpMkLst>
        </pc:cxnChg>
        <pc:cxnChg chg="add del mod topLvl">
          <ac:chgData name="John Lonergan" userId="db8094ce4aaa691d" providerId="LiveId" clId="{C424CAC7-6F98-4BBB-B665-D4A3E7D80CA6}" dt="2020-10-28T13:11:53.025" v="1690" actId="478"/>
          <ac:cxnSpMkLst>
            <pc:docMk/>
            <pc:sldMk cId="459959626" sldId="261"/>
            <ac:cxnSpMk id="161" creationId="{A91B26D2-9F58-4FB4-A2D1-1B7202CC27F1}"/>
          </ac:cxnSpMkLst>
        </pc:cxnChg>
        <pc:cxnChg chg="add del mod topLvl">
          <ac:chgData name="John Lonergan" userId="db8094ce4aaa691d" providerId="LiveId" clId="{C424CAC7-6F98-4BBB-B665-D4A3E7D80CA6}" dt="2020-10-28T13:11:53.025" v="1690" actId="478"/>
          <ac:cxnSpMkLst>
            <pc:docMk/>
            <pc:sldMk cId="459959626" sldId="261"/>
            <ac:cxnSpMk id="162" creationId="{B33C8967-857C-4778-8422-302C0B3432F1}"/>
          </ac:cxnSpMkLst>
        </pc:cxnChg>
        <pc:cxnChg chg="add del mod topLvl">
          <ac:chgData name="John Lonergan" userId="db8094ce4aaa691d" providerId="LiveId" clId="{C424CAC7-6F98-4BBB-B665-D4A3E7D80CA6}" dt="2020-10-28T13:11:37.289" v="1686" actId="478"/>
          <ac:cxnSpMkLst>
            <pc:docMk/>
            <pc:sldMk cId="459959626" sldId="261"/>
            <ac:cxnSpMk id="164" creationId="{2B673167-4BA0-48D0-90A8-59CE5ED29965}"/>
          </ac:cxnSpMkLst>
        </pc:cxnChg>
        <pc:cxnChg chg="add del mod topLvl">
          <ac:chgData name="John Lonergan" userId="db8094ce4aaa691d" providerId="LiveId" clId="{C424CAC7-6F98-4BBB-B665-D4A3E7D80CA6}" dt="2020-10-28T13:11:37.289" v="1686" actId="478"/>
          <ac:cxnSpMkLst>
            <pc:docMk/>
            <pc:sldMk cId="459959626" sldId="261"/>
            <ac:cxnSpMk id="166" creationId="{6CE93C55-8675-4336-87FC-16CBC660C1DB}"/>
          </ac:cxnSpMkLst>
        </pc:cxnChg>
        <pc:cxnChg chg="add del mod topLvl">
          <ac:chgData name="John Lonergan" userId="db8094ce4aaa691d" providerId="LiveId" clId="{C424CAC7-6F98-4BBB-B665-D4A3E7D80CA6}" dt="2020-10-28T13:11:37.289" v="1686" actId="478"/>
          <ac:cxnSpMkLst>
            <pc:docMk/>
            <pc:sldMk cId="459959626" sldId="261"/>
            <ac:cxnSpMk id="167" creationId="{D9C7F9A6-B2EB-416D-8EFA-101829DFFD81}"/>
          </ac:cxnSpMkLst>
        </pc:cxnChg>
        <pc:cxnChg chg="add del mod topLvl">
          <ac:chgData name="John Lonergan" userId="db8094ce4aaa691d" providerId="LiveId" clId="{C424CAC7-6F98-4BBB-B665-D4A3E7D80CA6}" dt="2020-10-28T13:11:37.289" v="1686" actId="478"/>
          <ac:cxnSpMkLst>
            <pc:docMk/>
            <pc:sldMk cId="459959626" sldId="261"/>
            <ac:cxnSpMk id="169" creationId="{03A33264-A817-4A6B-A934-E891984296E4}"/>
          </ac:cxnSpMkLst>
        </pc:cxnChg>
        <pc:cxnChg chg="add del mod ord topLvl">
          <ac:chgData name="John Lonergan" userId="db8094ce4aaa691d" providerId="LiveId" clId="{C424CAC7-6F98-4BBB-B665-D4A3E7D80CA6}" dt="2020-10-28T13:11:37.289" v="1686" actId="478"/>
          <ac:cxnSpMkLst>
            <pc:docMk/>
            <pc:sldMk cId="459959626" sldId="261"/>
            <ac:cxnSpMk id="171" creationId="{8AD604C1-5349-4F44-A1B2-444D7B8BBBE7}"/>
          </ac:cxnSpMkLst>
        </pc:cxnChg>
        <pc:cxnChg chg="add del mod ord topLvl">
          <ac:chgData name="John Lonergan" userId="db8094ce4aaa691d" providerId="LiveId" clId="{C424CAC7-6F98-4BBB-B665-D4A3E7D80CA6}" dt="2020-10-28T13:11:37.289" v="1686" actId="478"/>
          <ac:cxnSpMkLst>
            <pc:docMk/>
            <pc:sldMk cId="459959626" sldId="261"/>
            <ac:cxnSpMk id="178" creationId="{98B10B06-847B-40A9-8EA7-9BD43A555A59}"/>
          </ac:cxnSpMkLst>
        </pc:cxnChg>
        <pc:cxnChg chg="add del mod ord topLvl">
          <ac:chgData name="John Lonergan" userId="db8094ce4aaa691d" providerId="LiveId" clId="{C424CAC7-6F98-4BBB-B665-D4A3E7D80CA6}" dt="2020-10-28T13:11:37.289" v="1686" actId="478"/>
          <ac:cxnSpMkLst>
            <pc:docMk/>
            <pc:sldMk cId="459959626" sldId="261"/>
            <ac:cxnSpMk id="179" creationId="{526E899B-EA3A-4D46-B4A4-0F487400085A}"/>
          </ac:cxnSpMkLst>
        </pc:cxnChg>
        <pc:cxnChg chg="add del mod">
          <ac:chgData name="John Lonergan" userId="db8094ce4aaa691d" providerId="LiveId" clId="{C424CAC7-6F98-4BBB-B665-D4A3E7D80CA6}" dt="2020-10-28T13:02:16.647" v="1413"/>
          <ac:cxnSpMkLst>
            <pc:docMk/>
            <pc:sldMk cId="459959626" sldId="261"/>
            <ac:cxnSpMk id="182" creationId="{FFB388DB-676F-4B3C-AA30-BF2E7F4F2317}"/>
          </ac:cxnSpMkLst>
        </pc:cxnChg>
        <pc:cxnChg chg="add del mod">
          <ac:chgData name="John Lonergan" userId="db8094ce4aaa691d" providerId="LiveId" clId="{C424CAC7-6F98-4BBB-B665-D4A3E7D80CA6}" dt="2020-10-28T13:02:16.647" v="1413"/>
          <ac:cxnSpMkLst>
            <pc:docMk/>
            <pc:sldMk cId="459959626" sldId="261"/>
            <ac:cxnSpMk id="184" creationId="{7500ADB8-4443-4FDB-9022-F749FF1BB8A0}"/>
          </ac:cxnSpMkLst>
        </pc:cxnChg>
        <pc:cxnChg chg="add del mod">
          <ac:chgData name="John Lonergan" userId="db8094ce4aaa691d" providerId="LiveId" clId="{C424CAC7-6F98-4BBB-B665-D4A3E7D80CA6}" dt="2020-10-28T13:02:16.647" v="1413"/>
          <ac:cxnSpMkLst>
            <pc:docMk/>
            <pc:sldMk cId="459959626" sldId="261"/>
            <ac:cxnSpMk id="190" creationId="{F5BA4D8C-4423-4177-BEF0-4260DCB2D42F}"/>
          </ac:cxnSpMkLst>
        </pc:cxnChg>
        <pc:cxnChg chg="add del mod">
          <ac:chgData name="John Lonergan" userId="db8094ce4aaa691d" providerId="LiveId" clId="{C424CAC7-6F98-4BBB-B665-D4A3E7D80CA6}" dt="2020-10-28T13:02:16.647" v="1413"/>
          <ac:cxnSpMkLst>
            <pc:docMk/>
            <pc:sldMk cId="459959626" sldId="261"/>
            <ac:cxnSpMk id="191" creationId="{7E6A4610-A141-4891-8628-531C7245EC99}"/>
          </ac:cxnSpMkLst>
        </pc:cxnChg>
        <pc:cxnChg chg="add del mod">
          <ac:chgData name="John Lonergan" userId="db8094ce4aaa691d" providerId="LiveId" clId="{C424CAC7-6F98-4BBB-B665-D4A3E7D80CA6}" dt="2020-10-28T13:02:16.647" v="1413"/>
          <ac:cxnSpMkLst>
            <pc:docMk/>
            <pc:sldMk cId="459959626" sldId="261"/>
            <ac:cxnSpMk id="192" creationId="{23FF0577-F543-409F-9B82-74F6BB29083D}"/>
          </ac:cxnSpMkLst>
        </pc:cxnChg>
        <pc:cxnChg chg="add del mod">
          <ac:chgData name="John Lonergan" userId="db8094ce4aaa691d" providerId="LiveId" clId="{C424CAC7-6F98-4BBB-B665-D4A3E7D80CA6}" dt="2020-10-28T13:02:16.647" v="1413"/>
          <ac:cxnSpMkLst>
            <pc:docMk/>
            <pc:sldMk cId="459959626" sldId="261"/>
            <ac:cxnSpMk id="194" creationId="{5CBC9592-FEC0-489C-B9DF-DBE1A9E4F74F}"/>
          </ac:cxnSpMkLst>
        </pc:cxnChg>
        <pc:cxnChg chg="add del mod">
          <ac:chgData name="John Lonergan" userId="db8094ce4aaa691d" providerId="LiveId" clId="{C424CAC7-6F98-4BBB-B665-D4A3E7D80CA6}" dt="2020-10-28T13:02:16.647" v="1413"/>
          <ac:cxnSpMkLst>
            <pc:docMk/>
            <pc:sldMk cId="459959626" sldId="261"/>
            <ac:cxnSpMk id="196" creationId="{823CA254-AC3A-497E-B214-03A3FBA8F788}"/>
          </ac:cxnSpMkLst>
        </pc:cxnChg>
        <pc:cxnChg chg="add del mod">
          <ac:chgData name="John Lonergan" userId="db8094ce4aaa691d" providerId="LiveId" clId="{C424CAC7-6F98-4BBB-B665-D4A3E7D80CA6}" dt="2020-10-28T13:02:16.647" v="1413"/>
          <ac:cxnSpMkLst>
            <pc:docMk/>
            <pc:sldMk cId="459959626" sldId="261"/>
            <ac:cxnSpMk id="197" creationId="{2E9539D6-C43B-4D42-B1C5-37E38B67307E}"/>
          </ac:cxnSpMkLst>
        </pc:cxnChg>
        <pc:cxnChg chg="add del mod">
          <ac:chgData name="John Lonergan" userId="db8094ce4aaa691d" providerId="LiveId" clId="{C424CAC7-6F98-4BBB-B665-D4A3E7D80CA6}" dt="2020-10-28T13:02:16.647" v="1413"/>
          <ac:cxnSpMkLst>
            <pc:docMk/>
            <pc:sldMk cId="459959626" sldId="261"/>
            <ac:cxnSpMk id="198" creationId="{FAEE571D-FBE6-4EE8-919B-53FCF5B9637A}"/>
          </ac:cxnSpMkLst>
        </pc:cxnChg>
        <pc:cxnChg chg="add del mod">
          <ac:chgData name="John Lonergan" userId="db8094ce4aaa691d" providerId="LiveId" clId="{C424CAC7-6F98-4BBB-B665-D4A3E7D80CA6}" dt="2020-10-28T13:02:16.647" v="1413"/>
          <ac:cxnSpMkLst>
            <pc:docMk/>
            <pc:sldMk cId="459959626" sldId="261"/>
            <ac:cxnSpMk id="200" creationId="{111760E3-0DD1-429B-BCB2-762FC3FE062B}"/>
          </ac:cxnSpMkLst>
        </pc:cxnChg>
        <pc:cxnChg chg="add del mod">
          <ac:chgData name="John Lonergan" userId="db8094ce4aaa691d" providerId="LiveId" clId="{C424CAC7-6F98-4BBB-B665-D4A3E7D80CA6}" dt="2020-10-28T13:02:16.647" v="1413"/>
          <ac:cxnSpMkLst>
            <pc:docMk/>
            <pc:sldMk cId="459959626" sldId="261"/>
            <ac:cxnSpMk id="202" creationId="{B7FF080A-7923-421B-BC07-9FD00BC90827}"/>
          </ac:cxnSpMkLst>
        </pc:cxnChg>
        <pc:cxnChg chg="add del mod">
          <ac:chgData name="John Lonergan" userId="db8094ce4aaa691d" providerId="LiveId" clId="{C424CAC7-6F98-4BBB-B665-D4A3E7D80CA6}" dt="2020-10-28T13:02:16.647" v="1413"/>
          <ac:cxnSpMkLst>
            <pc:docMk/>
            <pc:sldMk cId="459959626" sldId="261"/>
            <ac:cxnSpMk id="203" creationId="{4F851BEF-D072-440E-86BC-025DB079E794}"/>
          </ac:cxnSpMkLst>
        </pc:cxnChg>
        <pc:cxnChg chg="add del mod">
          <ac:chgData name="John Lonergan" userId="db8094ce4aaa691d" providerId="LiveId" clId="{C424CAC7-6F98-4BBB-B665-D4A3E7D80CA6}" dt="2020-10-28T13:02:16.647" v="1413"/>
          <ac:cxnSpMkLst>
            <pc:docMk/>
            <pc:sldMk cId="459959626" sldId="261"/>
            <ac:cxnSpMk id="205" creationId="{596AD00B-600D-4A15-A19C-D601FE484C3A}"/>
          </ac:cxnSpMkLst>
        </pc:cxnChg>
        <pc:cxnChg chg="add del mod">
          <ac:chgData name="John Lonergan" userId="db8094ce4aaa691d" providerId="LiveId" clId="{C424CAC7-6F98-4BBB-B665-D4A3E7D80CA6}" dt="2020-10-28T13:02:16.647" v="1413"/>
          <ac:cxnSpMkLst>
            <pc:docMk/>
            <pc:sldMk cId="459959626" sldId="261"/>
            <ac:cxnSpMk id="207" creationId="{C121B734-3230-4BBF-956C-FE89B9F56B6B}"/>
          </ac:cxnSpMkLst>
        </pc:cxnChg>
        <pc:cxnChg chg="add del mod">
          <ac:chgData name="John Lonergan" userId="db8094ce4aaa691d" providerId="LiveId" clId="{C424CAC7-6F98-4BBB-B665-D4A3E7D80CA6}" dt="2020-10-28T13:02:16.647" v="1413"/>
          <ac:cxnSpMkLst>
            <pc:docMk/>
            <pc:sldMk cId="459959626" sldId="261"/>
            <ac:cxnSpMk id="214" creationId="{1A6C4FF2-C8B6-4575-91B9-D213D6DC631A}"/>
          </ac:cxnSpMkLst>
        </pc:cxnChg>
        <pc:cxnChg chg="add del mod">
          <ac:chgData name="John Lonergan" userId="db8094ce4aaa691d" providerId="LiveId" clId="{C424CAC7-6F98-4BBB-B665-D4A3E7D80CA6}" dt="2020-10-28T13:02:16.647" v="1413"/>
          <ac:cxnSpMkLst>
            <pc:docMk/>
            <pc:sldMk cId="459959626" sldId="261"/>
            <ac:cxnSpMk id="215" creationId="{70859DEE-6648-4CAB-ABAA-8384D697725E}"/>
          </ac:cxnSpMkLst>
        </pc:cxnChg>
      </pc:sldChg>
      <pc:sldChg chg="addSp delSp modSp add mod">
        <pc:chgData name="John Lonergan" userId="db8094ce4aaa691d" providerId="LiveId" clId="{C424CAC7-6F98-4BBB-B665-D4A3E7D80CA6}" dt="2020-10-28T22:04:24.065" v="11686" actId="478"/>
        <pc:sldMkLst>
          <pc:docMk/>
          <pc:sldMk cId="1676559144" sldId="262"/>
        </pc:sldMkLst>
        <pc:spChg chg="add del mod">
          <ac:chgData name="John Lonergan" userId="db8094ce4aaa691d" providerId="LiveId" clId="{C424CAC7-6F98-4BBB-B665-D4A3E7D80CA6}" dt="2020-10-28T13:36:47.712" v="2518" actId="22"/>
          <ac:spMkLst>
            <pc:docMk/>
            <pc:sldMk cId="1676559144" sldId="262"/>
            <ac:spMk id="3" creationId="{F399FFE6-BA38-4A9D-B893-3BEA1F5F1687}"/>
          </ac:spMkLst>
        </pc:spChg>
        <pc:spChg chg="mod topLvl">
          <ac:chgData name="John Lonergan" userId="db8094ce4aaa691d" providerId="LiveId" clId="{C424CAC7-6F98-4BBB-B665-D4A3E7D80CA6}" dt="2020-10-28T20:03:01.885" v="8325" actId="207"/>
          <ac:spMkLst>
            <pc:docMk/>
            <pc:sldMk cId="1676559144" sldId="262"/>
            <ac:spMk id="4" creationId="{497916BC-E657-4FAD-BBDA-BFF652F88488}"/>
          </ac:spMkLst>
        </pc:spChg>
        <pc:spChg chg="add del mod">
          <ac:chgData name="John Lonergan" userId="db8094ce4aaa691d" providerId="LiveId" clId="{C424CAC7-6F98-4BBB-B665-D4A3E7D80CA6}" dt="2020-10-28T13:39:58.367" v="2726" actId="21"/>
          <ac:spMkLst>
            <pc:docMk/>
            <pc:sldMk cId="1676559144" sldId="262"/>
            <ac:spMk id="7" creationId="{48B259B2-AB31-4593-B637-9716671D381A}"/>
          </ac:spMkLst>
        </pc:spChg>
        <pc:spChg chg="add del mod">
          <ac:chgData name="John Lonergan" userId="db8094ce4aaa691d" providerId="LiveId" clId="{C424CAC7-6F98-4BBB-B665-D4A3E7D80CA6}" dt="2020-10-28T13:51:58.225" v="3933" actId="478"/>
          <ac:spMkLst>
            <pc:docMk/>
            <pc:sldMk cId="1676559144" sldId="262"/>
            <ac:spMk id="15" creationId="{AA37D97E-1A2E-4F75-AFB2-FB1283134ABE}"/>
          </ac:spMkLst>
        </pc:spChg>
        <pc:spChg chg="mod topLvl">
          <ac:chgData name="John Lonergan" userId="db8094ce4aaa691d" providerId="LiveId" clId="{C424CAC7-6F98-4BBB-B665-D4A3E7D80CA6}" dt="2020-10-28T19:47:35.443" v="7914" actId="1035"/>
          <ac:spMkLst>
            <pc:docMk/>
            <pc:sldMk cId="1676559144" sldId="262"/>
            <ac:spMk id="18" creationId="{50A6CF68-C680-45D2-9987-BA7A8FDC0DCA}"/>
          </ac:spMkLst>
        </pc:spChg>
        <pc:spChg chg="mod topLvl">
          <ac:chgData name="John Lonergan" userId="db8094ce4aaa691d" providerId="LiveId" clId="{C424CAC7-6F98-4BBB-B665-D4A3E7D80CA6}" dt="2020-10-28T19:47:35.443" v="7914" actId="1035"/>
          <ac:spMkLst>
            <pc:docMk/>
            <pc:sldMk cId="1676559144" sldId="262"/>
            <ac:spMk id="20" creationId="{A2281A35-A6CD-4108-8F01-B53D7F25B059}"/>
          </ac:spMkLst>
        </pc:spChg>
        <pc:spChg chg="add del mod topLvl">
          <ac:chgData name="John Lonergan" userId="db8094ce4aaa691d" providerId="LiveId" clId="{C424CAC7-6F98-4BBB-B665-D4A3E7D80CA6}" dt="2020-10-28T13:55:53.098" v="4063" actId="21"/>
          <ac:spMkLst>
            <pc:docMk/>
            <pc:sldMk cId="1676559144" sldId="262"/>
            <ac:spMk id="22" creationId="{6BAEC811-F3FD-48C3-88C0-81E277272574}"/>
          </ac:spMkLst>
        </pc:spChg>
        <pc:spChg chg="del mod topLvl">
          <ac:chgData name="John Lonergan" userId="db8094ce4aaa691d" providerId="LiveId" clId="{C424CAC7-6F98-4BBB-B665-D4A3E7D80CA6}" dt="2020-10-28T13:52:37.867" v="3949" actId="478"/>
          <ac:spMkLst>
            <pc:docMk/>
            <pc:sldMk cId="1676559144" sldId="262"/>
            <ac:spMk id="25" creationId="{8E2F4F23-9B85-492B-844C-E175EAB7958B}"/>
          </ac:spMkLst>
        </pc:spChg>
        <pc:spChg chg="add del mod topLvl">
          <ac:chgData name="John Lonergan" userId="db8094ce4aaa691d" providerId="LiveId" clId="{C424CAC7-6F98-4BBB-B665-D4A3E7D80CA6}" dt="2020-10-28T13:57:41.537" v="4132" actId="478"/>
          <ac:spMkLst>
            <pc:docMk/>
            <pc:sldMk cId="1676559144" sldId="262"/>
            <ac:spMk id="29" creationId="{C00C9655-0796-4575-93B9-897ED4AEBA3C}"/>
          </ac:spMkLst>
        </pc:spChg>
        <pc:spChg chg="add del mod topLvl">
          <ac:chgData name="John Lonergan" userId="db8094ce4aaa691d" providerId="LiveId" clId="{C424CAC7-6F98-4BBB-B665-D4A3E7D80CA6}" dt="2020-10-28T13:52:40.012" v="3950" actId="478"/>
          <ac:spMkLst>
            <pc:docMk/>
            <pc:sldMk cId="1676559144" sldId="262"/>
            <ac:spMk id="30" creationId="{21A2381A-E951-466B-A8DC-C4DDCFD0E816}"/>
          </ac:spMkLst>
        </pc:spChg>
        <pc:spChg chg="del mod topLvl">
          <ac:chgData name="John Lonergan" userId="db8094ce4aaa691d" providerId="LiveId" clId="{C424CAC7-6F98-4BBB-B665-D4A3E7D80CA6}" dt="2020-10-28T13:51:58.225" v="3933" actId="478"/>
          <ac:spMkLst>
            <pc:docMk/>
            <pc:sldMk cId="1676559144" sldId="262"/>
            <ac:spMk id="41" creationId="{89D0C1B9-072E-4BDC-8CC5-907BBAD7EE05}"/>
          </ac:spMkLst>
        </pc:spChg>
        <pc:spChg chg="mod topLvl">
          <ac:chgData name="John Lonergan" userId="db8094ce4aaa691d" providerId="LiveId" clId="{C424CAC7-6F98-4BBB-B665-D4A3E7D80CA6}" dt="2020-10-28T20:02:59.667" v="8324" actId="207"/>
          <ac:spMkLst>
            <pc:docMk/>
            <pc:sldMk cId="1676559144" sldId="262"/>
            <ac:spMk id="43" creationId="{1E217EE3-8FE2-4DEB-94E3-17E1BFB87445}"/>
          </ac:spMkLst>
        </pc:spChg>
        <pc:spChg chg="mod">
          <ac:chgData name="John Lonergan" userId="db8094ce4aaa691d" providerId="LiveId" clId="{C424CAC7-6F98-4BBB-B665-D4A3E7D80CA6}" dt="2020-10-28T13:36:31.836" v="2513" actId="165"/>
          <ac:spMkLst>
            <pc:docMk/>
            <pc:sldMk cId="1676559144" sldId="262"/>
            <ac:spMk id="52" creationId="{FA8FF6A2-29E0-4099-AB42-59D0896557E8}"/>
          </ac:spMkLst>
        </pc:spChg>
        <pc:spChg chg="mod">
          <ac:chgData name="John Lonergan" userId="db8094ce4aaa691d" providerId="LiveId" clId="{C424CAC7-6F98-4BBB-B665-D4A3E7D80CA6}" dt="2020-10-28T13:36:31.836" v="2513" actId="165"/>
          <ac:spMkLst>
            <pc:docMk/>
            <pc:sldMk cId="1676559144" sldId="262"/>
            <ac:spMk id="53" creationId="{A3A239DE-12EA-4722-8F31-E492DFC04538}"/>
          </ac:spMkLst>
        </pc:spChg>
        <pc:spChg chg="add mod">
          <ac:chgData name="John Lonergan" userId="db8094ce4aaa691d" providerId="LiveId" clId="{C424CAC7-6F98-4BBB-B665-D4A3E7D80CA6}" dt="2020-10-28T19:47:35.443" v="7914" actId="1035"/>
          <ac:spMkLst>
            <pc:docMk/>
            <pc:sldMk cId="1676559144" sldId="262"/>
            <ac:spMk id="57" creationId="{5A1F205E-C02D-44B4-A2EE-7660832FC272}"/>
          </ac:spMkLst>
        </pc:spChg>
        <pc:spChg chg="add mod">
          <ac:chgData name="John Lonergan" userId="db8094ce4aaa691d" providerId="LiveId" clId="{C424CAC7-6F98-4BBB-B665-D4A3E7D80CA6}" dt="2020-10-28T19:47:35.443" v="7914" actId="1035"/>
          <ac:spMkLst>
            <pc:docMk/>
            <pc:sldMk cId="1676559144" sldId="262"/>
            <ac:spMk id="59" creationId="{51B62D7F-1224-4D1A-ABC4-8BA021506523}"/>
          </ac:spMkLst>
        </pc:spChg>
        <pc:spChg chg="del mod topLvl">
          <ac:chgData name="John Lonergan" userId="db8094ce4aaa691d" providerId="LiveId" clId="{C424CAC7-6F98-4BBB-B665-D4A3E7D80CA6}" dt="2020-10-28T13:51:58.225" v="3933" actId="478"/>
          <ac:spMkLst>
            <pc:docMk/>
            <pc:sldMk cId="1676559144" sldId="262"/>
            <ac:spMk id="63" creationId="{9BF01921-F833-4B1E-83B0-FB5D53B3070C}"/>
          </ac:spMkLst>
        </pc:spChg>
        <pc:spChg chg="add del mod">
          <ac:chgData name="John Lonergan" userId="db8094ce4aaa691d" providerId="LiveId" clId="{C424CAC7-6F98-4BBB-B665-D4A3E7D80CA6}" dt="2020-10-28T13:57:23.180" v="4123" actId="478"/>
          <ac:spMkLst>
            <pc:docMk/>
            <pc:sldMk cId="1676559144" sldId="262"/>
            <ac:spMk id="69" creationId="{87A2B516-2480-4A18-9655-0A59F3F0F218}"/>
          </ac:spMkLst>
        </pc:spChg>
        <pc:spChg chg="del mod topLvl">
          <ac:chgData name="John Lonergan" userId="db8094ce4aaa691d" providerId="LiveId" clId="{C424CAC7-6F98-4BBB-B665-D4A3E7D80CA6}" dt="2020-10-28T13:53:27.226" v="3956" actId="478"/>
          <ac:spMkLst>
            <pc:docMk/>
            <pc:sldMk cId="1676559144" sldId="262"/>
            <ac:spMk id="72" creationId="{5B57C5CA-FFC9-435F-9264-BECD842A055E}"/>
          </ac:spMkLst>
        </pc:spChg>
        <pc:spChg chg="mod">
          <ac:chgData name="John Lonergan" userId="db8094ce4aaa691d" providerId="LiveId" clId="{C424CAC7-6F98-4BBB-B665-D4A3E7D80CA6}" dt="2020-10-28T13:36:31.836" v="2513" actId="165"/>
          <ac:spMkLst>
            <pc:docMk/>
            <pc:sldMk cId="1676559144" sldId="262"/>
            <ac:spMk id="74" creationId="{A8F96957-0448-4E2B-8240-7A65ADC1BE08}"/>
          </ac:spMkLst>
        </pc:spChg>
        <pc:spChg chg="mod">
          <ac:chgData name="John Lonergan" userId="db8094ce4aaa691d" providerId="LiveId" clId="{C424CAC7-6F98-4BBB-B665-D4A3E7D80CA6}" dt="2020-10-28T13:36:31.836" v="2513" actId="165"/>
          <ac:spMkLst>
            <pc:docMk/>
            <pc:sldMk cId="1676559144" sldId="262"/>
            <ac:spMk id="75" creationId="{0AABBCB1-F57D-41CE-AC16-2F2136F44C51}"/>
          </ac:spMkLst>
        </pc:spChg>
        <pc:spChg chg="del mod topLvl">
          <ac:chgData name="John Lonergan" userId="db8094ce4aaa691d" providerId="LiveId" clId="{C424CAC7-6F98-4BBB-B665-D4A3E7D80CA6}" dt="2020-10-28T13:57:37.778" v="4130" actId="478"/>
          <ac:spMkLst>
            <pc:docMk/>
            <pc:sldMk cId="1676559144" sldId="262"/>
            <ac:spMk id="77" creationId="{128DBAEC-AFEF-437D-AB7E-69B4DBA9E75F}"/>
          </ac:spMkLst>
        </pc:spChg>
        <pc:spChg chg="del mod topLvl">
          <ac:chgData name="John Lonergan" userId="db8094ce4aaa691d" providerId="LiveId" clId="{C424CAC7-6F98-4BBB-B665-D4A3E7D80CA6}" dt="2020-10-28T13:53:41.943" v="3991" actId="478"/>
          <ac:spMkLst>
            <pc:docMk/>
            <pc:sldMk cId="1676559144" sldId="262"/>
            <ac:spMk id="78" creationId="{C144206C-F88E-4666-83C8-0339217A9CB1}"/>
          </ac:spMkLst>
        </pc:spChg>
        <pc:spChg chg="add del mod">
          <ac:chgData name="John Lonergan" userId="db8094ce4aaa691d" providerId="LiveId" clId="{C424CAC7-6F98-4BBB-B665-D4A3E7D80CA6}" dt="2020-10-28T22:04:21.158" v="11685" actId="478"/>
          <ac:spMkLst>
            <pc:docMk/>
            <pc:sldMk cId="1676559144" sldId="262"/>
            <ac:spMk id="80" creationId="{D2222D2B-668A-41BC-9236-DE8A3A2AE25A}"/>
          </ac:spMkLst>
        </pc:spChg>
        <pc:spChg chg="add del mod">
          <ac:chgData name="John Lonergan" userId="db8094ce4aaa691d" providerId="LiveId" clId="{C424CAC7-6F98-4BBB-B665-D4A3E7D80CA6}" dt="2020-10-28T22:04:21.158" v="11685" actId="478"/>
          <ac:spMkLst>
            <pc:docMk/>
            <pc:sldMk cId="1676559144" sldId="262"/>
            <ac:spMk id="82" creationId="{9C75FCCB-97D1-4C4A-ACB8-E07564BF8A91}"/>
          </ac:spMkLst>
        </pc:spChg>
        <pc:spChg chg="add del mod">
          <ac:chgData name="John Lonergan" userId="db8094ce4aaa691d" providerId="LiveId" clId="{C424CAC7-6F98-4BBB-B665-D4A3E7D80CA6}" dt="2020-10-28T22:04:21.158" v="11685" actId="478"/>
          <ac:spMkLst>
            <pc:docMk/>
            <pc:sldMk cId="1676559144" sldId="262"/>
            <ac:spMk id="83" creationId="{2A47BE00-4361-4CCE-9D0B-920675747C27}"/>
          </ac:spMkLst>
        </pc:spChg>
        <pc:spChg chg="add del mod">
          <ac:chgData name="John Lonergan" userId="db8094ce4aaa691d" providerId="LiveId" clId="{C424CAC7-6F98-4BBB-B665-D4A3E7D80CA6}" dt="2020-10-28T22:04:21.158" v="11685" actId="478"/>
          <ac:spMkLst>
            <pc:docMk/>
            <pc:sldMk cId="1676559144" sldId="262"/>
            <ac:spMk id="84" creationId="{7E1F0D11-40DC-48CA-A018-F6B718AEAB1A}"/>
          </ac:spMkLst>
        </pc:spChg>
        <pc:spChg chg="add del mod">
          <ac:chgData name="John Lonergan" userId="db8094ce4aaa691d" providerId="LiveId" clId="{C424CAC7-6F98-4BBB-B665-D4A3E7D80CA6}" dt="2020-10-28T22:04:21.158" v="11685" actId="478"/>
          <ac:spMkLst>
            <pc:docMk/>
            <pc:sldMk cId="1676559144" sldId="262"/>
            <ac:spMk id="86" creationId="{445526F5-C3F2-4F9D-B7D2-63B53F8EC209}"/>
          </ac:spMkLst>
        </pc:spChg>
        <pc:spChg chg="add del mod">
          <ac:chgData name="John Lonergan" userId="db8094ce4aaa691d" providerId="LiveId" clId="{C424CAC7-6F98-4BBB-B665-D4A3E7D80CA6}" dt="2020-10-28T13:57:33.664" v="4128" actId="478"/>
          <ac:spMkLst>
            <pc:docMk/>
            <pc:sldMk cId="1676559144" sldId="262"/>
            <ac:spMk id="91" creationId="{381891B0-684E-453E-B034-572FE8A4D599}"/>
          </ac:spMkLst>
        </pc:spChg>
        <pc:spChg chg="add del mod">
          <ac:chgData name="John Lonergan" userId="db8094ce4aaa691d" providerId="LiveId" clId="{C424CAC7-6F98-4BBB-B665-D4A3E7D80CA6}" dt="2020-10-28T22:04:24.065" v="11686" actId="478"/>
          <ac:spMkLst>
            <pc:docMk/>
            <pc:sldMk cId="1676559144" sldId="262"/>
            <ac:spMk id="93" creationId="{732D574B-BD6A-4206-9D80-5CB95B82E14F}"/>
          </ac:spMkLst>
        </pc:spChg>
        <pc:spChg chg="add del mod">
          <ac:chgData name="John Lonergan" userId="db8094ce4aaa691d" providerId="LiveId" clId="{C424CAC7-6F98-4BBB-B665-D4A3E7D80CA6}" dt="2020-10-28T14:02:39.255" v="4162" actId="21"/>
          <ac:spMkLst>
            <pc:docMk/>
            <pc:sldMk cId="1676559144" sldId="262"/>
            <ac:spMk id="107" creationId="{E4EDAEFA-D42C-4C9B-A1E8-0E9EC7E4834C}"/>
          </ac:spMkLst>
        </pc:spChg>
        <pc:spChg chg="add del mod">
          <ac:chgData name="John Lonergan" userId="db8094ce4aaa691d" providerId="LiveId" clId="{C424CAC7-6F98-4BBB-B665-D4A3E7D80CA6}" dt="2020-10-28T14:02:39.255" v="4162" actId="21"/>
          <ac:spMkLst>
            <pc:docMk/>
            <pc:sldMk cId="1676559144" sldId="262"/>
            <ac:spMk id="108" creationId="{7B6C6811-80F2-4CE4-A56E-9CC54DF3B84B}"/>
          </ac:spMkLst>
        </pc:spChg>
        <pc:spChg chg="add del mod">
          <ac:chgData name="John Lonergan" userId="db8094ce4aaa691d" providerId="LiveId" clId="{C424CAC7-6F98-4BBB-B665-D4A3E7D80CA6}" dt="2020-10-28T14:02:39.255" v="4162" actId="21"/>
          <ac:spMkLst>
            <pc:docMk/>
            <pc:sldMk cId="1676559144" sldId="262"/>
            <ac:spMk id="109" creationId="{13654800-2A19-40ED-A216-ACC81A7B5BD5}"/>
          </ac:spMkLst>
        </pc:spChg>
        <pc:spChg chg="add del mod">
          <ac:chgData name="John Lonergan" userId="db8094ce4aaa691d" providerId="LiveId" clId="{C424CAC7-6F98-4BBB-B665-D4A3E7D80CA6}" dt="2020-10-28T14:02:39.255" v="4162" actId="21"/>
          <ac:spMkLst>
            <pc:docMk/>
            <pc:sldMk cId="1676559144" sldId="262"/>
            <ac:spMk id="111" creationId="{A75C1B53-F99E-4CF2-9E42-F6A4B9E52F20}"/>
          </ac:spMkLst>
        </pc:spChg>
        <pc:spChg chg="add del mod">
          <ac:chgData name="John Lonergan" userId="db8094ce4aaa691d" providerId="LiveId" clId="{C424CAC7-6F98-4BBB-B665-D4A3E7D80CA6}" dt="2020-10-28T14:02:39.255" v="4162" actId="21"/>
          <ac:spMkLst>
            <pc:docMk/>
            <pc:sldMk cId="1676559144" sldId="262"/>
            <ac:spMk id="115" creationId="{91DD4CBB-7ECC-4DB4-BDC8-3CE66BACA11A}"/>
          </ac:spMkLst>
        </pc:spChg>
        <pc:spChg chg="add del mod">
          <ac:chgData name="John Lonergan" userId="db8094ce4aaa691d" providerId="LiveId" clId="{C424CAC7-6F98-4BBB-B665-D4A3E7D80CA6}" dt="2020-10-28T22:04:24.065" v="11686" actId="478"/>
          <ac:spMkLst>
            <pc:docMk/>
            <pc:sldMk cId="1676559144" sldId="262"/>
            <ac:spMk id="116" creationId="{CB9039CD-01AB-42FC-A294-C3E480C62C12}"/>
          </ac:spMkLst>
        </pc:spChg>
        <pc:spChg chg="add del mod">
          <ac:chgData name="John Lonergan" userId="db8094ce4aaa691d" providerId="LiveId" clId="{C424CAC7-6F98-4BBB-B665-D4A3E7D80CA6}" dt="2020-10-28T22:04:21.158" v="11685" actId="478"/>
          <ac:spMkLst>
            <pc:docMk/>
            <pc:sldMk cId="1676559144" sldId="262"/>
            <ac:spMk id="119" creationId="{0608A18E-DC6D-4C5F-AC1F-4A5B3555F9D7}"/>
          </ac:spMkLst>
        </pc:spChg>
        <pc:spChg chg="add del mod">
          <ac:chgData name="John Lonergan" userId="db8094ce4aaa691d" providerId="LiveId" clId="{C424CAC7-6F98-4BBB-B665-D4A3E7D80CA6}" dt="2020-10-28T22:04:24.065" v="11686" actId="478"/>
          <ac:spMkLst>
            <pc:docMk/>
            <pc:sldMk cId="1676559144" sldId="262"/>
            <ac:spMk id="120" creationId="{9D6FEF10-CD9C-4A4E-8D86-93BAC16821B5}"/>
          </ac:spMkLst>
        </pc:spChg>
        <pc:spChg chg="add del mod">
          <ac:chgData name="John Lonergan" userId="db8094ce4aaa691d" providerId="LiveId" clId="{C424CAC7-6F98-4BBB-B665-D4A3E7D80CA6}" dt="2020-10-28T22:04:24.065" v="11686" actId="478"/>
          <ac:spMkLst>
            <pc:docMk/>
            <pc:sldMk cId="1676559144" sldId="262"/>
            <ac:spMk id="121" creationId="{E5C91BA6-1956-4B02-8EB6-05CB8740F8F1}"/>
          </ac:spMkLst>
        </pc:spChg>
        <pc:spChg chg="add del mod">
          <ac:chgData name="John Lonergan" userId="db8094ce4aaa691d" providerId="LiveId" clId="{C424CAC7-6F98-4BBB-B665-D4A3E7D80CA6}" dt="2020-10-28T22:04:24.065" v="11686" actId="478"/>
          <ac:spMkLst>
            <pc:docMk/>
            <pc:sldMk cId="1676559144" sldId="262"/>
            <ac:spMk id="122" creationId="{63574A3E-3C88-4437-97CA-7F7B28095A78}"/>
          </ac:spMkLst>
        </pc:spChg>
        <pc:spChg chg="add del mod">
          <ac:chgData name="John Lonergan" userId="db8094ce4aaa691d" providerId="LiveId" clId="{C424CAC7-6F98-4BBB-B665-D4A3E7D80CA6}" dt="2020-10-28T22:04:24.065" v="11686" actId="478"/>
          <ac:spMkLst>
            <pc:docMk/>
            <pc:sldMk cId="1676559144" sldId="262"/>
            <ac:spMk id="124" creationId="{EB60F9FB-33DD-46D3-93B7-870FEC26322B}"/>
          </ac:spMkLst>
        </pc:spChg>
        <pc:spChg chg="add del mod">
          <ac:chgData name="John Lonergan" userId="db8094ce4aaa691d" providerId="LiveId" clId="{C424CAC7-6F98-4BBB-B665-D4A3E7D80CA6}" dt="2020-10-28T22:04:24.065" v="11686" actId="478"/>
          <ac:spMkLst>
            <pc:docMk/>
            <pc:sldMk cId="1676559144" sldId="262"/>
            <ac:spMk id="128" creationId="{55CC6F7D-D20A-4457-9E2D-FD8E632CCF17}"/>
          </ac:spMkLst>
        </pc:spChg>
        <pc:spChg chg="add del mod">
          <ac:chgData name="John Lonergan" userId="db8094ce4aaa691d" providerId="LiveId" clId="{C424CAC7-6F98-4BBB-B665-D4A3E7D80CA6}" dt="2020-10-28T22:04:24.065" v="11686" actId="478"/>
          <ac:spMkLst>
            <pc:docMk/>
            <pc:sldMk cId="1676559144" sldId="262"/>
            <ac:spMk id="181" creationId="{077F2341-A918-4CFF-BA06-EE6A1D51F959}"/>
          </ac:spMkLst>
        </pc:spChg>
        <pc:spChg chg="add del mod">
          <ac:chgData name="John Lonergan" userId="db8094ce4aaa691d" providerId="LiveId" clId="{C424CAC7-6F98-4BBB-B665-D4A3E7D80CA6}" dt="2020-10-28T22:04:21.158" v="11685" actId="478"/>
          <ac:spMkLst>
            <pc:docMk/>
            <pc:sldMk cId="1676559144" sldId="262"/>
            <ac:spMk id="184" creationId="{4BF605B7-4F58-42BD-8BA0-AB15DBAB6422}"/>
          </ac:spMkLst>
        </pc:spChg>
        <pc:spChg chg="add del mod">
          <ac:chgData name="John Lonergan" userId="db8094ce4aaa691d" providerId="LiveId" clId="{C424CAC7-6F98-4BBB-B665-D4A3E7D80CA6}" dt="2020-10-28T22:04:21.158" v="11685" actId="478"/>
          <ac:spMkLst>
            <pc:docMk/>
            <pc:sldMk cId="1676559144" sldId="262"/>
            <ac:spMk id="187" creationId="{852E48F3-11F2-4EF9-A3BF-BADE3D1CAE3B}"/>
          </ac:spMkLst>
        </pc:spChg>
        <pc:spChg chg="del mod topLvl">
          <ac:chgData name="John Lonergan" userId="db8094ce4aaa691d" providerId="LiveId" clId="{C424CAC7-6F98-4BBB-B665-D4A3E7D80CA6}" dt="2020-10-28T22:04:21.158" v="11685" actId="478"/>
          <ac:spMkLst>
            <pc:docMk/>
            <pc:sldMk cId="1676559144" sldId="262"/>
            <ac:spMk id="193" creationId="{66305808-C753-4B12-927A-6F820B864AF4}"/>
          </ac:spMkLst>
        </pc:spChg>
        <pc:spChg chg="del mod topLvl">
          <ac:chgData name="John Lonergan" userId="db8094ce4aaa691d" providerId="LiveId" clId="{C424CAC7-6F98-4BBB-B665-D4A3E7D80CA6}" dt="2020-10-28T22:04:21.158" v="11685" actId="478"/>
          <ac:spMkLst>
            <pc:docMk/>
            <pc:sldMk cId="1676559144" sldId="262"/>
            <ac:spMk id="194" creationId="{CA12E8FF-D515-4D15-94D3-B7BFAD8EC3EC}"/>
          </ac:spMkLst>
        </pc:spChg>
        <pc:spChg chg="del mod topLvl">
          <ac:chgData name="John Lonergan" userId="db8094ce4aaa691d" providerId="LiveId" clId="{C424CAC7-6F98-4BBB-B665-D4A3E7D80CA6}" dt="2020-10-28T22:04:21.158" v="11685" actId="478"/>
          <ac:spMkLst>
            <pc:docMk/>
            <pc:sldMk cId="1676559144" sldId="262"/>
            <ac:spMk id="195" creationId="{3F4D771C-267C-4514-9D45-B1BE269DA361}"/>
          </ac:spMkLst>
        </pc:spChg>
        <pc:spChg chg="del mod topLvl">
          <ac:chgData name="John Lonergan" userId="db8094ce4aaa691d" providerId="LiveId" clId="{C424CAC7-6F98-4BBB-B665-D4A3E7D80CA6}" dt="2020-10-28T22:04:21.158" v="11685" actId="478"/>
          <ac:spMkLst>
            <pc:docMk/>
            <pc:sldMk cId="1676559144" sldId="262"/>
            <ac:spMk id="196" creationId="{A1376232-141F-4D41-A9E8-422B2D5AD2C1}"/>
          </ac:spMkLst>
        </pc:spChg>
        <pc:spChg chg="del mod topLvl">
          <ac:chgData name="John Lonergan" userId="db8094ce4aaa691d" providerId="LiveId" clId="{C424CAC7-6F98-4BBB-B665-D4A3E7D80CA6}" dt="2020-10-28T22:04:21.158" v="11685" actId="478"/>
          <ac:spMkLst>
            <pc:docMk/>
            <pc:sldMk cId="1676559144" sldId="262"/>
            <ac:spMk id="197" creationId="{43685E1D-7429-499F-8B2F-36088E74F7EC}"/>
          </ac:spMkLst>
        </pc:spChg>
        <pc:spChg chg="del mod topLvl">
          <ac:chgData name="John Lonergan" userId="db8094ce4aaa691d" providerId="LiveId" clId="{C424CAC7-6F98-4BBB-B665-D4A3E7D80CA6}" dt="2020-10-28T22:04:21.158" v="11685" actId="478"/>
          <ac:spMkLst>
            <pc:docMk/>
            <pc:sldMk cId="1676559144" sldId="262"/>
            <ac:spMk id="198" creationId="{3025ED20-2149-4C71-85ED-A0B2A1C976F1}"/>
          </ac:spMkLst>
        </pc:spChg>
        <pc:spChg chg="del mod topLvl">
          <ac:chgData name="John Lonergan" userId="db8094ce4aaa691d" providerId="LiveId" clId="{C424CAC7-6F98-4BBB-B665-D4A3E7D80CA6}" dt="2020-10-28T22:04:21.158" v="11685" actId="478"/>
          <ac:spMkLst>
            <pc:docMk/>
            <pc:sldMk cId="1676559144" sldId="262"/>
            <ac:spMk id="199" creationId="{1A22DD5A-0ACB-4260-BFD3-50D9B3743B4E}"/>
          </ac:spMkLst>
        </pc:spChg>
        <pc:spChg chg="del mod topLvl">
          <ac:chgData name="John Lonergan" userId="db8094ce4aaa691d" providerId="LiveId" clId="{C424CAC7-6F98-4BBB-B665-D4A3E7D80CA6}" dt="2020-10-28T22:04:21.158" v="11685" actId="478"/>
          <ac:spMkLst>
            <pc:docMk/>
            <pc:sldMk cId="1676559144" sldId="262"/>
            <ac:spMk id="200" creationId="{6D6353AA-C9C7-4B01-BC48-5B1907F11EFE}"/>
          </ac:spMkLst>
        </pc:spChg>
        <pc:spChg chg="add mod">
          <ac:chgData name="John Lonergan" userId="db8094ce4aaa691d" providerId="LiveId" clId="{C424CAC7-6F98-4BBB-B665-D4A3E7D80CA6}" dt="2020-10-28T19:51:48.812" v="8048" actId="14100"/>
          <ac:spMkLst>
            <pc:docMk/>
            <pc:sldMk cId="1676559144" sldId="262"/>
            <ac:spMk id="1027" creationId="{6342726C-42BC-4DB5-A713-C05F2886330A}"/>
          </ac:spMkLst>
        </pc:spChg>
        <pc:spChg chg="add del mod">
          <ac:chgData name="John Lonergan" userId="db8094ce4aaa691d" providerId="LiveId" clId="{C424CAC7-6F98-4BBB-B665-D4A3E7D80CA6}" dt="2020-10-28T22:04:24.065" v="11686" actId="478"/>
          <ac:spMkLst>
            <pc:docMk/>
            <pc:sldMk cId="1676559144" sldId="262"/>
            <ac:spMk id="1028" creationId="{BA69FFA2-B3AA-4590-A130-1D6F74B80914}"/>
          </ac:spMkLst>
        </pc:spChg>
        <pc:spChg chg="add del mod topLvl">
          <ac:chgData name="John Lonergan" userId="db8094ce4aaa691d" providerId="LiveId" clId="{C424CAC7-6F98-4BBB-B665-D4A3E7D80CA6}" dt="2020-10-28T13:51:58.225" v="3933" actId="478"/>
          <ac:spMkLst>
            <pc:docMk/>
            <pc:sldMk cId="1676559144" sldId="262"/>
            <ac:spMk id="1037" creationId="{DE0F0D79-7FFC-4C74-8E98-D06810FC743A}"/>
          </ac:spMkLst>
        </pc:spChg>
        <pc:spChg chg="del mod">
          <ac:chgData name="John Lonergan" userId="db8094ce4aaa691d" providerId="LiveId" clId="{C424CAC7-6F98-4BBB-B665-D4A3E7D80CA6}" dt="2020-10-28T13:51:46.776" v="3932" actId="478"/>
          <ac:spMkLst>
            <pc:docMk/>
            <pc:sldMk cId="1676559144" sldId="262"/>
            <ac:spMk id="1038" creationId="{ECEBA9AE-051F-43F3-8545-8A8A16146778}"/>
          </ac:spMkLst>
        </pc:spChg>
        <pc:spChg chg="del mod">
          <ac:chgData name="John Lonergan" userId="db8094ce4aaa691d" providerId="LiveId" clId="{C424CAC7-6F98-4BBB-B665-D4A3E7D80CA6}" dt="2020-10-28T13:43:41.877" v="3602" actId="478"/>
          <ac:spMkLst>
            <pc:docMk/>
            <pc:sldMk cId="1676559144" sldId="262"/>
            <ac:spMk id="1044" creationId="{1A67D492-4DE6-4BFB-A4C6-3DD4FDEC7E22}"/>
          </ac:spMkLst>
        </pc:spChg>
        <pc:spChg chg="del mod">
          <ac:chgData name="John Lonergan" userId="db8094ce4aaa691d" providerId="LiveId" clId="{C424CAC7-6F98-4BBB-B665-D4A3E7D80CA6}" dt="2020-10-28T14:01:45.127" v="4136" actId="478"/>
          <ac:spMkLst>
            <pc:docMk/>
            <pc:sldMk cId="1676559144" sldId="262"/>
            <ac:spMk id="1049" creationId="{1FFB7DE7-0766-442B-9641-5FC72E23C3F2}"/>
          </ac:spMkLst>
        </pc:spChg>
        <pc:spChg chg="del">
          <ac:chgData name="John Lonergan" userId="db8094ce4aaa691d" providerId="LiveId" clId="{C424CAC7-6F98-4BBB-B665-D4A3E7D80CA6}" dt="2020-10-28T13:43:19.657" v="3565" actId="478"/>
          <ac:spMkLst>
            <pc:docMk/>
            <pc:sldMk cId="1676559144" sldId="262"/>
            <ac:spMk id="1052" creationId="{70940F72-27B4-49BC-9BF9-A16D73343BB4}"/>
          </ac:spMkLst>
        </pc:spChg>
        <pc:spChg chg="add del mod">
          <ac:chgData name="John Lonergan" userId="db8094ce4aaa691d" providerId="LiveId" clId="{C424CAC7-6F98-4BBB-B665-D4A3E7D80CA6}" dt="2020-10-28T18:49:04.933" v="6950" actId="478"/>
          <ac:spMkLst>
            <pc:docMk/>
            <pc:sldMk cId="1676559144" sldId="262"/>
            <ac:spMk id="1054" creationId="{78D8A898-A9E8-4B2F-8B43-1632C2F701AA}"/>
          </ac:spMkLst>
        </pc:spChg>
        <pc:spChg chg="del mod">
          <ac:chgData name="John Lonergan" userId="db8094ce4aaa691d" providerId="LiveId" clId="{C424CAC7-6F98-4BBB-B665-D4A3E7D80CA6}" dt="2020-10-28T14:01:45.127" v="4136" actId="478"/>
          <ac:spMkLst>
            <pc:docMk/>
            <pc:sldMk cId="1676559144" sldId="262"/>
            <ac:spMk id="1055" creationId="{D60549CB-D39F-44D2-A0CD-8D1D9051A8B7}"/>
          </ac:spMkLst>
        </pc:spChg>
        <pc:spChg chg="add mod">
          <ac:chgData name="John Lonergan" userId="db8094ce4aaa691d" providerId="LiveId" clId="{C424CAC7-6F98-4BBB-B665-D4A3E7D80CA6}" dt="2020-10-28T20:18:48.789" v="8960" actId="1036"/>
          <ac:spMkLst>
            <pc:docMk/>
            <pc:sldMk cId="1676559144" sldId="262"/>
            <ac:spMk id="1056" creationId="{FD7D6486-F949-4134-87EB-03CADF2E5833}"/>
          </ac:spMkLst>
        </pc:spChg>
        <pc:spChg chg="add mod">
          <ac:chgData name="John Lonergan" userId="db8094ce4aaa691d" providerId="LiveId" clId="{C424CAC7-6F98-4BBB-B665-D4A3E7D80CA6}" dt="2020-10-28T20:02:39.255" v="8271" actId="1076"/>
          <ac:spMkLst>
            <pc:docMk/>
            <pc:sldMk cId="1676559144" sldId="262"/>
            <ac:spMk id="1065" creationId="{14325C7E-11F7-48E9-BAAD-B7C8AA91269D}"/>
          </ac:spMkLst>
        </pc:spChg>
        <pc:spChg chg="add del mod">
          <ac:chgData name="John Lonergan" userId="db8094ce4aaa691d" providerId="LiveId" clId="{C424CAC7-6F98-4BBB-B665-D4A3E7D80CA6}" dt="2020-10-28T19:49:20.256" v="7999" actId="478"/>
          <ac:spMkLst>
            <pc:docMk/>
            <pc:sldMk cId="1676559144" sldId="262"/>
            <ac:spMk id="1069" creationId="{F8B44FFC-615F-4BA3-A973-1EDF4F24CCE3}"/>
          </ac:spMkLst>
        </pc:spChg>
        <pc:spChg chg="add del mod">
          <ac:chgData name="John Lonergan" userId="db8094ce4aaa691d" providerId="LiveId" clId="{C424CAC7-6F98-4BBB-B665-D4A3E7D80CA6}" dt="2020-10-28T22:04:21.158" v="11685" actId="478"/>
          <ac:spMkLst>
            <pc:docMk/>
            <pc:sldMk cId="1676559144" sldId="262"/>
            <ac:spMk id="1070" creationId="{339BC83F-EE7A-4AFA-B848-C0CCE6E9DA1E}"/>
          </ac:spMkLst>
        </pc:spChg>
        <pc:spChg chg="add del mod">
          <ac:chgData name="John Lonergan" userId="db8094ce4aaa691d" providerId="LiveId" clId="{C424CAC7-6F98-4BBB-B665-D4A3E7D80CA6}" dt="2020-10-28T22:04:21.158" v="11685" actId="478"/>
          <ac:spMkLst>
            <pc:docMk/>
            <pc:sldMk cId="1676559144" sldId="262"/>
            <ac:spMk id="1071" creationId="{A6A99AB2-9D23-4A2E-A2E5-B7931406CA84}"/>
          </ac:spMkLst>
        </pc:spChg>
        <pc:spChg chg="add del mod">
          <ac:chgData name="John Lonergan" userId="db8094ce4aaa691d" providerId="LiveId" clId="{C424CAC7-6F98-4BBB-B665-D4A3E7D80CA6}" dt="2020-10-28T22:04:21.158" v="11685" actId="478"/>
          <ac:spMkLst>
            <pc:docMk/>
            <pc:sldMk cId="1676559144" sldId="262"/>
            <ac:spMk id="1072" creationId="{D5D4D83B-47CF-45A8-B05A-17919694124F}"/>
          </ac:spMkLst>
        </pc:spChg>
        <pc:spChg chg="add del mod">
          <ac:chgData name="John Lonergan" userId="db8094ce4aaa691d" providerId="LiveId" clId="{C424CAC7-6F98-4BBB-B665-D4A3E7D80CA6}" dt="2020-10-28T22:04:21.158" v="11685" actId="478"/>
          <ac:spMkLst>
            <pc:docMk/>
            <pc:sldMk cId="1676559144" sldId="262"/>
            <ac:spMk id="1073" creationId="{66B37C1D-E325-4902-B202-F1137EC0A067}"/>
          </ac:spMkLst>
        </pc:spChg>
        <pc:spChg chg="add del mod">
          <ac:chgData name="John Lonergan" userId="db8094ce4aaa691d" providerId="LiveId" clId="{C424CAC7-6F98-4BBB-B665-D4A3E7D80CA6}" dt="2020-10-28T22:04:24.065" v="11686" actId="478"/>
          <ac:spMkLst>
            <pc:docMk/>
            <pc:sldMk cId="1676559144" sldId="262"/>
            <ac:spMk id="1074" creationId="{DC0EB1BC-C428-4D2C-B754-0417B00BFE09}"/>
          </ac:spMkLst>
        </pc:spChg>
        <pc:grpChg chg="add del mod">
          <ac:chgData name="John Lonergan" userId="db8094ce4aaa691d" providerId="LiveId" clId="{C424CAC7-6F98-4BBB-B665-D4A3E7D80CA6}" dt="2020-10-28T13:36:31.836" v="2513" actId="165"/>
          <ac:grpSpMkLst>
            <pc:docMk/>
            <pc:sldMk cId="1676559144" sldId="262"/>
            <ac:grpSpMk id="2" creationId="{CF04E2CB-BEA9-4C19-A037-CECC0D39CC1B}"/>
          </ac:grpSpMkLst>
        </pc:grpChg>
        <pc:grpChg chg="add del mod">
          <ac:chgData name="John Lonergan" userId="db8094ce4aaa691d" providerId="LiveId" clId="{C424CAC7-6F98-4BBB-B665-D4A3E7D80CA6}" dt="2020-10-28T13:52:40.012" v="3950" actId="478"/>
          <ac:grpSpMkLst>
            <pc:docMk/>
            <pc:sldMk cId="1676559144" sldId="262"/>
            <ac:grpSpMk id="31" creationId="{28812FAE-B663-496B-9000-9D200985D634}"/>
          </ac:grpSpMkLst>
        </pc:grpChg>
        <pc:grpChg chg="del mod topLvl">
          <ac:chgData name="John Lonergan" userId="db8094ce4aaa691d" providerId="LiveId" clId="{C424CAC7-6F98-4BBB-B665-D4A3E7D80CA6}" dt="2020-10-28T13:51:58.225" v="3933" actId="478"/>
          <ac:grpSpMkLst>
            <pc:docMk/>
            <pc:sldMk cId="1676559144" sldId="262"/>
            <ac:grpSpMk id="56" creationId="{18ECE171-E49A-433F-9316-F4A031C4F456}"/>
          </ac:grpSpMkLst>
        </pc:grpChg>
        <pc:grpChg chg="add del mod">
          <ac:chgData name="John Lonergan" userId="db8094ce4aaa691d" providerId="LiveId" clId="{C424CAC7-6F98-4BBB-B665-D4A3E7D80CA6}" dt="2020-10-28T13:53:24.400" v="3955" actId="165"/>
          <ac:grpSpMkLst>
            <pc:docMk/>
            <pc:sldMk cId="1676559144" sldId="262"/>
            <ac:grpSpMk id="71" creationId="{178AD455-63BB-4711-8903-8EFE222AE8E0}"/>
          </ac:grpSpMkLst>
        </pc:grpChg>
        <pc:grpChg chg="del mod topLvl">
          <ac:chgData name="John Lonergan" userId="db8094ce4aaa691d" providerId="LiveId" clId="{C424CAC7-6F98-4BBB-B665-D4A3E7D80CA6}" dt="2020-10-28T13:53:39.990" v="3990" actId="478"/>
          <ac:grpSpMkLst>
            <pc:docMk/>
            <pc:sldMk cId="1676559144" sldId="262"/>
            <ac:grpSpMk id="73" creationId="{A3D9ED14-FA28-4092-AC79-7794F71CA28E}"/>
          </ac:grpSpMkLst>
        </pc:grpChg>
        <pc:grpChg chg="add del mod">
          <ac:chgData name="John Lonergan" userId="db8094ce4aaa691d" providerId="LiveId" clId="{C424CAC7-6F98-4BBB-B665-D4A3E7D80CA6}" dt="2020-10-28T19:47:50.893" v="7915" actId="165"/>
          <ac:grpSpMkLst>
            <pc:docMk/>
            <pc:sldMk cId="1676559144" sldId="262"/>
            <ac:grpSpMk id="188" creationId="{30E8F115-32F6-4C65-9920-29FB3B603E36}"/>
          </ac:grpSpMkLst>
        </pc:grpChg>
        <pc:grpChg chg="del">
          <ac:chgData name="John Lonergan" userId="db8094ce4aaa691d" providerId="LiveId" clId="{C424CAC7-6F98-4BBB-B665-D4A3E7D80CA6}" dt="2020-10-28T13:36:08.883" v="2495" actId="165"/>
          <ac:grpSpMkLst>
            <pc:docMk/>
            <pc:sldMk cId="1676559144" sldId="262"/>
            <ac:grpSpMk id="1064" creationId="{DDDCA63E-B2D0-44F7-90CB-FFC9D6E1BB2B}"/>
          </ac:grpSpMkLst>
        </pc:grpChg>
        <pc:grpChg chg="add del mod">
          <ac:chgData name="John Lonergan" userId="db8094ce4aaa691d" providerId="LiveId" clId="{C424CAC7-6F98-4BBB-B665-D4A3E7D80CA6}" dt="2020-10-28T19:48:17.929" v="7947" actId="165"/>
          <ac:grpSpMkLst>
            <pc:docMk/>
            <pc:sldMk cId="1676559144" sldId="262"/>
            <ac:grpSpMk id="1067" creationId="{3D3FA900-4338-4486-B5AA-6F520F98DF3D}"/>
          </ac:grpSpMkLst>
        </pc:grpChg>
        <pc:grpChg chg="add del mod">
          <ac:chgData name="John Lonergan" userId="db8094ce4aaa691d" providerId="LiveId" clId="{C424CAC7-6F98-4BBB-B665-D4A3E7D80CA6}" dt="2020-10-28T19:48:17.929" v="7947" actId="165"/>
          <ac:grpSpMkLst>
            <pc:docMk/>
            <pc:sldMk cId="1676559144" sldId="262"/>
            <ac:grpSpMk id="1068" creationId="{53F36323-81F8-4D80-9E5D-B32A3C16CAD5}"/>
          </ac:grpSpMkLst>
        </pc:grpChg>
        <pc:picChg chg="del mod topLvl">
          <ac:chgData name="John Lonergan" userId="db8094ce4aaa691d" providerId="LiveId" clId="{C424CAC7-6F98-4BBB-B665-D4A3E7D80CA6}" dt="2020-10-28T22:04:21.158" v="11685" actId="478"/>
          <ac:picMkLst>
            <pc:docMk/>
            <pc:sldMk cId="1676559144" sldId="262"/>
            <ac:picMk id="189" creationId="{DADABC4A-1A36-44E5-8A1A-E453179420C7}"/>
          </ac:picMkLst>
        </pc:picChg>
        <pc:picChg chg="del mod topLvl">
          <ac:chgData name="John Lonergan" userId="db8094ce4aaa691d" providerId="LiveId" clId="{C424CAC7-6F98-4BBB-B665-D4A3E7D80CA6}" dt="2020-10-28T22:04:21.158" v="11685" actId="478"/>
          <ac:picMkLst>
            <pc:docMk/>
            <pc:sldMk cId="1676559144" sldId="262"/>
            <ac:picMk id="190" creationId="{5D08350B-AE1A-4CEB-9494-1FD5B3595FDA}"/>
          </ac:picMkLst>
        </pc:picChg>
        <pc:picChg chg="del mod topLvl">
          <ac:chgData name="John Lonergan" userId="db8094ce4aaa691d" providerId="LiveId" clId="{C424CAC7-6F98-4BBB-B665-D4A3E7D80CA6}" dt="2020-10-28T22:04:21.158" v="11685" actId="478"/>
          <ac:picMkLst>
            <pc:docMk/>
            <pc:sldMk cId="1676559144" sldId="262"/>
            <ac:picMk id="191" creationId="{64C01523-D2FF-4176-8801-3EE1BD5ADB17}"/>
          </ac:picMkLst>
        </pc:picChg>
        <pc:picChg chg="del mod topLvl">
          <ac:chgData name="John Lonergan" userId="db8094ce4aaa691d" providerId="LiveId" clId="{C424CAC7-6F98-4BBB-B665-D4A3E7D80CA6}" dt="2020-10-28T22:04:21.158" v="11685" actId="478"/>
          <ac:picMkLst>
            <pc:docMk/>
            <pc:sldMk cId="1676559144" sldId="262"/>
            <ac:picMk id="192" creationId="{C0AA97D2-FDA7-4247-B04D-E5F1561F3E6C}"/>
          </ac:picMkLst>
        </pc:picChg>
        <pc:picChg chg="del mod">
          <ac:chgData name="John Lonergan" userId="db8094ce4aaa691d" providerId="LiveId" clId="{C424CAC7-6F98-4BBB-B665-D4A3E7D80CA6}" dt="2020-10-28T14:01:45.127" v="4136" actId="478"/>
          <ac:picMkLst>
            <pc:docMk/>
            <pc:sldMk cId="1676559144" sldId="262"/>
            <ac:picMk id="1057" creationId="{F2C8C1B4-50FE-4589-BB74-A6C33B02D4D5}"/>
          </ac:picMkLst>
        </pc:picChg>
        <pc:picChg chg="del mod">
          <ac:chgData name="John Lonergan" userId="db8094ce4aaa691d" providerId="LiveId" clId="{C424CAC7-6F98-4BBB-B665-D4A3E7D80CA6}" dt="2020-10-28T14:01:45.127" v="4136" actId="478"/>
          <ac:picMkLst>
            <pc:docMk/>
            <pc:sldMk cId="1676559144" sldId="262"/>
            <ac:picMk id="1059" creationId="{D0CFF074-A44A-4C16-BA55-73B205393DEA}"/>
          </ac:picMkLst>
        </pc:picChg>
        <pc:picChg chg="del mod">
          <ac:chgData name="John Lonergan" userId="db8094ce4aaa691d" providerId="LiveId" clId="{C424CAC7-6F98-4BBB-B665-D4A3E7D80CA6}" dt="2020-10-28T14:01:45.127" v="4136" actId="478"/>
          <ac:picMkLst>
            <pc:docMk/>
            <pc:sldMk cId="1676559144" sldId="262"/>
            <ac:picMk id="1061" creationId="{2C6F06FE-DF44-4661-83BA-9FA0D506E639}"/>
          </ac:picMkLst>
        </pc:picChg>
        <pc:picChg chg="del">
          <ac:chgData name="John Lonergan" userId="db8094ce4aaa691d" providerId="LiveId" clId="{C424CAC7-6F98-4BBB-B665-D4A3E7D80CA6}" dt="2020-10-28T14:01:45.127" v="4136" actId="478"/>
          <ac:picMkLst>
            <pc:docMk/>
            <pc:sldMk cId="1676559144" sldId="262"/>
            <ac:picMk id="1063" creationId="{8568A322-F2F3-4E2F-8597-7FE98E8262D0}"/>
          </ac:picMkLst>
        </pc:picChg>
        <pc:cxnChg chg="del mod topLvl">
          <ac:chgData name="John Lonergan" userId="db8094ce4aaa691d" providerId="LiveId" clId="{C424CAC7-6F98-4BBB-B665-D4A3E7D80CA6}" dt="2020-10-28T13:54:28.679" v="4030" actId="478"/>
          <ac:cxnSpMkLst>
            <pc:docMk/>
            <pc:sldMk cId="1676559144" sldId="262"/>
            <ac:cxnSpMk id="6" creationId="{ECA2B438-A793-4EFD-926F-138A4C048748}"/>
          </ac:cxnSpMkLst>
        </pc:cxnChg>
        <pc:cxnChg chg="add del mod">
          <ac:chgData name="John Lonergan" userId="db8094ce4aaa691d" providerId="LiveId" clId="{C424CAC7-6F98-4BBB-B665-D4A3E7D80CA6}" dt="2020-10-28T13:51:58.225" v="3933" actId="478"/>
          <ac:cxnSpMkLst>
            <pc:docMk/>
            <pc:sldMk cId="1676559144" sldId="262"/>
            <ac:cxnSpMk id="9" creationId="{F0DE8864-86BE-45D7-9A8F-1BDFD210F712}"/>
          </ac:cxnSpMkLst>
        </pc:cxnChg>
        <pc:cxnChg chg="del mod topLvl">
          <ac:chgData name="John Lonergan" userId="db8094ce4aaa691d" providerId="LiveId" clId="{C424CAC7-6F98-4BBB-B665-D4A3E7D80CA6}" dt="2020-10-28T13:52:42.278" v="3951" actId="478"/>
          <ac:cxnSpMkLst>
            <pc:docMk/>
            <pc:sldMk cId="1676559144" sldId="262"/>
            <ac:cxnSpMk id="26" creationId="{7E454538-5F4B-4427-BCCC-041CF59A8C32}"/>
          </ac:cxnSpMkLst>
        </pc:cxnChg>
        <pc:cxnChg chg="del mod topLvl">
          <ac:chgData name="John Lonergan" userId="db8094ce4aaa691d" providerId="LiveId" clId="{C424CAC7-6F98-4BBB-B665-D4A3E7D80CA6}" dt="2020-10-28T13:52:37.867" v="3949" actId="478"/>
          <ac:cxnSpMkLst>
            <pc:docMk/>
            <pc:sldMk cId="1676559144" sldId="262"/>
            <ac:cxnSpMk id="33" creationId="{A3401FF2-A723-45D3-9829-629EAA43A1D4}"/>
          </ac:cxnSpMkLst>
        </pc:cxnChg>
        <pc:cxnChg chg="mod topLvl">
          <ac:chgData name="John Lonergan" userId="db8094ce4aaa691d" providerId="LiveId" clId="{C424CAC7-6F98-4BBB-B665-D4A3E7D80CA6}" dt="2020-10-28T19:47:35.443" v="7914" actId="1035"/>
          <ac:cxnSpMkLst>
            <pc:docMk/>
            <pc:sldMk cId="1676559144" sldId="262"/>
            <ac:cxnSpMk id="36" creationId="{7451FAFA-BB80-4B11-BE20-DB219F10F5AF}"/>
          </ac:cxnSpMkLst>
        </pc:cxnChg>
        <pc:cxnChg chg="del mod topLvl">
          <ac:chgData name="John Lonergan" userId="db8094ce4aaa691d" providerId="LiveId" clId="{C424CAC7-6F98-4BBB-B665-D4A3E7D80CA6}" dt="2020-10-28T13:52:02.424" v="3934" actId="478"/>
          <ac:cxnSpMkLst>
            <pc:docMk/>
            <pc:sldMk cId="1676559144" sldId="262"/>
            <ac:cxnSpMk id="42" creationId="{12183C5A-3C21-4FA5-A2AF-8AC5C1F57185}"/>
          </ac:cxnSpMkLst>
        </pc:cxnChg>
        <pc:cxnChg chg="mod topLvl">
          <ac:chgData name="John Lonergan" userId="db8094ce4aaa691d" providerId="LiveId" clId="{C424CAC7-6F98-4BBB-B665-D4A3E7D80CA6}" dt="2020-10-28T19:47:35.443" v="7914" actId="1035"/>
          <ac:cxnSpMkLst>
            <pc:docMk/>
            <pc:sldMk cId="1676559144" sldId="262"/>
            <ac:cxnSpMk id="44" creationId="{19E608C2-4721-4466-BC01-E675E74A9125}"/>
          </ac:cxnSpMkLst>
        </pc:cxnChg>
        <pc:cxnChg chg="mod topLvl">
          <ac:chgData name="John Lonergan" userId="db8094ce4aaa691d" providerId="LiveId" clId="{C424CAC7-6F98-4BBB-B665-D4A3E7D80CA6}" dt="2020-10-28T19:47:35.443" v="7914" actId="1035"/>
          <ac:cxnSpMkLst>
            <pc:docMk/>
            <pc:sldMk cId="1676559144" sldId="262"/>
            <ac:cxnSpMk id="45" creationId="{43611C21-2966-4C7A-946D-8E82E30EF553}"/>
          </ac:cxnSpMkLst>
        </pc:cxnChg>
        <pc:cxnChg chg="del mod topLvl">
          <ac:chgData name="John Lonergan" userId="db8094ce4aaa691d" providerId="LiveId" clId="{C424CAC7-6F98-4BBB-B665-D4A3E7D80CA6}" dt="2020-10-28T13:52:09.878" v="3936" actId="478"/>
          <ac:cxnSpMkLst>
            <pc:docMk/>
            <pc:sldMk cId="1676559144" sldId="262"/>
            <ac:cxnSpMk id="46" creationId="{D0ED2052-1C73-4719-B13C-919AD204DCA0}"/>
          </ac:cxnSpMkLst>
        </pc:cxnChg>
        <pc:cxnChg chg="add del mod">
          <ac:chgData name="John Lonergan" userId="db8094ce4aaa691d" providerId="LiveId" clId="{C424CAC7-6F98-4BBB-B665-D4A3E7D80CA6}" dt="2020-10-28T13:57:35.692" v="4129" actId="478"/>
          <ac:cxnSpMkLst>
            <pc:docMk/>
            <pc:sldMk cId="1676559144" sldId="262"/>
            <ac:cxnSpMk id="54" creationId="{0E7D669A-DE28-4563-B442-7F77118C4EDC}"/>
          </ac:cxnSpMkLst>
        </pc:cxnChg>
        <pc:cxnChg chg="del mod topLvl">
          <ac:chgData name="John Lonergan" userId="db8094ce4aaa691d" providerId="LiveId" clId="{C424CAC7-6F98-4BBB-B665-D4A3E7D80CA6}" dt="2020-10-28T13:51:58.225" v="3933" actId="478"/>
          <ac:cxnSpMkLst>
            <pc:docMk/>
            <pc:sldMk cId="1676559144" sldId="262"/>
            <ac:cxnSpMk id="58" creationId="{4FD52EC2-7F1D-40A3-BF10-032B562AB3D8}"/>
          </ac:cxnSpMkLst>
        </pc:cxnChg>
        <pc:cxnChg chg="add del mod">
          <ac:chgData name="John Lonergan" userId="db8094ce4aaa691d" providerId="LiveId" clId="{C424CAC7-6F98-4BBB-B665-D4A3E7D80CA6}" dt="2020-10-28T13:52:37.867" v="3949" actId="478"/>
          <ac:cxnSpMkLst>
            <pc:docMk/>
            <pc:sldMk cId="1676559144" sldId="262"/>
            <ac:cxnSpMk id="64" creationId="{C9BB674B-A7F9-49F9-90B3-62E1AC5AF1AE}"/>
          </ac:cxnSpMkLst>
        </pc:cxnChg>
        <pc:cxnChg chg="add del mod">
          <ac:chgData name="John Lonergan" userId="db8094ce4aaa691d" providerId="LiveId" clId="{C424CAC7-6F98-4BBB-B665-D4A3E7D80CA6}" dt="2020-10-28T13:57:40.033" v="4131" actId="478"/>
          <ac:cxnSpMkLst>
            <pc:docMk/>
            <pc:sldMk cId="1676559144" sldId="262"/>
            <ac:cxnSpMk id="65" creationId="{D7E270BB-FEED-4D88-B4AD-FA40EA6260EC}"/>
          </ac:cxnSpMkLst>
        </pc:cxnChg>
        <pc:cxnChg chg="del mod topLvl">
          <ac:chgData name="John Lonergan" userId="db8094ce4aaa691d" providerId="LiveId" clId="{C424CAC7-6F98-4BBB-B665-D4A3E7D80CA6}" dt="2020-10-28T13:52:56.714" v="3954" actId="478"/>
          <ac:cxnSpMkLst>
            <pc:docMk/>
            <pc:sldMk cId="1676559144" sldId="262"/>
            <ac:cxnSpMk id="66" creationId="{2DDBCE2A-B170-4060-A4A1-C55FCAEB0998}"/>
          </ac:cxnSpMkLst>
        </pc:cxnChg>
        <pc:cxnChg chg="del mod topLvl">
          <ac:chgData name="John Lonergan" userId="db8094ce4aaa691d" providerId="LiveId" clId="{C424CAC7-6F98-4BBB-B665-D4A3E7D80CA6}" dt="2020-10-28T13:53:38.022" v="3989" actId="478"/>
          <ac:cxnSpMkLst>
            <pc:docMk/>
            <pc:sldMk cId="1676559144" sldId="262"/>
            <ac:cxnSpMk id="76" creationId="{0415EBC2-2FD5-4F82-AD41-29D1CD2EED13}"/>
          </ac:cxnSpMkLst>
        </pc:cxnChg>
        <pc:cxnChg chg="del mod topLvl">
          <ac:chgData name="John Lonergan" userId="db8094ce4aaa691d" providerId="LiveId" clId="{C424CAC7-6F98-4BBB-B665-D4A3E7D80CA6}" dt="2020-10-28T13:52:44.937" v="3952" actId="478"/>
          <ac:cxnSpMkLst>
            <pc:docMk/>
            <pc:sldMk cId="1676559144" sldId="262"/>
            <ac:cxnSpMk id="79" creationId="{0ED7E8CC-98CB-47D7-A6E4-9AADE701A78B}"/>
          </ac:cxnSpMkLst>
        </pc:cxnChg>
        <pc:cxnChg chg="add del mod">
          <ac:chgData name="John Lonergan" userId="db8094ce4aaa691d" providerId="LiveId" clId="{C424CAC7-6F98-4BBB-B665-D4A3E7D80CA6}" dt="2020-10-28T22:04:21.158" v="11685" actId="478"/>
          <ac:cxnSpMkLst>
            <pc:docMk/>
            <pc:sldMk cId="1676559144" sldId="262"/>
            <ac:cxnSpMk id="81" creationId="{D70549B2-FF2E-4F75-A986-72DB37F718B2}"/>
          </ac:cxnSpMkLst>
        </pc:cxnChg>
        <pc:cxnChg chg="add del mod">
          <ac:chgData name="John Lonergan" userId="db8094ce4aaa691d" providerId="LiveId" clId="{C424CAC7-6F98-4BBB-B665-D4A3E7D80CA6}" dt="2020-10-28T22:04:21.158" v="11685" actId="478"/>
          <ac:cxnSpMkLst>
            <pc:docMk/>
            <pc:sldMk cId="1676559144" sldId="262"/>
            <ac:cxnSpMk id="85" creationId="{8DFD2B7F-79B8-4662-8799-7B958D56F5AD}"/>
          </ac:cxnSpMkLst>
        </pc:cxnChg>
        <pc:cxnChg chg="add del mod">
          <ac:chgData name="John Lonergan" userId="db8094ce4aaa691d" providerId="LiveId" clId="{C424CAC7-6F98-4BBB-B665-D4A3E7D80CA6}" dt="2020-10-28T22:04:21.158" v="11685" actId="478"/>
          <ac:cxnSpMkLst>
            <pc:docMk/>
            <pc:sldMk cId="1676559144" sldId="262"/>
            <ac:cxnSpMk id="87" creationId="{91CA77B9-CCE7-4B84-A890-F01B47FDF0D9}"/>
          </ac:cxnSpMkLst>
        </pc:cxnChg>
        <pc:cxnChg chg="add del mod">
          <ac:chgData name="John Lonergan" userId="db8094ce4aaa691d" providerId="LiveId" clId="{C424CAC7-6F98-4BBB-B665-D4A3E7D80CA6}" dt="2020-10-28T22:04:21.158" v="11685" actId="478"/>
          <ac:cxnSpMkLst>
            <pc:docMk/>
            <pc:sldMk cId="1676559144" sldId="262"/>
            <ac:cxnSpMk id="88" creationId="{FF5DA1C5-49A7-4503-9DD9-1456B1DD640C}"/>
          </ac:cxnSpMkLst>
        </pc:cxnChg>
        <pc:cxnChg chg="add del mod">
          <ac:chgData name="John Lonergan" userId="db8094ce4aaa691d" providerId="LiveId" clId="{C424CAC7-6F98-4BBB-B665-D4A3E7D80CA6}" dt="2020-10-28T13:57:26.809" v="4125" actId="478"/>
          <ac:cxnSpMkLst>
            <pc:docMk/>
            <pc:sldMk cId="1676559144" sldId="262"/>
            <ac:cxnSpMk id="89" creationId="{C81D2C28-3C38-41E1-B286-7073BD18FAE7}"/>
          </ac:cxnSpMkLst>
        </pc:cxnChg>
        <pc:cxnChg chg="add del mod">
          <ac:chgData name="John Lonergan" userId="db8094ce4aaa691d" providerId="LiveId" clId="{C424CAC7-6F98-4BBB-B665-D4A3E7D80CA6}" dt="2020-10-28T13:57:24.821" v="4124" actId="478"/>
          <ac:cxnSpMkLst>
            <pc:docMk/>
            <pc:sldMk cId="1676559144" sldId="262"/>
            <ac:cxnSpMk id="90" creationId="{165DECA6-C837-40D6-B3EE-966366368750}"/>
          </ac:cxnSpMkLst>
        </pc:cxnChg>
        <pc:cxnChg chg="add mod">
          <ac:chgData name="John Lonergan" userId="db8094ce4aaa691d" providerId="LiveId" clId="{C424CAC7-6F98-4BBB-B665-D4A3E7D80CA6}" dt="2020-10-28T19:47:35.443" v="7914" actId="1035"/>
          <ac:cxnSpMkLst>
            <pc:docMk/>
            <pc:sldMk cId="1676559144" sldId="262"/>
            <ac:cxnSpMk id="92" creationId="{0390FAB9-D86E-4E34-8C21-458DD2FDE055}"/>
          </ac:cxnSpMkLst>
        </pc:cxnChg>
        <pc:cxnChg chg="add mod">
          <ac:chgData name="John Lonergan" userId="db8094ce4aaa691d" providerId="LiveId" clId="{C424CAC7-6F98-4BBB-B665-D4A3E7D80CA6}" dt="2020-10-28T19:47:35.443" v="7914" actId="1035"/>
          <ac:cxnSpMkLst>
            <pc:docMk/>
            <pc:sldMk cId="1676559144" sldId="262"/>
            <ac:cxnSpMk id="101" creationId="{245F7390-070E-4E2C-A929-43F0E1C7B247}"/>
          </ac:cxnSpMkLst>
        </pc:cxnChg>
        <pc:cxnChg chg="add del mod">
          <ac:chgData name="John Lonergan" userId="db8094ce4aaa691d" providerId="LiveId" clId="{C424CAC7-6F98-4BBB-B665-D4A3E7D80CA6}" dt="2020-10-28T14:02:39.255" v="4162" actId="21"/>
          <ac:cxnSpMkLst>
            <pc:docMk/>
            <pc:sldMk cId="1676559144" sldId="262"/>
            <ac:cxnSpMk id="110" creationId="{35A9C9C1-93E1-4275-8207-A4C1A522654C}"/>
          </ac:cxnSpMkLst>
        </pc:cxnChg>
        <pc:cxnChg chg="add del mod">
          <ac:chgData name="John Lonergan" userId="db8094ce4aaa691d" providerId="LiveId" clId="{C424CAC7-6F98-4BBB-B665-D4A3E7D80CA6}" dt="2020-10-28T14:02:39.255" v="4162" actId="21"/>
          <ac:cxnSpMkLst>
            <pc:docMk/>
            <pc:sldMk cId="1676559144" sldId="262"/>
            <ac:cxnSpMk id="112" creationId="{9BBBF1FD-A776-4183-B0E0-AC540463CEF3}"/>
          </ac:cxnSpMkLst>
        </pc:cxnChg>
        <pc:cxnChg chg="add del mod">
          <ac:chgData name="John Lonergan" userId="db8094ce4aaa691d" providerId="LiveId" clId="{C424CAC7-6F98-4BBB-B665-D4A3E7D80CA6}" dt="2020-10-28T14:02:39.255" v="4162" actId="21"/>
          <ac:cxnSpMkLst>
            <pc:docMk/>
            <pc:sldMk cId="1676559144" sldId="262"/>
            <ac:cxnSpMk id="113" creationId="{62E98AEC-0D5D-4BBA-9976-2292B7AD970B}"/>
          </ac:cxnSpMkLst>
        </pc:cxnChg>
        <pc:cxnChg chg="add del mod">
          <ac:chgData name="John Lonergan" userId="db8094ce4aaa691d" providerId="LiveId" clId="{C424CAC7-6F98-4BBB-B665-D4A3E7D80CA6}" dt="2020-10-28T14:02:39.255" v="4162" actId="21"/>
          <ac:cxnSpMkLst>
            <pc:docMk/>
            <pc:sldMk cId="1676559144" sldId="262"/>
            <ac:cxnSpMk id="114" creationId="{71BD134A-018A-4526-8EA9-057396079429}"/>
          </ac:cxnSpMkLst>
        </pc:cxnChg>
        <pc:cxnChg chg="add del mod">
          <ac:chgData name="John Lonergan" userId="db8094ce4aaa691d" providerId="LiveId" clId="{C424CAC7-6F98-4BBB-B665-D4A3E7D80CA6}" dt="2020-10-28T22:04:24.065" v="11686" actId="478"/>
          <ac:cxnSpMkLst>
            <pc:docMk/>
            <pc:sldMk cId="1676559144" sldId="262"/>
            <ac:cxnSpMk id="117" creationId="{55CFF242-4C25-434D-ACB2-2EB782B18AFA}"/>
          </ac:cxnSpMkLst>
        </pc:cxnChg>
        <pc:cxnChg chg="add del mod">
          <ac:chgData name="John Lonergan" userId="db8094ce4aaa691d" providerId="LiveId" clId="{C424CAC7-6F98-4BBB-B665-D4A3E7D80CA6}" dt="2020-10-28T22:04:24.065" v="11686" actId="478"/>
          <ac:cxnSpMkLst>
            <pc:docMk/>
            <pc:sldMk cId="1676559144" sldId="262"/>
            <ac:cxnSpMk id="123" creationId="{68D7697A-A598-4B8B-8E32-7196BFDC5D54}"/>
          </ac:cxnSpMkLst>
        </pc:cxnChg>
        <pc:cxnChg chg="add del mod">
          <ac:chgData name="John Lonergan" userId="db8094ce4aaa691d" providerId="LiveId" clId="{C424CAC7-6F98-4BBB-B665-D4A3E7D80CA6}" dt="2020-10-28T22:04:24.065" v="11686" actId="478"/>
          <ac:cxnSpMkLst>
            <pc:docMk/>
            <pc:sldMk cId="1676559144" sldId="262"/>
            <ac:cxnSpMk id="125" creationId="{43908B08-961D-4F95-95A4-DFD702737A12}"/>
          </ac:cxnSpMkLst>
        </pc:cxnChg>
        <pc:cxnChg chg="add del mod">
          <ac:chgData name="John Lonergan" userId="db8094ce4aaa691d" providerId="LiveId" clId="{C424CAC7-6F98-4BBB-B665-D4A3E7D80CA6}" dt="2020-10-28T22:04:24.065" v="11686" actId="478"/>
          <ac:cxnSpMkLst>
            <pc:docMk/>
            <pc:sldMk cId="1676559144" sldId="262"/>
            <ac:cxnSpMk id="126" creationId="{1D9F7E34-12D6-490A-B93C-CB84079EA012}"/>
          </ac:cxnSpMkLst>
        </pc:cxnChg>
        <pc:cxnChg chg="add del mod">
          <ac:chgData name="John Lonergan" userId="db8094ce4aaa691d" providerId="LiveId" clId="{C424CAC7-6F98-4BBB-B665-D4A3E7D80CA6}" dt="2020-10-28T22:04:24.065" v="11686" actId="478"/>
          <ac:cxnSpMkLst>
            <pc:docMk/>
            <pc:sldMk cId="1676559144" sldId="262"/>
            <ac:cxnSpMk id="127" creationId="{E04282F1-5277-4CD9-A2B1-171F104F050D}"/>
          </ac:cxnSpMkLst>
        </pc:cxnChg>
        <pc:cxnChg chg="add del mod">
          <ac:chgData name="John Lonergan" userId="db8094ce4aaa691d" providerId="LiveId" clId="{C424CAC7-6F98-4BBB-B665-D4A3E7D80CA6}" dt="2020-10-28T14:03:23.683" v="4327" actId="478"/>
          <ac:cxnSpMkLst>
            <pc:docMk/>
            <pc:sldMk cId="1676559144" sldId="262"/>
            <ac:cxnSpMk id="132" creationId="{D810820C-ADE3-49FC-B5CC-0A3B30851BEC}"/>
          </ac:cxnSpMkLst>
        </pc:cxnChg>
        <pc:cxnChg chg="add del mod">
          <ac:chgData name="John Lonergan" userId="db8094ce4aaa691d" providerId="LiveId" clId="{C424CAC7-6F98-4BBB-B665-D4A3E7D80CA6}" dt="2020-10-28T22:04:24.065" v="11686" actId="478"/>
          <ac:cxnSpMkLst>
            <pc:docMk/>
            <pc:sldMk cId="1676559144" sldId="262"/>
            <ac:cxnSpMk id="145" creationId="{B34FC429-3355-442C-A5CD-487FAAC72A1C}"/>
          </ac:cxnSpMkLst>
        </pc:cxnChg>
        <pc:cxnChg chg="add mod">
          <ac:chgData name="John Lonergan" userId="db8094ce4aaa691d" providerId="LiveId" clId="{C424CAC7-6F98-4BBB-B665-D4A3E7D80CA6}" dt="2020-10-28T20:02:35.633" v="8270" actId="1037"/>
          <ac:cxnSpMkLst>
            <pc:docMk/>
            <pc:sldMk cId="1676559144" sldId="262"/>
            <ac:cxnSpMk id="179" creationId="{42DCF845-2A28-4A6A-A436-70990194B275}"/>
          </ac:cxnSpMkLst>
        </pc:cxnChg>
        <pc:cxnChg chg="add del mod">
          <ac:chgData name="John Lonergan" userId="db8094ce4aaa691d" providerId="LiveId" clId="{C424CAC7-6F98-4BBB-B665-D4A3E7D80CA6}" dt="2020-10-28T22:04:24.065" v="11686" actId="478"/>
          <ac:cxnSpMkLst>
            <pc:docMk/>
            <pc:sldMk cId="1676559144" sldId="262"/>
            <ac:cxnSpMk id="180" creationId="{6548C10F-4D4D-4B95-ADF7-D5F07A0E7406}"/>
          </ac:cxnSpMkLst>
        </pc:cxnChg>
        <pc:cxnChg chg="add del mod">
          <ac:chgData name="John Lonergan" userId="db8094ce4aaa691d" providerId="LiveId" clId="{C424CAC7-6F98-4BBB-B665-D4A3E7D80CA6}" dt="2020-10-28T22:04:24.065" v="11686" actId="478"/>
          <ac:cxnSpMkLst>
            <pc:docMk/>
            <pc:sldMk cId="1676559144" sldId="262"/>
            <ac:cxnSpMk id="182" creationId="{B6A53FA6-EB3B-4FEF-9A26-5679F7973343}"/>
          </ac:cxnSpMkLst>
        </pc:cxnChg>
        <pc:cxnChg chg="add del mod">
          <ac:chgData name="John Lonergan" userId="db8094ce4aaa691d" providerId="LiveId" clId="{C424CAC7-6F98-4BBB-B665-D4A3E7D80CA6}" dt="2020-10-28T22:04:21.158" v="11685" actId="478"/>
          <ac:cxnSpMkLst>
            <pc:docMk/>
            <pc:sldMk cId="1676559144" sldId="262"/>
            <ac:cxnSpMk id="183" creationId="{E97F05CB-AC8F-4C45-9DD3-69E4F27DF90C}"/>
          </ac:cxnSpMkLst>
        </pc:cxnChg>
        <pc:cxnChg chg="add del mod">
          <ac:chgData name="John Lonergan" userId="db8094ce4aaa691d" providerId="LiveId" clId="{C424CAC7-6F98-4BBB-B665-D4A3E7D80CA6}" dt="2020-10-28T22:04:21.158" v="11685" actId="478"/>
          <ac:cxnSpMkLst>
            <pc:docMk/>
            <pc:sldMk cId="1676559144" sldId="262"/>
            <ac:cxnSpMk id="185" creationId="{121D4E06-31D7-42AA-92B7-B71B91B11F00}"/>
          </ac:cxnSpMkLst>
        </pc:cxnChg>
        <pc:cxnChg chg="add mod">
          <ac:chgData name="John Lonergan" userId="db8094ce4aaa691d" providerId="LiveId" clId="{C424CAC7-6F98-4BBB-B665-D4A3E7D80CA6}" dt="2020-10-28T20:02:35.633" v="8270" actId="1037"/>
          <ac:cxnSpMkLst>
            <pc:docMk/>
            <pc:sldMk cId="1676559144" sldId="262"/>
            <ac:cxnSpMk id="1060" creationId="{E14CDD1E-8A13-402B-B28B-7D07D361AC8E}"/>
          </ac:cxnSpMkLst>
        </pc:cxnChg>
      </pc:sldChg>
      <pc:sldChg chg="addSp delSp modSp add del mod">
        <pc:chgData name="John Lonergan" userId="db8094ce4aaa691d" providerId="LiveId" clId="{C424CAC7-6F98-4BBB-B665-D4A3E7D80CA6}" dt="2020-10-28T14:56:53.136" v="5652" actId="2696"/>
        <pc:sldMkLst>
          <pc:docMk/>
          <pc:sldMk cId="3515627670" sldId="263"/>
        </pc:sldMkLst>
        <pc:spChg chg="del mod topLvl">
          <ac:chgData name="John Lonergan" userId="db8094ce4aaa691d" providerId="LiveId" clId="{C424CAC7-6F98-4BBB-B665-D4A3E7D80CA6}" dt="2020-10-28T14:56:46.058" v="5650" actId="478"/>
          <ac:spMkLst>
            <pc:docMk/>
            <pc:sldMk cId="3515627670" sldId="263"/>
            <ac:spMk id="4" creationId="{497916BC-E657-4FAD-BBDA-BFF652F88488}"/>
          </ac:spMkLst>
        </pc:spChg>
        <pc:spChg chg="add del mod topLvl">
          <ac:chgData name="John Lonergan" userId="db8094ce4aaa691d" providerId="LiveId" clId="{C424CAC7-6F98-4BBB-B665-D4A3E7D80CA6}" dt="2020-10-28T14:56:46.058" v="5650" actId="478"/>
          <ac:spMkLst>
            <pc:docMk/>
            <pc:sldMk cId="3515627670" sldId="263"/>
            <ac:spMk id="5" creationId="{887A14C7-014B-43ED-81D4-71A5DD65B6E6}"/>
          </ac:spMkLst>
        </pc:spChg>
        <pc:spChg chg="add del mod topLvl">
          <ac:chgData name="John Lonergan" userId="db8094ce4aaa691d" providerId="LiveId" clId="{C424CAC7-6F98-4BBB-B665-D4A3E7D80CA6}" dt="2020-10-28T14:56:46.058" v="5650" actId="478"/>
          <ac:spMkLst>
            <pc:docMk/>
            <pc:sldMk cId="3515627670" sldId="263"/>
            <ac:spMk id="7" creationId="{96A293F2-174E-40A9-BE48-9412669D82D3}"/>
          </ac:spMkLst>
        </pc:spChg>
        <pc:spChg chg="add del mod topLvl">
          <ac:chgData name="John Lonergan" userId="db8094ce4aaa691d" providerId="LiveId" clId="{C424CAC7-6F98-4BBB-B665-D4A3E7D80CA6}" dt="2020-10-28T14:56:46.058" v="5650" actId="478"/>
          <ac:spMkLst>
            <pc:docMk/>
            <pc:sldMk cId="3515627670" sldId="263"/>
            <ac:spMk id="8" creationId="{04BCC508-3281-4C7B-9218-93C03B12B342}"/>
          </ac:spMkLst>
        </pc:spChg>
        <pc:spChg chg="add del mod topLvl">
          <ac:chgData name="John Lonergan" userId="db8094ce4aaa691d" providerId="LiveId" clId="{C424CAC7-6F98-4BBB-B665-D4A3E7D80CA6}" dt="2020-10-28T14:56:49.727" v="5651" actId="478"/>
          <ac:spMkLst>
            <pc:docMk/>
            <pc:sldMk cId="3515627670" sldId="263"/>
            <ac:spMk id="10" creationId="{86120021-1E93-482D-8318-0EE1916763FB}"/>
          </ac:spMkLst>
        </pc:spChg>
        <pc:spChg chg="del mod topLvl">
          <ac:chgData name="John Lonergan" userId="db8094ce4aaa691d" providerId="LiveId" clId="{C424CAC7-6F98-4BBB-B665-D4A3E7D80CA6}" dt="2020-10-28T14:56:46.058" v="5650" actId="478"/>
          <ac:spMkLst>
            <pc:docMk/>
            <pc:sldMk cId="3515627670" sldId="263"/>
            <ac:spMk id="15" creationId="{AA37D97E-1A2E-4F75-AFB2-FB1283134ABE}"/>
          </ac:spMkLst>
        </pc:spChg>
        <pc:spChg chg="del mod topLvl">
          <ac:chgData name="John Lonergan" userId="db8094ce4aaa691d" providerId="LiveId" clId="{C424CAC7-6F98-4BBB-B665-D4A3E7D80CA6}" dt="2020-10-28T14:56:46.058" v="5650" actId="478"/>
          <ac:spMkLst>
            <pc:docMk/>
            <pc:sldMk cId="3515627670" sldId="263"/>
            <ac:spMk id="18" creationId="{50A6CF68-C680-45D2-9987-BA7A8FDC0DCA}"/>
          </ac:spMkLst>
        </pc:spChg>
        <pc:spChg chg="del mod topLvl">
          <ac:chgData name="John Lonergan" userId="db8094ce4aaa691d" providerId="LiveId" clId="{C424CAC7-6F98-4BBB-B665-D4A3E7D80CA6}" dt="2020-10-28T14:56:46.058" v="5650" actId="478"/>
          <ac:spMkLst>
            <pc:docMk/>
            <pc:sldMk cId="3515627670" sldId="263"/>
            <ac:spMk id="20" creationId="{A2281A35-A6CD-4108-8F01-B53D7F25B059}"/>
          </ac:spMkLst>
        </pc:spChg>
        <pc:spChg chg="mod topLvl">
          <ac:chgData name="John Lonergan" userId="db8094ce4aaa691d" providerId="LiveId" clId="{C424CAC7-6F98-4BBB-B665-D4A3E7D80CA6}" dt="2020-10-28T14:54:35.554" v="5628" actId="1076"/>
          <ac:spMkLst>
            <pc:docMk/>
            <pc:sldMk cId="3515627670" sldId="263"/>
            <ac:spMk id="22" creationId="{6BAEC811-F3FD-48C3-88C0-81E277272574}"/>
          </ac:spMkLst>
        </pc:spChg>
        <pc:spChg chg="del mod topLvl">
          <ac:chgData name="John Lonergan" userId="db8094ce4aaa691d" providerId="LiveId" clId="{C424CAC7-6F98-4BBB-B665-D4A3E7D80CA6}" dt="2020-10-28T14:56:46.058" v="5650" actId="478"/>
          <ac:spMkLst>
            <pc:docMk/>
            <pc:sldMk cId="3515627670" sldId="263"/>
            <ac:spMk id="25" creationId="{8E2F4F23-9B85-492B-844C-E175EAB7958B}"/>
          </ac:spMkLst>
        </pc:spChg>
        <pc:spChg chg="del mod topLvl">
          <ac:chgData name="John Lonergan" userId="db8094ce4aaa691d" providerId="LiveId" clId="{C424CAC7-6F98-4BBB-B665-D4A3E7D80CA6}" dt="2020-10-28T14:50:03.991" v="5582" actId="478"/>
          <ac:spMkLst>
            <pc:docMk/>
            <pc:sldMk cId="3515627670" sldId="263"/>
            <ac:spMk id="29" creationId="{C00C9655-0796-4575-93B9-897ED4AEBA3C}"/>
          </ac:spMkLst>
        </pc:spChg>
        <pc:spChg chg="del mod topLvl">
          <ac:chgData name="John Lonergan" userId="db8094ce4aaa691d" providerId="LiveId" clId="{C424CAC7-6F98-4BBB-B665-D4A3E7D80CA6}" dt="2020-10-28T14:50:05.766" v="5583" actId="478"/>
          <ac:spMkLst>
            <pc:docMk/>
            <pc:sldMk cId="3515627670" sldId="263"/>
            <ac:spMk id="30" creationId="{21A2381A-E951-466B-A8DC-C4DDCFD0E816}"/>
          </ac:spMkLst>
        </pc:spChg>
        <pc:spChg chg="add del mod topLvl">
          <ac:chgData name="John Lonergan" userId="db8094ce4aaa691d" providerId="LiveId" clId="{C424CAC7-6F98-4BBB-B665-D4A3E7D80CA6}" dt="2020-10-28T14:56:46.058" v="5650" actId="478"/>
          <ac:spMkLst>
            <pc:docMk/>
            <pc:sldMk cId="3515627670" sldId="263"/>
            <ac:spMk id="40" creationId="{0FAEECB6-066C-4823-BA82-950D49F8CDD9}"/>
          </ac:spMkLst>
        </pc:spChg>
        <pc:spChg chg="del mod topLvl">
          <ac:chgData name="John Lonergan" userId="db8094ce4aaa691d" providerId="LiveId" clId="{C424CAC7-6F98-4BBB-B665-D4A3E7D80CA6}" dt="2020-10-28T14:56:46.058" v="5650" actId="478"/>
          <ac:spMkLst>
            <pc:docMk/>
            <pc:sldMk cId="3515627670" sldId="263"/>
            <ac:spMk id="41" creationId="{89D0C1B9-072E-4BDC-8CC5-907BBAD7EE05}"/>
          </ac:spMkLst>
        </pc:spChg>
        <pc:spChg chg="del mod topLvl">
          <ac:chgData name="John Lonergan" userId="db8094ce4aaa691d" providerId="LiveId" clId="{C424CAC7-6F98-4BBB-B665-D4A3E7D80CA6}" dt="2020-10-28T14:56:46.058" v="5650" actId="478"/>
          <ac:spMkLst>
            <pc:docMk/>
            <pc:sldMk cId="3515627670" sldId="263"/>
            <ac:spMk id="43" creationId="{1E217EE3-8FE2-4DEB-94E3-17E1BFB87445}"/>
          </ac:spMkLst>
        </pc:spChg>
        <pc:spChg chg="mod">
          <ac:chgData name="John Lonergan" userId="db8094ce4aaa691d" providerId="LiveId" clId="{C424CAC7-6F98-4BBB-B665-D4A3E7D80CA6}" dt="2020-10-28T14:15:26.882" v="5293" actId="165"/>
          <ac:spMkLst>
            <pc:docMk/>
            <pc:sldMk cId="3515627670" sldId="263"/>
            <ac:spMk id="52" creationId="{FA8FF6A2-29E0-4099-AB42-59D0896557E8}"/>
          </ac:spMkLst>
        </pc:spChg>
        <pc:spChg chg="mod">
          <ac:chgData name="John Lonergan" userId="db8094ce4aaa691d" providerId="LiveId" clId="{C424CAC7-6F98-4BBB-B665-D4A3E7D80CA6}" dt="2020-10-28T14:15:26.882" v="5293" actId="165"/>
          <ac:spMkLst>
            <pc:docMk/>
            <pc:sldMk cId="3515627670" sldId="263"/>
            <ac:spMk id="53" creationId="{A3A239DE-12EA-4722-8F31-E492DFC04538}"/>
          </ac:spMkLst>
        </pc:spChg>
        <pc:spChg chg="del mod topLvl">
          <ac:chgData name="John Lonergan" userId="db8094ce4aaa691d" providerId="LiveId" clId="{C424CAC7-6F98-4BBB-B665-D4A3E7D80CA6}" dt="2020-10-28T14:18:42.724" v="5393" actId="478"/>
          <ac:spMkLst>
            <pc:docMk/>
            <pc:sldMk cId="3515627670" sldId="263"/>
            <ac:spMk id="63" creationId="{9BF01921-F833-4B1E-83B0-FB5D53B3070C}"/>
          </ac:spMkLst>
        </pc:spChg>
        <pc:spChg chg="del mod topLvl">
          <ac:chgData name="John Lonergan" userId="db8094ce4aaa691d" providerId="LiveId" clId="{C424CAC7-6F98-4BBB-B665-D4A3E7D80CA6}" dt="2020-10-28T14:48:05.768" v="5491" actId="478"/>
          <ac:spMkLst>
            <pc:docMk/>
            <pc:sldMk cId="3515627670" sldId="263"/>
            <ac:spMk id="72" creationId="{5B57C5CA-FFC9-435F-9264-BECD842A055E}"/>
          </ac:spMkLst>
        </pc:spChg>
        <pc:spChg chg="mod">
          <ac:chgData name="John Lonergan" userId="db8094ce4aaa691d" providerId="LiveId" clId="{C424CAC7-6F98-4BBB-B665-D4A3E7D80CA6}" dt="2020-10-28T14:15:26.882" v="5293" actId="165"/>
          <ac:spMkLst>
            <pc:docMk/>
            <pc:sldMk cId="3515627670" sldId="263"/>
            <ac:spMk id="74" creationId="{A8F96957-0448-4E2B-8240-7A65ADC1BE08}"/>
          </ac:spMkLst>
        </pc:spChg>
        <pc:spChg chg="mod">
          <ac:chgData name="John Lonergan" userId="db8094ce4aaa691d" providerId="LiveId" clId="{C424CAC7-6F98-4BBB-B665-D4A3E7D80CA6}" dt="2020-10-28T14:15:26.882" v="5293" actId="165"/>
          <ac:spMkLst>
            <pc:docMk/>
            <pc:sldMk cId="3515627670" sldId="263"/>
            <ac:spMk id="75" creationId="{0AABBCB1-F57D-41CE-AC16-2F2136F44C51}"/>
          </ac:spMkLst>
        </pc:spChg>
        <pc:spChg chg="del mod topLvl">
          <ac:chgData name="John Lonergan" userId="db8094ce4aaa691d" providerId="LiveId" clId="{C424CAC7-6F98-4BBB-B665-D4A3E7D80CA6}" dt="2020-10-28T14:48:08.698" v="5492" actId="478"/>
          <ac:spMkLst>
            <pc:docMk/>
            <pc:sldMk cId="3515627670" sldId="263"/>
            <ac:spMk id="77" creationId="{128DBAEC-AFEF-437D-AB7E-69B4DBA9E75F}"/>
          </ac:spMkLst>
        </pc:spChg>
        <pc:spChg chg="del mod topLvl">
          <ac:chgData name="John Lonergan" userId="db8094ce4aaa691d" providerId="LiveId" clId="{C424CAC7-6F98-4BBB-B665-D4A3E7D80CA6}" dt="2020-10-28T14:46:08.328" v="5464" actId="478"/>
          <ac:spMkLst>
            <pc:docMk/>
            <pc:sldMk cId="3515627670" sldId="263"/>
            <ac:spMk id="78" creationId="{C144206C-F88E-4666-83C8-0339217A9CB1}"/>
          </ac:spMkLst>
        </pc:spChg>
        <pc:spChg chg="add del mod">
          <ac:chgData name="John Lonergan" userId="db8094ce4aaa691d" providerId="LiveId" clId="{C424CAC7-6F98-4BBB-B665-D4A3E7D80CA6}" dt="2020-10-28T14:45:09.378" v="5455" actId="478"/>
          <ac:spMkLst>
            <pc:docMk/>
            <pc:sldMk cId="3515627670" sldId="263"/>
            <ac:spMk id="94" creationId="{C231B009-51C9-487D-95BB-643BBEF27F16}"/>
          </ac:spMkLst>
        </pc:spChg>
        <pc:spChg chg="mod">
          <ac:chgData name="John Lonergan" userId="db8094ce4aaa691d" providerId="LiveId" clId="{C424CAC7-6F98-4BBB-B665-D4A3E7D80CA6}" dt="2020-10-28T14:45:43.358" v="5459" actId="14100"/>
          <ac:spMkLst>
            <pc:docMk/>
            <pc:sldMk cId="3515627670" sldId="263"/>
            <ac:spMk id="116" creationId="{8811D80B-C948-4E2F-895B-ABD9D04D5590}"/>
          </ac:spMkLst>
        </pc:spChg>
        <pc:spChg chg="mod">
          <ac:chgData name="John Lonergan" userId="db8094ce4aaa691d" providerId="LiveId" clId="{C424CAC7-6F98-4BBB-B665-D4A3E7D80CA6}" dt="2020-10-28T14:47:15.271" v="5484"/>
          <ac:spMkLst>
            <pc:docMk/>
            <pc:sldMk cId="3515627670" sldId="263"/>
            <ac:spMk id="128" creationId="{CA38260A-6A1E-4276-830C-B061B9612508}"/>
          </ac:spMkLst>
        </pc:spChg>
        <pc:spChg chg="add del mod">
          <ac:chgData name="John Lonergan" userId="db8094ce4aaa691d" providerId="LiveId" clId="{C424CAC7-6F98-4BBB-B665-D4A3E7D80CA6}" dt="2020-10-28T14:48:54.897" v="5499"/>
          <ac:spMkLst>
            <pc:docMk/>
            <pc:sldMk cId="3515627670" sldId="263"/>
            <ac:spMk id="149" creationId="{E5BFE75D-DEC8-4DDF-AE97-7F3F875BCF01}"/>
          </ac:spMkLst>
        </pc:spChg>
        <pc:spChg chg="add del mod">
          <ac:chgData name="John Lonergan" userId="db8094ce4aaa691d" providerId="LiveId" clId="{C424CAC7-6F98-4BBB-B665-D4A3E7D80CA6}" dt="2020-10-28T14:56:46.058" v="5650" actId="478"/>
          <ac:spMkLst>
            <pc:docMk/>
            <pc:sldMk cId="3515627670" sldId="263"/>
            <ac:spMk id="163" creationId="{5AC3365C-ACF8-4C47-850A-8D5457DB118A}"/>
          </ac:spMkLst>
        </pc:spChg>
        <pc:spChg chg="add del mod">
          <ac:chgData name="John Lonergan" userId="db8094ce4aaa691d" providerId="LiveId" clId="{C424CAC7-6F98-4BBB-B665-D4A3E7D80CA6}" dt="2020-10-28T14:54:49.880" v="5630" actId="478"/>
          <ac:spMkLst>
            <pc:docMk/>
            <pc:sldMk cId="3515627670" sldId="263"/>
            <ac:spMk id="167" creationId="{FF09213E-0473-4747-8DCF-44FF75A9E30D}"/>
          </ac:spMkLst>
        </pc:spChg>
        <pc:spChg chg="add del mod">
          <ac:chgData name="John Lonergan" userId="db8094ce4aaa691d" providerId="LiveId" clId="{C424CAC7-6F98-4BBB-B665-D4A3E7D80CA6}" dt="2020-10-28T14:56:46.058" v="5650" actId="478"/>
          <ac:spMkLst>
            <pc:docMk/>
            <pc:sldMk cId="3515627670" sldId="263"/>
            <ac:spMk id="171" creationId="{D8E6E1CF-7935-4ECB-BBA8-BCF51345A525}"/>
          </ac:spMkLst>
        </pc:spChg>
        <pc:spChg chg="add del mod">
          <ac:chgData name="John Lonergan" userId="db8094ce4aaa691d" providerId="LiveId" clId="{C424CAC7-6F98-4BBB-B665-D4A3E7D80CA6}" dt="2020-10-28T14:55:03.674" v="5633"/>
          <ac:spMkLst>
            <pc:docMk/>
            <pc:sldMk cId="3515627670" sldId="263"/>
            <ac:spMk id="188" creationId="{EF3FDD57-2D70-400D-AA0A-7225C7169C2B}"/>
          </ac:spMkLst>
        </pc:spChg>
        <pc:spChg chg="add del mod">
          <ac:chgData name="John Lonergan" userId="db8094ce4aaa691d" providerId="LiveId" clId="{C424CAC7-6F98-4BBB-B665-D4A3E7D80CA6}" dt="2020-10-28T14:55:03.674" v="5633"/>
          <ac:spMkLst>
            <pc:docMk/>
            <pc:sldMk cId="3515627670" sldId="263"/>
            <ac:spMk id="192" creationId="{EBDC4B3F-4CD4-4968-9A38-0F44250F9D9A}"/>
          </ac:spMkLst>
        </pc:spChg>
        <pc:spChg chg="add del mod">
          <ac:chgData name="John Lonergan" userId="db8094ce4aaa691d" providerId="LiveId" clId="{C424CAC7-6F98-4BBB-B665-D4A3E7D80CA6}" dt="2020-10-28T14:55:03.674" v="5633"/>
          <ac:spMkLst>
            <pc:docMk/>
            <pc:sldMk cId="3515627670" sldId="263"/>
            <ac:spMk id="196" creationId="{4D1FEC59-3EEE-48F3-9BD6-CB5D1CD4255F}"/>
          </ac:spMkLst>
        </pc:spChg>
        <pc:spChg chg="add del mod">
          <ac:chgData name="John Lonergan" userId="db8094ce4aaa691d" providerId="LiveId" clId="{C424CAC7-6F98-4BBB-B665-D4A3E7D80CA6}" dt="2020-10-28T14:55:08.798" v="5635"/>
          <ac:spMkLst>
            <pc:docMk/>
            <pc:sldMk cId="3515627670" sldId="263"/>
            <ac:spMk id="199" creationId="{906716E3-8F2D-4FD7-A5E6-5B0C0C3D1000}"/>
          </ac:spMkLst>
        </pc:spChg>
        <pc:spChg chg="add del mod">
          <ac:chgData name="John Lonergan" userId="db8094ce4aaa691d" providerId="LiveId" clId="{C424CAC7-6F98-4BBB-B665-D4A3E7D80CA6}" dt="2020-10-28T14:55:22.630" v="5638" actId="478"/>
          <ac:spMkLst>
            <pc:docMk/>
            <pc:sldMk cId="3515627670" sldId="263"/>
            <ac:spMk id="204" creationId="{13708EBE-991E-4A91-839D-8E8098FB6FCB}"/>
          </ac:spMkLst>
        </pc:spChg>
        <pc:spChg chg="add del mod">
          <ac:chgData name="John Lonergan" userId="db8094ce4aaa691d" providerId="LiveId" clId="{C424CAC7-6F98-4BBB-B665-D4A3E7D80CA6}" dt="2020-10-28T14:56:46.058" v="5650" actId="478"/>
          <ac:spMkLst>
            <pc:docMk/>
            <pc:sldMk cId="3515627670" sldId="263"/>
            <ac:spMk id="1030" creationId="{CB007EF3-4424-4A64-830E-CF48FC07C30D}"/>
          </ac:spMkLst>
        </pc:spChg>
        <pc:spChg chg="del mod topLvl">
          <ac:chgData name="John Lonergan" userId="db8094ce4aaa691d" providerId="LiveId" clId="{C424CAC7-6F98-4BBB-B665-D4A3E7D80CA6}" dt="2020-10-28T14:56:46.058" v="5650" actId="478"/>
          <ac:spMkLst>
            <pc:docMk/>
            <pc:sldMk cId="3515627670" sldId="263"/>
            <ac:spMk id="1037" creationId="{DE0F0D79-7FFC-4C74-8E98-D06810FC743A}"/>
          </ac:spMkLst>
        </pc:spChg>
        <pc:spChg chg="mod topLvl">
          <ac:chgData name="John Lonergan" userId="db8094ce4aaa691d" providerId="LiveId" clId="{C424CAC7-6F98-4BBB-B665-D4A3E7D80CA6}" dt="2020-10-28T14:19:08.742" v="5400" actId="165"/>
          <ac:spMkLst>
            <pc:docMk/>
            <pc:sldMk cId="3515627670" sldId="263"/>
            <ac:spMk id="1038" creationId="{ECEBA9AE-051F-43F3-8545-8A8A16146778}"/>
          </ac:spMkLst>
        </pc:spChg>
        <pc:spChg chg="del">
          <ac:chgData name="John Lonergan" userId="db8094ce4aaa691d" providerId="LiveId" clId="{C424CAC7-6F98-4BBB-B665-D4A3E7D80CA6}" dt="2020-10-28T14:12:58.212" v="5118" actId="478"/>
          <ac:spMkLst>
            <pc:docMk/>
            <pc:sldMk cId="3515627670" sldId="263"/>
            <ac:spMk id="1049" creationId="{1FFB7DE7-0766-442B-9641-5FC72E23C3F2}"/>
          </ac:spMkLst>
        </pc:spChg>
        <pc:spChg chg="del">
          <ac:chgData name="John Lonergan" userId="db8094ce4aaa691d" providerId="LiveId" clId="{C424CAC7-6F98-4BBB-B665-D4A3E7D80CA6}" dt="2020-10-28T14:12:58.212" v="5118" actId="478"/>
          <ac:spMkLst>
            <pc:docMk/>
            <pc:sldMk cId="3515627670" sldId="263"/>
            <ac:spMk id="1055" creationId="{D60549CB-D39F-44D2-A0CD-8D1D9051A8B7}"/>
          </ac:spMkLst>
        </pc:spChg>
        <pc:grpChg chg="add del mod">
          <ac:chgData name="John Lonergan" userId="db8094ce4aaa691d" providerId="LiveId" clId="{C424CAC7-6F98-4BBB-B665-D4A3E7D80CA6}" dt="2020-10-28T14:15:26.882" v="5293" actId="165"/>
          <ac:grpSpMkLst>
            <pc:docMk/>
            <pc:sldMk cId="3515627670" sldId="263"/>
            <ac:grpSpMk id="11" creationId="{65A3793A-0EDA-4DA5-A480-0A5CB07551C2}"/>
          </ac:grpSpMkLst>
        </pc:grpChg>
        <pc:grpChg chg="del mod topLvl">
          <ac:chgData name="John Lonergan" userId="db8094ce4aaa691d" providerId="LiveId" clId="{C424CAC7-6F98-4BBB-B665-D4A3E7D80CA6}" dt="2020-10-28T14:50:03.991" v="5582" actId="478"/>
          <ac:grpSpMkLst>
            <pc:docMk/>
            <pc:sldMk cId="3515627670" sldId="263"/>
            <ac:grpSpMk id="31" creationId="{28812FAE-B663-496B-9000-9D200985D634}"/>
          </ac:grpSpMkLst>
        </pc:grpChg>
        <pc:grpChg chg="add del mod">
          <ac:chgData name="John Lonergan" userId="db8094ce4aaa691d" providerId="LiveId" clId="{C424CAC7-6F98-4BBB-B665-D4A3E7D80CA6}" dt="2020-10-28T14:19:08.742" v="5400" actId="165"/>
          <ac:grpSpMkLst>
            <pc:docMk/>
            <pc:sldMk cId="3515627670" sldId="263"/>
            <ac:grpSpMk id="49" creationId="{9596BCF3-A060-4B72-95D0-9B7E4251AAFB}"/>
          </ac:grpSpMkLst>
        </pc:grpChg>
        <pc:grpChg chg="del mod topLvl">
          <ac:chgData name="John Lonergan" userId="db8094ce4aaa691d" providerId="LiveId" clId="{C424CAC7-6F98-4BBB-B665-D4A3E7D80CA6}" dt="2020-10-28T14:15:33.453" v="5295" actId="478"/>
          <ac:grpSpMkLst>
            <pc:docMk/>
            <pc:sldMk cId="3515627670" sldId="263"/>
            <ac:grpSpMk id="56" creationId="{18ECE171-E49A-433F-9316-F4A031C4F456}"/>
          </ac:grpSpMkLst>
        </pc:grpChg>
        <pc:grpChg chg="del mod topLvl">
          <ac:chgData name="John Lonergan" userId="db8094ce4aaa691d" providerId="LiveId" clId="{C424CAC7-6F98-4BBB-B665-D4A3E7D80CA6}" dt="2020-10-28T14:48:05.768" v="5491" actId="478"/>
          <ac:grpSpMkLst>
            <pc:docMk/>
            <pc:sldMk cId="3515627670" sldId="263"/>
            <ac:grpSpMk id="71" creationId="{178AD455-63BB-4711-8903-8EFE222AE8E0}"/>
          </ac:grpSpMkLst>
        </pc:grpChg>
        <pc:grpChg chg="del mod topLvl">
          <ac:chgData name="John Lonergan" userId="db8094ce4aaa691d" providerId="LiveId" clId="{C424CAC7-6F98-4BBB-B665-D4A3E7D80CA6}" dt="2020-10-28T14:17:07.241" v="5322" actId="478"/>
          <ac:grpSpMkLst>
            <pc:docMk/>
            <pc:sldMk cId="3515627670" sldId="263"/>
            <ac:grpSpMk id="73" creationId="{A3D9ED14-FA28-4092-AC79-7794F71CA28E}"/>
          </ac:grpSpMkLst>
        </pc:grpChg>
        <pc:grpChg chg="add del mod">
          <ac:chgData name="John Lonergan" userId="db8094ce4aaa691d" providerId="LiveId" clId="{C424CAC7-6F98-4BBB-B665-D4A3E7D80CA6}" dt="2020-10-28T14:48:51.859" v="5497" actId="165"/>
          <ac:grpSpMkLst>
            <pc:docMk/>
            <pc:sldMk cId="3515627670" sldId="263"/>
            <ac:grpSpMk id="101" creationId="{43825666-0366-4EF3-A68D-FEB0A821617B}"/>
          </ac:grpSpMkLst>
        </pc:grpChg>
        <pc:grpChg chg="add del mod">
          <ac:chgData name="John Lonergan" userId="db8094ce4aaa691d" providerId="LiveId" clId="{C424CAC7-6F98-4BBB-B665-D4A3E7D80CA6}" dt="2020-10-28T14:45:53.167" v="5462" actId="478"/>
          <ac:grpSpMkLst>
            <pc:docMk/>
            <pc:sldMk cId="3515627670" sldId="263"/>
            <ac:grpSpMk id="112" creationId="{9121259A-D9EA-4231-BE1C-8FAABA35D185}"/>
          </ac:grpSpMkLst>
        </pc:grpChg>
        <pc:grpChg chg="add del mod">
          <ac:chgData name="John Lonergan" userId="db8094ce4aaa691d" providerId="LiveId" clId="{C424CAC7-6F98-4BBB-B665-D4A3E7D80CA6}" dt="2020-10-28T14:47:23.323" v="5486" actId="478"/>
          <ac:grpSpMkLst>
            <pc:docMk/>
            <pc:sldMk cId="3515627670" sldId="263"/>
            <ac:grpSpMk id="124" creationId="{997EF076-EFAA-4982-A8A7-FA6D081627FF}"/>
          </ac:grpSpMkLst>
        </pc:grpChg>
        <pc:picChg chg="del">
          <ac:chgData name="John Lonergan" userId="db8094ce4aaa691d" providerId="LiveId" clId="{C424CAC7-6F98-4BBB-B665-D4A3E7D80CA6}" dt="2020-10-28T14:12:58.212" v="5118" actId="478"/>
          <ac:picMkLst>
            <pc:docMk/>
            <pc:sldMk cId="3515627670" sldId="263"/>
            <ac:picMk id="1057" creationId="{F2C8C1B4-50FE-4589-BB74-A6C33B02D4D5}"/>
          </ac:picMkLst>
        </pc:picChg>
        <pc:picChg chg="del">
          <ac:chgData name="John Lonergan" userId="db8094ce4aaa691d" providerId="LiveId" clId="{C424CAC7-6F98-4BBB-B665-D4A3E7D80CA6}" dt="2020-10-28T14:12:58.212" v="5118" actId="478"/>
          <ac:picMkLst>
            <pc:docMk/>
            <pc:sldMk cId="3515627670" sldId="263"/>
            <ac:picMk id="1059" creationId="{D0CFF074-A44A-4C16-BA55-73B205393DEA}"/>
          </ac:picMkLst>
        </pc:picChg>
        <pc:picChg chg="del">
          <ac:chgData name="John Lonergan" userId="db8094ce4aaa691d" providerId="LiveId" clId="{C424CAC7-6F98-4BBB-B665-D4A3E7D80CA6}" dt="2020-10-28T14:12:58.212" v="5118" actId="478"/>
          <ac:picMkLst>
            <pc:docMk/>
            <pc:sldMk cId="3515627670" sldId="263"/>
            <ac:picMk id="1061" creationId="{2C6F06FE-DF44-4661-83BA-9FA0D506E639}"/>
          </ac:picMkLst>
        </pc:picChg>
        <pc:picChg chg="del">
          <ac:chgData name="John Lonergan" userId="db8094ce4aaa691d" providerId="LiveId" clId="{C424CAC7-6F98-4BBB-B665-D4A3E7D80CA6}" dt="2020-10-28T14:12:58.212" v="5118" actId="478"/>
          <ac:picMkLst>
            <pc:docMk/>
            <pc:sldMk cId="3515627670" sldId="263"/>
            <ac:picMk id="1063" creationId="{8568A322-F2F3-4E2F-8597-7FE98E8262D0}"/>
          </ac:picMkLst>
        </pc:picChg>
        <pc:cxnChg chg="del mod topLvl">
          <ac:chgData name="John Lonergan" userId="db8094ce4aaa691d" providerId="LiveId" clId="{C424CAC7-6F98-4BBB-B665-D4A3E7D80CA6}" dt="2020-10-28T14:56:46.058" v="5650" actId="478"/>
          <ac:cxnSpMkLst>
            <pc:docMk/>
            <pc:sldMk cId="3515627670" sldId="263"/>
            <ac:cxnSpMk id="6" creationId="{ECA2B438-A793-4EFD-926F-138A4C048748}"/>
          </ac:cxnSpMkLst>
        </pc:cxnChg>
        <pc:cxnChg chg="del mod topLvl">
          <ac:chgData name="John Lonergan" userId="db8094ce4aaa691d" providerId="LiveId" clId="{C424CAC7-6F98-4BBB-B665-D4A3E7D80CA6}" dt="2020-10-28T14:52:10.784" v="5623" actId="478"/>
          <ac:cxnSpMkLst>
            <pc:docMk/>
            <pc:sldMk cId="3515627670" sldId="263"/>
            <ac:cxnSpMk id="9" creationId="{F0DE8864-86BE-45D7-9A8F-1BDFD210F712}"/>
          </ac:cxnSpMkLst>
        </pc:cxnChg>
        <pc:cxnChg chg="del mod topLvl">
          <ac:chgData name="John Lonergan" userId="db8094ce4aaa691d" providerId="LiveId" clId="{C424CAC7-6F98-4BBB-B665-D4A3E7D80CA6}" dt="2020-10-28T14:56:46.058" v="5650" actId="478"/>
          <ac:cxnSpMkLst>
            <pc:docMk/>
            <pc:sldMk cId="3515627670" sldId="263"/>
            <ac:cxnSpMk id="26" creationId="{7E454538-5F4B-4427-BCCC-041CF59A8C32}"/>
          </ac:cxnSpMkLst>
        </pc:cxnChg>
        <pc:cxnChg chg="del mod topLvl">
          <ac:chgData name="John Lonergan" userId="db8094ce4aaa691d" providerId="LiveId" clId="{C424CAC7-6F98-4BBB-B665-D4A3E7D80CA6}" dt="2020-10-28T14:56:46.058" v="5650" actId="478"/>
          <ac:cxnSpMkLst>
            <pc:docMk/>
            <pc:sldMk cId="3515627670" sldId="263"/>
            <ac:cxnSpMk id="33" creationId="{A3401FF2-A723-45D3-9829-629EAA43A1D4}"/>
          </ac:cxnSpMkLst>
        </pc:cxnChg>
        <pc:cxnChg chg="del mod topLvl">
          <ac:chgData name="John Lonergan" userId="db8094ce4aaa691d" providerId="LiveId" clId="{C424CAC7-6F98-4BBB-B665-D4A3E7D80CA6}" dt="2020-10-28T14:56:46.058" v="5650" actId="478"/>
          <ac:cxnSpMkLst>
            <pc:docMk/>
            <pc:sldMk cId="3515627670" sldId="263"/>
            <ac:cxnSpMk id="36" creationId="{7451FAFA-BB80-4B11-BE20-DB219F10F5AF}"/>
          </ac:cxnSpMkLst>
        </pc:cxnChg>
        <pc:cxnChg chg="del mod topLvl">
          <ac:chgData name="John Lonergan" userId="db8094ce4aaa691d" providerId="LiveId" clId="{C424CAC7-6F98-4BBB-B665-D4A3E7D80CA6}" dt="2020-10-28T14:56:46.058" v="5650" actId="478"/>
          <ac:cxnSpMkLst>
            <pc:docMk/>
            <pc:sldMk cId="3515627670" sldId="263"/>
            <ac:cxnSpMk id="42" creationId="{12183C5A-3C21-4FA5-A2AF-8AC5C1F57185}"/>
          </ac:cxnSpMkLst>
        </pc:cxnChg>
        <pc:cxnChg chg="del mod topLvl">
          <ac:chgData name="John Lonergan" userId="db8094ce4aaa691d" providerId="LiveId" clId="{C424CAC7-6F98-4BBB-B665-D4A3E7D80CA6}" dt="2020-10-28T14:56:46.058" v="5650" actId="478"/>
          <ac:cxnSpMkLst>
            <pc:docMk/>
            <pc:sldMk cId="3515627670" sldId="263"/>
            <ac:cxnSpMk id="44" creationId="{19E608C2-4721-4466-BC01-E675E74A9125}"/>
          </ac:cxnSpMkLst>
        </pc:cxnChg>
        <pc:cxnChg chg="del mod topLvl">
          <ac:chgData name="John Lonergan" userId="db8094ce4aaa691d" providerId="LiveId" clId="{C424CAC7-6F98-4BBB-B665-D4A3E7D80CA6}" dt="2020-10-28T14:56:46.058" v="5650" actId="478"/>
          <ac:cxnSpMkLst>
            <pc:docMk/>
            <pc:sldMk cId="3515627670" sldId="263"/>
            <ac:cxnSpMk id="45" creationId="{43611C21-2966-4C7A-946D-8E82E30EF553}"/>
          </ac:cxnSpMkLst>
        </pc:cxnChg>
        <pc:cxnChg chg="del mod topLvl">
          <ac:chgData name="John Lonergan" userId="db8094ce4aaa691d" providerId="LiveId" clId="{C424CAC7-6F98-4BBB-B665-D4A3E7D80CA6}" dt="2020-10-28T14:56:46.058" v="5650" actId="478"/>
          <ac:cxnSpMkLst>
            <pc:docMk/>
            <pc:sldMk cId="3515627670" sldId="263"/>
            <ac:cxnSpMk id="46" creationId="{D0ED2052-1C73-4719-B13C-919AD204DCA0}"/>
          </ac:cxnSpMkLst>
        </pc:cxnChg>
        <pc:cxnChg chg="del mod topLvl">
          <ac:chgData name="John Lonergan" userId="db8094ce4aaa691d" providerId="LiveId" clId="{C424CAC7-6F98-4BBB-B665-D4A3E7D80CA6}" dt="2020-10-28T14:52:08.699" v="5622" actId="478"/>
          <ac:cxnSpMkLst>
            <pc:docMk/>
            <pc:sldMk cId="3515627670" sldId="263"/>
            <ac:cxnSpMk id="54" creationId="{0E7D669A-DE28-4563-B442-7F77118C4EDC}"/>
          </ac:cxnSpMkLst>
        </pc:cxnChg>
        <pc:cxnChg chg="del mod topLvl">
          <ac:chgData name="John Lonergan" userId="db8094ce4aaa691d" providerId="LiveId" clId="{C424CAC7-6F98-4BBB-B665-D4A3E7D80CA6}" dt="2020-10-28T14:15:31.024" v="5294" actId="478"/>
          <ac:cxnSpMkLst>
            <pc:docMk/>
            <pc:sldMk cId="3515627670" sldId="263"/>
            <ac:cxnSpMk id="58" creationId="{4FD52EC2-7F1D-40A3-BF10-032B562AB3D8}"/>
          </ac:cxnSpMkLst>
        </pc:cxnChg>
        <pc:cxnChg chg="add del mod topLvl">
          <ac:chgData name="John Lonergan" userId="db8094ce4aaa691d" providerId="LiveId" clId="{C424CAC7-6F98-4BBB-B665-D4A3E7D80CA6}" dt="2020-10-28T14:56:46.058" v="5650" actId="478"/>
          <ac:cxnSpMkLst>
            <pc:docMk/>
            <pc:sldMk cId="3515627670" sldId="263"/>
            <ac:cxnSpMk id="60" creationId="{C62AD85B-945A-4B6D-B602-3C3658333ED8}"/>
          </ac:cxnSpMkLst>
        </pc:cxnChg>
        <pc:cxnChg chg="del mod topLvl">
          <ac:chgData name="John Lonergan" userId="db8094ce4aaa691d" providerId="LiveId" clId="{C424CAC7-6F98-4BBB-B665-D4A3E7D80CA6}" dt="2020-10-28T14:50:07.740" v="5584" actId="478"/>
          <ac:cxnSpMkLst>
            <pc:docMk/>
            <pc:sldMk cId="3515627670" sldId="263"/>
            <ac:cxnSpMk id="64" creationId="{C9BB674B-A7F9-49F9-90B3-62E1AC5AF1AE}"/>
          </ac:cxnSpMkLst>
        </pc:cxnChg>
        <pc:cxnChg chg="del mod topLvl">
          <ac:chgData name="John Lonergan" userId="db8094ce4aaa691d" providerId="LiveId" clId="{C424CAC7-6F98-4BBB-B665-D4A3E7D80CA6}" dt="2020-10-28T14:50:01.252" v="5581" actId="478"/>
          <ac:cxnSpMkLst>
            <pc:docMk/>
            <pc:sldMk cId="3515627670" sldId="263"/>
            <ac:cxnSpMk id="65" creationId="{D7E270BB-FEED-4D88-B4AD-FA40EA6260EC}"/>
          </ac:cxnSpMkLst>
        </pc:cxnChg>
        <pc:cxnChg chg="del mod topLvl">
          <ac:chgData name="John Lonergan" userId="db8094ce4aaa691d" providerId="LiveId" clId="{C424CAC7-6F98-4BBB-B665-D4A3E7D80CA6}" dt="2020-10-28T14:56:46.058" v="5650" actId="478"/>
          <ac:cxnSpMkLst>
            <pc:docMk/>
            <pc:sldMk cId="3515627670" sldId="263"/>
            <ac:cxnSpMk id="66" creationId="{2DDBCE2A-B170-4060-A4A1-C55FCAEB0998}"/>
          </ac:cxnSpMkLst>
        </pc:cxnChg>
        <pc:cxnChg chg="add del mod topLvl">
          <ac:chgData name="John Lonergan" userId="db8094ce4aaa691d" providerId="LiveId" clId="{C424CAC7-6F98-4BBB-B665-D4A3E7D80CA6}" dt="2020-10-28T14:56:46.058" v="5650" actId="478"/>
          <ac:cxnSpMkLst>
            <pc:docMk/>
            <pc:sldMk cId="3515627670" sldId="263"/>
            <ac:cxnSpMk id="67" creationId="{493F3DB0-31B2-489E-8583-D158107F59B4}"/>
          </ac:cxnSpMkLst>
        </pc:cxnChg>
        <pc:cxnChg chg="add del mod topLvl">
          <ac:chgData name="John Lonergan" userId="db8094ce4aaa691d" providerId="LiveId" clId="{C424CAC7-6F98-4BBB-B665-D4A3E7D80CA6}" dt="2020-10-28T14:56:46.058" v="5650" actId="478"/>
          <ac:cxnSpMkLst>
            <pc:docMk/>
            <pc:sldMk cId="3515627670" sldId="263"/>
            <ac:cxnSpMk id="68" creationId="{FDFDD968-38CD-48AE-A37B-0545B43FAAA5}"/>
          </ac:cxnSpMkLst>
        </pc:cxnChg>
        <pc:cxnChg chg="add del mod topLvl">
          <ac:chgData name="John Lonergan" userId="db8094ce4aaa691d" providerId="LiveId" clId="{C424CAC7-6F98-4BBB-B665-D4A3E7D80CA6}" dt="2020-10-28T14:56:49.727" v="5651" actId="478"/>
          <ac:cxnSpMkLst>
            <pc:docMk/>
            <pc:sldMk cId="3515627670" sldId="263"/>
            <ac:cxnSpMk id="69" creationId="{885E6AD5-0C38-4013-9D58-24CDC00E0AA7}"/>
          </ac:cxnSpMkLst>
        </pc:cxnChg>
        <pc:cxnChg chg="del mod topLvl">
          <ac:chgData name="John Lonergan" userId="db8094ce4aaa691d" providerId="LiveId" clId="{C424CAC7-6F98-4BBB-B665-D4A3E7D80CA6}" dt="2020-10-28T14:46:05.651" v="5463" actId="478"/>
          <ac:cxnSpMkLst>
            <pc:docMk/>
            <pc:sldMk cId="3515627670" sldId="263"/>
            <ac:cxnSpMk id="76" creationId="{0415EBC2-2FD5-4F82-AD41-29D1CD2EED13}"/>
          </ac:cxnSpMkLst>
        </pc:cxnChg>
        <pc:cxnChg chg="del mod topLvl">
          <ac:chgData name="John Lonergan" userId="db8094ce4aaa691d" providerId="LiveId" clId="{C424CAC7-6F98-4BBB-B665-D4A3E7D80CA6}" dt="2020-10-28T14:18:00.378" v="5349" actId="478"/>
          <ac:cxnSpMkLst>
            <pc:docMk/>
            <pc:sldMk cId="3515627670" sldId="263"/>
            <ac:cxnSpMk id="79" creationId="{0ED7E8CC-98CB-47D7-A6E4-9AADE701A78B}"/>
          </ac:cxnSpMkLst>
        </pc:cxnChg>
        <pc:cxnChg chg="add del mod topLvl">
          <ac:chgData name="John Lonergan" userId="db8094ce4aaa691d" providerId="LiveId" clId="{C424CAC7-6F98-4BBB-B665-D4A3E7D80CA6}" dt="2020-10-28T14:56:46.058" v="5650" actId="478"/>
          <ac:cxnSpMkLst>
            <pc:docMk/>
            <pc:sldMk cId="3515627670" sldId="263"/>
            <ac:cxnSpMk id="87" creationId="{E35D6603-936D-46C3-8973-8C3CB310E30D}"/>
          </ac:cxnSpMkLst>
        </pc:cxnChg>
        <pc:cxnChg chg="add del mod topLvl">
          <ac:chgData name="John Lonergan" userId="db8094ce4aaa691d" providerId="LiveId" clId="{C424CAC7-6F98-4BBB-B665-D4A3E7D80CA6}" dt="2020-10-28T14:56:46.058" v="5650" actId="478"/>
          <ac:cxnSpMkLst>
            <pc:docMk/>
            <pc:sldMk cId="3515627670" sldId="263"/>
            <ac:cxnSpMk id="91" creationId="{47AB1B23-424F-41D5-8889-75A5A4623D59}"/>
          </ac:cxnSpMkLst>
        </pc:cxnChg>
        <pc:cxnChg chg="add del mod topLvl">
          <ac:chgData name="John Lonergan" userId="db8094ce4aaa691d" providerId="LiveId" clId="{C424CAC7-6F98-4BBB-B665-D4A3E7D80CA6}" dt="2020-10-28T14:56:46.058" v="5650" actId="478"/>
          <ac:cxnSpMkLst>
            <pc:docMk/>
            <pc:sldMk cId="3515627670" sldId="263"/>
            <ac:cxnSpMk id="95" creationId="{A94FFB5D-3A11-4BDC-95D6-373C2EDC7916}"/>
          </ac:cxnSpMkLst>
        </pc:cxnChg>
        <pc:cxnChg chg="add del mod">
          <ac:chgData name="John Lonergan" userId="db8094ce4aaa691d" providerId="LiveId" clId="{C424CAC7-6F98-4BBB-B665-D4A3E7D80CA6}" dt="2020-10-28T14:45:09.378" v="5455" actId="478"/>
          <ac:cxnSpMkLst>
            <pc:docMk/>
            <pc:sldMk cId="3515627670" sldId="263"/>
            <ac:cxnSpMk id="99" creationId="{FDBFCCAA-E940-4A58-9AD1-A2FB63E32ED3}"/>
          </ac:cxnSpMkLst>
        </pc:cxnChg>
        <pc:cxnChg chg="add del mod">
          <ac:chgData name="John Lonergan" userId="db8094ce4aaa691d" providerId="LiveId" clId="{C424CAC7-6F98-4BBB-B665-D4A3E7D80CA6}" dt="2020-10-28T14:45:09.378" v="5455" actId="478"/>
          <ac:cxnSpMkLst>
            <pc:docMk/>
            <pc:sldMk cId="3515627670" sldId="263"/>
            <ac:cxnSpMk id="100" creationId="{9F8E2772-8FC4-4FB6-B226-7FE042476E81}"/>
          </ac:cxnSpMkLst>
        </pc:cxnChg>
        <pc:cxnChg chg="add del mod">
          <ac:chgData name="John Lonergan" userId="db8094ce4aaa691d" providerId="LiveId" clId="{C424CAC7-6F98-4BBB-B665-D4A3E7D80CA6}" dt="2020-10-28T14:45:09.378" v="5455" actId="478"/>
          <ac:cxnSpMkLst>
            <pc:docMk/>
            <pc:sldMk cId="3515627670" sldId="263"/>
            <ac:cxnSpMk id="108" creationId="{18A51C5E-F9DB-4006-BCC5-1D1E7C28F96F}"/>
          </ac:cxnSpMkLst>
        </pc:cxnChg>
        <pc:cxnChg chg="mod">
          <ac:chgData name="John Lonergan" userId="db8094ce4aaa691d" providerId="LiveId" clId="{C424CAC7-6F98-4BBB-B665-D4A3E7D80CA6}" dt="2020-10-28T14:45:53.167" v="5462" actId="478"/>
          <ac:cxnSpMkLst>
            <pc:docMk/>
            <pc:sldMk cId="3515627670" sldId="263"/>
            <ac:cxnSpMk id="113" creationId="{F06A93FA-B22B-4010-A66B-6767B38E04C9}"/>
          </ac:cxnSpMkLst>
        </pc:cxnChg>
        <pc:cxnChg chg="mod">
          <ac:chgData name="John Lonergan" userId="db8094ce4aaa691d" providerId="LiveId" clId="{C424CAC7-6F98-4BBB-B665-D4A3E7D80CA6}" dt="2020-10-28T14:45:35.525" v="5457"/>
          <ac:cxnSpMkLst>
            <pc:docMk/>
            <pc:sldMk cId="3515627670" sldId="263"/>
            <ac:cxnSpMk id="114" creationId="{BE6B0B42-8FEA-40CC-84FE-9A42506E0AEF}"/>
          </ac:cxnSpMkLst>
        </pc:cxnChg>
        <pc:cxnChg chg="mod">
          <ac:chgData name="John Lonergan" userId="db8094ce4aaa691d" providerId="LiveId" clId="{C424CAC7-6F98-4BBB-B665-D4A3E7D80CA6}" dt="2020-10-28T14:45:35.525" v="5457"/>
          <ac:cxnSpMkLst>
            <pc:docMk/>
            <pc:sldMk cId="3515627670" sldId="263"/>
            <ac:cxnSpMk id="115" creationId="{B0A6B12B-1C0F-426E-AB3D-EAE2CC92EA1E}"/>
          </ac:cxnSpMkLst>
        </pc:cxnChg>
        <pc:cxnChg chg="mod">
          <ac:chgData name="John Lonergan" userId="db8094ce4aaa691d" providerId="LiveId" clId="{C424CAC7-6F98-4BBB-B665-D4A3E7D80CA6}" dt="2020-10-28T14:45:53.167" v="5462" actId="478"/>
          <ac:cxnSpMkLst>
            <pc:docMk/>
            <pc:sldMk cId="3515627670" sldId="263"/>
            <ac:cxnSpMk id="117" creationId="{5BF976EC-9975-435F-99CA-9C87C06E77EE}"/>
          </ac:cxnSpMkLst>
        </pc:cxnChg>
        <pc:cxnChg chg="mod">
          <ac:chgData name="John Lonergan" userId="db8094ce4aaa691d" providerId="LiveId" clId="{C424CAC7-6F98-4BBB-B665-D4A3E7D80CA6}" dt="2020-10-28T14:45:53.167" v="5462" actId="478"/>
          <ac:cxnSpMkLst>
            <pc:docMk/>
            <pc:sldMk cId="3515627670" sldId="263"/>
            <ac:cxnSpMk id="118" creationId="{82161C54-6426-42A7-902D-10BDEF5CCE31}"/>
          </ac:cxnSpMkLst>
        </pc:cxnChg>
        <pc:cxnChg chg="mod">
          <ac:chgData name="John Lonergan" userId="db8094ce4aaa691d" providerId="LiveId" clId="{C424CAC7-6F98-4BBB-B665-D4A3E7D80CA6}" dt="2020-10-28T14:45:53.167" v="5462" actId="478"/>
          <ac:cxnSpMkLst>
            <pc:docMk/>
            <pc:sldMk cId="3515627670" sldId="263"/>
            <ac:cxnSpMk id="119" creationId="{0C9039B4-4702-4949-A464-88DD3BADBD1C}"/>
          </ac:cxnSpMkLst>
        </pc:cxnChg>
        <pc:cxnChg chg="mod">
          <ac:chgData name="John Lonergan" userId="db8094ce4aaa691d" providerId="LiveId" clId="{C424CAC7-6F98-4BBB-B665-D4A3E7D80CA6}" dt="2020-10-28T14:47:23.323" v="5486" actId="478"/>
          <ac:cxnSpMkLst>
            <pc:docMk/>
            <pc:sldMk cId="3515627670" sldId="263"/>
            <ac:cxnSpMk id="125" creationId="{EB016583-A2E8-454D-8A25-845D18E4C276}"/>
          </ac:cxnSpMkLst>
        </pc:cxnChg>
        <pc:cxnChg chg="mod">
          <ac:chgData name="John Lonergan" userId="db8094ce4aaa691d" providerId="LiveId" clId="{C424CAC7-6F98-4BBB-B665-D4A3E7D80CA6}" dt="2020-10-28T14:47:15.271" v="5484"/>
          <ac:cxnSpMkLst>
            <pc:docMk/>
            <pc:sldMk cId="3515627670" sldId="263"/>
            <ac:cxnSpMk id="126" creationId="{2BABF168-583A-4401-9219-F2F37405900B}"/>
          </ac:cxnSpMkLst>
        </pc:cxnChg>
        <pc:cxnChg chg="mod">
          <ac:chgData name="John Lonergan" userId="db8094ce4aaa691d" providerId="LiveId" clId="{C424CAC7-6F98-4BBB-B665-D4A3E7D80CA6}" dt="2020-10-28T14:47:15.271" v="5484"/>
          <ac:cxnSpMkLst>
            <pc:docMk/>
            <pc:sldMk cId="3515627670" sldId="263"/>
            <ac:cxnSpMk id="127" creationId="{4F142634-113A-4F0A-93A1-1837801979E3}"/>
          </ac:cxnSpMkLst>
        </pc:cxnChg>
        <pc:cxnChg chg="mod">
          <ac:chgData name="John Lonergan" userId="db8094ce4aaa691d" providerId="LiveId" clId="{C424CAC7-6F98-4BBB-B665-D4A3E7D80CA6}" dt="2020-10-28T14:47:23.323" v="5486" actId="478"/>
          <ac:cxnSpMkLst>
            <pc:docMk/>
            <pc:sldMk cId="3515627670" sldId="263"/>
            <ac:cxnSpMk id="129" creationId="{94B39C98-A2A2-44BE-B4AC-BDBC9DA4C7CB}"/>
          </ac:cxnSpMkLst>
        </pc:cxnChg>
        <pc:cxnChg chg="mod">
          <ac:chgData name="John Lonergan" userId="db8094ce4aaa691d" providerId="LiveId" clId="{C424CAC7-6F98-4BBB-B665-D4A3E7D80CA6}" dt="2020-10-28T14:47:23.323" v="5486" actId="478"/>
          <ac:cxnSpMkLst>
            <pc:docMk/>
            <pc:sldMk cId="3515627670" sldId="263"/>
            <ac:cxnSpMk id="130" creationId="{3CFDF82D-0172-4744-934A-3B0D64102B4B}"/>
          </ac:cxnSpMkLst>
        </pc:cxnChg>
        <pc:cxnChg chg="mod">
          <ac:chgData name="John Lonergan" userId="db8094ce4aaa691d" providerId="LiveId" clId="{C424CAC7-6F98-4BBB-B665-D4A3E7D80CA6}" dt="2020-10-28T14:47:23.323" v="5486" actId="478"/>
          <ac:cxnSpMkLst>
            <pc:docMk/>
            <pc:sldMk cId="3515627670" sldId="263"/>
            <ac:cxnSpMk id="131" creationId="{5D4DD7A5-D659-4AE8-9A6B-EDE20CAA1550}"/>
          </ac:cxnSpMkLst>
        </pc:cxnChg>
        <pc:cxnChg chg="add del mod">
          <ac:chgData name="John Lonergan" userId="db8094ce4aaa691d" providerId="LiveId" clId="{C424CAC7-6F98-4BBB-B665-D4A3E7D80CA6}" dt="2020-10-28T14:48:54.897" v="5499"/>
          <ac:cxnSpMkLst>
            <pc:docMk/>
            <pc:sldMk cId="3515627670" sldId="263"/>
            <ac:cxnSpMk id="146" creationId="{914EC513-1CA5-49C6-B424-8F3783376074}"/>
          </ac:cxnSpMkLst>
        </pc:cxnChg>
        <pc:cxnChg chg="add del mod">
          <ac:chgData name="John Lonergan" userId="db8094ce4aaa691d" providerId="LiveId" clId="{C424CAC7-6F98-4BBB-B665-D4A3E7D80CA6}" dt="2020-10-28T14:48:54.897" v="5499"/>
          <ac:cxnSpMkLst>
            <pc:docMk/>
            <pc:sldMk cId="3515627670" sldId="263"/>
            <ac:cxnSpMk id="147" creationId="{B9AA5DBB-25D5-4FDB-8391-AB3D80BA14DF}"/>
          </ac:cxnSpMkLst>
        </pc:cxnChg>
        <pc:cxnChg chg="add del mod">
          <ac:chgData name="John Lonergan" userId="db8094ce4aaa691d" providerId="LiveId" clId="{C424CAC7-6F98-4BBB-B665-D4A3E7D80CA6}" dt="2020-10-28T14:48:54.897" v="5499"/>
          <ac:cxnSpMkLst>
            <pc:docMk/>
            <pc:sldMk cId="3515627670" sldId="263"/>
            <ac:cxnSpMk id="148" creationId="{0C089E0D-46B3-420D-9855-6968728023A1}"/>
          </ac:cxnSpMkLst>
        </pc:cxnChg>
        <pc:cxnChg chg="add del mod">
          <ac:chgData name="John Lonergan" userId="db8094ce4aaa691d" providerId="LiveId" clId="{C424CAC7-6F98-4BBB-B665-D4A3E7D80CA6}" dt="2020-10-28T14:48:54.897" v="5499"/>
          <ac:cxnSpMkLst>
            <pc:docMk/>
            <pc:sldMk cId="3515627670" sldId="263"/>
            <ac:cxnSpMk id="150" creationId="{58DC22C0-9AD9-40F3-B728-901ECC274F89}"/>
          </ac:cxnSpMkLst>
        </pc:cxnChg>
        <pc:cxnChg chg="add del mod">
          <ac:chgData name="John Lonergan" userId="db8094ce4aaa691d" providerId="LiveId" clId="{C424CAC7-6F98-4BBB-B665-D4A3E7D80CA6}" dt="2020-10-28T14:48:54.897" v="5499"/>
          <ac:cxnSpMkLst>
            <pc:docMk/>
            <pc:sldMk cId="3515627670" sldId="263"/>
            <ac:cxnSpMk id="151" creationId="{852632B7-5EFF-40D8-96AC-2C6F20348A42}"/>
          </ac:cxnSpMkLst>
        </pc:cxnChg>
        <pc:cxnChg chg="add del mod">
          <ac:chgData name="John Lonergan" userId="db8094ce4aaa691d" providerId="LiveId" clId="{C424CAC7-6F98-4BBB-B665-D4A3E7D80CA6}" dt="2020-10-28T14:48:54.897" v="5499"/>
          <ac:cxnSpMkLst>
            <pc:docMk/>
            <pc:sldMk cId="3515627670" sldId="263"/>
            <ac:cxnSpMk id="152" creationId="{02AE815D-CA25-4388-B5A6-4133DCAAE89A}"/>
          </ac:cxnSpMkLst>
        </pc:cxnChg>
        <pc:cxnChg chg="add del mod">
          <ac:chgData name="John Lonergan" userId="db8094ce4aaa691d" providerId="LiveId" clId="{C424CAC7-6F98-4BBB-B665-D4A3E7D80CA6}" dt="2020-10-28T14:52:15.384" v="5625" actId="478"/>
          <ac:cxnSpMkLst>
            <pc:docMk/>
            <pc:sldMk cId="3515627670" sldId="263"/>
            <ac:cxnSpMk id="157" creationId="{EE41CFE8-0396-41EE-999F-9A8E8744566C}"/>
          </ac:cxnSpMkLst>
        </pc:cxnChg>
        <pc:cxnChg chg="add del mod">
          <ac:chgData name="John Lonergan" userId="db8094ce4aaa691d" providerId="LiveId" clId="{C424CAC7-6F98-4BBB-B665-D4A3E7D80CA6}" dt="2020-10-28T14:52:13.016" v="5624" actId="478"/>
          <ac:cxnSpMkLst>
            <pc:docMk/>
            <pc:sldMk cId="3515627670" sldId="263"/>
            <ac:cxnSpMk id="160" creationId="{273F0456-44B7-4410-9010-426E062E0CCA}"/>
          </ac:cxnSpMkLst>
        </pc:cxnChg>
        <pc:cxnChg chg="add del mod">
          <ac:chgData name="John Lonergan" userId="db8094ce4aaa691d" providerId="LiveId" clId="{C424CAC7-6F98-4BBB-B665-D4A3E7D80CA6}" dt="2020-10-28T14:54:52.598" v="5631" actId="478"/>
          <ac:cxnSpMkLst>
            <pc:docMk/>
            <pc:sldMk cId="3515627670" sldId="263"/>
            <ac:cxnSpMk id="164" creationId="{4455CDD8-EFC5-4264-B361-15D9D9B24706}"/>
          </ac:cxnSpMkLst>
        </pc:cxnChg>
        <pc:cxnChg chg="add del mod">
          <ac:chgData name="John Lonergan" userId="db8094ce4aaa691d" providerId="LiveId" clId="{C424CAC7-6F98-4BBB-B665-D4A3E7D80CA6}" dt="2020-10-28T14:52:20.237" v="5626" actId="478"/>
          <ac:cxnSpMkLst>
            <pc:docMk/>
            <pc:sldMk cId="3515627670" sldId="263"/>
            <ac:cxnSpMk id="165" creationId="{90095FA4-162F-485B-A356-586805BE320C}"/>
          </ac:cxnSpMkLst>
        </pc:cxnChg>
        <pc:cxnChg chg="add del mod">
          <ac:chgData name="John Lonergan" userId="db8094ce4aaa691d" providerId="LiveId" clId="{C424CAC7-6F98-4BBB-B665-D4A3E7D80CA6}" dt="2020-10-28T14:52:20.237" v="5626" actId="478"/>
          <ac:cxnSpMkLst>
            <pc:docMk/>
            <pc:sldMk cId="3515627670" sldId="263"/>
            <ac:cxnSpMk id="166" creationId="{06F114E0-8396-41DB-BC83-8854A335939F}"/>
          </ac:cxnSpMkLst>
        </pc:cxnChg>
        <pc:cxnChg chg="add del mod">
          <ac:chgData name="John Lonergan" userId="db8094ce4aaa691d" providerId="LiveId" clId="{C424CAC7-6F98-4BBB-B665-D4A3E7D80CA6}" dt="2020-10-28T14:52:20.237" v="5626" actId="478"/>
          <ac:cxnSpMkLst>
            <pc:docMk/>
            <pc:sldMk cId="3515627670" sldId="263"/>
            <ac:cxnSpMk id="168" creationId="{40DBCA37-E8A8-4508-B34E-DABC659764C3}"/>
          </ac:cxnSpMkLst>
        </pc:cxnChg>
        <pc:cxnChg chg="add del mod">
          <ac:chgData name="John Lonergan" userId="db8094ce4aaa691d" providerId="LiveId" clId="{C424CAC7-6F98-4BBB-B665-D4A3E7D80CA6}" dt="2020-10-28T14:52:20.237" v="5626" actId="478"/>
          <ac:cxnSpMkLst>
            <pc:docMk/>
            <pc:sldMk cId="3515627670" sldId="263"/>
            <ac:cxnSpMk id="169" creationId="{EFD0205B-7FA4-480B-AC3D-B8ADA52BD63F}"/>
          </ac:cxnSpMkLst>
        </pc:cxnChg>
        <pc:cxnChg chg="add del mod">
          <ac:chgData name="John Lonergan" userId="db8094ce4aaa691d" providerId="LiveId" clId="{C424CAC7-6F98-4BBB-B665-D4A3E7D80CA6}" dt="2020-10-28T14:51:43.500" v="5621" actId="478"/>
          <ac:cxnSpMkLst>
            <pc:docMk/>
            <pc:sldMk cId="3515627670" sldId="263"/>
            <ac:cxnSpMk id="170" creationId="{553386C4-DD10-41CB-8685-E8C44B350848}"/>
          </ac:cxnSpMkLst>
        </pc:cxnChg>
        <pc:cxnChg chg="add del mod">
          <ac:chgData name="John Lonergan" userId="db8094ce4aaa691d" providerId="LiveId" clId="{C424CAC7-6F98-4BBB-B665-D4A3E7D80CA6}" dt="2020-10-28T14:52:20.237" v="5626" actId="478"/>
          <ac:cxnSpMkLst>
            <pc:docMk/>
            <pc:sldMk cId="3515627670" sldId="263"/>
            <ac:cxnSpMk id="172" creationId="{C094685F-FC81-4973-8AB3-D86DC6490DCB}"/>
          </ac:cxnSpMkLst>
        </pc:cxnChg>
        <pc:cxnChg chg="add del mod">
          <ac:chgData name="John Lonergan" userId="db8094ce4aaa691d" providerId="LiveId" clId="{C424CAC7-6F98-4BBB-B665-D4A3E7D80CA6}" dt="2020-10-28T14:52:20.237" v="5626" actId="478"/>
          <ac:cxnSpMkLst>
            <pc:docMk/>
            <pc:sldMk cId="3515627670" sldId="263"/>
            <ac:cxnSpMk id="173" creationId="{2857B7BB-22C6-4B7E-A9E0-05E3EC533175}"/>
          </ac:cxnSpMkLst>
        </pc:cxnChg>
        <pc:cxnChg chg="add del mod">
          <ac:chgData name="John Lonergan" userId="db8094ce4aaa691d" providerId="LiveId" clId="{C424CAC7-6F98-4BBB-B665-D4A3E7D80CA6}" dt="2020-10-28T14:55:03.674" v="5633"/>
          <ac:cxnSpMkLst>
            <pc:docMk/>
            <pc:sldMk cId="3515627670" sldId="263"/>
            <ac:cxnSpMk id="189" creationId="{AC1C69B8-EB6E-494B-91BD-B64ED8AF87CC}"/>
          </ac:cxnSpMkLst>
        </pc:cxnChg>
        <pc:cxnChg chg="add del mod">
          <ac:chgData name="John Lonergan" userId="db8094ce4aaa691d" providerId="LiveId" clId="{C424CAC7-6F98-4BBB-B665-D4A3E7D80CA6}" dt="2020-10-28T14:55:03.674" v="5633"/>
          <ac:cxnSpMkLst>
            <pc:docMk/>
            <pc:sldMk cId="3515627670" sldId="263"/>
            <ac:cxnSpMk id="190" creationId="{DB63478B-1D16-4516-BAF9-33A450A46675}"/>
          </ac:cxnSpMkLst>
        </pc:cxnChg>
        <pc:cxnChg chg="add del mod">
          <ac:chgData name="John Lonergan" userId="db8094ce4aaa691d" providerId="LiveId" clId="{C424CAC7-6F98-4BBB-B665-D4A3E7D80CA6}" dt="2020-10-28T14:55:03.674" v="5633"/>
          <ac:cxnSpMkLst>
            <pc:docMk/>
            <pc:sldMk cId="3515627670" sldId="263"/>
            <ac:cxnSpMk id="191" creationId="{D3BCB9AB-4513-4ADA-889E-29FE8D9E0470}"/>
          </ac:cxnSpMkLst>
        </pc:cxnChg>
        <pc:cxnChg chg="add del mod">
          <ac:chgData name="John Lonergan" userId="db8094ce4aaa691d" providerId="LiveId" clId="{C424CAC7-6F98-4BBB-B665-D4A3E7D80CA6}" dt="2020-10-28T14:55:03.674" v="5633"/>
          <ac:cxnSpMkLst>
            <pc:docMk/>
            <pc:sldMk cId="3515627670" sldId="263"/>
            <ac:cxnSpMk id="193" creationId="{DB3B4704-CE91-43B4-AF89-E91FFCF3C238}"/>
          </ac:cxnSpMkLst>
        </pc:cxnChg>
        <pc:cxnChg chg="add del mod">
          <ac:chgData name="John Lonergan" userId="db8094ce4aaa691d" providerId="LiveId" clId="{C424CAC7-6F98-4BBB-B665-D4A3E7D80CA6}" dt="2020-10-28T14:55:03.674" v="5633"/>
          <ac:cxnSpMkLst>
            <pc:docMk/>
            <pc:sldMk cId="3515627670" sldId="263"/>
            <ac:cxnSpMk id="194" creationId="{4C9C5A5E-27D9-44E2-A7DC-124B73DFC5E5}"/>
          </ac:cxnSpMkLst>
        </pc:cxnChg>
        <pc:cxnChg chg="add del mod">
          <ac:chgData name="John Lonergan" userId="db8094ce4aaa691d" providerId="LiveId" clId="{C424CAC7-6F98-4BBB-B665-D4A3E7D80CA6}" dt="2020-10-28T14:55:03.674" v="5633"/>
          <ac:cxnSpMkLst>
            <pc:docMk/>
            <pc:sldMk cId="3515627670" sldId="263"/>
            <ac:cxnSpMk id="195" creationId="{DE330688-74E6-4729-A689-38EA616D362E}"/>
          </ac:cxnSpMkLst>
        </pc:cxnChg>
        <pc:cxnChg chg="add del mod">
          <ac:chgData name="John Lonergan" userId="db8094ce4aaa691d" providerId="LiveId" clId="{C424CAC7-6F98-4BBB-B665-D4A3E7D80CA6}" dt="2020-10-28T14:55:03.674" v="5633"/>
          <ac:cxnSpMkLst>
            <pc:docMk/>
            <pc:sldMk cId="3515627670" sldId="263"/>
            <ac:cxnSpMk id="197" creationId="{DAEA77C7-75ED-48BB-A0AC-3B2A038FBD3D}"/>
          </ac:cxnSpMkLst>
        </pc:cxnChg>
        <pc:cxnChg chg="add del mod">
          <ac:chgData name="John Lonergan" userId="db8094ce4aaa691d" providerId="LiveId" clId="{C424CAC7-6F98-4BBB-B665-D4A3E7D80CA6}" dt="2020-10-28T14:55:03.674" v="5633"/>
          <ac:cxnSpMkLst>
            <pc:docMk/>
            <pc:sldMk cId="3515627670" sldId="263"/>
            <ac:cxnSpMk id="198" creationId="{3E32FCBE-9425-45CF-BC2D-23E9D73EEE25}"/>
          </ac:cxnSpMkLst>
        </pc:cxnChg>
        <pc:cxnChg chg="add del mod">
          <ac:chgData name="John Lonergan" userId="db8094ce4aaa691d" providerId="LiveId" clId="{C424CAC7-6F98-4BBB-B665-D4A3E7D80CA6}" dt="2020-10-28T14:55:08.798" v="5635"/>
          <ac:cxnSpMkLst>
            <pc:docMk/>
            <pc:sldMk cId="3515627670" sldId="263"/>
            <ac:cxnSpMk id="200" creationId="{562B0C55-5486-4920-9189-D903D7B8072D}"/>
          </ac:cxnSpMkLst>
        </pc:cxnChg>
        <pc:cxnChg chg="add del mod">
          <ac:chgData name="John Lonergan" userId="db8094ce4aaa691d" providerId="LiveId" clId="{C424CAC7-6F98-4BBB-B665-D4A3E7D80CA6}" dt="2020-10-28T14:55:08.798" v="5635"/>
          <ac:cxnSpMkLst>
            <pc:docMk/>
            <pc:sldMk cId="3515627670" sldId="263"/>
            <ac:cxnSpMk id="201" creationId="{0235FE6F-9B49-4A92-B2CC-59B878D45622}"/>
          </ac:cxnSpMkLst>
        </pc:cxnChg>
        <pc:cxnChg chg="add del mod">
          <ac:chgData name="John Lonergan" userId="db8094ce4aaa691d" providerId="LiveId" clId="{C424CAC7-6F98-4BBB-B665-D4A3E7D80CA6}" dt="2020-10-28T14:55:08.798" v="5635"/>
          <ac:cxnSpMkLst>
            <pc:docMk/>
            <pc:sldMk cId="3515627670" sldId="263"/>
            <ac:cxnSpMk id="202" creationId="{511FBB9A-EE09-4412-8013-D0C845A2E316}"/>
          </ac:cxnSpMkLst>
        </pc:cxnChg>
        <pc:cxnChg chg="add del mod">
          <ac:chgData name="John Lonergan" userId="db8094ce4aaa691d" providerId="LiveId" clId="{C424CAC7-6F98-4BBB-B665-D4A3E7D80CA6}" dt="2020-10-28T14:55:08.798" v="5635"/>
          <ac:cxnSpMkLst>
            <pc:docMk/>
            <pc:sldMk cId="3515627670" sldId="263"/>
            <ac:cxnSpMk id="203" creationId="{43A4C269-4124-4610-901B-F30C37DADEA8}"/>
          </ac:cxnSpMkLst>
        </pc:cxnChg>
        <pc:cxnChg chg="add del mod">
          <ac:chgData name="John Lonergan" userId="db8094ce4aaa691d" providerId="LiveId" clId="{C424CAC7-6F98-4BBB-B665-D4A3E7D80CA6}" dt="2020-10-28T14:55:22.630" v="5638" actId="478"/>
          <ac:cxnSpMkLst>
            <pc:docMk/>
            <pc:sldMk cId="3515627670" sldId="263"/>
            <ac:cxnSpMk id="205" creationId="{7DBEDBCA-8D49-4C0A-9805-5A082A25739E}"/>
          </ac:cxnSpMkLst>
        </pc:cxnChg>
        <pc:cxnChg chg="add del mod">
          <ac:chgData name="John Lonergan" userId="db8094ce4aaa691d" providerId="LiveId" clId="{C424CAC7-6F98-4BBB-B665-D4A3E7D80CA6}" dt="2020-10-28T14:55:22.630" v="5638" actId="478"/>
          <ac:cxnSpMkLst>
            <pc:docMk/>
            <pc:sldMk cId="3515627670" sldId="263"/>
            <ac:cxnSpMk id="206" creationId="{271BB427-2B70-4792-BA4E-10F13DC1113B}"/>
          </ac:cxnSpMkLst>
        </pc:cxnChg>
        <pc:cxnChg chg="add del mod">
          <ac:chgData name="John Lonergan" userId="db8094ce4aaa691d" providerId="LiveId" clId="{C424CAC7-6F98-4BBB-B665-D4A3E7D80CA6}" dt="2020-10-28T14:55:22.630" v="5638" actId="478"/>
          <ac:cxnSpMkLst>
            <pc:docMk/>
            <pc:sldMk cId="3515627670" sldId="263"/>
            <ac:cxnSpMk id="207" creationId="{51D9459A-A9E4-460B-9448-4A8889A3DC94}"/>
          </ac:cxnSpMkLst>
        </pc:cxnChg>
        <pc:cxnChg chg="add del mod">
          <ac:chgData name="John Lonergan" userId="db8094ce4aaa691d" providerId="LiveId" clId="{C424CAC7-6F98-4BBB-B665-D4A3E7D80CA6}" dt="2020-10-28T14:55:22.630" v="5638" actId="478"/>
          <ac:cxnSpMkLst>
            <pc:docMk/>
            <pc:sldMk cId="3515627670" sldId="263"/>
            <ac:cxnSpMk id="208" creationId="{817F2EB0-D3E0-4DF1-AD6E-FBC4C52E9ABF}"/>
          </ac:cxnSpMkLst>
        </pc:cxnChg>
      </pc:sldChg>
      <pc:sldChg chg="addSp delSp modSp add mod ord">
        <pc:chgData name="John Lonergan" userId="db8094ce4aaa691d" providerId="LiveId" clId="{C424CAC7-6F98-4BBB-B665-D4A3E7D80CA6}" dt="2020-10-28T21:14:06.273" v="11325"/>
        <pc:sldMkLst>
          <pc:docMk/>
          <pc:sldMk cId="2554909398" sldId="264"/>
        </pc:sldMkLst>
        <pc:spChg chg="add mod">
          <ac:chgData name="John Lonergan" userId="db8094ce4aaa691d" providerId="LiveId" clId="{C424CAC7-6F98-4BBB-B665-D4A3E7D80CA6}" dt="2020-10-28T19:47:07.518" v="7877" actId="164"/>
          <ac:spMkLst>
            <pc:docMk/>
            <pc:sldMk cId="2554909398" sldId="264"/>
            <ac:spMk id="2" creationId="{31561AE0-EA72-409A-BAAA-AC0781B7413F}"/>
          </ac:spMkLst>
        </pc:spChg>
        <pc:spChg chg="add mod">
          <ac:chgData name="John Lonergan" userId="db8094ce4aaa691d" providerId="LiveId" clId="{C424CAC7-6F98-4BBB-B665-D4A3E7D80CA6}" dt="2020-10-28T19:47:07.518" v="7877" actId="164"/>
          <ac:spMkLst>
            <pc:docMk/>
            <pc:sldMk cId="2554909398" sldId="264"/>
            <ac:spMk id="3" creationId="{81C96354-CDA8-4665-9FA6-87214ACC2CE6}"/>
          </ac:spMkLst>
        </pc:spChg>
        <pc:spChg chg="add mod">
          <ac:chgData name="John Lonergan" userId="db8094ce4aaa691d" providerId="LiveId" clId="{C424CAC7-6F98-4BBB-B665-D4A3E7D80CA6}" dt="2020-10-28T19:47:07.518" v="7877" actId="164"/>
          <ac:spMkLst>
            <pc:docMk/>
            <pc:sldMk cId="2554909398" sldId="264"/>
            <ac:spMk id="5" creationId="{B13E078F-32D0-4F02-93B2-D7263ADB8682}"/>
          </ac:spMkLst>
        </pc:spChg>
        <pc:spChg chg="add mod">
          <ac:chgData name="John Lonergan" userId="db8094ce4aaa691d" providerId="LiveId" clId="{C424CAC7-6F98-4BBB-B665-D4A3E7D80CA6}" dt="2020-10-28T19:47:07.518" v="7877" actId="164"/>
          <ac:spMkLst>
            <pc:docMk/>
            <pc:sldMk cId="2554909398" sldId="264"/>
            <ac:spMk id="7" creationId="{6648AD91-B575-4FD9-93CF-5743BBBC5998}"/>
          </ac:spMkLst>
        </pc:spChg>
        <pc:spChg chg="add mod">
          <ac:chgData name="John Lonergan" userId="db8094ce4aaa691d" providerId="LiveId" clId="{C424CAC7-6F98-4BBB-B665-D4A3E7D80CA6}" dt="2020-10-28T19:47:07.518" v="7877" actId="164"/>
          <ac:spMkLst>
            <pc:docMk/>
            <pc:sldMk cId="2554909398" sldId="264"/>
            <ac:spMk id="8" creationId="{51063D2A-1D54-49D2-84FD-D39BCC860278}"/>
          </ac:spMkLst>
        </pc:spChg>
        <pc:spChg chg="add mod">
          <ac:chgData name="John Lonergan" userId="db8094ce4aaa691d" providerId="LiveId" clId="{C424CAC7-6F98-4BBB-B665-D4A3E7D80CA6}" dt="2020-10-28T19:47:07.518" v="7877" actId="164"/>
          <ac:spMkLst>
            <pc:docMk/>
            <pc:sldMk cId="2554909398" sldId="264"/>
            <ac:spMk id="10" creationId="{011B5651-64B9-4DBA-928F-59A823580E40}"/>
          </ac:spMkLst>
        </pc:spChg>
        <pc:spChg chg="add mod">
          <ac:chgData name="John Lonergan" userId="db8094ce4aaa691d" providerId="LiveId" clId="{C424CAC7-6F98-4BBB-B665-D4A3E7D80CA6}" dt="2020-10-28T19:47:07.518" v="7877" actId="164"/>
          <ac:spMkLst>
            <pc:docMk/>
            <pc:sldMk cId="2554909398" sldId="264"/>
            <ac:spMk id="11" creationId="{132DABFC-AF58-40E4-A702-8A443FA64A9F}"/>
          </ac:spMkLst>
        </pc:spChg>
        <pc:spChg chg="add mod">
          <ac:chgData name="John Lonergan" userId="db8094ce4aaa691d" providerId="LiveId" clId="{C424CAC7-6F98-4BBB-B665-D4A3E7D80CA6}" dt="2020-10-28T19:47:07.518" v="7877" actId="164"/>
          <ac:spMkLst>
            <pc:docMk/>
            <pc:sldMk cId="2554909398" sldId="264"/>
            <ac:spMk id="12" creationId="{E8798449-9264-41E4-8BFB-68157168C561}"/>
          </ac:spMkLst>
        </pc:spChg>
        <pc:spChg chg="mod">
          <ac:chgData name="John Lonergan" userId="db8094ce4aaa691d" providerId="LiveId" clId="{C424CAC7-6F98-4BBB-B665-D4A3E7D80CA6}" dt="2020-10-28T14:57:01.076" v="5686" actId="1035"/>
          <ac:spMkLst>
            <pc:docMk/>
            <pc:sldMk cId="2554909398" sldId="264"/>
            <ac:spMk id="18" creationId="{50A6CF68-C680-45D2-9987-BA7A8FDC0DCA}"/>
          </ac:spMkLst>
        </pc:spChg>
        <pc:spChg chg="mod">
          <ac:chgData name="John Lonergan" userId="db8094ce4aaa691d" providerId="LiveId" clId="{C424CAC7-6F98-4BBB-B665-D4A3E7D80CA6}" dt="2020-10-28T14:58:22.068" v="5710" actId="20577"/>
          <ac:spMkLst>
            <pc:docMk/>
            <pc:sldMk cId="2554909398" sldId="264"/>
            <ac:spMk id="1038" creationId="{ECEBA9AE-051F-43F3-8545-8A8A16146778}"/>
          </ac:spMkLst>
        </pc:spChg>
        <pc:spChg chg="del mod">
          <ac:chgData name="John Lonergan" userId="db8094ce4aaa691d" providerId="LiveId" clId="{C424CAC7-6F98-4BBB-B665-D4A3E7D80CA6}" dt="2020-10-28T19:47:01.374" v="7875" actId="478"/>
          <ac:spMkLst>
            <pc:docMk/>
            <pc:sldMk cId="2554909398" sldId="264"/>
            <ac:spMk id="1049" creationId="{1FFB7DE7-0766-442B-9641-5FC72E23C3F2}"/>
          </ac:spMkLst>
        </pc:spChg>
        <pc:spChg chg="del mod">
          <ac:chgData name="John Lonergan" userId="db8094ce4aaa691d" providerId="LiveId" clId="{C424CAC7-6F98-4BBB-B665-D4A3E7D80CA6}" dt="2020-10-28T19:47:03.786" v="7876" actId="478"/>
          <ac:spMkLst>
            <pc:docMk/>
            <pc:sldMk cId="2554909398" sldId="264"/>
            <ac:spMk id="1055" creationId="{D60549CB-D39F-44D2-A0CD-8D1D9051A8B7}"/>
          </ac:spMkLst>
        </pc:spChg>
        <pc:grpChg chg="add mod">
          <ac:chgData name="John Lonergan" userId="db8094ce4aaa691d" providerId="LiveId" clId="{C424CAC7-6F98-4BBB-B665-D4A3E7D80CA6}" dt="2020-10-28T19:47:07.518" v="7877" actId="164"/>
          <ac:grpSpMkLst>
            <pc:docMk/>
            <pc:sldMk cId="2554909398" sldId="264"/>
            <ac:grpSpMk id="16" creationId="{95BB4E3E-9906-498E-B4D4-EEF49C877FE0}"/>
          </ac:grpSpMkLst>
        </pc:grpChg>
        <pc:picChg chg="mod">
          <ac:chgData name="John Lonergan" userId="db8094ce4aaa691d" providerId="LiveId" clId="{C424CAC7-6F98-4BBB-B665-D4A3E7D80CA6}" dt="2020-10-28T19:47:07.518" v="7877" actId="164"/>
          <ac:picMkLst>
            <pc:docMk/>
            <pc:sldMk cId="2554909398" sldId="264"/>
            <ac:picMk id="1057" creationId="{F2C8C1B4-50FE-4589-BB74-A6C33B02D4D5}"/>
          </ac:picMkLst>
        </pc:picChg>
        <pc:picChg chg="mod">
          <ac:chgData name="John Lonergan" userId="db8094ce4aaa691d" providerId="LiveId" clId="{C424CAC7-6F98-4BBB-B665-D4A3E7D80CA6}" dt="2020-10-28T19:47:07.518" v="7877" actId="164"/>
          <ac:picMkLst>
            <pc:docMk/>
            <pc:sldMk cId="2554909398" sldId="264"/>
            <ac:picMk id="1059" creationId="{D0CFF074-A44A-4C16-BA55-73B205393DEA}"/>
          </ac:picMkLst>
        </pc:picChg>
        <pc:picChg chg="mod">
          <ac:chgData name="John Lonergan" userId="db8094ce4aaa691d" providerId="LiveId" clId="{C424CAC7-6F98-4BBB-B665-D4A3E7D80CA6}" dt="2020-10-28T19:47:07.518" v="7877" actId="164"/>
          <ac:picMkLst>
            <pc:docMk/>
            <pc:sldMk cId="2554909398" sldId="264"/>
            <ac:picMk id="1061" creationId="{2C6F06FE-DF44-4661-83BA-9FA0D506E639}"/>
          </ac:picMkLst>
        </pc:picChg>
        <pc:picChg chg="mod">
          <ac:chgData name="John Lonergan" userId="db8094ce4aaa691d" providerId="LiveId" clId="{C424CAC7-6F98-4BBB-B665-D4A3E7D80CA6}" dt="2020-10-28T19:47:07.518" v="7877" actId="164"/>
          <ac:picMkLst>
            <pc:docMk/>
            <pc:sldMk cId="2554909398" sldId="264"/>
            <ac:picMk id="1063" creationId="{8568A322-F2F3-4E2F-8597-7FE98E8262D0}"/>
          </ac:picMkLst>
        </pc:picChg>
        <pc:cxnChg chg="add">
          <ac:chgData name="John Lonergan" userId="db8094ce4aaa691d" providerId="LiveId" clId="{C424CAC7-6F98-4BBB-B665-D4A3E7D80CA6}" dt="2020-10-28T14:58:06.220" v="5706" actId="11529"/>
          <ac:cxnSpMkLst>
            <pc:docMk/>
            <pc:sldMk cId="2554909398" sldId="264"/>
            <ac:cxnSpMk id="14" creationId="{B2C519BB-A052-4700-BDBE-6653BAF8BCF6}"/>
          </ac:cxnSpMkLst>
        </pc:cxnChg>
      </pc:sldChg>
      <pc:sldChg chg="addSp delSp modSp new del mod ord">
        <pc:chgData name="John Lonergan" userId="db8094ce4aaa691d" providerId="LiveId" clId="{C424CAC7-6F98-4BBB-B665-D4A3E7D80CA6}" dt="2020-10-28T19:59:09.262" v="8091" actId="2696"/>
        <pc:sldMkLst>
          <pc:docMk/>
          <pc:sldMk cId="2011877476" sldId="265"/>
        </pc:sldMkLst>
        <pc:spChg chg="del">
          <ac:chgData name="John Lonergan" userId="db8094ce4aaa691d" providerId="LiveId" clId="{C424CAC7-6F98-4BBB-B665-D4A3E7D80CA6}" dt="2020-10-28T15:13:07.068" v="5714" actId="478"/>
          <ac:spMkLst>
            <pc:docMk/>
            <pc:sldMk cId="2011877476" sldId="265"/>
            <ac:spMk id="2" creationId="{30E37AE3-5119-4C78-B0FC-92A4F2F17F3D}"/>
          </ac:spMkLst>
        </pc:spChg>
        <pc:spChg chg="del">
          <ac:chgData name="John Lonergan" userId="db8094ce4aaa691d" providerId="LiveId" clId="{C424CAC7-6F98-4BBB-B665-D4A3E7D80CA6}" dt="2020-10-28T15:13:07.068" v="5714" actId="478"/>
          <ac:spMkLst>
            <pc:docMk/>
            <pc:sldMk cId="2011877476" sldId="265"/>
            <ac:spMk id="3" creationId="{647527AF-83E9-4E00-B5E2-EB71529B0E32}"/>
          </ac:spMkLst>
        </pc:spChg>
        <pc:spChg chg="add mod">
          <ac:chgData name="John Lonergan" userId="db8094ce4aaa691d" providerId="LiveId" clId="{C424CAC7-6F98-4BBB-B665-D4A3E7D80CA6}" dt="2020-10-28T15:14:40.424" v="5848" actId="20577"/>
          <ac:spMkLst>
            <pc:docMk/>
            <pc:sldMk cId="2011877476" sldId="265"/>
            <ac:spMk id="7" creationId="{A1F0DB8B-76FF-4382-A0C7-05477FC28C7B}"/>
          </ac:spMkLst>
        </pc:spChg>
        <pc:spChg chg="add mod">
          <ac:chgData name="John Lonergan" userId="db8094ce4aaa691d" providerId="LiveId" clId="{C424CAC7-6F98-4BBB-B665-D4A3E7D80CA6}" dt="2020-10-28T15:14:46.246" v="5850"/>
          <ac:spMkLst>
            <pc:docMk/>
            <pc:sldMk cId="2011877476" sldId="265"/>
            <ac:spMk id="8" creationId="{CC53116C-E55C-43AE-934C-2F67B994BE74}"/>
          </ac:spMkLst>
        </pc:spChg>
        <pc:spChg chg="add mod">
          <ac:chgData name="John Lonergan" userId="db8094ce4aaa691d" providerId="LiveId" clId="{C424CAC7-6F98-4BBB-B665-D4A3E7D80CA6}" dt="2020-10-28T15:13:07.580" v="5715"/>
          <ac:spMkLst>
            <pc:docMk/>
            <pc:sldMk cId="2011877476" sldId="265"/>
            <ac:spMk id="9" creationId="{66852C8C-B0F2-4C37-A150-6248351A6B5E}"/>
          </ac:spMkLst>
        </pc:spChg>
        <pc:spChg chg="add mod">
          <ac:chgData name="John Lonergan" userId="db8094ce4aaa691d" providerId="LiveId" clId="{C424CAC7-6F98-4BBB-B665-D4A3E7D80CA6}" dt="2020-10-28T15:13:07.580" v="5715"/>
          <ac:spMkLst>
            <pc:docMk/>
            <pc:sldMk cId="2011877476" sldId="265"/>
            <ac:spMk id="10" creationId="{C0F0C65B-0B00-4A9F-A3E8-0930CFD2974E}"/>
          </ac:spMkLst>
        </pc:spChg>
        <pc:spChg chg="add mod">
          <ac:chgData name="John Lonergan" userId="db8094ce4aaa691d" providerId="LiveId" clId="{C424CAC7-6F98-4BBB-B665-D4A3E7D80CA6}" dt="2020-10-28T18:56:23.304" v="7405" actId="1036"/>
          <ac:spMkLst>
            <pc:docMk/>
            <pc:sldMk cId="2011877476" sldId="265"/>
            <ac:spMk id="13" creationId="{64DF1321-E68F-49A3-B101-4CF12A1F35C8}"/>
          </ac:spMkLst>
        </pc:spChg>
        <pc:spChg chg="add mod">
          <ac:chgData name="John Lonergan" userId="db8094ce4aaa691d" providerId="LiveId" clId="{C424CAC7-6F98-4BBB-B665-D4A3E7D80CA6}" dt="2020-10-28T15:19:54.101" v="6320" actId="20577"/>
          <ac:spMkLst>
            <pc:docMk/>
            <pc:sldMk cId="2011877476" sldId="265"/>
            <ac:spMk id="14" creationId="{12E22D1E-9E76-4969-9659-A647E488D133}"/>
          </ac:spMkLst>
        </pc:spChg>
        <pc:spChg chg="add mod">
          <ac:chgData name="John Lonergan" userId="db8094ce4aaa691d" providerId="LiveId" clId="{C424CAC7-6F98-4BBB-B665-D4A3E7D80CA6}" dt="2020-10-28T19:44:54.091" v="7806" actId="1035"/>
          <ac:spMkLst>
            <pc:docMk/>
            <pc:sldMk cId="2011877476" sldId="265"/>
            <ac:spMk id="15" creationId="{A191B1E3-D533-49B2-879D-7D8F0E3A9D49}"/>
          </ac:spMkLst>
        </pc:spChg>
        <pc:spChg chg="add mod">
          <ac:chgData name="John Lonergan" userId="db8094ce4aaa691d" providerId="LiveId" clId="{C424CAC7-6F98-4BBB-B665-D4A3E7D80CA6}" dt="2020-10-28T15:13:07.580" v="5715"/>
          <ac:spMkLst>
            <pc:docMk/>
            <pc:sldMk cId="2011877476" sldId="265"/>
            <ac:spMk id="16" creationId="{29C94541-4D7E-4E92-902A-B46F07352459}"/>
          </ac:spMkLst>
        </pc:spChg>
        <pc:spChg chg="add mod">
          <ac:chgData name="John Lonergan" userId="db8094ce4aaa691d" providerId="LiveId" clId="{C424CAC7-6F98-4BBB-B665-D4A3E7D80CA6}" dt="2020-10-28T15:13:07.580" v="5715"/>
          <ac:spMkLst>
            <pc:docMk/>
            <pc:sldMk cId="2011877476" sldId="265"/>
            <ac:spMk id="17" creationId="{676C45A7-07AB-4CF6-9946-469E35F6B197}"/>
          </ac:spMkLst>
        </pc:spChg>
        <pc:spChg chg="add mod">
          <ac:chgData name="John Lonergan" userId="db8094ce4aaa691d" providerId="LiveId" clId="{C424CAC7-6F98-4BBB-B665-D4A3E7D80CA6}" dt="2020-10-28T15:13:07.580" v="5715"/>
          <ac:spMkLst>
            <pc:docMk/>
            <pc:sldMk cId="2011877476" sldId="265"/>
            <ac:spMk id="18" creationId="{DBC23AE1-26DB-40C5-B6AF-B78BAC98C5D3}"/>
          </ac:spMkLst>
        </pc:spChg>
        <pc:spChg chg="add mod">
          <ac:chgData name="John Lonergan" userId="db8094ce4aaa691d" providerId="LiveId" clId="{C424CAC7-6F98-4BBB-B665-D4A3E7D80CA6}" dt="2020-10-28T15:13:07.580" v="5715"/>
          <ac:spMkLst>
            <pc:docMk/>
            <pc:sldMk cId="2011877476" sldId="265"/>
            <ac:spMk id="19" creationId="{D0C3BD60-53E9-4336-930C-AC7FF706B33A}"/>
          </ac:spMkLst>
        </pc:spChg>
        <pc:spChg chg="add mod">
          <ac:chgData name="John Lonergan" userId="db8094ce4aaa691d" providerId="LiveId" clId="{C424CAC7-6F98-4BBB-B665-D4A3E7D80CA6}" dt="2020-10-28T15:14:44.681" v="5849"/>
          <ac:spMkLst>
            <pc:docMk/>
            <pc:sldMk cId="2011877476" sldId="265"/>
            <ac:spMk id="24" creationId="{CF85BC65-89E7-4126-9FE9-68E7A5EF73FB}"/>
          </ac:spMkLst>
        </pc:spChg>
        <pc:spChg chg="add mod">
          <ac:chgData name="John Lonergan" userId="db8094ce4aaa691d" providerId="LiveId" clId="{C424CAC7-6F98-4BBB-B665-D4A3E7D80CA6}" dt="2020-10-28T15:14:47.877" v="5851"/>
          <ac:spMkLst>
            <pc:docMk/>
            <pc:sldMk cId="2011877476" sldId="265"/>
            <ac:spMk id="25" creationId="{A1F1FF66-0BA6-4987-A69E-9D592BBB25D2}"/>
          </ac:spMkLst>
        </pc:spChg>
        <pc:spChg chg="add mod">
          <ac:chgData name="John Lonergan" userId="db8094ce4aaa691d" providerId="LiveId" clId="{C424CAC7-6F98-4BBB-B665-D4A3E7D80CA6}" dt="2020-10-28T15:13:07.580" v="5715"/>
          <ac:spMkLst>
            <pc:docMk/>
            <pc:sldMk cId="2011877476" sldId="265"/>
            <ac:spMk id="33" creationId="{072D1BE0-9A33-41D8-9477-19094D0D85A1}"/>
          </ac:spMkLst>
        </pc:spChg>
        <pc:spChg chg="add mod">
          <ac:chgData name="John Lonergan" userId="db8094ce4aaa691d" providerId="LiveId" clId="{C424CAC7-6F98-4BBB-B665-D4A3E7D80CA6}" dt="2020-10-28T15:13:07.580" v="5715"/>
          <ac:spMkLst>
            <pc:docMk/>
            <pc:sldMk cId="2011877476" sldId="265"/>
            <ac:spMk id="34" creationId="{D5F2DF3E-5DBE-4A66-9F0C-7D2B5489912E}"/>
          </ac:spMkLst>
        </pc:spChg>
        <pc:spChg chg="add mod">
          <ac:chgData name="John Lonergan" userId="db8094ce4aaa691d" providerId="LiveId" clId="{C424CAC7-6F98-4BBB-B665-D4A3E7D80CA6}" dt="2020-10-28T15:13:07.580" v="5715"/>
          <ac:spMkLst>
            <pc:docMk/>
            <pc:sldMk cId="2011877476" sldId="265"/>
            <ac:spMk id="35" creationId="{46360D93-D093-4CCD-8D26-9814FB18473E}"/>
          </ac:spMkLst>
        </pc:spChg>
        <pc:spChg chg="add mod">
          <ac:chgData name="John Lonergan" userId="db8094ce4aaa691d" providerId="LiveId" clId="{C424CAC7-6F98-4BBB-B665-D4A3E7D80CA6}" dt="2020-10-28T15:13:07.580" v="5715"/>
          <ac:spMkLst>
            <pc:docMk/>
            <pc:sldMk cId="2011877476" sldId="265"/>
            <ac:spMk id="36" creationId="{74EE5A1D-F964-4EBC-8920-BA99C886C0F2}"/>
          </ac:spMkLst>
        </pc:spChg>
        <pc:spChg chg="add mod">
          <ac:chgData name="John Lonergan" userId="db8094ce4aaa691d" providerId="LiveId" clId="{C424CAC7-6F98-4BBB-B665-D4A3E7D80CA6}" dt="2020-10-28T15:13:07.580" v="5715"/>
          <ac:spMkLst>
            <pc:docMk/>
            <pc:sldMk cId="2011877476" sldId="265"/>
            <ac:spMk id="46" creationId="{44C200C4-EC2F-4F21-9AAA-BF7CE17B9972}"/>
          </ac:spMkLst>
        </pc:spChg>
        <pc:spChg chg="add mod">
          <ac:chgData name="John Lonergan" userId="db8094ce4aaa691d" providerId="LiveId" clId="{C424CAC7-6F98-4BBB-B665-D4A3E7D80CA6}" dt="2020-10-28T19:45:01.139" v="7819" actId="1035"/>
          <ac:spMkLst>
            <pc:docMk/>
            <pc:sldMk cId="2011877476" sldId="265"/>
            <ac:spMk id="47" creationId="{0ECF1A3C-6CAB-42BF-8E1E-651A43C5492C}"/>
          </ac:spMkLst>
        </pc:spChg>
        <pc:spChg chg="add mod">
          <ac:chgData name="John Lonergan" userId="db8094ce4aaa691d" providerId="LiveId" clId="{C424CAC7-6F98-4BBB-B665-D4A3E7D80CA6}" dt="2020-10-28T15:13:07.580" v="5715"/>
          <ac:spMkLst>
            <pc:docMk/>
            <pc:sldMk cId="2011877476" sldId="265"/>
            <ac:spMk id="48" creationId="{8DC865BE-8BE3-4880-8085-747BE35FEAF5}"/>
          </ac:spMkLst>
        </pc:spChg>
        <pc:spChg chg="add mod">
          <ac:chgData name="John Lonergan" userId="db8094ce4aaa691d" providerId="LiveId" clId="{C424CAC7-6F98-4BBB-B665-D4A3E7D80CA6}" dt="2020-10-28T15:13:07.580" v="5715"/>
          <ac:spMkLst>
            <pc:docMk/>
            <pc:sldMk cId="2011877476" sldId="265"/>
            <ac:spMk id="49" creationId="{72BA6DB8-04C9-47EB-9F01-F27261BBA222}"/>
          </ac:spMkLst>
        </pc:spChg>
        <pc:spChg chg="add mod">
          <ac:chgData name="John Lonergan" userId="db8094ce4aaa691d" providerId="LiveId" clId="{C424CAC7-6F98-4BBB-B665-D4A3E7D80CA6}" dt="2020-10-28T18:56:48.670" v="7417" actId="1076"/>
          <ac:spMkLst>
            <pc:docMk/>
            <pc:sldMk cId="2011877476" sldId="265"/>
            <ac:spMk id="50" creationId="{0553E3DB-72DB-4B76-A6C9-96B3D27C252F}"/>
          </ac:spMkLst>
        </pc:spChg>
        <pc:spChg chg="add mod">
          <ac:chgData name="John Lonergan" userId="db8094ce4aaa691d" providerId="LiveId" clId="{C424CAC7-6F98-4BBB-B665-D4A3E7D80CA6}" dt="2020-10-28T15:13:07.580" v="5715"/>
          <ac:spMkLst>
            <pc:docMk/>
            <pc:sldMk cId="2011877476" sldId="265"/>
            <ac:spMk id="51" creationId="{8D57A152-0530-47A7-A155-0C98F50AB462}"/>
          </ac:spMkLst>
        </pc:spChg>
        <pc:spChg chg="add mod">
          <ac:chgData name="John Lonergan" userId="db8094ce4aaa691d" providerId="LiveId" clId="{C424CAC7-6F98-4BBB-B665-D4A3E7D80CA6}" dt="2020-10-28T15:13:07.580" v="5715"/>
          <ac:spMkLst>
            <pc:docMk/>
            <pc:sldMk cId="2011877476" sldId="265"/>
            <ac:spMk id="52" creationId="{E2AE8689-C5E2-402C-8247-8D1C1CB96638}"/>
          </ac:spMkLst>
        </pc:spChg>
        <pc:spChg chg="add mod">
          <ac:chgData name="John Lonergan" userId="db8094ce4aaa691d" providerId="LiveId" clId="{C424CAC7-6F98-4BBB-B665-D4A3E7D80CA6}" dt="2020-10-28T15:13:07.580" v="5715"/>
          <ac:spMkLst>
            <pc:docMk/>
            <pc:sldMk cId="2011877476" sldId="265"/>
            <ac:spMk id="53" creationId="{E46EE5E6-6DD4-4FCC-BF00-44437A2B820F}"/>
          </ac:spMkLst>
        </pc:spChg>
        <pc:spChg chg="add mod">
          <ac:chgData name="John Lonergan" userId="db8094ce4aaa691d" providerId="LiveId" clId="{C424CAC7-6F98-4BBB-B665-D4A3E7D80CA6}" dt="2020-10-28T15:13:07.580" v="5715"/>
          <ac:spMkLst>
            <pc:docMk/>
            <pc:sldMk cId="2011877476" sldId="265"/>
            <ac:spMk id="54" creationId="{597D1256-6B4E-4EAD-94C5-E2B21BE4D59C}"/>
          </ac:spMkLst>
        </pc:spChg>
        <pc:spChg chg="add mod">
          <ac:chgData name="John Lonergan" userId="db8094ce4aaa691d" providerId="LiveId" clId="{C424CAC7-6F98-4BBB-B665-D4A3E7D80CA6}" dt="2020-10-28T19:45:01.139" v="7819" actId="1035"/>
          <ac:spMkLst>
            <pc:docMk/>
            <pc:sldMk cId="2011877476" sldId="265"/>
            <ac:spMk id="55" creationId="{296A3A53-7DAD-416A-A234-F1128739A8BE}"/>
          </ac:spMkLst>
        </pc:spChg>
        <pc:spChg chg="add mod">
          <ac:chgData name="John Lonergan" userId="db8094ce4aaa691d" providerId="LiveId" clId="{C424CAC7-6F98-4BBB-B665-D4A3E7D80CA6}" dt="2020-10-28T15:13:07.580" v="5715"/>
          <ac:spMkLst>
            <pc:docMk/>
            <pc:sldMk cId="2011877476" sldId="265"/>
            <ac:spMk id="56" creationId="{84D276DB-E718-4B75-8E82-25EFE694CC41}"/>
          </ac:spMkLst>
        </pc:spChg>
        <pc:spChg chg="add mod">
          <ac:chgData name="John Lonergan" userId="db8094ce4aaa691d" providerId="LiveId" clId="{C424CAC7-6F98-4BBB-B665-D4A3E7D80CA6}" dt="2020-10-28T15:13:07.580" v="5715"/>
          <ac:spMkLst>
            <pc:docMk/>
            <pc:sldMk cId="2011877476" sldId="265"/>
            <ac:spMk id="57" creationId="{DD505034-BF40-4C50-8098-C8363D158BD4}"/>
          </ac:spMkLst>
        </pc:spChg>
        <pc:spChg chg="add mod">
          <ac:chgData name="John Lonergan" userId="db8094ce4aaa691d" providerId="LiveId" clId="{C424CAC7-6F98-4BBB-B665-D4A3E7D80CA6}" dt="2020-10-28T15:20:08.463" v="6356" actId="1036"/>
          <ac:spMkLst>
            <pc:docMk/>
            <pc:sldMk cId="2011877476" sldId="265"/>
            <ac:spMk id="61" creationId="{E3B82DA7-71D6-436D-BBA6-1C53C9D728BA}"/>
          </ac:spMkLst>
        </pc:spChg>
        <pc:spChg chg="add mod">
          <ac:chgData name="John Lonergan" userId="db8094ce4aaa691d" providerId="LiveId" clId="{C424CAC7-6F98-4BBB-B665-D4A3E7D80CA6}" dt="2020-10-28T15:20:08.463" v="6356" actId="1036"/>
          <ac:spMkLst>
            <pc:docMk/>
            <pc:sldMk cId="2011877476" sldId="265"/>
            <ac:spMk id="62" creationId="{386F5186-EC6F-4B96-95D4-C020F7F385B7}"/>
          </ac:spMkLst>
        </pc:spChg>
        <pc:spChg chg="add mod">
          <ac:chgData name="John Lonergan" userId="db8094ce4aaa691d" providerId="LiveId" clId="{C424CAC7-6F98-4BBB-B665-D4A3E7D80CA6}" dt="2020-10-28T18:56:28.137" v="7412" actId="1036"/>
          <ac:spMkLst>
            <pc:docMk/>
            <pc:sldMk cId="2011877476" sldId="265"/>
            <ac:spMk id="65" creationId="{235AF2ED-79FB-4C79-8929-78C6794D7361}"/>
          </ac:spMkLst>
        </pc:spChg>
        <pc:spChg chg="add mod">
          <ac:chgData name="John Lonergan" userId="db8094ce4aaa691d" providerId="LiveId" clId="{C424CAC7-6F98-4BBB-B665-D4A3E7D80CA6}" dt="2020-10-28T19:42:04.898" v="7660" actId="14100"/>
          <ac:spMkLst>
            <pc:docMk/>
            <pc:sldMk cId="2011877476" sldId="265"/>
            <ac:spMk id="66" creationId="{47AB2E15-A489-4AD5-844D-397E202DC2D2}"/>
          </ac:spMkLst>
        </pc:spChg>
        <pc:spChg chg="add mod">
          <ac:chgData name="John Lonergan" userId="db8094ce4aaa691d" providerId="LiveId" clId="{C424CAC7-6F98-4BBB-B665-D4A3E7D80CA6}" dt="2020-10-28T19:41:38.889" v="7655" actId="1035"/>
          <ac:spMkLst>
            <pc:docMk/>
            <pc:sldMk cId="2011877476" sldId="265"/>
            <ac:spMk id="67" creationId="{C5256032-1AD9-4391-A4D3-314B67C4D7B6}"/>
          </ac:spMkLst>
        </pc:spChg>
        <pc:spChg chg="add mod">
          <ac:chgData name="John Lonergan" userId="db8094ce4aaa691d" providerId="LiveId" clId="{C424CAC7-6F98-4BBB-B665-D4A3E7D80CA6}" dt="2020-10-28T15:20:08.463" v="6356" actId="1036"/>
          <ac:spMkLst>
            <pc:docMk/>
            <pc:sldMk cId="2011877476" sldId="265"/>
            <ac:spMk id="68" creationId="{CF50DDD0-634D-41A4-A8DF-8E4FEB754FA9}"/>
          </ac:spMkLst>
        </pc:spChg>
        <pc:spChg chg="add mod">
          <ac:chgData name="John Lonergan" userId="db8094ce4aaa691d" providerId="LiveId" clId="{C424CAC7-6F98-4BBB-B665-D4A3E7D80CA6}" dt="2020-10-28T15:20:08.463" v="6356" actId="1036"/>
          <ac:spMkLst>
            <pc:docMk/>
            <pc:sldMk cId="2011877476" sldId="265"/>
            <ac:spMk id="69" creationId="{BBCEEB51-E7E7-4107-A207-C98F47CC9AB1}"/>
          </ac:spMkLst>
        </pc:spChg>
        <pc:spChg chg="add mod">
          <ac:chgData name="John Lonergan" userId="db8094ce4aaa691d" providerId="LiveId" clId="{C424CAC7-6F98-4BBB-B665-D4A3E7D80CA6}" dt="2020-10-28T15:20:08.463" v="6356" actId="1036"/>
          <ac:spMkLst>
            <pc:docMk/>
            <pc:sldMk cId="2011877476" sldId="265"/>
            <ac:spMk id="70" creationId="{5CEB0711-AED8-4C4E-BBD6-0A69EA2D1026}"/>
          </ac:spMkLst>
        </pc:spChg>
        <pc:spChg chg="add mod">
          <ac:chgData name="John Lonergan" userId="db8094ce4aaa691d" providerId="LiveId" clId="{C424CAC7-6F98-4BBB-B665-D4A3E7D80CA6}" dt="2020-10-28T15:20:08.463" v="6356" actId="1036"/>
          <ac:spMkLst>
            <pc:docMk/>
            <pc:sldMk cId="2011877476" sldId="265"/>
            <ac:spMk id="71" creationId="{75144874-C9F2-4F1D-AF2A-4089E756620A}"/>
          </ac:spMkLst>
        </pc:spChg>
        <pc:spChg chg="add mod">
          <ac:chgData name="John Lonergan" userId="db8094ce4aaa691d" providerId="LiveId" clId="{C424CAC7-6F98-4BBB-B665-D4A3E7D80CA6}" dt="2020-10-28T15:20:08.463" v="6356" actId="1036"/>
          <ac:spMkLst>
            <pc:docMk/>
            <pc:sldMk cId="2011877476" sldId="265"/>
            <ac:spMk id="82" creationId="{44C0DD47-639E-4745-977C-AA20EDF0A24A}"/>
          </ac:spMkLst>
        </pc:spChg>
        <pc:spChg chg="add mod">
          <ac:chgData name="John Lonergan" userId="db8094ce4aaa691d" providerId="LiveId" clId="{C424CAC7-6F98-4BBB-B665-D4A3E7D80CA6}" dt="2020-10-28T15:20:08.463" v="6356" actId="1036"/>
          <ac:spMkLst>
            <pc:docMk/>
            <pc:sldMk cId="2011877476" sldId="265"/>
            <ac:spMk id="83" creationId="{B73E9ED2-BA5E-4BC3-994A-F146866E7BB2}"/>
          </ac:spMkLst>
        </pc:spChg>
        <pc:spChg chg="add mod">
          <ac:chgData name="John Lonergan" userId="db8094ce4aaa691d" providerId="LiveId" clId="{C424CAC7-6F98-4BBB-B665-D4A3E7D80CA6}" dt="2020-10-28T15:20:08.463" v="6356" actId="1036"/>
          <ac:spMkLst>
            <pc:docMk/>
            <pc:sldMk cId="2011877476" sldId="265"/>
            <ac:spMk id="84" creationId="{289BC5AD-FC6E-4A9D-A8A9-F96A566D462A}"/>
          </ac:spMkLst>
        </pc:spChg>
        <pc:spChg chg="add mod">
          <ac:chgData name="John Lonergan" userId="db8094ce4aaa691d" providerId="LiveId" clId="{C424CAC7-6F98-4BBB-B665-D4A3E7D80CA6}" dt="2020-10-28T15:20:08.463" v="6356" actId="1036"/>
          <ac:spMkLst>
            <pc:docMk/>
            <pc:sldMk cId="2011877476" sldId="265"/>
            <ac:spMk id="85" creationId="{646DD8A8-EA32-44F6-B8AD-81C1A1B76F35}"/>
          </ac:spMkLst>
        </pc:spChg>
        <pc:spChg chg="add mod">
          <ac:chgData name="John Lonergan" userId="db8094ce4aaa691d" providerId="LiveId" clId="{C424CAC7-6F98-4BBB-B665-D4A3E7D80CA6}" dt="2020-10-28T15:20:08.463" v="6356" actId="1036"/>
          <ac:spMkLst>
            <pc:docMk/>
            <pc:sldMk cId="2011877476" sldId="265"/>
            <ac:spMk id="94" creationId="{92F4B9B2-C155-4DD6-A6EF-91EBB2CDE23C}"/>
          </ac:spMkLst>
        </pc:spChg>
        <pc:spChg chg="add mod">
          <ac:chgData name="John Lonergan" userId="db8094ce4aaa691d" providerId="LiveId" clId="{C424CAC7-6F98-4BBB-B665-D4A3E7D80CA6}" dt="2020-10-28T19:41:38.889" v="7655" actId="1035"/>
          <ac:spMkLst>
            <pc:docMk/>
            <pc:sldMk cId="2011877476" sldId="265"/>
            <ac:spMk id="95" creationId="{D7D36A64-B003-4791-BAED-92DAC26DA0E6}"/>
          </ac:spMkLst>
        </pc:spChg>
        <pc:spChg chg="add mod">
          <ac:chgData name="John Lonergan" userId="db8094ce4aaa691d" providerId="LiveId" clId="{C424CAC7-6F98-4BBB-B665-D4A3E7D80CA6}" dt="2020-10-28T15:20:08.463" v="6356" actId="1036"/>
          <ac:spMkLst>
            <pc:docMk/>
            <pc:sldMk cId="2011877476" sldId="265"/>
            <ac:spMk id="96" creationId="{1F7ACA3F-C4CD-4FA2-A358-77A77F0E0681}"/>
          </ac:spMkLst>
        </pc:spChg>
        <pc:spChg chg="add mod">
          <ac:chgData name="John Lonergan" userId="db8094ce4aaa691d" providerId="LiveId" clId="{C424CAC7-6F98-4BBB-B665-D4A3E7D80CA6}" dt="2020-10-28T15:20:08.463" v="6356" actId="1036"/>
          <ac:spMkLst>
            <pc:docMk/>
            <pc:sldMk cId="2011877476" sldId="265"/>
            <ac:spMk id="97" creationId="{BBC24B9A-A4D0-44CB-909D-28474919C58C}"/>
          </ac:spMkLst>
        </pc:spChg>
        <pc:spChg chg="add mod">
          <ac:chgData name="John Lonergan" userId="db8094ce4aaa691d" providerId="LiveId" clId="{C424CAC7-6F98-4BBB-B665-D4A3E7D80CA6}" dt="2020-10-28T15:20:08.463" v="6356" actId="1036"/>
          <ac:spMkLst>
            <pc:docMk/>
            <pc:sldMk cId="2011877476" sldId="265"/>
            <ac:spMk id="98" creationId="{9CF53A3B-E601-4E94-B003-059553C07370}"/>
          </ac:spMkLst>
        </pc:spChg>
        <pc:spChg chg="add mod">
          <ac:chgData name="John Lonergan" userId="db8094ce4aaa691d" providerId="LiveId" clId="{C424CAC7-6F98-4BBB-B665-D4A3E7D80CA6}" dt="2020-10-28T15:20:08.463" v="6356" actId="1036"/>
          <ac:spMkLst>
            <pc:docMk/>
            <pc:sldMk cId="2011877476" sldId="265"/>
            <ac:spMk id="99" creationId="{3A49D3EE-DF6D-486C-B998-2A3C91D38C2F}"/>
          </ac:spMkLst>
        </pc:spChg>
        <pc:spChg chg="add mod">
          <ac:chgData name="John Lonergan" userId="db8094ce4aaa691d" providerId="LiveId" clId="{C424CAC7-6F98-4BBB-B665-D4A3E7D80CA6}" dt="2020-10-28T15:20:08.463" v="6356" actId="1036"/>
          <ac:spMkLst>
            <pc:docMk/>
            <pc:sldMk cId="2011877476" sldId="265"/>
            <ac:spMk id="100" creationId="{BC49CA79-807F-471A-A9A3-D52705258722}"/>
          </ac:spMkLst>
        </pc:spChg>
        <pc:spChg chg="add mod">
          <ac:chgData name="John Lonergan" userId="db8094ce4aaa691d" providerId="LiveId" clId="{C424CAC7-6F98-4BBB-B665-D4A3E7D80CA6}" dt="2020-10-28T15:20:08.463" v="6356" actId="1036"/>
          <ac:spMkLst>
            <pc:docMk/>
            <pc:sldMk cId="2011877476" sldId="265"/>
            <ac:spMk id="101" creationId="{CD7DDCEC-AEAE-409B-8557-1082533323B6}"/>
          </ac:spMkLst>
        </pc:spChg>
        <pc:spChg chg="add mod">
          <ac:chgData name="John Lonergan" userId="db8094ce4aaa691d" providerId="LiveId" clId="{C424CAC7-6F98-4BBB-B665-D4A3E7D80CA6}" dt="2020-10-28T15:20:08.463" v="6356" actId="1036"/>
          <ac:spMkLst>
            <pc:docMk/>
            <pc:sldMk cId="2011877476" sldId="265"/>
            <ac:spMk id="102" creationId="{99E5DE02-2F40-44D2-8A7F-076E4EEEFE41}"/>
          </ac:spMkLst>
        </pc:spChg>
        <pc:spChg chg="add mod">
          <ac:chgData name="John Lonergan" userId="db8094ce4aaa691d" providerId="LiveId" clId="{C424CAC7-6F98-4BBB-B665-D4A3E7D80CA6}" dt="2020-10-28T19:41:38.889" v="7655" actId="1035"/>
          <ac:spMkLst>
            <pc:docMk/>
            <pc:sldMk cId="2011877476" sldId="265"/>
            <ac:spMk id="103" creationId="{40D12B0C-2C7D-48F3-8114-278EE8BB3A9E}"/>
          </ac:spMkLst>
        </pc:spChg>
        <pc:spChg chg="add mod">
          <ac:chgData name="John Lonergan" userId="db8094ce4aaa691d" providerId="LiveId" clId="{C424CAC7-6F98-4BBB-B665-D4A3E7D80CA6}" dt="2020-10-28T15:20:08.463" v="6356" actId="1036"/>
          <ac:spMkLst>
            <pc:docMk/>
            <pc:sldMk cId="2011877476" sldId="265"/>
            <ac:spMk id="104" creationId="{8094AE5F-B6CE-424D-96AD-D2985F3B847C}"/>
          </ac:spMkLst>
        </pc:spChg>
        <pc:spChg chg="add mod">
          <ac:chgData name="John Lonergan" userId="db8094ce4aaa691d" providerId="LiveId" clId="{C424CAC7-6F98-4BBB-B665-D4A3E7D80CA6}" dt="2020-10-28T15:20:08.463" v="6356" actId="1036"/>
          <ac:spMkLst>
            <pc:docMk/>
            <pc:sldMk cId="2011877476" sldId="265"/>
            <ac:spMk id="105" creationId="{0F3CD5D8-9286-4E90-9D0F-39425DB2C24C}"/>
          </ac:spMkLst>
        </pc:spChg>
        <pc:spChg chg="add mod">
          <ac:chgData name="John Lonergan" userId="db8094ce4aaa691d" providerId="LiveId" clId="{C424CAC7-6F98-4BBB-B665-D4A3E7D80CA6}" dt="2020-10-28T15:20:08.463" v="6356" actId="1036"/>
          <ac:spMkLst>
            <pc:docMk/>
            <pc:sldMk cId="2011877476" sldId="265"/>
            <ac:spMk id="115" creationId="{1E46E981-5C48-47BD-9E1C-4F43291E46B8}"/>
          </ac:spMkLst>
        </pc:spChg>
        <pc:spChg chg="add mod">
          <ac:chgData name="John Lonergan" userId="db8094ce4aaa691d" providerId="LiveId" clId="{C424CAC7-6F98-4BBB-B665-D4A3E7D80CA6}" dt="2020-10-28T19:43:06.875" v="7782" actId="14100"/>
          <ac:spMkLst>
            <pc:docMk/>
            <pc:sldMk cId="2011877476" sldId="265"/>
            <ac:spMk id="117" creationId="{C0F82EBD-046B-4CD7-9915-B71C626097D6}"/>
          </ac:spMkLst>
        </pc:spChg>
        <pc:spChg chg="add del mod">
          <ac:chgData name="John Lonergan" userId="db8094ce4aaa691d" providerId="LiveId" clId="{C424CAC7-6F98-4BBB-B665-D4A3E7D80CA6}" dt="2020-10-28T19:44:18.782" v="7792" actId="478"/>
          <ac:spMkLst>
            <pc:docMk/>
            <pc:sldMk cId="2011877476" sldId="265"/>
            <ac:spMk id="119" creationId="{08A93C76-45B8-4DA2-A34F-17EBAB1CF2E3}"/>
          </ac:spMkLst>
        </pc:spChg>
        <pc:spChg chg="add mod">
          <ac:chgData name="John Lonergan" userId="db8094ce4aaa691d" providerId="LiveId" clId="{C424CAC7-6F98-4BBB-B665-D4A3E7D80CA6}" dt="2020-10-28T15:20:08.463" v="6356" actId="1036"/>
          <ac:spMkLst>
            <pc:docMk/>
            <pc:sldMk cId="2011877476" sldId="265"/>
            <ac:spMk id="121" creationId="{1BA1479D-2760-4526-9A82-08AF5283B682}"/>
          </ac:spMkLst>
        </pc:spChg>
        <pc:spChg chg="add mod">
          <ac:chgData name="John Lonergan" userId="db8094ce4aaa691d" providerId="LiveId" clId="{C424CAC7-6F98-4BBB-B665-D4A3E7D80CA6}" dt="2020-10-28T15:17:31.513" v="6250" actId="1038"/>
          <ac:spMkLst>
            <pc:docMk/>
            <pc:sldMk cId="2011877476" sldId="265"/>
            <ac:spMk id="123" creationId="{D89ABF19-5F56-4A3C-84DA-B511D19FDC62}"/>
          </ac:spMkLst>
        </pc:spChg>
        <pc:spChg chg="add mod">
          <ac:chgData name="John Lonergan" userId="db8094ce4aaa691d" providerId="LiveId" clId="{C424CAC7-6F98-4BBB-B665-D4A3E7D80CA6}" dt="2020-10-28T18:56:56.293" v="7419" actId="1076"/>
          <ac:spMkLst>
            <pc:docMk/>
            <pc:sldMk cId="2011877476" sldId="265"/>
            <ac:spMk id="129" creationId="{3079A0ED-593D-4130-9455-8A682D868067}"/>
          </ac:spMkLst>
        </pc:spChg>
        <pc:spChg chg="add mod">
          <ac:chgData name="John Lonergan" userId="db8094ce4aaa691d" providerId="LiveId" clId="{C424CAC7-6F98-4BBB-B665-D4A3E7D80CA6}" dt="2020-10-28T18:56:52.776" v="7418" actId="1076"/>
          <ac:spMkLst>
            <pc:docMk/>
            <pc:sldMk cId="2011877476" sldId="265"/>
            <ac:spMk id="131" creationId="{D7582C88-D0A4-4208-90B1-FAF8BE1A423E}"/>
          </ac:spMkLst>
        </pc:spChg>
        <pc:spChg chg="add mod">
          <ac:chgData name="John Lonergan" userId="db8094ce4aaa691d" providerId="LiveId" clId="{C424CAC7-6F98-4BBB-B665-D4A3E7D80CA6}" dt="2020-10-28T19:43:34.561" v="7788" actId="404"/>
          <ac:spMkLst>
            <pc:docMk/>
            <pc:sldMk cId="2011877476" sldId="265"/>
            <ac:spMk id="133" creationId="{FCA8CE8F-D94E-46F5-AFED-C7F5ECD61C6C}"/>
          </ac:spMkLst>
        </pc:spChg>
        <pc:spChg chg="add mod">
          <ac:chgData name="John Lonergan" userId="db8094ce4aaa691d" providerId="LiveId" clId="{C424CAC7-6F98-4BBB-B665-D4A3E7D80CA6}" dt="2020-10-28T19:43:30.692" v="7786" actId="404"/>
          <ac:spMkLst>
            <pc:docMk/>
            <pc:sldMk cId="2011877476" sldId="265"/>
            <ac:spMk id="135" creationId="{676E73B2-8A53-4919-A64E-384C7B62EB59}"/>
          </ac:spMkLst>
        </pc:spChg>
        <pc:spChg chg="add mod">
          <ac:chgData name="John Lonergan" userId="db8094ce4aaa691d" providerId="LiveId" clId="{C424CAC7-6F98-4BBB-B665-D4A3E7D80CA6}" dt="2020-10-28T19:45:01.139" v="7819" actId="1035"/>
          <ac:spMkLst>
            <pc:docMk/>
            <pc:sldMk cId="2011877476" sldId="265"/>
            <ac:spMk id="146" creationId="{DEB70EAD-5A79-468B-8433-7D2A5017AE91}"/>
          </ac:spMkLst>
        </pc:spChg>
        <pc:spChg chg="add mod">
          <ac:chgData name="John Lonergan" userId="db8094ce4aaa691d" providerId="LiveId" clId="{C424CAC7-6F98-4BBB-B665-D4A3E7D80CA6}" dt="2020-10-28T19:44:46.100" v="7796" actId="1076"/>
          <ac:spMkLst>
            <pc:docMk/>
            <pc:sldMk cId="2011877476" sldId="265"/>
            <ac:spMk id="148" creationId="{FA68067A-A847-44B2-862C-E8A553C0F4B6}"/>
          </ac:spMkLst>
        </pc:spChg>
        <pc:grpChg chg="add mod">
          <ac:chgData name="John Lonergan" userId="db8094ce4aaa691d" providerId="LiveId" clId="{C424CAC7-6F98-4BBB-B665-D4A3E7D80CA6}" dt="2020-10-28T15:13:07.580" v="5715"/>
          <ac:grpSpMkLst>
            <pc:docMk/>
            <pc:sldMk cId="2011877476" sldId="265"/>
            <ac:grpSpMk id="28" creationId="{A78C6355-FC81-4257-B7D8-16B1BCC4212A}"/>
          </ac:grpSpMkLst>
        </pc:grpChg>
        <pc:grpChg chg="add mod">
          <ac:chgData name="John Lonergan" userId="db8094ce4aaa691d" providerId="LiveId" clId="{C424CAC7-6F98-4BBB-B665-D4A3E7D80CA6}" dt="2020-10-28T15:13:07.580" v="5715"/>
          <ac:grpSpMkLst>
            <pc:docMk/>
            <pc:sldMk cId="2011877476" sldId="265"/>
            <ac:grpSpMk id="37" creationId="{F3087BAE-6245-4C23-85FA-BD4DB8562B03}"/>
          </ac:grpSpMkLst>
        </pc:grpChg>
        <pc:cxnChg chg="add mod">
          <ac:chgData name="John Lonergan" userId="db8094ce4aaa691d" providerId="LiveId" clId="{C424CAC7-6F98-4BBB-B665-D4A3E7D80CA6}" dt="2020-10-28T19:45:05.934" v="7820" actId="14100"/>
          <ac:cxnSpMkLst>
            <pc:docMk/>
            <pc:sldMk cId="2011877476" sldId="265"/>
            <ac:cxnSpMk id="4" creationId="{906D2360-3BA9-42DD-BA18-148A318514B9}"/>
          </ac:cxnSpMkLst>
        </pc:cxnChg>
        <pc:cxnChg chg="add mod">
          <ac:chgData name="John Lonergan" userId="db8094ce4aaa691d" providerId="LiveId" clId="{C424CAC7-6F98-4BBB-B665-D4A3E7D80CA6}" dt="2020-10-28T19:43:55.464" v="7790" actId="14100"/>
          <ac:cxnSpMkLst>
            <pc:docMk/>
            <pc:sldMk cId="2011877476" sldId="265"/>
            <ac:cxnSpMk id="5" creationId="{40A60C56-FABD-4137-8DCD-4C6E98D7647B}"/>
          </ac:cxnSpMkLst>
        </pc:cxnChg>
        <pc:cxnChg chg="add mod">
          <ac:chgData name="John Lonergan" userId="db8094ce4aaa691d" providerId="LiveId" clId="{C424CAC7-6F98-4BBB-B665-D4A3E7D80CA6}" dt="2020-10-28T18:55:12.476" v="7394" actId="692"/>
          <ac:cxnSpMkLst>
            <pc:docMk/>
            <pc:sldMk cId="2011877476" sldId="265"/>
            <ac:cxnSpMk id="6" creationId="{613FFCDB-70F0-4520-8628-57699A4B8F52}"/>
          </ac:cxnSpMkLst>
        </pc:cxnChg>
        <pc:cxnChg chg="add mod">
          <ac:chgData name="John Lonergan" userId="db8094ce4aaa691d" providerId="LiveId" clId="{C424CAC7-6F98-4BBB-B665-D4A3E7D80CA6}" dt="2020-10-28T18:56:23.304" v="7405" actId="1036"/>
          <ac:cxnSpMkLst>
            <pc:docMk/>
            <pc:sldMk cId="2011877476" sldId="265"/>
            <ac:cxnSpMk id="11" creationId="{77B6B59F-63EC-4E94-AA7C-4C16A5990D32}"/>
          </ac:cxnSpMkLst>
        </pc:cxnChg>
        <pc:cxnChg chg="add mod">
          <ac:chgData name="John Lonergan" userId="db8094ce4aaa691d" providerId="LiveId" clId="{C424CAC7-6F98-4BBB-B665-D4A3E7D80CA6}" dt="2020-10-28T15:13:07.580" v="5715"/>
          <ac:cxnSpMkLst>
            <pc:docMk/>
            <pc:sldMk cId="2011877476" sldId="265"/>
            <ac:cxnSpMk id="12" creationId="{36BA9854-1863-45C8-B4C1-F714A89208CB}"/>
          </ac:cxnSpMkLst>
        </pc:cxnChg>
        <pc:cxnChg chg="add mod">
          <ac:chgData name="John Lonergan" userId="db8094ce4aaa691d" providerId="LiveId" clId="{C424CAC7-6F98-4BBB-B665-D4A3E7D80CA6}" dt="2020-10-28T15:13:07.580" v="5715"/>
          <ac:cxnSpMkLst>
            <pc:docMk/>
            <pc:sldMk cId="2011877476" sldId="265"/>
            <ac:cxnSpMk id="20" creationId="{1C3D796B-9C18-4C64-AA6D-2C921B2C876B}"/>
          </ac:cxnSpMkLst>
        </pc:cxnChg>
        <pc:cxnChg chg="add mod">
          <ac:chgData name="John Lonergan" userId="db8094ce4aaa691d" providerId="LiveId" clId="{C424CAC7-6F98-4BBB-B665-D4A3E7D80CA6}" dt="2020-10-28T15:13:07.580" v="5715"/>
          <ac:cxnSpMkLst>
            <pc:docMk/>
            <pc:sldMk cId="2011877476" sldId="265"/>
            <ac:cxnSpMk id="21" creationId="{63F184F5-2C27-48E9-A529-091250E3A64D}"/>
          </ac:cxnSpMkLst>
        </pc:cxnChg>
        <pc:cxnChg chg="add mod">
          <ac:chgData name="John Lonergan" userId="db8094ce4aaa691d" providerId="LiveId" clId="{C424CAC7-6F98-4BBB-B665-D4A3E7D80CA6}" dt="2020-10-28T15:13:07.580" v="5715"/>
          <ac:cxnSpMkLst>
            <pc:docMk/>
            <pc:sldMk cId="2011877476" sldId="265"/>
            <ac:cxnSpMk id="22" creationId="{C2EC6CA3-350C-4FB4-AA95-8552FEDF89F9}"/>
          </ac:cxnSpMkLst>
        </pc:cxnChg>
        <pc:cxnChg chg="add mod">
          <ac:chgData name="John Lonergan" userId="db8094ce4aaa691d" providerId="LiveId" clId="{C424CAC7-6F98-4BBB-B665-D4A3E7D80CA6}" dt="2020-10-28T15:13:07.580" v="5715"/>
          <ac:cxnSpMkLst>
            <pc:docMk/>
            <pc:sldMk cId="2011877476" sldId="265"/>
            <ac:cxnSpMk id="23" creationId="{14C4E247-8AFF-475E-A3D7-DD4C259E876F}"/>
          </ac:cxnSpMkLst>
        </pc:cxnChg>
        <pc:cxnChg chg="add mod">
          <ac:chgData name="John Lonergan" userId="db8094ce4aaa691d" providerId="LiveId" clId="{C424CAC7-6F98-4BBB-B665-D4A3E7D80CA6}" dt="2020-10-28T18:56:23.304" v="7405" actId="1036"/>
          <ac:cxnSpMkLst>
            <pc:docMk/>
            <pc:sldMk cId="2011877476" sldId="265"/>
            <ac:cxnSpMk id="26" creationId="{E93638ED-DEA7-40E8-870E-519DFAA92E6D}"/>
          </ac:cxnSpMkLst>
        </pc:cxnChg>
        <pc:cxnChg chg="add mod">
          <ac:chgData name="John Lonergan" userId="db8094ce4aaa691d" providerId="LiveId" clId="{C424CAC7-6F98-4BBB-B665-D4A3E7D80CA6}" dt="2020-10-28T18:56:23.304" v="7405" actId="1036"/>
          <ac:cxnSpMkLst>
            <pc:docMk/>
            <pc:sldMk cId="2011877476" sldId="265"/>
            <ac:cxnSpMk id="27" creationId="{58122A3F-B9FF-4C17-BAFF-B8F2B166D307}"/>
          </ac:cxnSpMkLst>
        </pc:cxnChg>
        <pc:cxnChg chg="mod">
          <ac:chgData name="John Lonergan" userId="db8094ce4aaa691d" providerId="LiveId" clId="{C424CAC7-6F98-4BBB-B665-D4A3E7D80CA6}" dt="2020-10-28T15:13:07.580" v="5715"/>
          <ac:cxnSpMkLst>
            <pc:docMk/>
            <pc:sldMk cId="2011877476" sldId="265"/>
            <ac:cxnSpMk id="29" creationId="{3A35C0D8-074C-470A-BD5C-9B89016CB7BF}"/>
          </ac:cxnSpMkLst>
        </pc:cxnChg>
        <pc:cxnChg chg="mod">
          <ac:chgData name="John Lonergan" userId="db8094ce4aaa691d" providerId="LiveId" clId="{C424CAC7-6F98-4BBB-B665-D4A3E7D80CA6}" dt="2020-10-28T15:13:07.580" v="5715"/>
          <ac:cxnSpMkLst>
            <pc:docMk/>
            <pc:sldMk cId="2011877476" sldId="265"/>
            <ac:cxnSpMk id="30" creationId="{64C1F7EF-BB15-4C07-9167-FD09FAC06304}"/>
          </ac:cxnSpMkLst>
        </pc:cxnChg>
        <pc:cxnChg chg="mod">
          <ac:chgData name="John Lonergan" userId="db8094ce4aaa691d" providerId="LiveId" clId="{C424CAC7-6F98-4BBB-B665-D4A3E7D80CA6}" dt="2020-10-28T15:13:07.580" v="5715"/>
          <ac:cxnSpMkLst>
            <pc:docMk/>
            <pc:sldMk cId="2011877476" sldId="265"/>
            <ac:cxnSpMk id="31" creationId="{C8E77E1C-2E04-4183-8F58-1C060739AA59}"/>
          </ac:cxnSpMkLst>
        </pc:cxnChg>
        <pc:cxnChg chg="mod">
          <ac:chgData name="John Lonergan" userId="db8094ce4aaa691d" providerId="LiveId" clId="{C424CAC7-6F98-4BBB-B665-D4A3E7D80CA6}" dt="2020-10-28T15:13:07.580" v="5715"/>
          <ac:cxnSpMkLst>
            <pc:docMk/>
            <pc:sldMk cId="2011877476" sldId="265"/>
            <ac:cxnSpMk id="32" creationId="{6628BC6A-26F0-4F35-9C7C-E0AA24ADBC0C}"/>
          </ac:cxnSpMkLst>
        </pc:cxnChg>
        <pc:cxnChg chg="mod">
          <ac:chgData name="John Lonergan" userId="db8094ce4aaa691d" providerId="LiveId" clId="{C424CAC7-6F98-4BBB-B665-D4A3E7D80CA6}" dt="2020-10-28T15:13:07.580" v="5715"/>
          <ac:cxnSpMkLst>
            <pc:docMk/>
            <pc:sldMk cId="2011877476" sldId="265"/>
            <ac:cxnSpMk id="38" creationId="{78FFC507-6154-40F1-A9D9-DC8047FB7D7D}"/>
          </ac:cxnSpMkLst>
        </pc:cxnChg>
        <pc:cxnChg chg="mod">
          <ac:chgData name="John Lonergan" userId="db8094ce4aaa691d" providerId="LiveId" clId="{C424CAC7-6F98-4BBB-B665-D4A3E7D80CA6}" dt="2020-10-28T15:13:07.580" v="5715"/>
          <ac:cxnSpMkLst>
            <pc:docMk/>
            <pc:sldMk cId="2011877476" sldId="265"/>
            <ac:cxnSpMk id="39" creationId="{599CB3A9-D845-47AD-BCE7-9DD3D9E64912}"/>
          </ac:cxnSpMkLst>
        </pc:cxnChg>
        <pc:cxnChg chg="mod">
          <ac:chgData name="John Lonergan" userId="db8094ce4aaa691d" providerId="LiveId" clId="{C424CAC7-6F98-4BBB-B665-D4A3E7D80CA6}" dt="2020-10-28T15:13:07.580" v="5715"/>
          <ac:cxnSpMkLst>
            <pc:docMk/>
            <pc:sldMk cId="2011877476" sldId="265"/>
            <ac:cxnSpMk id="40" creationId="{182194DF-1540-4649-B211-F150EDAC2CE3}"/>
          </ac:cxnSpMkLst>
        </pc:cxnChg>
        <pc:cxnChg chg="mod">
          <ac:chgData name="John Lonergan" userId="db8094ce4aaa691d" providerId="LiveId" clId="{C424CAC7-6F98-4BBB-B665-D4A3E7D80CA6}" dt="2020-10-28T15:13:07.580" v="5715"/>
          <ac:cxnSpMkLst>
            <pc:docMk/>
            <pc:sldMk cId="2011877476" sldId="265"/>
            <ac:cxnSpMk id="41" creationId="{E1646BB3-AF9D-45BC-B8C8-16D3CCC7CED7}"/>
          </ac:cxnSpMkLst>
        </pc:cxnChg>
        <pc:cxnChg chg="add mod">
          <ac:chgData name="John Lonergan" userId="db8094ce4aaa691d" providerId="LiveId" clId="{C424CAC7-6F98-4BBB-B665-D4A3E7D80CA6}" dt="2020-10-28T15:13:07.580" v="5715"/>
          <ac:cxnSpMkLst>
            <pc:docMk/>
            <pc:sldMk cId="2011877476" sldId="265"/>
            <ac:cxnSpMk id="42" creationId="{8420F1D7-B36B-4B5D-995B-2A42A310FE2A}"/>
          </ac:cxnSpMkLst>
        </pc:cxnChg>
        <pc:cxnChg chg="add mod">
          <ac:chgData name="John Lonergan" userId="db8094ce4aaa691d" providerId="LiveId" clId="{C424CAC7-6F98-4BBB-B665-D4A3E7D80CA6}" dt="2020-10-28T15:13:07.580" v="5715"/>
          <ac:cxnSpMkLst>
            <pc:docMk/>
            <pc:sldMk cId="2011877476" sldId="265"/>
            <ac:cxnSpMk id="43" creationId="{8085BBF5-60EE-4578-AFE6-FA061D49D584}"/>
          </ac:cxnSpMkLst>
        </pc:cxnChg>
        <pc:cxnChg chg="add mod">
          <ac:chgData name="John Lonergan" userId="db8094ce4aaa691d" providerId="LiveId" clId="{C424CAC7-6F98-4BBB-B665-D4A3E7D80CA6}" dt="2020-10-28T15:13:07.580" v="5715"/>
          <ac:cxnSpMkLst>
            <pc:docMk/>
            <pc:sldMk cId="2011877476" sldId="265"/>
            <ac:cxnSpMk id="44" creationId="{D2F143EE-A779-4A5E-8600-38EFA1376CBB}"/>
          </ac:cxnSpMkLst>
        </pc:cxnChg>
        <pc:cxnChg chg="add mod">
          <ac:chgData name="John Lonergan" userId="db8094ce4aaa691d" providerId="LiveId" clId="{C424CAC7-6F98-4BBB-B665-D4A3E7D80CA6}" dt="2020-10-28T15:13:07.580" v="5715"/>
          <ac:cxnSpMkLst>
            <pc:docMk/>
            <pc:sldMk cId="2011877476" sldId="265"/>
            <ac:cxnSpMk id="45" creationId="{9A2B87B1-F016-448F-9869-D0CBB5BA965C}"/>
          </ac:cxnSpMkLst>
        </pc:cxnChg>
        <pc:cxnChg chg="add mod">
          <ac:chgData name="John Lonergan" userId="db8094ce4aaa691d" providerId="LiveId" clId="{C424CAC7-6F98-4BBB-B665-D4A3E7D80CA6}" dt="2020-10-28T19:41:45.434" v="7656" actId="14100"/>
          <ac:cxnSpMkLst>
            <pc:docMk/>
            <pc:sldMk cId="2011877476" sldId="265"/>
            <ac:cxnSpMk id="58" creationId="{37A86C79-5702-4DD2-AA0E-D7610B9A632B}"/>
          </ac:cxnSpMkLst>
        </pc:cxnChg>
        <pc:cxnChg chg="add mod">
          <ac:chgData name="John Lonergan" userId="db8094ce4aaa691d" providerId="LiveId" clId="{C424CAC7-6F98-4BBB-B665-D4A3E7D80CA6}" dt="2020-10-28T15:20:08.463" v="6356" actId="1036"/>
          <ac:cxnSpMkLst>
            <pc:docMk/>
            <pc:sldMk cId="2011877476" sldId="265"/>
            <ac:cxnSpMk id="59" creationId="{FF837896-AD7A-467F-8E2A-7053D06332DA}"/>
          </ac:cxnSpMkLst>
        </pc:cxnChg>
        <pc:cxnChg chg="add mod">
          <ac:chgData name="John Lonergan" userId="db8094ce4aaa691d" providerId="LiveId" clId="{C424CAC7-6F98-4BBB-B665-D4A3E7D80CA6}" dt="2020-10-28T18:55:12.476" v="7394" actId="692"/>
          <ac:cxnSpMkLst>
            <pc:docMk/>
            <pc:sldMk cId="2011877476" sldId="265"/>
            <ac:cxnSpMk id="60" creationId="{DD474169-B6D4-4327-ACCC-648EC2398858}"/>
          </ac:cxnSpMkLst>
        </pc:cxnChg>
        <pc:cxnChg chg="add mod">
          <ac:chgData name="John Lonergan" userId="db8094ce4aaa691d" providerId="LiveId" clId="{C424CAC7-6F98-4BBB-B665-D4A3E7D80CA6}" dt="2020-10-28T15:20:08.463" v="6356" actId="1036"/>
          <ac:cxnSpMkLst>
            <pc:docMk/>
            <pc:sldMk cId="2011877476" sldId="265"/>
            <ac:cxnSpMk id="63" creationId="{834F1496-7AC4-4E86-B692-64D96F22A588}"/>
          </ac:cxnSpMkLst>
        </pc:cxnChg>
        <pc:cxnChg chg="add mod">
          <ac:chgData name="John Lonergan" userId="db8094ce4aaa691d" providerId="LiveId" clId="{C424CAC7-6F98-4BBB-B665-D4A3E7D80CA6}" dt="2020-10-28T15:20:08.463" v="6356" actId="1036"/>
          <ac:cxnSpMkLst>
            <pc:docMk/>
            <pc:sldMk cId="2011877476" sldId="265"/>
            <ac:cxnSpMk id="64" creationId="{26C6912E-748F-4AB6-A040-0C8D43FE3616}"/>
          </ac:cxnSpMkLst>
        </pc:cxnChg>
        <pc:cxnChg chg="add mod">
          <ac:chgData name="John Lonergan" userId="db8094ce4aaa691d" providerId="LiveId" clId="{C424CAC7-6F98-4BBB-B665-D4A3E7D80CA6}" dt="2020-10-28T15:20:08.463" v="6356" actId="1036"/>
          <ac:cxnSpMkLst>
            <pc:docMk/>
            <pc:sldMk cId="2011877476" sldId="265"/>
            <ac:cxnSpMk id="72" creationId="{FAF05FCF-8B1A-430F-ACB3-8429F970E53B}"/>
          </ac:cxnSpMkLst>
        </pc:cxnChg>
        <pc:cxnChg chg="add mod">
          <ac:chgData name="John Lonergan" userId="db8094ce4aaa691d" providerId="LiveId" clId="{C424CAC7-6F98-4BBB-B665-D4A3E7D80CA6}" dt="2020-10-28T15:20:08.463" v="6356" actId="1036"/>
          <ac:cxnSpMkLst>
            <pc:docMk/>
            <pc:sldMk cId="2011877476" sldId="265"/>
            <ac:cxnSpMk id="73" creationId="{7239D693-7EDC-4085-8DD2-8FC7C80D746B}"/>
          </ac:cxnSpMkLst>
        </pc:cxnChg>
        <pc:cxnChg chg="add mod">
          <ac:chgData name="John Lonergan" userId="db8094ce4aaa691d" providerId="LiveId" clId="{C424CAC7-6F98-4BBB-B665-D4A3E7D80CA6}" dt="2020-10-28T15:20:08.463" v="6356" actId="1036"/>
          <ac:cxnSpMkLst>
            <pc:docMk/>
            <pc:sldMk cId="2011877476" sldId="265"/>
            <ac:cxnSpMk id="74" creationId="{B91C4CD5-140F-40EB-8B97-A8F73E575A1C}"/>
          </ac:cxnSpMkLst>
        </pc:cxnChg>
        <pc:cxnChg chg="add mod">
          <ac:chgData name="John Lonergan" userId="db8094ce4aaa691d" providerId="LiveId" clId="{C424CAC7-6F98-4BBB-B665-D4A3E7D80CA6}" dt="2020-10-28T15:20:08.463" v="6356" actId="1036"/>
          <ac:cxnSpMkLst>
            <pc:docMk/>
            <pc:sldMk cId="2011877476" sldId="265"/>
            <ac:cxnSpMk id="75" creationId="{AAA8D6FE-B978-441D-9A98-26FC12C7CF9B}"/>
          </ac:cxnSpMkLst>
        </pc:cxnChg>
        <pc:cxnChg chg="add mod">
          <ac:chgData name="John Lonergan" userId="db8094ce4aaa691d" providerId="LiveId" clId="{C424CAC7-6F98-4BBB-B665-D4A3E7D80CA6}" dt="2020-10-28T18:56:37.450" v="7416" actId="14100"/>
          <ac:cxnSpMkLst>
            <pc:docMk/>
            <pc:sldMk cId="2011877476" sldId="265"/>
            <ac:cxnSpMk id="76" creationId="{7EB0C7D1-0783-44DF-A484-01223A4C47B7}"/>
          </ac:cxnSpMkLst>
        </pc:cxnChg>
        <pc:cxnChg chg="add mod">
          <ac:chgData name="John Lonergan" userId="db8094ce4aaa691d" providerId="LiveId" clId="{C424CAC7-6F98-4BBB-B665-D4A3E7D80CA6}" dt="2020-10-28T15:20:08.463" v="6356" actId="1036"/>
          <ac:cxnSpMkLst>
            <pc:docMk/>
            <pc:sldMk cId="2011877476" sldId="265"/>
            <ac:cxnSpMk id="77" creationId="{496D3845-8004-417D-9C90-7020605868D3}"/>
          </ac:cxnSpMkLst>
        </pc:cxnChg>
        <pc:cxnChg chg="add mod">
          <ac:chgData name="John Lonergan" userId="db8094ce4aaa691d" providerId="LiveId" clId="{C424CAC7-6F98-4BBB-B665-D4A3E7D80CA6}" dt="2020-10-28T15:20:08.463" v="6356" actId="1036"/>
          <ac:cxnSpMkLst>
            <pc:docMk/>
            <pc:sldMk cId="2011877476" sldId="265"/>
            <ac:cxnSpMk id="78" creationId="{435C88A3-5F03-474C-9F0B-80EC030CBA9F}"/>
          </ac:cxnSpMkLst>
        </pc:cxnChg>
        <pc:cxnChg chg="add mod">
          <ac:chgData name="John Lonergan" userId="db8094ce4aaa691d" providerId="LiveId" clId="{C424CAC7-6F98-4BBB-B665-D4A3E7D80CA6}" dt="2020-10-28T15:20:08.463" v="6356" actId="1036"/>
          <ac:cxnSpMkLst>
            <pc:docMk/>
            <pc:sldMk cId="2011877476" sldId="265"/>
            <ac:cxnSpMk id="79" creationId="{D4A76C8E-35A3-4D26-B767-AE5578D1AFED}"/>
          </ac:cxnSpMkLst>
        </pc:cxnChg>
        <pc:cxnChg chg="add mod">
          <ac:chgData name="John Lonergan" userId="db8094ce4aaa691d" providerId="LiveId" clId="{C424CAC7-6F98-4BBB-B665-D4A3E7D80CA6}" dt="2020-10-28T15:20:08.463" v="6356" actId="1036"/>
          <ac:cxnSpMkLst>
            <pc:docMk/>
            <pc:sldMk cId="2011877476" sldId="265"/>
            <ac:cxnSpMk id="80" creationId="{BD4FE073-8D8F-4A4C-9552-E41CDB43A32A}"/>
          </ac:cxnSpMkLst>
        </pc:cxnChg>
        <pc:cxnChg chg="add mod">
          <ac:chgData name="John Lonergan" userId="db8094ce4aaa691d" providerId="LiveId" clId="{C424CAC7-6F98-4BBB-B665-D4A3E7D80CA6}" dt="2020-10-28T15:20:08.463" v="6356" actId="1036"/>
          <ac:cxnSpMkLst>
            <pc:docMk/>
            <pc:sldMk cId="2011877476" sldId="265"/>
            <ac:cxnSpMk id="81" creationId="{A995ADB4-3C34-4A13-8BDD-42DA2846C5C8}"/>
          </ac:cxnSpMkLst>
        </pc:cxnChg>
        <pc:cxnChg chg="add mod">
          <ac:chgData name="John Lonergan" userId="db8094ce4aaa691d" providerId="LiveId" clId="{C424CAC7-6F98-4BBB-B665-D4A3E7D80CA6}" dt="2020-10-28T15:20:08.463" v="6356" actId="1036"/>
          <ac:cxnSpMkLst>
            <pc:docMk/>
            <pc:sldMk cId="2011877476" sldId="265"/>
            <ac:cxnSpMk id="86" creationId="{5C92B1D7-4011-4427-AB8D-75ACC87095D2}"/>
          </ac:cxnSpMkLst>
        </pc:cxnChg>
        <pc:cxnChg chg="add mod">
          <ac:chgData name="John Lonergan" userId="db8094ce4aaa691d" providerId="LiveId" clId="{C424CAC7-6F98-4BBB-B665-D4A3E7D80CA6}" dt="2020-10-28T15:20:08.463" v="6356" actId="1036"/>
          <ac:cxnSpMkLst>
            <pc:docMk/>
            <pc:sldMk cId="2011877476" sldId="265"/>
            <ac:cxnSpMk id="87" creationId="{7EE680C4-C3DD-4AA6-96F2-E6E93645BDE3}"/>
          </ac:cxnSpMkLst>
        </pc:cxnChg>
        <pc:cxnChg chg="add mod">
          <ac:chgData name="John Lonergan" userId="db8094ce4aaa691d" providerId="LiveId" clId="{C424CAC7-6F98-4BBB-B665-D4A3E7D80CA6}" dt="2020-10-28T15:20:08.463" v="6356" actId="1036"/>
          <ac:cxnSpMkLst>
            <pc:docMk/>
            <pc:sldMk cId="2011877476" sldId="265"/>
            <ac:cxnSpMk id="88" creationId="{F4693A99-A281-4A2E-9CB7-EE48D54FA753}"/>
          </ac:cxnSpMkLst>
        </pc:cxnChg>
        <pc:cxnChg chg="add mod">
          <ac:chgData name="John Lonergan" userId="db8094ce4aaa691d" providerId="LiveId" clId="{C424CAC7-6F98-4BBB-B665-D4A3E7D80CA6}" dt="2020-10-28T15:20:08.463" v="6356" actId="1036"/>
          <ac:cxnSpMkLst>
            <pc:docMk/>
            <pc:sldMk cId="2011877476" sldId="265"/>
            <ac:cxnSpMk id="89" creationId="{27C80E39-C78B-4A4A-A48A-C409C95B3EED}"/>
          </ac:cxnSpMkLst>
        </pc:cxnChg>
        <pc:cxnChg chg="add mod">
          <ac:chgData name="John Lonergan" userId="db8094ce4aaa691d" providerId="LiveId" clId="{C424CAC7-6F98-4BBB-B665-D4A3E7D80CA6}" dt="2020-10-28T15:20:08.463" v="6356" actId="1036"/>
          <ac:cxnSpMkLst>
            <pc:docMk/>
            <pc:sldMk cId="2011877476" sldId="265"/>
            <ac:cxnSpMk id="90" creationId="{006DAA41-651B-455A-96C0-1F7A8A110BC8}"/>
          </ac:cxnSpMkLst>
        </pc:cxnChg>
        <pc:cxnChg chg="add mod">
          <ac:chgData name="John Lonergan" userId="db8094ce4aaa691d" providerId="LiveId" clId="{C424CAC7-6F98-4BBB-B665-D4A3E7D80CA6}" dt="2020-10-28T15:20:08.463" v="6356" actId="1036"/>
          <ac:cxnSpMkLst>
            <pc:docMk/>
            <pc:sldMk cId="2011877476" sldId="265"/>
            <ac:cxnSpMk id="91" creationId="{28182025-4C37-4943-97D8-72BF0495D824}"/>
          </ac:cxnSpMkLst>
        </pc:cxnChg>
        <pc:cxnChg chg="add mod">
          <ac:chgData name="John Lonergan" userId="db8094ce4aaa691d" providerId="LiveId" clId="{C424CAC7-6F98-4BBB-B665-D4A3E7D80CA6}" dt="2020-10-28T15:20:08.463" v="6356" actId="1036"/>
          <ac:cxnSpMkLst>
            <pc:docMk/>
            <pc:sldMk cId="2011877476" sldId="265"/>
            <ac:cxnSpMk id="92" creationId="{45162161-DB01-427E-BB36-669ECF06503E}"/>
          </ac:cxnSpMkLst>
        </pc:cxnChg>
        <pc:cxnChg chg="add mod">
          <ac:chgData name="John Lonergan" userId="db8094ce4aaa691d" providerId="LiveId" clId="{C424CAC7-6F98-4BBB-B665-D4A3E7D80CA6}" dt="2020-10-28T15:20:08.463" v="6356" actId="1036"/>
          <ac:cxnSpMkLst>
            <pc:docMk/>
            <pc:sldMk cId="2011877476" sldId="265"/>
            <ac:cxnSpMk id="93" creationId="{4042371E-6429-4A88-A455-48D1CC014B20}"/>
          </ac:cxnSpMkLst>
        </pc:cxnChg>
        <pc:cxnChg chg="add mod">
          <ac:chgData name="John Lonergan" userId="db8094ce4aaa691d" providerId="LiveId" clId="{C424CAC7-6F98-4BBB-B665-D4A3E7D80CA6}" dt="2020-10-28T15:20:08.463" v="6356" actId="1036"/>
          <ac:cxnSpMkLst>
            <pc:docMk/>
            <pc:sldMk cId="2011877476" sldId="265"/>
            <ac:cxnSpMk id="106" creationId="{5EC98A0F-A3DD-4D2E-BAB5-C30003F8AEAD}"/>
          </ac:cxnSpMkLst>
        </pc:cxnChg>
        <pc:cxnChg chg="add mod">
          <ac:chgData name="John Lonergan" userId="db8094ce4aaa691d" providerId="LiveId" clId="{C424CAC7-6F98-4BBB-B665-D4A3E7D80CA6}" dt="2020-10-28T15:20:08.463" v="6356" actId="1036"/>
          <ac:cxnSpMkLst>
            <pc:docMk/>
            <pc:sldMk cId="2011877476" sldId="265"/>
            <ac:cxnSpMk id="107" creationId="{42487120-A08E-47B3-BFE8-1AC1C1E008FA}"/>
          </ac:cxnSpMkLst>
        </pc:cxnChg>
        <pc:cxnChg chg="add mod">
          <ac:chgData name="John Lonergan" userId="db8094ce4aaa691d" providerId="LiveId" clId="{C424CAC7-6F98-4BBB-B665-D4A3E7D80CA6}" dt="2020-10-28T15:20:08.463" v="6356" actId="1036"/>
          <ac:cxnSpMkLst>
            <pc:docMk/>
            <pc:sldMk cId="2011877476" sldId="265"/>
            <ac:cxnSpMk id="108" creationId="{5EF1AF10-94E0-4822-88D7-CE235680EF2A}"/>
          </ac:cxnSpMkLst>
        </pc:cxnChg>
        <pc:cxnChg chg="add mod">
          <ac:chgData name="John Lonergan" userId="db8094ce4aaa691d" providerId="LiveId" clId="{C424CAC7-6F98-4BBB-B665-D4A3E7D80CA6}" dt="2020-10-28T15:20:08.463" v="6356" actId="1036"/>
          <ac:cxnSpMkLst>
            <pc:docMk/>
            <pc:sldMk cId="2011877476" sldId="265"/>
            <ac:cxnSpMk id="109" creationId="{CAC764A2-C6EF-4840-B905-FABFCEF6CAFE}"/>
          </ac:cxnSpMkLst>
        </pc:cxnChg>
        <pc:cxnChg chg="add mod">
          <ac:chgData name="John Lonergan" userId="db8094ce4aaa691d" providerId="LiveId" clId="{C424CAC7-6F98-4BBB-B665-D4A3E7D80CA6}" dt="2020-10-28T15:20:08.463" v="6356" actId="1036"/>
          <ac:cxnSpMkLst>
            <pc:docMk/>
            <pc:sldMk cId="2011877476" sldId="265"/>
            <ac:cxnSpMk id="110" creationId="{915311E0-0ADB-46CF-8A0E-ECDD3C2A6D51}"/>
          </ac:cxnSpMkLst>
        </pc:cxnChg>
        <pc:cxnChg chg="add mod">
          <ac:chgData name="John Lonergan" userId="db8094ce4aaa691d" providerId="LiveId" clId="{C424CAC7-6F98-4BBB-B665-D4A3E7D80CA6}" dt="2020-10-28T15:20:08.463" v="6356" actId="1036"/>
          <ac:cxnSpMkLst>
            <pc:docMk/>
            <pc:sldMk cId="2011877476" sldId="265"/>
            <ac:cxnSpMk id="111" creationId="{B3055B79-96D3-4D55-BAC1-F04039ACC242}"/>
          </ac:cxnSpMkLst>
        </pc:cxnChg>
        <pc:cxnChg chg="add mod">
          <ac:chgData name="John Lonergan" userId="db8094ce4aaa691d" providerId="LiveId" clId="{C424CAC7-6F98-4BBB-B665-D4A3E7D80CA6}" dt="2020-10-28T15:20:08.463" v="6356" actId="1036"/>
          <ac:cxnSpMkLst>
            <pc:docMk/>
            <pc:sldMk cId="2011877476" sldId="265"/>
            <ac:cxnSpMk id="112" creationId="{171BA624-F373-4893-B6CB-5C437675D707}"/>
          </ac:cxnSpMkLst>
        </pc:cxnChg>
        <pc:cxnChg chg="add mod">
          <ac:chgData name="John Lonergan" userId="db8094ce4aaa691d" providerId="LiveId" clId="{C424CAC7-6F98-4BBB-B665-D4A3E7D80CA6}" dt="2020-10-28T15:20:08.463" v="6356" actId="1036"/>
          <ac:cxnSpMkLst>
            <pc:docMk/>
            <pc:sldMk cId="2011877476" sldId="265"/>
            <ac:cxnSpMk id="113" creationId="{339E0E84-BC8F-40CA-8D06-7FB4FB3F82CE}"/>
          </ac:cxnSpMkLst>
        </pc:cxnChg>
        <pc:cxnChg chg="add mod">
          <ac:chgData name="John Lonergan" userId="db8094ce4aaa691d" providerId="LiveId" clId="{C424CAC7-6F98-4BBB-B665-D4A3E7D80CA6}" dt="2020-10-28T15:41:55.579" v="6776" actId="14100"/>
          <ac:cxnSpMkLst>
            <pc:docMk/>
            <pc:sldMk cId="2011877476" sldId="265"/>
            <ac:cxnSpMk id="124" creationId="{B419F87F-C226-4B41-A8FD-0B24BEF291CD}"/>
          </ac:cxnSpMkLst>
        </pc:cxnChg>
        <pc:cxnChg chg="add mod">
          <ac:chgData name="John Lonergan" userId="db8094ce4aaa691d" providerId="LiveId" clId="{C424CAC7-6F98-4BBB-B665-D4A3E7D80CA6}" dt="2020-10-28T15:42:29.452" v="6784" actId="1076"/>
          <ac:cxnSpMkLst>
            <pc:docMk/>
            <pc:sldMk cId="2011877476" sldId="265"/>
            <ac:cxnSpMk id="130" creationId="{19EC9965-750D-46ED-925D-7A5BCBDED257}"/>
          </ac:cxnSpMkLst>
        </pc:cxnChg>
      </pc:sldChg>
      <pc:sldChg chg="addSp delSp modSp add mod ord">
        <pc:chgData name="John Lonergan" userId="db8094ce4aaa691d" providerId="LiveId" clId="{C424CAC7-6F98-4BBB-B665-D4A3E7D80CA6}" dt="2020-10-28T21:13:23.794" v="11323" actId="22"/>
        <pc:sldMkLst>
          <pc:docMk/>
          <pc:sldMk cId="265529361" sldId="266"/>
        </pc:sldMkLst>
        <pc:spChg chg="mod">
          <ac:chgData name="John Lonergan" userId="db8094ce4aaa691d" providerId="LiveId" clId="{C424CAC7-6F98-4BBB-B665-D4A3E7D80CA6}" dt="2020-10-28T20:20:50.769" v="9065" actId="1035"/>
          <ac:spMkLst>
            <pc:docMk/>
            <pc:sldMk cId="265529361" sldId="266"/>
            <ac:spMk id="7" creationId="{A1F0DB8B-76FF-4382-A0C7-05477FC28C7B}"/>
          </ac:spMkLst>
        </pc:spChg>
        <pc:spChg chg="mod">
          <ac:chgData name="John Lonergan" userId="db8094ce4aaa691d" providerId="LiveId" clId="{C424CAC7-6F98-4BBB-B665-D4A3E7D80CA6}" dt="2020-10-28T20:20:50.769" v="9065" actId="1035"/>
          <ac:spMkLst>
            <pc:docMk/>
            <pc:sldMk cId="265529361" sldId="266"/>
            <ac:spMk id="8" creationId="{CC53116C-E55C-43AE-934C-2F67B994BE74}"/>
          </ac:spMkLst>
        </pc:spChg>
        <pc:spChg chg="mod">
          <ac:chgData name="John Lonergan" userId="db8094ce4aaa691d" providerId="LiveId" clId="{C424CAC7-6F98-4BBB-B665-D4A3E7D80CA6}" dt="2020-10-28T20:26:10.028" v="9321" actId="1037"/>
          <ac:spMkLst>
            <pc:docMk/>
            <pc:sldMk cId="265529361" sldId="266"/>
            <ac:spMk id="9" creationId="{66852C8C-B0F2-4C37-A150-6248351A6B5E}"/>
          </ac:spMkLst>
        </pc:spChg>
        <pc:spChg chg="mod">
          <ac:chgData name="John Lonergan" userId="db8094ce4aaa691d" providerId="LiveId" clId="{C424CAC7-6F98-4BBB-B665-D4A3E7D80CA6}" dt="2020-10-28T20:26:10.028" v="9321" actId="1037"/>
          <ac:spMkLst>
            <pc:docMk/>
            <pc:sldMk cId="265529361" sldId="266"/>
            <ac:spMk id="10" creationId="{C0F0C65B-0B00-4A9F-A3E8-0930CFD2974E}"/>
          </ac:spMkLst>
        </pc:spChg>
        <pc:spChg chg="mod">
          <ac:chgData name="John Lonergan" userId="db8094ce4aaa691d" providerId="LiveId" clId="{C424CAC7-6F98-4BBB-B665-D4A3E7D80CA6}" dt="2020-10-28T20:21:51.133" v="9081" actId="1076"/>
          <ac:spMkLst>
            <pc:docMk/>
            <pc:sldMk cId="265529361" sldId="266"/>
            <ac:spMk id="13" creationId="{64DF1321-E68F-49A3-B101-4CF12A1F35C8}"/>
          </ac:spMkLst>
        </pc:spChg>
        <pc:spChg chg="mod">
          <ac:chgData name="John Lonergan" userId="db8094ce4aaa691d" providerId="LiveId" clId="{C424CAC7-6F98-4BBB-B665-D4A3E7D80CA6}" dt="2020-10-28T20:20:50.769" v="9065" actId="1035"/>
          <ac:spMkLst>
            <pc:docMk/>
            <pc:sldMk cId="265529361" sldId="266"/>
            <ac:spMk id="14" creationId="{12E22D1E-9E76-4969-9659-A647E488D133}"/>
          </ac:spMkLst>
        </pc:spChg>
        <pc:spChg chg="mod">
          <ac:chgData name="John Lonergan" userId="db8094ce4aaa691d" providerId="LiveId" clId="{C424CAC7-6F98-4BBB-B665-D4A3E7D80CA6}" dt="2020-10-28T20:20:50.769" v="9065" actId="1035"/>
          <ac:spMkLst>
            <pc:docMk/>
            <pc:sldMk cId="265529361" sldId="266"/>
            <ac:spMk id="15" creationId="{A191B1E3-D533-49B2-879D-7D8F0E3A9D49}"/>
          </ac:spMkLst>
        </pc:spChg>
        <pc:spChg chg="mod">
          <ac:chgData name="John Lonergan" userId="db8094ce4aaa691d" providerId="LiveId" clId="{C424CAC7-6F98-4BBB-B665-D4A3E7D80CA6}" dt="2020-10-28T20:20:50.769" v="9065" actId="1035"/>
          <ac:spMkLst>
            <pc:docMk/>
            <pc:sldMk cId="265529361" sldId="266"/>
            <ac:spMk id="16" creationId="{29C94541-4D7E-4E92-902A-B46F07352459}"/>
          </ac:spMkLst>
        </pc:spChg>
        <pc:spChg chg="mod">
          <ac:chgData name="John Lonergan" userId="db8094ce4aaa691d" providerId="LiveId" clId="{C424CAC7-6F98-4BBB-B665-D4A3E7D80CA6}" dt="2020-10-28T20:20:50.769" v="9065" actId="1035"/>
          <ac:spMkLst>
            <pc:docMk/>
            <pc:sldMk cId="265529361" sldId="266"/>
            <ac:spMk id="17" creationId="{676C45A7-07AB-4CF6-9946-469E35F6B197}"/>
          </ac:spMkLst>
        </pc:spChg>
        <pc:spChg chg="mod">
          <ac:chgData name="John Lonergan" userId="db8094ce4aaa691d" providerId="LiveId" clId="{C424CAC7-6F98-4BBB-B665-D4A3E7D80CA6}" dt="2020-10-28T20:20:50.769" v="9065" actId="1035"/>
          <ac:spMkLst>
            <pc:docMk/>
            <pc:sldMk cId="265529361" sldId="266"/>
            <ac:spMk id="18" creationId="{DBC23AE1-26DB-40C5-B6AF-B78BAC98C5D3}"/>
          </ac:spMkLst>
        </pc:spChg>
        <pc:spChg chg="mod">
          <ac:chgData name="John Lonergan" userId="db8094ce4aaa691d" providerId="LiveId" clId="{C424CAC7-6F98-4BBB-B665-D4A3E7D80CA6}" dt="2020-10-28T20:20:50.769" v="9065" actId="1035"/>
          <ac:spMkLst>
            <pc:docMk/>
            <pc:sldMk cId="265529361" sldId="266"/>
            <ac:spMk id="19" creationId="{D0C3BD60-53E9-4336-930C-AC7FF706B33A}"/>
          </ac:spMkLst>
        </pc:spChg>
        <pc:spChg chg="mod">
          <ac:chgData name="John Lonergan" userId="db8094ce4aaa691d" providerId="LiveId" clId="{C424CAC7-6F98-4BBB-B665-D4A3E7D80CA6}" dt="2020-10-28T20:20:50.769" v="9065" actId="1035"/>
          <ac:spMkLst>
            <pc:docMk/>
            <pc:sldMk cId="265529361" sldId="266"/>
            <ac:spMk id="24" creationId="{CF85BC65-89E7-4126-9FE9-68E7A5EF73FB}"/>
          </ac:spMkLst>
        </pc:spChg>
        <pc:spChg chg="mod">
          <ac:chgData name="John Lonergan" userId="db8094ce4aaa691d" providerId="LiveId" clId="{C424CAC7-6F98-4BBB-B665-D4A3E7D80CA6}" dt="2020-10-28T20:20:50.769" v="9065" actId="1035"/>
          <ac:spMkLst>
            <pc:docMk/>
            <pc:sldMk cId="265529361" sldId="266"/>
            <ac:spMk id="25" creationId="{A1F1FF66-0BA6-4987-A69E-9D592BBB25D2}"/>
          </ac:spMkLst>
        </pc:spChg>
        <pc:spChg chg="mod">
          <ac:chgData name="John Lonergan" userId="db8094ce4aaa691d" providerId="LiveId" clId="{C424CAC7-6F98-4BBB-B665-D4A3E7D80CA6}" dt="2020-10-28T20:20:50.769" v="9065" actId="1035"/>
          <ac:spMkLst>
            <pc:docMk/>
            <pc:sldMk cId="265529361" sldId="266"/>
            <ac:spMk id="33" creationId="{072D1BE0-9A33-41D8-9477-19094D0D85A1}"/>
          </ac:spMkLst>
        </pc:spChg>
        <pc:spChg chg="mod">
          <ac:chgData name="John Lonergan" userId="db8094ce4aaa691d" providerId="LiveId" clId="{C424CAC7-6F98-4BBB-B665-D4A3E7D80CA6}" dt="2020-10-28T20:20:50.769" v="9065" actId="1035"/>
          <ac:spMkLst>
            <pc:docMk/>
            <pc:sldMk cId="265529361" sldId="266"/>
            <ac:spMk id="34" creationId="{D5F2DF3E-5DBE-4A66-9F0C-7D2B5489912E}"/>
          </ac:spMkLst>
        </pc:spChg>
        <pc:spChg chg="mod">
          <ac:chgData name="John Lonergan" userId="db8094ce4aaa691d" providerId="LiveId" clId="{C424CAC7-6F98-4BBB-B665-D4A3E7D80CA6}" dt="2020-10-28T20:20:50.769" v="9065" actId="1035"/>
          <ac:spMkLst>
            <pc:docMk/>
            <pc:sldMk cId="265529361" sldId="266"/>
            <ac:spMk id="35" creationId="{46360D93-D093-4CCD-8D26-9814FB18473E}"/>
          </ac:spMkLst>
        </pc:spChg>
        <pc:spChg chg="mod">
          <ac:chgData name="John Lonergan" userId="db8094ce4aaa691d" providerId="LiveId" clId="{C424CAC7-6F98-4BBB-B665-D4A3E7D80CA6}" dt="2020-10-28T20:20:50.769" v="9065" actId="1035"/>
          <ac:spMkLst>
            <pc:docMk/>
            <pc:sldMk cId="265529361" sldId="266"/>
            <ac:spMk id="36" creationId="{74EE5A1D-F964-4EBC-8920-BA99C886C0F2}"/>
          </ac:spMkLst>
        </pc:spChg>
        <pc:spChg chg="mod">
          <ac:chgData name="John Lonergan" userId="db8094ce4aaa691d" providerId="LiveId" clId="{C424CAC7-6F98-4BBB-B665-D4A3E7D80CA6}" dt="2020-10-28T20:20:50.769" v="9065" actId="1035"/>
          <ac:spMkLst>
            <pc:docMk/>
            <pc:sldMk cId="265529361" sldId="266"/>
            <ac:spMk id="46" creationId="{44C200C4-EC2F-4F21-9AAA-BF7CE17B9972}"/>
          </ac:spMkLst>
        </pc:spChg>
        <pc:spChg chg="mod">
          <ac:chgData name="John Lonergan" userId="db8094ce4aaa691d" providerId="LiveId" clId="{C424CAC7-6F98-4BBB-B665-D4A3E7D80CA6}" dt="2020-10-28T20:20:50.769" v="9065" actId="1035"/>
          <ac:spMkLst>
            <pc:docMk/>
            <pc:sldMk cId="265529361" sldId="266"/>
            <ac:spMk id="47" creationId="{0ECF1A3C-6CAB-42BF-8E1E-651A43C5492C}"/>
          </ac:spMkLst>
        </pc:spChg>
        <pc:spChg chg="mod">
          <ac:chgData name="John Lonergan" userId="db8094ce4aaa691d" providerId="LiveId" clId="{C424CAC7-6F98-4BBB-B665-D4A3E7D80CA6}" dt="2020-10-28T20:20:50.769" v="9065" actId="1035"/>
          <ac:spMkLst>
            <pc:docMk/>
            <pc:sldMk cId="265529361" sldId="266"/>
            <ac:spMk id="48" creationId="{8DC865BE-8BE3-4880-8085-747BE35FEAF5}"/>
          </ac:spMkLst>
        </pc:spChg>
        <pc:spChg chg="mod">
          <ac:chgData name="John Lonergan" userId="db8094ce4aaa691d" providerId="LiveId" clId="{C424CAC7-6F98-4BBB-B665-D4A3E7D80CA6}" dt="2020-10-28T20:20:50.769" v="9065" actId="1035"/>
          <ac:spMkLst>
            <pc:docMk/>
            <pc:sldMk cId="265529361" sldId="266"/>
            <ac:spMk id="49" creationId="{72BA6DB8-04C9-47EB-9F01-F27261BBA222}"/>
          </ac:spMkLst>
        </pc:spChg>
        <pc:spChg chg="mod">
          <ac:chgData name="John Lonergan" userId="db8094ce4aaa691d" providerId="LiveId" clId="{C424CAC7-6F98-4BBB-B665-D4A3E7D80CA6}" dt="2020-10-28T20:21:54.372" v="9082" actId="1076"/>
          <ac:spMkLst>
            <pc:docMk/>
            <pc:sldMk cId="265529361" sldId="266"/>
            <ac:spMk id="50" creationId="{0553E3DB-72DB-4B76-A6C9-96B3D27C252F}"/>
          </ac:spMkLst>
        </pc:spChg>
        <pc:spChg chg="mod">
          <ac:chgData name="John Lonergan" userId="db8094ce4aaa691d" providerId="LiveId" clId="{C424CAC7-6F98-4BBB-B665-D4A3E7D80CA6}" dt="2020-10-28T20:20:50.769" v="9065" actId="1035"/>
          <ac:spMkLst>
            <pc:docMk/>
            <pc:sldMk cId="265529361" sldId="266"/>
            <ac:spMk id="51" creationId="{8D57A152-0530-47A7-A155-0C98F50AB462}"/>
          </ac:spMkLst>
        </pc:spChg>
        <pc:spChg chg="mod">
          <ac:chgData name="John Lonergan" userId="db8094ce4aaa691d" providerId="LiveId" clId="{C424CAC7-6F98-4BBB-B665-D4A3E7D80CA6}" dt="2020-10-28T20:20:50.769" v="9065" actId="1035"/>
          <ac:spMkLst>
            <pc:docMk/>
            <pc:sldMk cId="265529361" sldId="266"/>
            <ac:spMk id="52" creationId="{E2AE8689-C5E2-402C-8247-8D1C1CB96638}"/>
          </ac:spMkLst>
        </pc:spChg>
        <pc:spChg chg="mod">
          <ac:chgData name="John Lonergan" userId="db8094ce4aaa691d" providerId="LiveId" clId="{C424CAC7-6F98-4BBB-B665-D4A3E7D80CA6}" dt="2020-10-28T20:20:50.769" v="9065" actId="1035"/>
          <ac:spMkLst>
            <pc:docMk/>
            <pc:sldMk cId="265529361" sldId="266"/>
            <ac:spMk id="53" creationId="{E46EE5E6-6DD4-4FCC-BF00-44437A2B820F}"/>
          </ac:spMkLst>
        </pc:spChg>
        <pc:spChg chg="mod">
          <ac:chgData name="John Lonergan" userId="db8094ce4aaa691d" providerId="LiveId" clId="{C424CAC7-6F98-4BBB-B665-D4A3E7D80CA6}" dt="2020-10-28T20:20:50.769" v="9065" actId="1035"/>
          <ac:spMkLst>
            <pc:docMk/>
            <pc:sldMk cId="265529361" sldId="266"/>
            <ac:spMk id="54" creationId="{597D1256-6B4E-4EAD-94C5-E2B21BE4D59C}"/>
          </ac:spMkLst>
        </pc:spChg>
        <pc:spChg chg="mod">
          <ac:chgData name="John Lonergan" userId="db8094ce4aaa691d" providerId="LiveId" clId="{C424CAC7-6F98-4BBB-B665-D4A3E7D80CA6}" dt="2020-10-28T20:20:50.769" v="9065" actId="1035"/>
          <ac:spMkLst>
            <pc:docMk/>
            <pc:sldMk cId="265529361" sldId="266"/>
            <ac:spMk id="55" creationId="{296A3A53-7DAD-416A-A234-F1128739A8BE}"/>
          </ac:spMkLst>
        </pc:spChg>
        <pc:spChg chg="mod">
          <ac:chgData name="John Lonergan" userId="db8094ce4aaa691d" providerId="LiveId" clId="{C424CAC7-6F98-4BBB-B665-D4A3E7D80CA6}" dt="2020-10-28T20:26:40.445" v="9350" actId="1038"/>
          <ac:spMkLst>
            <pc:docMk/>
            <pc:sldMk cId="265529361" sldId="266"/>
            <ac:spMk id="56" creationId="{84D276DB-E718-4B75-8E82-25EFE694CC41}"/>
          </ac:spMkLst>
        </pc:spChg>
        <pc:spChg chg="mod">
          <ac:chgData name="John Lonergan" userId="db8094ce4aaa691d" providerId="LiveId" clId="{C424CAC7-6F98-4BBB-B665-D4A3E7D80CA6}" dt="2020-10-28T20:26:31.228" v="9334" actId="14100"/>
          <ac:spMkLst>
            <pc:docMk/>
            <pc:sldMk cId="265529361" sldId="266"/>
            <ac:spMk id="57" creationId="{DD505034-BF40-4C50-8098-C8363D158BD4}"/>
          </ac:spMkLst>
        </pc:spChg>
        <pc:spChg chg="del mod">
          <ac:chgData name="John Lonergan" userId="db8094ce4aaa691d" providerId="LiveId" clId="{C424CAC7-6F98-4BBB-B665-D4A3E7D80CA6}" dt="2020-10-28T20:26:59.237" v="9352" actId="478"/>
          <ac:spMkLst>
            <pc:docMk/>
            <pc:sldMk cId="265529361" sldId="266"/>
            <ac:spMk id="61" creationId="{E3B82DA7-71D6-436D-BBA6-1C53C9D728BA}"/>
          </ac:spMkLst>
        </pc:spChg>
        <pc:spChg chg="del mod">
          <ac:chgData name="John Lonergan" userId="db8094ce4aaa691d" providerId="LiveId" clId="{C424CAC7-6F98-4BBB-B665-D4A3E7D80CA6}" dt="2020-10-28T20:26:59.237" v="9352" actId="478"/>
          <ac:spMkLst>
            <pc:docMk/>
            <pc:sldMk cId="265529361" sldId="266"/>
            <ac:spMk id="62" creationId="{386F5186-EC6F-4B96-95D4-C020F7F385B7}"/>
          </ac:spMkLst>
        </pc:spChg>
        <pc:spChg chg="del mod">
          <ac:chgData name="John Lonergan" userId="db8094ce4aaa691d" providerId="LiveId" clId="{C424CAC7-6F98-4BBB-B665-D4A3E7D80CA6}" dt="2020-10-28T20:26:59.237" v="9352" actId="478"/>
          <ac:spMkLst>
            <pc:docMk/>
            <pc:sldMk cId="265529361" sldId="266"/>
            <ac:spMk id="65" creationId="{235AF2ED-79FB-4C79-8929-78C6794D7361}"/>
          </ac:spMkLst>
        </pc:spChg>
        <pc:spChg chg="del mod">
          <ac:chgData name="John Lonergan" userId="db8094ce4aaa691d" providerId="LiveId" clId="{C424CAC7-6F98-4BBB-B665-D4A3E7D80CA6}" dt="2020-10-28T20:26:59.237" v="9352" actId="478"/>
          <ac:spMkLst>
            <pc:docMk/>
            <pc:sldMk cId="265529361" sldId="266"/>
            <ac:spMk id="66" creationId="{47AB2E15-A489-4AD5-844D-397E202DC2D2}"/>
          </ac:spMkLst>
        </pc:spChg>
        <pc:spChg chg="del mod">
          <ac:chgData name="John Lonergan" userId="db8094ce4aaa691d" providerId="LiveId" clId="{C424CAC7-6F98-4BBB-B665-D4A3E7D80CA6}" dt="2020-10-28T20:26:59.237" v="9352" actId="478"/>
          <ac:spMkLst>
            <pc:docMk/>
            <pc:sldMk cId="265529361" sldId="266"/>
            <ac:spMk id="67" creationId="{C5256032-1AD9-4391-A4D3-314B67C4D7B6}"/>
          </ac:spMkLst>
        </pc:spChg>
        <pc:spChg chg="del mod">
          <ac:chgData name="John Lonergan" userId="db8094ce4aaa691d" providerId="LiveId" clId="{C424CAC7-6F98-4BBB-B665-D4A3E7D80CA6}" dt="2020-10-28T20:26:59.237" v="9352" actId="478"/>
          <ac:spMkLst>
            <pc:docMk/>
            <pc:sldMk cId="265529361" sldId="266"/>
            <ac:spMk id="68" creationId="{CF50DDD0-634D-41A4-A8DF-8E4FEB754FA9}"/>
          </ac:spMkLst>
        </pc:spChg>
        <pc:spChg chg="del mod">
          <ac:chgData name="John Lonergan" userId="db8094ce4aaa691d" providerId="LiveId" clId="{C424CAC7-6F98-4BBB-B665-D4A3E7D80CA6}" dt="2020-10-28T20:26:59.237" v="9352" actId="478"/>
          <ac:spMkLst>
            <pc:docMk/>
            <pc:sldMk cId="265529361" sldId="266"/>
            <ac:spMk id="69" creationId="{BBCEEB51-E7E7-4107-A207-C98F47CC9AB1}"/>
          </ac:spMkLst>
        </pc:spChg>
        <pc:spChg chg="del mod">
          <ac:chgData name="John Lonergan" userId="db8094ce4aaa691d" providerId="LiveId" clId="{C424CAC7-6F98-4BBB-B665-D4A3E7D80CA6}" dt="2020-10-28T20:26:59.237" v="9352" actId="478"/>
          <ac:spMkLst>
            <pc:docMk/>
            <pc:sldMk cId="265529361" sldId="266"/>
            <ac:spMk id="70" creationId="{5CEB0711-AED8-4C4E-BBD6-0A69EA2D1026}"/>
          </ac:spMkLst>
        </pc:spChg>
        <pc:spChg chg="del mod">
          <ac:chgData name="John Lonergan" userId="db8094ce4aaa691d" providerId="LiveId" clId="{C424CAC7-6F98-4BBB-B665-D4A3E7D80CA6}" dt="2020-10-28T20:26:59.237" v="9352" actId="478"/>
          <ac:spMkLst>
            <pc:docMk/>
            <pc:sldMk cId="265529361" sldId="266"/>
            <ac:spMk id="71" creationId="{75144874-C9F2-4F1D-AF2A-4089E756620A}"/>
          </ac:spMkLst>
        </pc:spChg>
        <pc:spChg chg="del mod">
          <ac:chgData name="John Lonergan" userId="db8094ce4aaa691d" providerId="LiveId" clId="{C424CAC7-6F98-4BBB-B665-D4A3E7D80CA6}" dt="2020-10-28T20:26:59.237" v="9352" actId="478"/>
          <ac:spMkLst>
            <pc:docMk/>
            <pc:sldMk cId="265529361" sldId="266"/>
            <ac:spMk id="82" creationId="{44C0DD47-639E-4745-977C-AA20EDF0A24A}"/>
          </ac:spMkLst>
        </pc:spChg>
        <pc:spChg chg="del mod">
          <ac:chgData name="John Lonergan" userId="db8094ce4aaa691d" providerId="LiveId" clId="{C424CAC7-6F98-4BBB-B665-D4A3E7D80CA6}" dt="2020-10-28T20:26:59.237" v="9352" actId="478"/>
          <ac:spMkLst>
            <pc:docMk/>
            <pc:sldMk cId="265529361" sldId="266"/>
            <ac:spMk id="83" creationId="{B73E9ED2-BA5E-4BC3-994A-F146866E7BB2}"/>
          </ac:spMkLst>
        </pc:spChg>
        <pc:spChg chg="del mod">
          <ac:chgData name="John Lonergan" userId="db8094ce4aaa691d" providerId="LiveId" clId="{C424CAC7-6F98-4BBB-B665-D4A3E7D80CA6}" dt="2020-10-28T20:26:59.237" v="9352" actId="478"/>
          <ac:spMkLst>
            <pc:docMk/>
            <pc:sldMk cId="265529361" sldId="266"/>
            <ac:spMk id="84" creationId="{289BC5AD-FC6E-4A9D-A8A9-F96A566D462A}"/>
          </ac:spMkLst>
        </pc:spChg>
        <pc:spChg chg="del mod">
          <ac:chgData name="John Lonergan" userId="db8094ce4aaa691d" providerId="LiveId" clId="{C424CAC7-6F98-4BBB-B665-D4A3E7D80CA6}" dt="2020-10-28T20:26:59.237" v="9352" actId="478"/>
          <ac:spMkLst>
            <pc:docMk/>
            <pc:sldMk cId="265529361" sldId="266"/>
            <ac:spMk id="85" creationId="{646DD8A8-EA32-44F6-B8AD-81C1A1B76F35}"/>
          </ac:spMkLst>
        </pc:spChg>
        <pc:spChg chg="del mod">
          <ac:chgData name="John Lonergan" userId="db8094ce4aaa691d" providerId="LiveId" clId="{C424CAC7-6F98-4BBB-B665-D4A3E7D80CA6}" dt="2020-10-28T20:26:59.237" v="9352" actId="478"/>
          <ac:spMkLst>
            <pc:docMk/>
            <pc:sldMk cId="265529361" sldId="266"/>
            <ac:spMk id="94" creationId="{92F4B9B2-C155-4DD6-A6EF-91EBB2CDE23C}"/>
          </ac:spMkLst>
        </pc:spChg>
        <pc:spChg chg="del mod">
          <ac:chgData name="John Lonergan" userId="db8094ce4aaa691d" providerId="LiveId" clId="{C424CAC7-6F98-4BBB-B665-D4A3E7D80CA6}" dt="2020-10-28T20:26:59.237" v="9352" actId="478"/>
          <ac:spMkLst>
            <pc:docMk/>
            <pc:sldMk cId="265529361" sldId="266"/>
            <ac:spMk id="95" creationId="{D7D36A64-B003-4791-BAED-92DAC26DA0E6}"/>
          </ac:spMkLst>
        </pc:spChg>
        <pc:spChg chg="del mod">
          <ac:chgData name="John Lonergan" userId="db8094ce4aaa691d" providerId="LiveId" clId="{C424CAC7-6F98-4BBB-B665-D4A3E7D80CA6}" dt="2020-10-28T20:26:59.237" v="9352" actId="478"/>
          <ac:spMkLst>
            <pc:docMk/>
            <pc:sldMk cId="265529361" sldId="266"/>
            <ac:spMk id="96" creationId="{1F7ACA3F-C4CD-4FA2-A358-77A77F0E0681}"/>
          </ac:spMkLst>
        </pc:spChg>
        <pc:spChg chg="del mod">
          <ac:chgData name="John Lonergan" userId="db8094ce4aaa691d" providerId="LiveId" clId="{C424CAC7-6F98-4BBB-B665-D4A3E7D80CA6}" dt="2020-10-28T20:26:59.237" v="9352" actId="478"/>
          <ac:spMkLst>
            <pc:docMk/>
            <pc:sldMk cId="265529361" sldId="266"/>
            <ac:spMk id="97" creationId="{BBC24B9A-A4D0-44CB-909D-28474919C58C}"/>
          </ac:spMkLst>
        </pc:spChg>
        <pc:spChg chg="del mod">
          <ac:chgData name="John Lonergan" userId="db8094ce4aaa691d" providerId="LiveId" clId="{C424CAC7-6F98-4BBB-B665-D4A3E7D80CA6}" dt="2020-10-28T20:26:59.237" v="9352" actId="478"/>
          <ac:spMkLst>
            <pc:docMk/>
            <pc:sldMk cId="265529361" sldId="266"/>
            <ac:spMk id="98" creationId="{9CF53A3B-E601-4E94-B003-059553C07370}"/>
          </ac:spMkLst>
        </pc:spChg>
        <pc:spChg chg="del mod">
          <ac:chgData name="John Lonergan" userId="db8094ce4aaa691d" providerId="LiveId" clId="{C424CAC7-6F98-4BBB-B665-D4A3E7D80CA6}" dt="2020-10-28T20:26:59.237" v="9352" actId="478"/>
          <ac:spMkLst>
            <pc:docMk/>
            <pc:sldMk cId="265529361" sldId="266"/>
            <ac:spMk id="99" creationId="{3A49D3EE-DF6D-486C-B998-2A3C91D38C2F}"/>
          </ac:spMkLst>
        </pc:spChg>
        <pc:spChg chg="del mod">
          <ac:chgData name="John Lonergan" userId="db8094ce4aaa691d" providerId="LiveId" clId="{C424CAC7-6F98-4BBB-B665-D4A3E7D80CA6}" dt="2020-10-28T20:26:59.237" v="9352" actId="478"/>
          <ac:spMkLst>
            <pc:docMk/>
            <pc:sldMk cId="265529361" sldId="266"/>
            <ac:spMk id="100" creationId="{BC49CA79-807F-471A-A9A3-D52705258722}"/>
          </ac:spMkLst>
        </pc:spChg>
        <pc:spChg chg="del mod">
          <ac:chgData name="John Lonergan" userId="db8094ce4aaa691d" providerId="LiveId" clId="{C424CAC7-6F98-4BBB-B665-D4A3E7D80CA6}" dt="2020-10-28T20:26:59.237" v="9352" actId="478"/>
          <ac:spMkLst>
            <pc:docMk/>
            <pc:sldMk cId="265529361" sldId="266"/>
            <ac:spMk id="101" creationId="{CD7DDCEC-AEAE-409B-8557-1082533323B6}"/>
          </ac:spMkLst>
        </pc:spChg>
        <pc:spChg chg="del mod">
          <ac:chgData name="John Lonergan" userId="db8094ce4aaa691d" providerId="LiveId" clId="{C424CAC7-6F98-4BBB-B665-D4A3E7D80CA6}" dt="2020-10-28T20:26:59.237" v="9352" actId="478"/>
          <ac:spMkLst>
            <pc:docMk/>
            <pc:sldMk cId="265529361" sldId="266"/>
            <ac:spMk id="102" creationId="{99E5DE02-2F40-44D2-8A7F-076E4EEEFE41}"/>
          </ac:spMkLst>
        </pc:spChg>
        <pc:spChg chg="del mod">
          <ac:chgData name="John Lonergan" userId="db8094ce4aaa691d" providerId="LiveId" clId="{C424CAC7-6F98-4BBB-B665-D4A3E7D80CA6}" dt="2020-10-28T20:26:59.237" v="9352" actId="478"/>
          <ac:spMkLst>
            <pc:docMk/>
            <pc:sldMk cId="265529361" sldId="266"/>
            <ac:spMk id="103" creationId="{40D12B0C-2C7D-48F3-8114-278EE8BB3A9E}"/>
          </ac:spMkLst>
        </pc:spChg>
        <pc:spChg chg="del mod">
          <ac:chgData name="John Lonergan" userId="db8094ce4aaa691d" providerId="LiveId" clId="{C424CAC7-6F98-4BBB-B665-D4A3E7D80CA6}" dt="2020-10-28T20:26:59.237" v="9352" actId="478"/>
          <ac:spMkLst>
            <pc:docMk/>
            <pc:sldMk cId="265529361" sldId="266"/>
            <ac:spMk id="104" creationId="{8094AE5F-B6CE-424D-96AD-D2985F3B847C}"/>
          </ac:spMkLst>
        </pc:spChg>
        <pc:spChg chg="del mod">
          <ac:chgData name="John Lonergan" userId="db8094ce4aaa691d" providerId="LiveId" clId="{C424CAC7-6F98-4BBB-B665-D4A3E7D80CA6}" dt="2020-10-28T20:26:59.237" v="9352" actId="478"/>
          <ac:spMkLst>
            <pc:docMk/>
            <pc:sldMk cId="265529361" sldId="266"/>
            <ac:spMk id="105" creationId="{0F3CD5D8-9286-4E90-9D0F-39425DB2C24C}"/>
          </ac:spMkLst>
        </pc:spChg>
        <pc:spChg chg="del mod">
          <ac:chgData name="John Lonergan" userId="db8094ce4aaa691d" providerId="LiveId" clId="{C424CAC7-6F98-4BBB-B665-D4A3E7D80CA6}" dt="2020-10-28T20:26:59.237" v="9352" actId="478"/>
          <ac:spMkLst>
            <pc:docMk/>
            <pc:sldMk cId="265529361" sldId="266"/>
            <ac:spMk id="115" creationId="{1E46E981-5C48-47BD-9E1C-4F43291E46B8}"/>
          </ac:spMkLst>
        </pc:spChg>
        <pc:spChg chg="mod">
          <ac:chgData name="John Lonergan" userId="db8094ce4aaa691d" providerId="LiveId" clId="{C424CAC7-6F98-4BBB-B665-D4A3E7D80CA6}" dt="2020-10-28T21:13:17.157" v="11322" actId="207"/>
          <ac:spMkLst>
            <pc:docMk/>
            <pc:sldMk cId="265529361" sldId="266"/>
            <ac:spMk id="117" creationId="{C0F82EBD-046B-4CD7-9915-B71C626097D6}"/>
          </ac:spMkLst>
        </pc:spChg>
        <pc:spChg chg="del mod">
          <ac:chgData name="John Lonergan" userId="db8094ce4aaa691d" providerId="LiveId" clId="{C424CAC7-6F98-4BBB-B665-D4A3E7D80CA6}" dt="2020-10-28T20:19:56.391" v="9017" actId="478"/>
          <ac:spMkLst>
            <pc:docMk/>
            <pc:sldMk cId="265529361" sldId="266"/>
            <ac:spMk id="119" creationId="{08A93C76-45B8-4DA2-A34F-17EBAB1CF2E3}"/>
          </ac:spMkLst>
        </pc:spChg>
        <pc:spChg chg="del mod">
          <ac:chgData name="John Lonergan" userId="db8094ce4aaa691d" providerId="LiveId" clId="{C424CAC7-6F98-4BBB-B665-D4A3E7D80CA6}" dt="2020-10-28T20:26:59.237" v="9352" actId="478"/>
          <ac:spMkLst>
            <pc:docMk/>
            <pc:sldMk cId="265529361" sldId="266"/>
            <ac:spMk id="121" creationId="{1BA1479D-2760-4526-9A82-08AF5283B682}"/>
          </ac:spMkLst>
        </pc:spChg>
        <pc:spChg chg="mod">
          <ac:chgData name="John Lonergan" userId="db8094ce4aaa691d" providerId="LiveId" clId="{C424CAC7-6F98-4BBB-B665-D4A3E7D80CA6}" dt="2020-10-28T20:20:50.769" v="9065" actId="1035"/>
          <ac:spMkLst>
            <pc:docMk/>
            <pc:sldMk cId="265529361" sldId="266"/>
            <ac:spMk id="123" creationId="{D89ABF19-5F56-4A3C-84DA-B511D19FDC62}"/>
          </ac:spMkLst>
        </pc:spChg>
        <pc:spChg chg="add del">
          <ac:chgData name="John Lonergan" userId="db8094ce4aaa691d" providerId="LiveId" clId="{C424CAC7-6F98-4BBB-B665-D4A3E7D80CA6}" dt="2020-10-28T20:19:00.958" v="8963" actId="22"/>
          <ac:spMkLst>
            <pc:docMk/>
            <pc:sldMk cId="265529361" sldId="266"/>
            <ac:spMk id="127" creationId="{54A918BC-7051-47D9-AA12-AA2C677960AA}"/>
          </ac:spMkLst>
        </pc:spChg>
        <pc:spChg chg="del mod">
          <ac:chgData name="John Lonergan" userId="db8094ce4aaa691d" providerId="LiveId" clId="{C424CAC7-6F98-4BBB-B665-D4A3E7D80CA6}" dt="2020-10-28T20:26:59.237" v="9352" actId="478"/>
          <ac:spMkLst>
            <pc:docMk/>
            <pc:sldMk cId="265529361" sldId="266"/>
            <ac:spMk id="129" creationId="{3079A0ED-593D-4130-9455-8A682D868067}"/>
          </ac:spMkLst>
        </pc:spChg>
        <pc:spChg chg="mod">
          <ac:chgData name="John Lonergan" userId="db8094ce4aaa691d" providerId="LiveId" clId="{C424CAC7-6F98-4BBB-B665-D4A3E7D80CA6}" dt="2020-10-28T20:21:12.624" v="9074" actId="1076"/>
          <ac:spMkLst>
            <pc:docMk/>
            <pc:sldMk cId="265529361" sldId="266"/>
            <ac:spMk id="131" creationId="{D7582C88-D0A4-4208-90B1-FAF8BE1A423E}"/>
          </ac:spMkLst>
        </pc:spChg>
        <pc:spChg chg="add mod">
          <ac:chgData name="John Lonergan" userId="db8094ce4aaa691d" providerId="LiveId" clId="{C424CAC7-6F98-4BBB-B665-D4A3E7D80CA6}" dt="2020-10-28T20:21:01.332" v="9071" actId="207"/>
          <ac:spMkLst>
            <pc:docMk/>
            <pc:sldMk cId="265529361" sldId="266"/>
            <ac:spMk id="133" creationId="{D0DA4FCF-24CC-4140-98B1-DB9BCD3B9227}"/>
          </ac:spMkLst>
        </pc:spChg>
        <pc:spChg chg="add mod">
          <ac:chgData name="John Lonergan" userId="db8094ce4aaa691d" providerId="LiveId" clId="{C424CAC7-6F98-4BBB-B665-D4A3E7D80CA6}" dt="2020-10-28T20:21:07.338" v="9073" actId="571"/>
          <ac:spMkLst>
            <pc:docMk/>
            <pc:sldMk cId="265529361" sldId="266"/>
            <ac:spMk id="134" creationId="{434AB552-8633-4928-AAEF-1AD4D2FEF34C}"/>
          </ac:spMkLst>
        </pc:spChg>
        <pc:spChg chg="add del mod">
          <ac:chgData name="John Lonergan" userId="db8094ce4aaa691d" providerId="LiveId" clId="{C424CAC7-6F98-4BBB-B665-D4A3E7D80CA6}" dt="2020-10-28T20:26:59.237" v="9352" actId="478"/>
          <ac:spMkLst>
            <pc:docMk/>
            <pc:sldMk cId="265529361" sldId="266"/>
            <ac:spMk id="157" creationId="{E4B18707-EB87-4212-83A5-9209216FBFE0}"/>
          </ac:spMkLst>
        </pc:spChg>
        <pc:spChg chg="add">
          <ac:chgData name="John Lonergan" userId="db8094ce4aaa691d" providerId="LiveId" clId="{C424CAC7-6F98-4BBB-B665-D4A3E7D80CA6}" dt="2020-10-28T21:13:23.794" v="11323" actId="22"/>
          <ac:spMkLst>
            <pc:docMk/>
            <pc:sldMk cId="265529361" sldId="266"/>
            <ac:spMk id="161" creationId="{B168A2F5-854F-4341-BC7C-FDC2D369964E}"/>
          </ac:spMkLst>
        </pc:spChg>
        <pc:grpChg chg="mod">
          <ac:chgData name="John Lonergan" userId="db8094ce4aaa691d" providerId="LiveId" clId="{C424CAC7-6F98-4BBB-B665-D4A3E7D80CA6}" dt="2020-10-28T20:20:50.769" v="9065" actId="1035"/>
          <ac:grpSpMkLst>
            <pc:docMk/>
            <pc:sldMk cId="265529361" sldId="266"/>
            <ac:grpSpMk id="28" creationId="{A78C6355-FC81-4257-B7D8-16B1BCC4212A}"/>
          </ac:grpSpMkLst>
        </pc:grpChg>
        <pc:grpChg chg="mod">
          <ac:chgData name="John Lonergan" userId="db8094ce4aaa691d" providerId="LiveId" clId="{C424CAC7-6F98-4BBB-B665-D4A3E7D80CA6}" dt="2020-10-28T20:20:50.769" v="9065" actId="1035"/>
          <ac:grpSpMkLst>
            <pc:docMk/>
            <pc:sldMk cId="265529361" sldId="266"/>
            <ac:grpSpMk id="37" creationId="{F3087BAE-6245-4C23-85FA-BD4DB8562B03}"/>
          </ac:grpSpMkLst>
        </pc:grpChg>
        <pc:cxnChg chg="mod">
          <ac:chgData name="John Lonergan" userId="db8094ce4aaa691d" providerId="LiveId" clId="{C424CAC7-6F98-4BBB-B665-D4A3E7D80CA6}" dt="2020-10-28T20:20:50.769" v="9065" actId="1035"/>
          <ac:cxnSpMkLst>
            <pc:docMk/>
            <pc:sldMk cId="265529361" sldId="266"/>
            <ac:cxnSpMk id="4" creationId="{906D2360-3BA9-42DD-BA18-148A318514B9}"/>
          </ac:cxnSpMkLst>
        </pc:cxnChg>
        <pc:cxnChg chg="mod">
          <ac:chgData name="John Lonergan" userId="db8094ce4aaa691d" providerId="LiveId" clId="{C424CAC7-6F98-4BBB-B665-D4A3E7D80CA6}" dt="2020-10-28T20:20:50.769" v="9065" actId="1035"/>
          <ac:cxnSpMkLst>
            <pc:docMk/>
            <pc:sldMk cId="265529361" sldId="266"/>
            <ac:cxnSpMk id="5" creationId="{40A60C56-FABD-4137-8DCD-4C6E98D7647B}"/>
          </ac:cxnSpMkLst>
        </pc:cxnChg>
        <pc:cxnChg chg="mod">
          <ac:chgData name="John Lonergan" userId="db8094ce4aaa691d" providerId="LiveId" clId="{C424CAC7-6F98-4BBB-B665-D4A3E7D80CA6}" dt="2020-10-28T20:20:50.769" v="9065" actId="1035"/>
          <ac:cxnSpMkLst>
            <pc:docMk/>
            <pc:sldMk cId="265529361" sldId="266"/>
            <ac:cxnSpMk id="6" creationId="{613FFCDB-70F0-4520-8628-57699A4B8F52}"/>
          </ac:cxnSpMkLst>
        </pc:cxnChg>
        <pc:cxnChg chg="mod">
          <ac:chgData name="John Lonergan" userId="db8094ce4aaa691d" providerId="LiveId" clId="{C424CAC7-6F98-4BBB-B665-D4A3E7D80CA6}" dt="2020-10-28T20:21:51.133" v="9081" actId="1076"/>
          <ac:cxnSpMkLst>
            <pc:docMk/>
            <pc:sldMk cId="265529361" sldId="266"/>
            <ac:cxnSpMk id="11" creationId="{77B6B59F-63EC-4E94-AA7C-4C16A5990D32}"/>
          </ac:cxnSpMkLst>
        </pc:cxnChg>
        <pc:cxnChg chg="mod">
          <ac:chgData name="John Lonergan" userId="db8094ce4aaa691d" providerId="LiveId" clId="{C424CAC7-6F98-4BBB-B665-D4A3E7D80CA6}" dt="2020-10-28T20:21:51.133" v="9081" actId="1076"/>
          <ac:cxnSpMkLst>
            <pc:docMk/>
            <pc:sldMk cId="265529361" sldId="266"/>
            <ac:cxnSpMk id="12" creationId="{36BA9854-1863-45C8-B4C1-F714A89208CB}"/>
          </ac:cxnSpMkLst>
        </pc:cxnChg>
        <pc:cxnChg chg="mod">
          <ac:chgData name="John Lonergan" userId="db8094ce4aaa691d" providerId="LiveId" clId="{C424CAC7-6F98-4BBB-B665-D4A3E7D80CA6}" dt="2020-10-28T20:26:27.279" v="9333" actId="14100"/>
          <ac:cxnSpMkLst>
            <pc:docMk/>
            <pc:sldMk cId="265529361" sldId="266"/>
            <ac:cxnSpMk id="20" creationId="{1C3D796B-9C18-4C64-AA6D-2C921B2C876B}"/>
          </ac:cxnSpMkLst>
        </pc:cxnChg>
        <pc:cxnChg chg="mod">
          <ac:chgData name="John Lonergan" userId="db8094ce4aaa691d" providerId="LiveId" clId="{C424CAC7-6F98-4BBB-B665-D4A3E7D80CA6}" dt="2020-10-28T20:26:37.167" v="9335" actId="14100"/>
          <ac:cxnSpMkLst>
            <pc:docMk/>
            <pc:sldMk cId="265529361" sldId="266"/>
            <ac:cxnSpMk id="21" creationId="{63F184F5-2C27-48E9-A529-091250E3A64D}"/>
          </ac:cxnSpMkLst>
        </pc:cxnChg>
        <pc:cxnChg chg="mod">
          <ac:chgData name="John Lonergan" userId="db8094ce4aaa691d" providerId="LiveId" clId="{C424CAC7-6F98-4BBB-B665-D4A3E7D80CA6}" dt="2020-10-28T20:26:10.028" v="9321" actId="1037"/>
          <ac:cxnSpMkLst>
            <pc:docMk/>
            <pc:sldMk cId="265529361" sldId="266"/>
            <ac:cxnSpMk id="22" creationId="{C2EC6CA3-350C-4FB4-AA95-8552FEDF89F9}"/>
          </ac:cxnSpMkLst>
        </pc:cxnChg>
        <pc:cxnChg chg="mod">
          <ac:chgData name="John Lonergan" userId="db8094ce4aaa691d" providerId="LiveId" clId="{C424CAC7-6F98-4BBB-B665-D4A3E7D80CA6}" dt="2020-10-28T20:26:10.028" v="9321" actId="1037"/>
          <ac:cxnSpMkLst>
            <pc:docMk/>
            <pc:sldMk cId="265529361" sldId="266"/>
            <ac:cxnSpMk id="23" creationId="{14C4E247-8AFF-475E-A3D7-DD4C259E876F}"/>
          </ac:cxnSpMkLst>
        </pc:cxnChg>
        <pc:cxnChg chg="mod">
          <ac:chgData name="John Lonergan" userId="db8094ce4aaa691d" providerId="LiveId" clId="{C424CAC7-6F98-4BBB-B665-D4A3E7D80CA6}" dt="2020-10-28T20:21:51.133" v="9081" actId="1076"/>
          <ac:cxnSpMkLst>
            <pc:docMk/>
            <pc:sldMk cId="265529361" sldId="266"/>
            <ac:cxnSpMk id="26" creationId="{E93638ED-DEA7-40E8-870E-519DFAA92E6D}"/>
          </ac:cxnSpMkLst>
        </pc:cxnChg>
        <pc:cxnChg chg="mod">
          <ac:chgData name="John Lonergan" userId="db8094ce4aaa691d" providerId="LiveId" clId="{C424CAC7-6F98-4BBB-B665-D4A3E7D80CA6}" dt="2020-10-28T20:21:51.133" v="9081" actId="1076"/>
          <ac:cxnSpMkLst>
            <pc:docMk/>
            <pc:sldMk cId="265529361" sldId="266"/>
            <ac:cxnSpMk id="27" creationId="{58122A3F-B9FF-4C17-BAFF-B8F2B166D307}"/>
          </ac:cxnSpMkLst>
        </pc:cxnChg>
        <pc:cxnChg chg="mod">
          <ac:chgData name="John Lonergan" userId="db8094ce4aaa691d" providerId="LiveId" clId="{C424CAC7-6F98-4BBB-B665-D4A3E7D80CA6}" dt="2020-10-28T20:20:50.769" v="9065" actId="1035"/>
          <ac:cxnSpMkLst>
            <pc:docMk/>
            <pc:sldMk cId="265529361" sldId="266"/>
            <ac:cxnSpMk id="29" creationId="{3A35C0D8-074C-470A-BD5C-9B89016CB7BF}"/>
          </ac:cxnSpMkLst>
        </pc:cxnChg>
        <pc:cxnChg chg="mod">
          <ac:chgData name="John Lonergan" userId="db8094ce4aaa691d" providerId="LiveId" clId="{C424CAC7-6F98-4BBB-B665-D4A3E7D80CA6}" dt="2020-10-28T20:20:50.769" v="9065" actId="1035"/>
          <ac:cxnSpMkLst>
            <pc:docMk/>
            <pc:sldMk cId="265529361" sldId="266"/>
            <ac:cxnSpMk id="30" creationId="{64C1F7EF-BB15-4C07-9167-FD09FAC06304}"/>
          </ac:cxnSpMkLst>
        </pc:cxnChg>
        <pc:cxnChg chg="mod">
          <ac:chgData name="John Lonergan" userId="db8094ce4aaa691d" providerId="LiveId" clId="{C424CAC7-6F98-4BBB-B665-D4A3E7D80CA6}" dt="2020-10-28T20:20:50.769" v="9065" actId="1035"/>
          <ac:cxnSpMkLst>
            <pc:docMk/>
            <pc:sldMk cId="265529361" sldId="266"/>
            <ac:cxnSpMk id="31" creationId="{C8E77E1C-2E04-4183-8F58-1C060739AA59}"/>
          </ac:cxnSpMkLst>
        </pc:cxnChg>
        <pc:cxnChg chg="mod">
          <ac:chgData name="John Lonergan" userId="db8094ce4aaa691d" providerId="LiveId" clId="{C424CAC7-6F98-4BBB-B665-D4A3E7D80CA6}" dt="2020-10-28T20:20:50.769" v="9065" actId="1035"/>
          <ac:cxnSpMkLst>
            <pc:docMk/>
            <pc:sldMk cId="265529361" sldId="266"/>
            <ac:cxnSpMk id="32" creationId="{6628BC6A-26F0-4F35-9C7C-E0AA24ADBC0C}"/>
          </ac:cxnSpMkLst>
        </pc:cxnChg>
        <pc:cxnChg chg="mod">
          <ac:chgData name="John Lonergan" userId="db8094ce4aaa691d" providerId="LiveId" clId="{C424CAC7-6F98-4BBB-B665-D4A3E7D80CA6}" dt="2020-10-28T20:26:10.028" v="9321" actId="1037"/>
          <ac:cxnSpMkLst>
            <pc:docMk/>
            <pc:sldMk cId="265529361" sldId="266"/>
            <ac:cxnSpMk id="42" creationId="{8420F1D7-B36B-4B5D-995B-2A42A310FE2A}"/>
          </ac:cxnSpMkLst>
        </pc:cxnChg>
        <pc:cxnChg chg="mod">
          <ac:chgData name="John Lonergan" userId="db8094ce4aaa691d" providerId="LiveId" clId="{C424CAC7-6F98-4BBB-B665-D4A3E7D80CA6}" dt="2020-10-28T20:26:10.028" v="9321" actId="1037"/>
          <ac:cxnSpMkLst>
            <pc:docMk/>
            <pc:sldMk cId="265529361" sldId="266"/>
            <ac:cxnSpMk id="43" creationId="{8085BBF5-60EE-4578-AFE6-FA061D49D584}"/>
          </ac:cxnSpMkLst>
        </pc:cxnChg>
        <pc:cxnChg chg="mod">
          <ac:chgData name="John Lonergan" userId="db8094ce4aaa691d" providerId="LiveId" clId="{C424CAC7-6F98-4BBB-B665-D4A3E7D80CA6}" dt="2020-10-28T20:26:10.028" v="9321" actId="1037"/>
          <ac:cxnSpMkLst>
            <pc:docMk/>
            <pc:sldMk cId="265529361" sldId="266"/>
            <ac:cxnSpMk id="44" creationId="{D2F143EE-A779-4A5E-8600-38EFA1376CBB}"/>
          </ac:cxnSpMkLst>
        </pc:cxnChg>
        <pc:cxnChg chg="mod">
          <ac:chgData name="John Lonergan" userId="db8094ce4aaa691d" providerId="LiveId" clId="{C424CAC7-6F98-4BBB-B665-D4A3E7D80CA6}" dt="2020-10-28T20:26:10.028" v="9321" actId="1037"/>
          <ac:cxnSpMkLst>
            <pc:docMk/>
            <pc:sldMk cId="265529361" sldId="266"/>
            <ac:cxnSpMk id="45" creationId="{9A2B87B1-F016-448F-9869-D0CBB5BA965C}"/>
          </ac:cxnSpMkLst>
        </pc:cxnChg>
        <pc:cxnChg chg="del mod">
          <ac:chgData name="John Lonergan" userId="db8094ce4aaa691d" providerId="LiveId" clId="{C424CAC7-6F98-4BBB-B665-D4A3E7D80CA6}" dt="2020-10-28T20:26:59.237" v="9352" actId="478"/>
          <ac:cxnSpMkLst>
            <pc:docMk/>
            <pc:sldMk cId="265529361" sldId="266"/>
            <ac:cxnSpMk id="58" creationId="{37A86C79-5702-4DD2-AA0E-D7610B9A632B}"/>
          </ac:cxnSpMkLst>
        </pc:cxnChg>
        <pc:cxnChg chg="del mod">
          <ac:chgData name="John Lonergan" userId="db8094ce4aaa691d" providerId="LiveId" clId="{C424CAC7-6F98-4BBB-B665-D4A3E7D80CA6}" dt="2020-10-28T15:43:21.536" v="6786" actId="478"/>
          <ac:cxnSpMkLst>
            <pc:docMk/>
            <pc:sldMk cId="265529361" sldId="266"/>
            <ac:cxnSpMk id="59" creationId="{FF837896-AD7A-467F-8E2A-7053D06332DA}"/>
          </ac:cxnSpMkLst>
        </pc:cxnChg>
        <pc:cxnChg chg="del mod">
          <ac:chgData name="John Lonergan" userId="db8094ce4aaa691d" providerId="LiveId" clId="{C424CAC7-6F98-4BBB-B665-D4A3E7D80CA6}" dt="2020-10-28T20:26:59.237" v="9352" actId="478"/>
          <ac:cxnSpMkLst>
            <pc:docMk/>
            <pc:sldMk cId="265529361" sldId="266"/>
            <ac:cxnSpMk id="60" creationId="{DD474169-B6D4-4327-ACCC-648EC2398858}"/>
          </ac:cxnSpMkLst>
        </pc:cxnChg>
        <pc:cxnChg chg="del mod">
          <ac:chgData name="John Lonergan" userId="db8094ce4aaa691d" providerId="LiveId" clId="{C424CAC7-6F98-4BBB-B665-D4A3E7D80CA6}" dt="2020-10-28T20:26:59.237" v="9352" actId="478"/>
          <ac:cxnSpMkLst>
            <pc:docMk/>
            <pc:sldMk cId="265529361" sldId="266"/>
            <ac:cxnSpMk id="63" creationId="{834F1496-7AC4-4E86-B692-64D96F22A588}"/>
          </ac:cxnSpMkLst>
        </pc:cxnChg>
        <pc:cxnChg chg="del mod">
          <ac:chgData name="John Lonergan" userId="db8094ce4aaa691d" providerId="LiveId" clId="{C424CAC7-6F98-4BBB-B665-D4A3E7D80CA6}" dt="2020-10-28T20:26:59.237" v="9352" actId="478"/>
          <ac:cxnSpMkLst>
            <pc:docMk/>
            <pc:sldMk cId="265529361" sldId="266"/>
            <ac:cxnSpMk id="64" creationId="{26C6912E-748F-4AB6-A040-0C8D43FE3616}"/>
          </ac:cxnSpMkLst>
        </pc:cxnChg>
        <pc:cxnChg chg="del mod">
          <ac:chgData name="John Lonergan" userId="db8094ce4aaa691d" providerId="LiveId" clId="{C424CAC7-6F98-4BBB-B665-D4A3E7D80CA6}" dt="2020-10-28T20:26:59.237" v="9352" actId="478"/>
          <ac:cxnSpMkLst>
            <pc:docMk/>
            <pc:sldMk cId="265529361" sldId="266"/>
            <ac:cxnSpMk id="72" creationId="{FAF05FCF-8B1A-430F-ACB3-8429F970E53B}"/>
          </ac:cxnSpMkLst>
        </pc:cxnChg>
        <pc:cxnChg chg="del mod">
          <ac:chgData name="John Lonergan" userId="db8094ce4aaa691d" providerId="LiveId" clId="{C424CAC7-6F98-4BBB-B665-D4A3E7D80CA6}" dt="2020-10-28T20:26:59.237" v="9352" actId="478"/>
          <ac:cxnSpMkLst>
            <pc:docMk/>
            <pc:sldMk cId="265529361" sldId="266"/>
            <ac:cxnSpMk id="73" creationId="{7239D693-7EDC-4085-8DD2-8FC7C80D746B}"/>
          </ac:cxnSpMkLst>
        </pc:cxnChg>
        <pc:cxnChg chg="del mod">
          <ac:chgData name="John Lonergan" userId="db8094ce4aaa691d" providerId="LiveId" clId="{C424CAC7-6F98-4BBB-B665-D4A3E7D80CA6}" dt="2020-10-28T20:26:59.237" v="9352" actId="478"/>
          <ac:cxnSpMkLst>
            <pc:docMk/>
            <pc:sldMk cId="265529361" sldId="266"/>
            <ac:cxnSpMk id="74" creationId="{B91C4CD5-140F-40EB-8B97-A8F73E575A1C}"/>
          </ac:cxnSpMkLst>
        </pc:cxnChg>
        <pc:cxnChg chg="del mod">
          <ac:chgData name="John Lonergan" userId="db8094ce4aaa691d" providerId="LiveId" clId="{C424CAC7-6F98-4BBB-B665-D4A3E7D80CA6}" dt="2020-10-28T20:26:59.237" v="9352" actId="478"/>
          <ac:cxnSpMkLst>
            <pc:docMk/>
            <pc:sldMk cId="265529361" sldId="266"/>
            <ac:cxnSpMk id="75" creationId="{AAA8D6FE-B978-441D-9A98-26FC12C7CF9B}"/>
          </ac:cxnSpMkLst>
        </pc:cxnChg>
        <pc:cxnChg chg="del mod">
          <ac:chgData name="John Lonergan" userId="db8094ce4aaa691d" providerId="LiveId" clId="{C424CAC7-6F98-4BBB-B665-D4A3E7D80CA6}" dt="2020-10-28T20:26:59.237" v="9352" actId="478"/>
          <ac:cxnSpMkLst>
            <pc:docMk/>
            <pc:sldMk cId="265529361" sldId="266"/>
            <ac:cxnSpMk id="76" creationId="{7EB0C7D1-0783-44DF-A484-01223A4C47B7}"/>
          </ac:cxnSpMkLst>
        </pc:cxnChg>
        <pc:cxnChg chg="del mod">
          <ac:chgData name="John Lonergan" userId="db8094ce4aaa691d" providerId="LiveId" clId="{C424CAC7-6F98-4BBB-B665-D4A3E7D80CA6}" dt="2020-10-28T20:26:59.237" v="9352" actId="478"/>
          <ac:cxnSpMkLst>
            <pc:docMk/>
            <pc:sldMk cId="265529361" sldId="266"/>
            <ac:cxnSpMk id="77" creationId="{496D3845-8004-417D-9C90-7020605868D3}"/>
          </ac:cxnSpMkLst>
        </pc:cxnChg>
        <pc:cxnChg chg="del mod">
          <ac:chgData name="John Lonergan" userId="db8094ce4aaa691d" providerId="LiveId" clId="{C424CAC7-6F98-4BBB-B665-D4A3E7D80CA6}" dt="2020-10-28T20:26:59.237" v="9352" actId="478"/>
          <ac:cxnSpMkLst>
            <pc:docMk/>
            <pc:sldMk cId="265529361" sldId="266"/>
            <ac:cxnSpMk id="78" creationId="{435C88A3-5F03-474C-9F0B-80EC030CBA9F}"/>
          </ac:cxnSpMkLst>
        </pc:cxnChg>
        <pc:cxnChg chg="del mod">
          <ac:chgData name="John Lonergan" userId="db8094ce4aaa691d" providerId="LiveId" clId="{C424CAC7-6F98-4BBB-B665-D4A3E7D80CA6}" dt="2020-10-28T20:26:59.237" v="9352" actId="478"/>
          <ac:cxnSpMkLst>
            <pc:docMk/>
            <pc:sldMk cId="265529361" sldId="266"/>
            <ac:cxnSpMk id="79" creationId="{D4A76C8E-35A3-4D26-B767-AE5578D1AFED}"/>
          </ac:cxnSpMkLst>
        </pc:cxnChg>
        <pc:cxnChg chg="del mod">
          <ac:chgData name="John Lonergan" userId="db8094ce4aaa691d" providerId="LiveId" clId="{C424CAC7-6F98-4BBB-B665-D4A3E7D80CA6}" dt="2020-10-28T20:26:59.237" v="9352" actId="478"/>
          <ac:cxnSpMkLst>
            <pc:docMk/>
            <pc:sldMk cId="265529361" sldId="266"/>
            <ac:cxnSpMk id="80" creationId="{BD4FE073-8D8F-4A4C-9552-E41CDB43A32A}"/>
          </ac:cxnSpMkLst>
        </pc:cxnChg>
        <pc:cxnChg chg="del mod">
          <ac:chgData name="John Lonergan" userId="db8094ce4aaa691d" providerId="LiveId" clId="{C424CAC7-6F98-4BBB-B665-D4A3E7D80CA6}" dt="2020-10-28T20:26:59.237" v="9352" actId="478"/>
          <ac:cxnSpMkLst>
            <pc:docMk/>
            <pc:sldMk cId="265529361" sldId="266"/>
            <ac:cxnSpMk id="81" creationId="{A995ADB4-3C34-4A13-8BDD-42DA2846C5C8}"/>
          </ac:cxnSpMkLst>
        </pc:cxnChg>
        <pc:cxnChg chg="del mod">
          <ac:chgData name="John Lonergan" userId="db8094ce4aaa691d" providerId="LiveId" clId="{C424CAC7-6F98-4BBB-B665-D4A3E7D80CA6}" dt="2020-10-28T20:26:59.237" v="9352" actId="478"/>
          <ac:cxnSpMkLst>
            <pc:docMk/>
            <pc:sldMk cId="265529361" sldId="266"/>
            <ac:cxnSpMk id="86" creationId="{5C92B1D7-4011-4427-AB8D-75ACC87095D2}"/>
          </ac:cxnSpMkLst>
        </pc:cxnChg>
        <pc:cxnChg chg="del mod">
          <ac:chgData name="John Lonergan" userId="db8094ce4aaa691d" providerId="LiveId" clId="{C424CAC7-6F98-4BBB-B665-D4A3E7D80CA6}" dt="2020-10-28T20:26:59.237" v="9352" actId="478"/>
          <ac:cxnSpMkLst>
            <pc:docMk/>
            <pc:sldMk cId="265529361" sldId="266"/>
            <ac:cxnSpMk id="87" creationId="{7EE680C4-C3DD-4AA6-96F2-E6E93645BDE3}"/>
          </ac:cxnSpMkLst>
        </pc:cxnChg>
        <pc:cxnChg chg="del mod">
          <ac:chgData name="John Lonergan" userId="db8094ce4aaa691d" providerId="LiveId" clId="{C424CAC7-6F98-4BBB-B665-D4A3E7D80CA6}" dt="2020-10-28T20:26:59.237" v="9352" actId="478"/>
          <ac:cxnSpMkLst>
            <pc:docMk/>
            <pc:sldMk cId="265529361" sldId="266"/>
            <ac:cxnSpMk id="88" creationId="{F4693A99-A281-4A2E-9CB7-EE48D54FA753}"/>
          </ac:cxnSpMkLst>
        </pc:cxnChg>
        <pc:cxnChg chg="del mod">
          <ac:chgData name="John Lonergan" userId="db8094ce4aaa691d" providerId="LiveId" clId="{C424CAC7-6F98-4BBB-B665-D4A3E7D80CA6}" dt="2020-10-28T20:26:59.237" v="9352" actId="478"/>
          <ac:cxnSpMkLst>
            <pc:docMk/>
            <pc:sldMk cId="265529361" sldId="266"/>
            <ac:cxnSpMk id="89" creationId="{27C80E39-C78B-4A4A-A48A-C409C95B3EED}"/>
          </ac:cxnSpMkLst>
        </pc:cxnChg>
        <pc:cxnChg chg="del mod">
          <ac:chgData name="John Lonergan" userId="db8094ce4aaa691d" providerId="LiveId" clId="{C424CAC7-6F98-4BBB-B665-D4A3E7D80CA6}" dt="2020-10-28T20:26:59.237" v="9352" actId="478"/>
          <ac:cxnSpMkLst>
            <pc:docMk/>
            <pc:sldMk cId="265529361" sldId="266"/>
            <ac:cxnSpMk id="90" creationId="{006DAA41-651B-455A-96C0-1F7A8A110BC8}"/>
          </ac:cxnSpMkLst>
        </pc:cxnChg>
        <pc:cxnChg chg="del mod">
          <ac:chgData name="John Lonergan" userId="db8094ce4aaa691d" providerId="LiveId" clId="{C424CAC7-6F98-4BBB-B665-D4A3E7D80CA6}" dt="2020-10-28T20:26:59.237" v="9352" actId="478"/>
          <ac:cxnSpMkLst>
            <pc:docMk/>
            <pc:sldMk cId="265529361" sldId="266"/>
            <ac:cxnSpMk id="91" creationId="{28182025-4C37-4943-97D8-72BF0495D824}"/>
          </ac:cxnSpMkLst>
        </pc:cxnChg>
        <pc:cxnChg chg="del mod">
          <ac:chgData name="John Lonergan" userId="db8094ce4aaa691d" providerId="LiveId" clId="{C424CAC7-6F98-4BBB-B665-D4A3E7D80CA6}" dt="2020-10-28T20:26:59.237" v="9352" actId="478"/>
          <ac:cxnSpMkLst>
            <pc:docMk/>
            <pc:sldMk cId="265529361" sldId="266"/>
            <ac:cxnSpMk id="92" creationId="{45162161-DB01-427E-BB36-669ECF06503E}"/>
          </ac:cxnSpMkLst>
        </pc:cxnChg>
        <pc:cxnChg chg="del mod">
          <ac:chgData name="John Lonergan" userId="db8094ce4aaa691d" providerId="LiveId" clId="{C424CAC7-6F98-4BBB-B665-D4A3E7D80CA6}" dt="2020-10-28T20:26:59.237" v="9352" actId="478"/>
          <ac:cxnSpMkLst>
            <pc:docMk/>
            <pc:sldMk cId="265529361" sldId="266"/>
            <ac:cxnSpMk id="93" creationId="{4042371E-6429-4A88-A455-48D1CC014B20}"/>
          </ac:cxnSpMkLst>
        </pc:cxnChg>
        <pc:cxnChg chg="del mod">
          <ac:chgData name="John Lonergan" userId="db8094ce4aaa691d" providerId="LiveId" clId="{C424CAC7-6F98-4BBB-B665-D4A3E7D80CA6}" dt="2020-10-28T20:26:59.237" v="9352" actId="478"/>
          <ac:cxnSpMkLst>
            <pc:docMk/>
            <pc:sldMk cId="265529361" sldId="266"/>
            <ac:cxnSpMk id="106" creationId="{5EC98A0F-A3DD-4D2E-BAB5-C30003F8AEAD}"/>
          </ac:cxnSpMkLst>
        </pc:cxnChg>
        <pc:cxnChg chg="del mod">
          <ac:chgData name="John Lonergan" userId="db8094ce4aaa691d" providerId="LiveId" clId="{C424CAC7-6F98-4BBB-B665-D4A3E7D80CA6}" dt="2020-10-28T15:43:32.812" v="6792" actId="478"/>
          <ac:cxnSpMkLst>
            <pc:docMk/>
            <pc:sldMk cId="265529361" sldId="266"/>
            <ac:cxnSpMk id="107" creationId="{42487120-A08E-47B3-BFE8-1AC1C1E008FA}"/>
          </ac:cxnSpMkLst>
        </pc:cxnChg>
        <pc:cxnChg chg="del mod">
          <ac:chgData name="John Lonergan" userId="db8094ce4aaa691d" providerId="LiveId" clId="{C424CAC7-6F98-4BBB-B665-D4A3E7D80CA6}" dt="2020-10-28T15:43:31.882" v="6791" actId="478"/>
          <ac:cxnSpMkLst>
            <pc:docMk/>
            <pc:sldMk cId="265529361" sldId="266"/>
            <ac:cxnSpMk id="108" creationId="{5EF1AF10-94E0-4822-88D7-CE235680EF2A}"/>
          </ac:cxnSpMkLst>
        </pc:cxnChg>
        <pc:cxnChg chg="del mod">
          <ac:chgData name="John Lonergan" userId="db8094ce4aaa691d" providerId="LiveId" clId="{C424CAC7-6F98-4BBB-B665-D4A3E7D80CA6}" dt="2020-10-28T15:43:31.359" v="6790" actId="478"/>
          <ac:cxnSpMkLst>
            <pc:docMk/>
            <pc:sldMk cId="265529361" sldId="266"/>
            <ac:cxnSpMk id="109" creationId="{CAC764A2-C6EF-4840-B905-FABFCEF6CAFE}"/>
          </ac:cxnSpMkLst>
        </pc:cxnChg>
        <pc:cxnChg chg="del mod">
          <ac:chgData name="John Lonergan" userId="db8094ce4aaa691d" providerId="LiveId" clId="{C424CAC7-6F98-4BBB-B665-D4A3E7D80CA6}" dt="2020-10-28T15:43:30.815" v="6789" actId="478"/>
          <ac:cxnSpMkLst>
            <pc:docMk/>
            <pc:sldMk cId="265529361" sldId="266"/>
            <ac:cxnSpMk id="110" creationId="{915311E0-0ADB-46CF-8A0E-ECDD3C2A6D51}"/>
          </ac:cxnSpMkLst>
        </pc:cxnChg>
        <pc:cxnChg chg="del mod">
          <ac:chgData name="John Lonergan" userId="db8094ce4aaa691d" providerId="LiveId" clId="{C424CAC7-6F98-4BBB-B665-D4A3E7D80CA6}" dt="2020-10-28T20:26:59.237" v="9352" actId="478"/>
          <ac:cxnSpMkLst>
            <pc:docMk/>
            <pc:sldMk cId="265529361" sldId="266"/>
            <ac:cxnSpMk id="111" creationId="{B3055B79-96D3-4D55-BAC1-F04039ACC242}"/>
          </ac:cxnSpMkLst>
        </pc:cxnChg>
        <pc:cxnChg chg="del mod">
          <ac:chgData name="John Lonergan" userId="db8094ce4aaa691d" providerId="LiveId" clId="{C424CAC7-6F98-4BBB-B665-D4A3E7D80CA6}" dt="2020-10-28T15:43:30.260" v="6788" actId="478"/>
          <ac:cxnSpMkLst>
            <pc:docMk/>
            <pc:sldMk cId="265529361" sldId="266"/>
            <ac:cxnSpMk id="112" creationId="{171BA624-F373-4893-B6CB-5C437675D707}"/>
          </ac:cxnSpMkLst>
        </pc:cxnChg>
        <pc:cxnChg chg="del mod">
          <ac:chgData name="John Lonergan" userId="db8094ce4aaa691d" providerId="LiveId" clId="{C424CAC7-6F98-4BBB-B665-D4A3E7D80CA6}" dt="2020-10-28T15:43:29.514" v="6787" actId="478"/>
          <ac:cxnSpMkLst>
            <pc:docMk/>
            <pc:sldMk cId="265529361" sldId="266"/>
            <ac:cxnSpMk id="113" creationId="{339E0E84-BC8F-40CA-8D06-7FB4FB3F82CE}"/>
          </ac:cxnSpMkLst>
        </pc:cxnChg>
        <pc:cxnChg chg="add del mod ord">
          <ac:chgData name="John Lonergan" userId="db8094ce4aaa691d" providerId="LiveId" clId="{C424CAC7-6F98-4BBB-B665-D4A3E7D80CA6}" dt="2020-10-28T20:26:59.237" v="9352" actId="478"/>
          <ac:cxnSpMkLst>
            <pc:docMk/>
            <pc:sldMk cId="265529361" sldId="266"/>
            <ac:cxnSpMk id="122" creationId="{AC70F46A-6E9B-4682-B866-56B04FB7744A}"/>
          </ac:cxnSpMkLst>
        </pc:cxnChg>
        <pc:cxnChg chg="del mod">
          <ac:chgData name="John Lonergan" userId="db8094ce4aaa691d" providerId="LiveId" clId="{C424CAC7-6F98-4BBB-B665-D4A3E7D80CA6}" dt="2020-10-28T20:26:59.237" v="9352" actId="478"/>
          <ac:cxnSpMkLst>
            <pc:docMk/>
            <pc:sldMk cId="265529361" sldId="266"/>
            <ac:cxnSpMk id="124" creationId="{B419F87F-C226-4B41-A8FD-0B24BEF291CD}"/>
          </ac:cxnSpMkLst>
        </pc:cxnChg>
        <pc:cxnChg chg="mod">
          <ac:chgData name="John Lonergan" userId="db8094ce4aaa691d" providerId="LiveId" clId="{C424CAC7-6F98-4BBB-B665-D4A3E7D80CA6}" dt="2020-10-28T20:20:50.769" v="9065" actId="1035"/>
          <ac:cxnSpMkLst>
            <pc:docMk/>
            <pc:sldMk cId="265529361" sldId="266"/>
            <ac:cxnSpMk id="130" creationId="{19EC9965-750D-46ED-925D-7A5BCBDED257}"/>
          </ac:cxnSpMkLst>
        </pc:cxnChg>
      </pc:sldChg>
      <pc:sldChg chg="addSp delSp modSp add mod">
        <pc:chgData name="John Lonergan" userId="db8094ce4aaa691d" providerId="LiveId" clId="{C424CAC7-6F98-4BBB-B665-D4A3E7D80CA6}" dt="2020-10-28T21:02:38.680" v="10306" actId="1076"/>
        <pc:sldMkLst>
          <pc:docMk/>
          <pc:sldMk cId="1785400419" sldId="267"/>
        </pc:sldMkLst>
        <pc:spChg chg="del">
          <ac:chgData name="John Lonergan" userId="db8094ce4aaa691d" providerId="LiveId" clId="{C424CAC7-6F98-4BBB-B665-D4A3E7D80CA6}" dt="2020-10-28T19:59:38.326" v="8095" actId="478"/>
          <ac:spMkLst>
            <pc:docMk/>
            <pc:sldMk cId="1785400419" sldId="267"/>
            <ac:spMk id="4" creationId="{497916BC-E657-4FAD-BBDA-BFF652F88488}"/>
          </ac:spMkLst>
        </pc:spChg>
        <pc:spChg chg="add mod">
          <ac:chgData name="John Lonergan" userId="db8094ce4aaa691d" providerId="LiveId" clId="{C424CAC7-6F98-4BBB-B665-D4A3E7D80CA6}" dt="2020-10-28T21:02:38.680" v="10306" actId="1076"/>
          <ac:spMkLst>
            <pc:docMk/>
            <pc:sldMk cId="1785400419" sldId="267"/>
            <ac:spMk id="14" creationId="{26954CF9-E9A7-4FFE-A245-959B6DA30D07}"/>
          </ac:spMkLst>
        </pc:spChg>
        <pc:spChg chg="del">
          <ac:chgData name="John Lonergan" userId="db8094ce4aaa691d" providerId="LiveId" clId="{C424CAC7-6F98-4BBB-B665-D4A3E7D80CA6}" dt="2020-10-28T19:59:38.326" v="8095" actId="478"/>
          <ac:spMkLst>
            <pc:docMk/>
            <pc:sldMk cId="1785400419" sldId="267"/>
            <ac:spMk id="18" creationId="{50A6CF68-C680-45D2-9987-BA7A8FDC0DCA}"/>
          </ac:spMkLst>
        </pc:spChg>
        <pc:spChg chg="del">
          <ac:chgData name="John Lonergan" userId="db8094ce4aaa691d" providerId="LiveId" clId="{C424CAC7-6F98-4BBB-B665-D4A3E7D80CA6}" dt="2020-10-28T19:59:38.326" v="8095" actId="478"/>
          <ac:spMkLst>
            <pc:docMk/>
            <pc:sldMk cId="1785400419" sldId="267"/>
            <ac:spMk id="20" creationId="{A2281A35-A6CD-4108-8F01-B53D7F25B059}"/>
          </ac:spMkLst>
        </pc:spChg>
        <pc:spChg chg="del">
          <ac:chgData name="John Lonergan" userId="db8094ce4aaa691d" providerId="LiveId" clId="{C424CAC7-6F98-4BBB-B665-D4A3E7D80CA6}" dt="2020-10-28T19:59:38.326" v="8095" actId="478"/>
          <ac:spMkLst>
            <pc:docMk/>
            <pc:sldMk cId="1785400419" sldId="267"/>
            <ac:spMk id="43" creationId="{1E217EE3-8FE2-4DEB-94E3-17E1BFB87445}"/>
          </ac:spMkLst>
        </pc:spChg>
        <pc:spChg chg="del">
          <ac:chgData name="John Lonergan" userId="db8094ce4aaa691d" providerId="LiveId" clId="{C424CAC7-6F98-4BBB-B665-D4A3E7D80CA6}" dt="2020-10-28T19:59:38.326" v="8095" actId="478"/>
          <ac:spMkLst>
            <pc:docMk/>
            <pc:sldMk cId="1785400419" sldId="267"/>
            <ac:spMk id="57" creationId="{5A1F205E-C02D-44B4-A2EE-7660832FC272}"/>
          </ac:spMkLst>
        </pc:spChg>
        <pc:spChg chg="del">
          <ac:chgData name="John Lonergan" userId="db8094ce4aaa691d" providerId="LiveId" clId="{C424CAC7-6F98-4BBB-B665-D4A3E7D80CA6}" dt="2020-10-28T19:59:38.326" v="8095" actId="478"/>
          <ac:spMkLst>
            <pc:docMk/>
            <pc:sldMk cId="1785400419" sldId="267"/>
            <ac:spMk id="59" creationId="{51B62D7F-1224-4D1A-ABC4-8BA021506523}"/>
          </ac:spMkLst>
        </pc:spChg>
        <pc:spChg chg="add mod topLvl">
          <ac:chgData name="John Lonergan" userId="db8094ce4aaa691d" providerId="LiveId" clId="{C424CAC7-6F98-4BBB-B665-D4A3E7D80CA6}" dt="2020-10-28T20:58:25.595" v="10099" actId="1076"/>
          <ac:spMkLst>
            <pc:docMk/>
            <pc:sldMk cId="1785400419" sldId="267"/>
            <ac:spMk id="65" creationId="{05CCA471-693F-4C59-8843-63CE3FD4728F}"/>
          </ac:spMkLst>
        </pc:spChg>
        <pc:spChg chg="add mod topLvl">
          <ac:chgData name="John Lonergan" userId="db8094ce4aaa691d" providerId="LiveId" clId="{C424CAC7-6F98-4BBB-B665-D4A3E7D80CA6}" dt="2020-10-28T20:58:25.595" v="10099" actId="1076"/>
          <ac:spMkLst>
            <pc:docMk/>
            <pc:sldMk cId="1785400419" sldId="267"/>
            <ac:spMk id="67" creationId="{D24AD69D-4F29-4421-BC73-796E0F4D6675}"/>
          </ac:spMkLst>
        </pc:spChg>
        <pc:spChg chg="add mod topLvl">
          <ac:chgData name="John Lonergan" userId="db8094ce4aaa691d" providerId="LiveId" clId="{C424CAC7-6F98-4BBB-B665-D4A3E7D80CA6}" dt="2020-10-28T20:58:25.595" v="10099" actId="1076"/>
          <ac:spMkLst>
            <pc:docMk/>
            <pc:sldMk cId="1785400419" sldId="267"/>
            <ac:spMk id="68" creationId="{99EBE58D-3A25-4AC6-B4AB-A7AC10381AC8}"/>
          </ac:spMkLst>
        </pc:spChg>
        <pc:spChg chg="add mod topLvl">
          <ac:chgData name="John Lonergan" userId="db8094ce4aaa691d" providerId="LiveId" clId="{C424CAC7-6F98-4BBB-B665-D4A3E7D80CA6}" dt="2020-10-28T20:58:25.595" v="10099" actId="1076"/>
          <ac:spMkLst>
            <pc:docMk/>
            <pc:sldMk cId="1785400419" sldId="267"/>
            <ac:spMk id="69" creationId="{8BCEFB01-AEA3-4F90-BAC5-99C4042269CB}"/>
          </ac:spMkLst>
        </pc:spChg>
        <pc:spChg chg="add mod topLvl">
          <ac:chgData name="John Lonergan" userId="db8094ce4aaa691d" providerId="LiveId" clId="{C424CAC7-6F98-4BBB-B665-D4A3E7D80CA6}" dt="2020-10-28T20:58:25.595" v="10099" actId="1076"/>
          <ac:spMkLst>
            <pc:docMk/>
            <pc:sldMk cId="1785400419" sldId="267"/>
            <ac:spMk id="71" creationId="{6A01F142-8526-4E70-AE75-629273DEA5FE}"/>
          </ac:spMkLst>
        </pc:spChg>
        <pc:spChg chg="add mod topLvl">
          <ac:chgData name="John Lonergan" userId="db8094ce4aaa691d" providerId="LiveId" clId="{C424CAC7-6F98-4BBB-B665-D4A3E7D80CA6}" dt="2020-10-28T20:09:39" v="8510" actId="164"/>
          <ac:spMkLst>
            <pc:docMk/>
            <pc:sldMk cId="1785400419" sldId="267"/>
            <ac:spMk id="75" creationId="{09EA7788-EFB6-4775-B2ED-47059B50D7E2}"/>
          </ac:spMkLst>
        </pc:spChg>
        <pc:spChg chg="mod topLvl">
          <ac:chgData name="John Lonergan" userId="db8094ce4aaa691d" providerId="LiveId" clId="{C424CAC7-6F98-4BBB-B665-D4A3E7D80CA6}" dt="2020-10-28T21:02:38.680" v="10306" actId="1076"/>
          <ac:spMkLst>
            <pc:docMk/>
            <pc:sldMk cId="1785400419" sldId="267"/>
            <ac:spMk id="79" creationId="{005C9DB4-E861-477B-938C-CF3B6C3CB074}"/>
          </ac:spMkLst>
        </pc:spChg>
        <pc:spChg chg="del">
          <ac:chgData name="John Lonergan" userId="db8094ce4aaa691d" providerId="LiveId" clId="{C424CAC7-6F98-4BBB-B665-D4A3E7D80CA6}" dt="2020-10-28T20:00:27.015" v="8117" actId="478"/>
          <ac:spMkLst>
            <pc:docMk/>
            <pc:sldMk cId="1785400419" sldId="267"/>
            <ac:spMk id="80" creationId="{D2222D2B-668A-41BC-9236-DE8A3A2AE25A}"/>
          </ac:spMkLst>
        </pc:spChg>
        <pc:spChg chg="del">
          <ac:chgData name="John Lonergan" userId="db8094ce4aaa691d" providerId="LiveId" clId="{C424CAC7-6F98-4BBB-B665-D4A3E7D80CA6}" dt="2020-10-28T20:00:27.015" v="8117" actId="478"/>
          <ac:spMkLst>
            <pc:docMk/>
            <pc:sldMk cId="1785400419" sldId="267"/>
            <ac:spMk id="82" creationId="{9C75FCCB-97D1-4C4A-ACB8-E07564BF8A91}"/>
          </ac:spMkLst>
        </pc:spChg>
        <pc:spChg chg="del">
          <ac:chgData name="John Lonergan" userId="db8094ce4aaa691d" providerId="LiveId" clId="{C424CAC7-6F98-4BBB-B665-D4A3E7D80CA6}" dt="2020-10-28T20:00:27.015" v="8117" actId="478"/>
          <ac:spMkLst>
            <pc:docMk/>
            <pc:sldMk cId="1785400419" sldId="267"/>
            <ac:spMk id="83" creationId="{2A47BE00-4361-4CCE-9D0B-920675747C27}"/>
          </ac:spMkLst>
        </pc:spChg>
        <pc:spChg chg="del">
          <ac:chgData name="John Lonergan" userId="db8094ce4aaa691d" providerId="LiveId" clId="{C424CAC7-6F98-4BBB-B665-D4A3E7D80CA6}" dt="2020-10-28T20:00:27.015" v="8117" actId="478"/>
          <ac:spMkLst>
            <pc:docMk/>
            <pc:sldMk cId="1785400419" sldId="267"/>
            <ac:spMk id="84" creationId="{7E1F0D11-40DC-48CA-A018-F6B718AEAB1A}"/>
          </ac:spMkLst>
        </pc:spChg>
        <pc:spChg chg="del">
          <ac:chgData name="John Lonergan" userId="db8094ce4aaa691d" providerId="LiveId" clId="{C424CAC7-6F98-4BBB-B665-D4A3E7D80CA6}" dt="2020-10-28T20:00:27.015" v="8117" actId="478"/>
          <ac:spMkLst>
            <pc:docMk/>
            <pc:sldMk cId="1785400419" sldId="267"/>
            <ac:spMk id="86" creationId="{445526F5-C3F2-4F9D-B7D2-63B53F8EC209}"/>
          </ac:spMkLst>
        </pc:spChg>
        <pc:spChg chg="del mod topLvl">
          <ac:chgData name="John Lonergan" userId="db8094ce4aaa691d" providerId="LiveId" clId="{C424CAC7-6F98-4BBB-B665-D4A3E7D80CA6}" dt="2020-10-28T20:10:36.533" v="8551" actId="478"/>
          <ac:spMkLst>
            <pc:docMk/>
            <pc:sldMk cId="1785400419" sldId="267"/>
            <ac:spMk id="90" creationId="{93ACDF02-44CE-43E3-A6E8-97C228DF77B0}"/>
          </ac:spMkLst>
        </pc:spChg>
        <pc:spChg chg="del mod topLvl">
          <ac:chgData name="John Lonergan" userId="db8094ce4aaa691d" providerId="LiveId" clId="{C424CAC7-6F98-4BBB-B665-D4A3E7D80CA6}" dt="2020-10-28T20:13:56.051" v="8732" actId="21"/>
          <ac:spMkLst>
            <pc:docMk/>
            <pc:sldMk cId="1785400419" sldId="267"/>
            <ac:spMk id="91" creationId="{152B2780-683D-4E93-A0A0-5295B10FD0CC}"/>
          </ac:spMkLst>
        </pc:spChg>
        <pc:spChg chg="del">
          <ac:chgData name="John Lonergan" userId="db8094ce4aaa691d" providerId="LiveId" clId="{C424CAC7-6F98-4BBB-B665-D4A3E7D80CA6}" dt="2020-10-28T19:59:38.326" v="8095" actId="478"/>
          <ac:spMkLst>
            <pc:docMk/>
            <pc:sldMk cId="1785400419" sldId="267"/>
            <ac:spMk id="93" creationId="{732D574B-BD6A-4206-9D80-5CB95B82E14F}"/>
          </ac:spMkLst>
        </pc:spChg>
        <pc:spChg chg="mod topLvl">
          <ac:chgData name="John Lonergan" userId="db8094ce4aaa691d" providerId="LiveId" clId="{C424CAC7-6F98-4BBB-B665-D4A3E7D80CA6}" dt="2020-10-28T21:02:38.680" v="10306" actId="1076"/>
          <ac:spMkLst>
            <pc:docMk/>
            <pc:sldMk cId="1785400419" sldId="267"/>
            <ac:spMk id="94" creationId="{205A7F73-2AA5-467A-8795-2018CB4C39FF}"/>
          </ac:spMkLst>
        </pc:spChg>
        <pc:spChg chg="mod topLvl">
          <ac:chgData name="John Lonergan" userId="db8094ce4aaa691d" providerId="LiveId" clId="{C424CAC7-6F98-4BBB-B665-D4A3E7D80CA6}" dt="2020-10-28T21:02:38.680" v="10306" actId="1076"/>
          <ac:spMkLst>
            <pc:docMk/>
            <pc:sldMk cId="1785400419" sldId="267"/>
            <ac:spMk id="96" creationId="{E420DCD5-96A9-49A4-91EE-3520A4FF1CE5}"/>
          </ac:spMkLst>
        </pc:spChg>
        <pc:spChg chg="del mod topLvl">
          <ac:chgData name="John Lonergan" userId="db8094ce4aaa691d" providerId="LiveId" clId="{C424CAC7-6F98-4BBB-B665-D4A3E7D80CA6}" dt="2020-10-28T20:09:31.548" v="8507" actId="478"/>
          <ac:spMkLst>
            <pc:docMk/>
            <pc:sldMk cId="1785400419" sldId="267"/>
            <ac:spMk id="100" creationId="{97255A04-F17C-4F83-8685-6482BABA371D}"/>
          </ac:spMkLst>
        </pc:spChg>
        <pc:spChg chg="add del mod ord">
          <ac:chgData name="John Lonergan" userId="db8094ce4aaa691d" providerId="LiveId" clId="{C424CAC7-6F98-4BBB-B665-D4A3E7D80CA6}" dt="2020-10-28T20:15:50.707" v="8760" actId="478"/>
          <ac:spMkLst>
            <pc:docMk/>
            <pc:sldMk cId="1785400419" sldId="267"/>
            <ac:spMk id="103" creationId="{B4904664-C651-4403-AC3E-4F38560ED36A}"/>
          </ac:spMkLst>
        </pc:spChg>
        <pc:spChg chg="add mod ord">
          <ac:chgData name="John Lonergan" userId="db8094ce4aaa691d" providerId="LiveId" clId="{C424CAC7-6F98-4BBB-B665-D4A3E7D80CA6}" dt="2020-10-28T21:02:38.680" v="10306" actId="1076"/>
          <ac:spMkLst>
            <pc:docMk/>
            <pc:sldMk cId="1785400419" sldId="267"/>
            <ac:spMk id="104" creationId="{C84F011C-00EB-4595-B637-D5ABDDCB98BB}"/>
          </ac:spMkLst>
        </pc:spChg>
        <pc:spChg chg="add del mod ord">
          <ac:chgData name="John Lonergan" userId="db8094ce4aaa691d" providerId="LiveId" clId="{C424CAC7-6F98-4BBB-B665-D4A3E7D80CA6}" dt="2020-10-28T20:09:33.722" v="8508" actId="478"/>
          <ac:spMkLst>
            <pc:docMk/>
            <pc:sldMk cId="1785400419" sldId="267"/>
            <ac:spMk id="107" creationId="{EAF9FD17-A582-49AC-BFAB-2BDABB69D37A}"/>
          </ac:spMkLst>
        </pc:spChg>
        <pc:spChg chg="add mod">
          <ac:chgData name="John Lonergan" userId="db8094ce4aaa691d" providerId="LiveId" clId="{C424CAC7-6F98-4BBB-B665-D4A3E7D80CA6}" dt="2020-10-28T20:58:25.595" v="10099" actId="1076"/>
          <ac:spMkLst>
            <pc:docMk/>
            <pc:sldMk cId="1785400419" sldId="267"/>
            <ac:spMk id="109" creationId="{8FF4825F-4281-4B3F-BBCF-CF978EB158EF}"/>
          </ac:spMkLst>
        </pc:spChg>
        <pc:spChg chg="mod">
          <ac:chgData name="John Lonergan" userId="db8094ce4aaa691d" providerId="LiveId" clId="{C424CAC7-6F98-4BBB-B665-D4A3E7D80CA6}" dt="2020-10-28T20:09:47.922" v="8514" actId="113"/>
          <ac:spMkLst>
            <pc:docMk/>
            <pc:sldMk cId="1785400419" sldId="267"/>
            <ac:spMk id="112" creationId="{93BD9E88-C56F-4CD7-B962-725E56460BB2}"/>
          </ac:spMkLst>
        </pc:spChg>
        <pc:spChg chg="mod">
          <ac:chgData name="John Lonergan" userId="db8094ce4aaa691d" providerId="LiveId" clId="{C424CAC7-6F98-4BBB-B665-D4A3E7D80CA6}" dt="2020-10-28T20:09:49.421" v="8515"/>
          <ac:spMkLst>
            <pc:docMk/>
            <pc:sldMk cId="1785400419" sldId="267"/>
            <ac:spMk id="115" creationId="{B5332DB0-C96D-4AB7-9D8F-F393E5D83B8F}"/>
          </ac:spMkLst>
        </pc:spChg>
        <pc:spChg chg="del">
          <ac:chgData name="John Lonergan" userId="db8094ce4aaa691d" providerId="LiveId" clId="{C424CAC7-6F98-4BBB-B665-D4A3E7D80CA6}" dt="2020-10-28T19:59:38.326" v="8095" actId="478"/>
          <ac:spMkLst>
            <pc:docMk/>
            <pc:sldMk cId="1785400419" sldId="267"/>
            <ac:spMk id="116" creationId="{CB9039CD-01AB-42FC-A294-C3E480C62C12}"/>
          </ac:spMkLst>
        </pc:spChg>
        <pc:spChg chg="del mod">
          <ac:chgData name="John Lonergan" userId="db8094ce4aaa691d" providerId="LiveId" clId="{C424CAC7-6F98-4BBB-B665-D4A3E7D80CA6}" dt="2020-10-28T19:59:51.747" v="8100"/>
          <ac:spMkLst>
            <pc:docMk/>
            <pc:sldMk cId="1785400419" sldId="267"/>
            <ac:spMk id="119" creationId="{0608A18E-DC6D-4C5F-AC1F-4A5B3555F9D7}"/>
          </ac:spMkLst>
        </pc:spChg>
        <pc:spChg chg="del">
          <ac:chgData name="John Lonergan" userId="db8094ce4aaa691d" providerId="LiveId" clId="{C424CAC7-6F98-4BBB-B665-D4A3E7D80CA6}" dt="2020-10-28T19:59:38.326" v="8095" actId="478"/>
          <ac:spMkLst>
            <pc:docMk/>
            <pc:sldMk cId="1785400419" sldId="267"/>
            <ac:spMk id="120" creationId="{9D6FEF10-CD9C-4A4E-8D86-93BAC16821B5}"/>
          </ac:spMkLst>
        </pc:spChg>
        <pc:spChg chg="del">
          <ac:chgData name="John Lonergan" userId="db8094ce4aaa691d" providerId="LiveId" clId="{C424CAC7-6F98-4BBB-B665-D4A3E7D80CA6}" dt="2020-10-28T19:59:38.326" v="8095" actId="478"/>
          <ac:spMkLst>
            <pc:docMk/>
            <pc:sldMk cId="1785400419" sldId="267"/>
            <ac:spMk id="121" creationId="{E5C91BA6-1956-4B02-8EB6-05CB8740F8F1}"/>
          </ac:spMkLst>
        </pc:spChg>
        <pc:spChg chg="del">
          <ac:chgData name="John Lonergan" userId="db8094ce4aaa691d" providerId="LiveId" clId="{C424CAC7-6F98-4BBB-B665-D4A3E7D80CA6}" dt="2020-10-28T19:59:38.326" v="8095" actId="478"/>
          <ac:spMkLst>
            <pc:docMk/>
            <pc:sldMk cId="1785400419" sldId="267"/>
            <ac:spMk id="122" creationId="{63574A3E-3C88-4437-97CA-7F7B28095A78}"/>
          </ac:spMkLst>
        </pc:spChg>
        <pc:spChg chg="del">
          <ac:chgData name="John Lonergan" userId="db8094ce4aaa691d" providerId="LiveId" clId="{C424CAC7-6F98-4BBB-B665-D4A3E7D80CA6}" dt="2020-10-28T19:59:38.326" v="8095" actId="478"/>
          <ac:spMkLst>
            <pc:docMk/>
            <pc:sldMk cId="1785400419" sldId="267"/>
            <ac:spMk id="124" creationId="{EB60F9FB-33DD-46D3-93B7-870FEC26322B}"/>
          </ac:spMkLst>
        </pc:spChg>
        <pc:spChg chg="del">
          <ac:chgData name="John Lonergan" userId="db8094ce4aaa691d" providerId="LiveId" clId="{C424CAC7-6F98-4BBB-B665-D4A3E7D80CA6}" dt="2020-10-28T19:59:38.326" v="8095" actId="478"/>
          <ac:spMkLst>
            <pc:docMk/>
            <pc:sldMk cId="1785400419" sldId="267"/>
            <ac:spMk id="128" creationId="{55CC6F7D-D20A-4457-9E2D-FD8E632CCF17}"/>
          </ac:spMkLst>
        </pc:spChg>
        <pc:spChg chg="mod">
          <ac:chgData name="John Lonergan" userId="db8094ce4aaa691d" providerId="LiveId" clId="{C424CAC7-6F98-4BBB-B665-D4A3E7D80CA6}" dt="2020-10-28T20:09:53.828" v="8517"/>
          <ac:spMkLst>
            <pc:docMk/>
            <pc:sldMk cId="1785400419" sldId="267"/>
            <ac:spMk id="130" creationId="{B4FAE855-EB48-4AD1-828B-9CDB35311EC8}"/>
          </ac:spMkLst>
        </pc:spChg>
        <pc:spChg chg="add mod ord">
          <ac:chgData name="John Lonergan" userId="db8094ce4aaa691d" providerId="LiveId" clId="{C424CAC7-6F98-4BBB-B665-D4A3E7D80CA6}" dt="2020-10-28T21:02:38.680" v="10306" actId="1076"/>
          <ac:spMkLst>
            <pc:docMk/>
            <pc:sldMk cId="1785400419" sldId="267"/>
            <ac:spMk id="131" creationId="{C1F1EC5D-1253-4CEE-B491-4243DC189B28}"/>
          </ac:spMkLst>
        </pc:spChg>
        <pc:spChg chg="mod">
          <ac:chgData name="John Lonergan" userId="db8094ce4aaa691d" providerId="LiveId" clId="{C424CAC7-6F98-4BBB-B665-D4A3E7D80CA6}" dt="2020-10-28T20:10:11.185" v="8521"/>
          <ac:spMkLst>
            <pc:docMk/>
            <pc:sldMk cId="1785400419" sldId="267"/>
            <ac:spMk id="135" creationId="{574CB258-1DE1-4493-8167-F83588349501}"/>
          </ac:spMkLst>
        </pc:spChg>
        <pc:spChg chg="add del mod ord">
          <ac:chgData name="John Lonergan" userId="db8094ce4aaa691d" providerId="LiveId" clId="{C424CAC7-6F98-4BBB-B665-D4A3E7D80CA6}" dt="2020-10-28T20:15:52.499" v="8761" actId="478"/>
          <ac:spMkLst>
            <pc:docMk/>
            <pc:sldMk cId="1785400419" sldId="267"/>
            <ac:spMk id="136" creationId="{8A6C8224-0216-4AF8-9833-23A7C43AB1CD}"/>
          </ac:spMkLst>
        </pc:spChg>
        <pc:spChg chg="add mod ord">
          <ac:chgData name="John Lonergan" userId="db8094ce4aaa691d" providerId="LiveId" clId="{C424CAC7-6F98-4BBB-B665-D4A3E7D80CA6}" dt="2020-10-28T21:02:38.680" v="10306" actId="1076"/>
          <ac:spMkLst>
            <pc:docMk/>
            <pc:sldMk cId="1785400419" sldId="267"/>
            <ac:spMk id="137" creationId="{E4A47FEC-FA38-4D65-AE6D-8CEF2A72EEE5}"/>
          </ac:spMkLst>
        </pc:spChg>
        <pc:spChg chg="mod">
          <ac:chgData name="John Lonergan" userId="db8094ce4aaa691d" providerId="LiveId" clId="{C424CAC7-6F98-4BBB-B665-D4A3E7D80CA6}" dt="2020-10-28T20:12:17.213" v="8601"/>
          <ac:spMkLst>
            <pc:docMk/>
            <pc:sldMk cId="1785400419" sldId="267"/>
            <ac:spMk id="142" creationId="{9A42AA95-287F-4A2B-BE87-092E5633E0C9}"/>
          </ac:spMkLst>
        </pc:spChg>
        <pc:spChg chg="add mod ord">
          <ac:chgData name="John Lonergan" userId="db8094ce4aaa691d" providerId="LiveId" clId="{C424CAC7-6F98-4BBB-B665-D4A3E7D80CA6}" dt="2020-10-28T21:02:38.680" v="10306" actId="1076"/>
          <ac:spMkLst>
            <pc:docMk/>
            <pc:sldMk cId="1785400419" sldId="267"/>
            <ac:spMk id="143" creationId="{4D5C218C-0E31-43E2-8431-F2EE11B9CEEC}"/>
          </ac:spMkLst>
        </pc:spChg>
        <pc:spChg chg="add mod ord">
          <ac:chgData name="John Lonergan" userId="db8094ce4aaa691d" providerId="LiveId" clId="{C424CAC7-6F98-4BBB-B665-D4A3E7D80CA6}" dt="2020-10-28T21:02:38.680" v="10306" actId="1076"/>
          <ac:spMkLst>
            <pc:docMk/>
            <pc:sldMk cId="1785400419" sldId="267"/>
            <ac:spMk id="144" creationId="{B4CC3520-D96C-4B00-BA9B-D42801368D50}"/>
          </ac:spMkLst>
        </pc:spChg>
        <pc:spChg chg="mod">
          <ac:chgData name="John Lonergan" userId="db8094ce4aaa691d" providerId="LiveId" clId="{C424CAC7-6F98-4BBB-B665-D4A3E7D80CA6}" dt="2020-10-28T20:12:28.234" v="8604"/>
          <ac:spMkLst>
            <pc:docMk/>
            <pc:sldMk cId="1785400419" sldId="267"/>
            <ac:spMk id="150" creationId="{81EC71E8-9F8B-45CF-AF3A-14FD8A8C6C57}"/>
          </ac:spMkLst>
        </pc:spChg>
        <pc:spChg chg="add del mod ord">
          <ac:chgData name="John Lonergan" userId="db8094ce4aaa691d" providerId="LiveId" clId="{C424CAC7-6F98-4BBB-B665-D4A3E7D80CA6}" dt="2020-10-28T20:13:09.410" v="8618"/>
          <ac:spMkLst>
            <pc:docMk/>
            <pc:sldMk cId="1785400419" sldId="267"/>
            <ac:spMk id="151" creationId="{B212379C-73D3-4CE0-A4A0-6BB35787531E}"/>
          </ac:spMkLst>
        </pc:spChg>
        <pc:spChg chg="add del mod ord">
          <ac:chgData name="John Lonergan" userId="db8094ce4aaa691d" providerId="LiveId" clId="{C424CAC7-6F98-4BBB-B665-D4A3E7D80CA6}" dt="2020-10-28T20:13:05.166" v="8616"/>
          <ac:spMkLst>
            <pc:docMk/>
            <pc:sldMk cId="1785400419" sldId="267"/>
            <ac:spMk id="154" creationId="{B6EA7856-2B84-4BA4-B85D-D5EAF2282B2E}"/>
          </ac:spMkLst>
        </pc:spChg>
        <pc:spChg chg="add mod ord">
          <ac:chgData name="John Lonergan" userId="db8094ce4aaa691d" providerId="LiveId" clId="{C424CAC7-6F98-4BBB-B665-D4A3E7D80CA6}" dt="2020-10-28T21:02:38.680" v="10306" actId="1076"/>
          <ac:spMkLst>
            <pc:docMk/>
            <pc:sldMk cId="1785400419" sldId="267"/>
            <ac:spMk id="157" creationId="{254E47D0-B00D-4E8D-A26A-F281466C48AF}"/>
          </ac:spMkLst>
        </pc:spChg>
        <pc:spChg chg="add mod ord">
          <ac:chgData name="John Lonergan" userId="db8094ce4aaa691d" providerId="LiveId" clId="{C424CAC7-6F98-4BBB-B665-D4A3E7D80CA6}" dt="2020-10-28T21:02:38.680" v="10306" actId="1076"/>
          <ac:spMkLst>
            <pc:docMk/>
            <pc:sldMk cId="1785400419" sldId="267"/>
            <ac:spMk id="160" creationId="{38633FF2-BC07-40C3-A77D-8131ACE08804}"/>
          </ac:spMkLst>
        </pc:spChg>
        <pc:spChg chg="del">
          <ac:chgData name="John Lonergan" userId="db8094ce4aaa691d" providerId="LiveId" clId="{C424CAC7-6F98-4BBB-B665-D4A3E7D80CA6}" dt="2020-10-28T19:59:38.326" v="8095" actId="478"/>
          <ac:spMkLst>
            <pc:docMk/>
            <pc:sldMk cId="1785400419" sldId="267"/>
            <ac:spMk id="181" creationId="{077F2341-A918-4CFF-BA06-EE6A1D51F959}"/>
          </ac:spMkLst>
        </pc:spChg>
        <pc:spChg chg="del">
          <ac:chgData name="John Lonergan" userId="db8094ce4aaa691d" providerId="LiveId" clId="{C424CAC7-6F98-4BBB-B665-D4A3E7D80CA6}" dt="2020-10-28T20:00:27.015" v="8117" actId="478"/>
          <ac:spMkLst>
            <pc:docMk/>
            <pc:sldMk cId="1785400419" sldId="267"/>
            <ac:spMk id="184" creationId="{4BF605B7-4F58-42BD-8BA0-AB15DBAB6422}"/>
          </ac:spMkLst>
        </pc:spChg>
        <pc:spChg chg="del">
          <ac:chgData name="John Lonergan" userId="db8094ce4aaa691d" providerId="LiveId" clId="{C424CAC7-6F98-4BBB-B665-D4A3E7D80CA6}" dt="2020-10-28T19:59:45.998" v="8097" actId="478"/>
          <ac:spMkLst>
            <pc:docMk/>
            <pc:sldMk cId="1785400419" sldId="267"/>
            <ac:spMk id="187" creationId="{852E48F3-11F2-4EF9-A3BF-BADE3D1CAE3B}"/>
          </ac:spMkLst>
        </pc:spChg>
        <pc:spChg chg="del">
          <ac:chgData name="John Lonergan" userId="db8094ce4aaa691d" providerId="LiveId" clId="{C424CAC7-6F98-4BBB-B665-D4A3E7D80CA6}" dt="2020-10-28T19:59:43.719" v="8096" actId="478"/>
          <ac:spMkLst>
            <pc:docMk/>
            <pc:sldMk cId="1785400419" sldId="267"/>
            <ac:spMk id="193" creationId="{66305808-C753-4B12-927A-6F820B864AF4}"/>
          </ac:spMkLst>
        </pc:spChg>
        <pc:spChg chg="del">
          <ac:chgData name="John Lonergan" userId="db8094ce4aaa691d" providerId="LiveId" clId="{C424CAC7-6F98-4BBB-B665-D4A3E7D80CA6}" dt="2020-10-28T19:59:43.719" v="8096" actId="478"/>
          <ac:spMkLst>
            <pc:docMk/>
            <pc:sldMk cId="1785400419" sldId="267"/>
            <ac:spMk id="194" creationId="{CA12E8FF-D515-4D15-94D3-B7BFAD8EC3EC}"/>
          </ac:spMkLst>
        </pc:spChg>
        <pc:spChg chg="del">
          <ac:chgData name="John Lonergan" userId="db8094ce4aaa691d" providerId="LiveId" clId="{C424CAC7-6F98-4BBB-B665-D4A3E7D80CA6}" dt="2020-10-28T19:59:43.719" v="8096" actId="478"/>
          <ac:spMkLst>
            <pc:docMk/>
            <pc:sldMk cId="1785400419" sldId="267"/>
            <ac:spMk id="195" creationId="{3F4D771C-267C-4514-9D45-B1BE269DA361}"/>
          </ac:spMkLst>
        </pc:spChg>
        <pc:spChg chg="del">
          <ac:chgData name="John Lonergan" userId="db8094ce4aaa691d" providerId="LiveId" clId="{C424CAC7-6F98-4BBB-B665-D4A3E7D80CA6}" dt="2020-10-28T19:59:43.719" v="8096" actId="478"/>
          <ac:spMkLst>
            <pc:docMk/>
            <pc:sldMk cId="1785400419" sldId="267"/>
            <ac:spMk id="196" creationId="{A1376232-141F-4D41-A9E8-422B2D5AD2C1}"/>
          </ac:spMkLst>
        </pc:spChg>
        <pc:spChg chg="del">
          <ac:chgData name="John Lonergan" userId="db8094ce4aaa691d" providerId="LiveId" clId="{C424CAC7-6F98-4BBB-B665-D4A3E7D80CA6}" dt="2020-10-28T19:59:43.719" v="8096" actId="478"/>
          <ac:spMkLst>
            <pc:docMk/>
            <pc:sldMk cId="1785400419" sldId="267"/>
            <ac:spMk id="197" creationId="{43685E1D-7429-499F-8B2F-36088E74F7EC}"/>
          </ac:spMkLst>
        </pc:spChg>
        <pc:spChg chg="del">
          <ac:chgData name="John Lonergan" userId="db8094ce4aaa691d" providerId="LiveId" clId="{C424CAC7-6F98-4BBB-B665-D4A3E7D80CA6}" dt="2020-10-28T19:59:43.719" v="8096" actId="478"/>
          <ac:spMkLst>
            <pc:docMk/>
            <pc:sldMk cId="1785400419" sldId="267"/>
            <ac:spMk id="198" creationId="{3025ED20-2149-4C71-85ED-A0B2A1C976F1}"/>
          </ac:spMkLst>
        </pc:spChg>
        <pc:spChg chg="del">
          <ac:chgData name="John Lonergan" userId="db8094ce4aaa691d" providerId="LiveId" clId="{C424CAC7-6F98-4BBB-B665-D4A3E7D80CA6}" dt="2020-10-28T19:59:43.719" v="8096" actId="478"/>
          <ac:spMkLst>
            <pc:docMk/>
            <pc:sldMk cId="1785400419" sldId="267"/>
            <ac:spMk id="199" creationId="{1A22DD5A-0ACB-4260-BFD3-50D9B3743B4E}"/>
          </ac:spMkLst>
        </pc:spChg>
        <pc:spChg chg="del">
          <ac:chgData name="John Lonergan" userId="db8094ce4aaa691d" providerId="LiveId" clId="{C424CAC7-6F98-4BBB-B665-D4A3E7D80CA6}" dt="2020-10-28T19:59:43.719" v="8096" actId="478"/>
          <ac:spMkLst>
            <pc:docMk/>
            <pc:sldMk cId="1785400419" sldId="267"/>
            <ac:spMk id="200" creationId="{6D6353AA-C9C7-4B01-BC48-5B1907F11EFE}"/>
          </ac:spMkLst>
        </pc:spChg>
        <pc:spChg chg="mod">
          <ac:chgData name="John Lonergan" userId="db8094ce4aaa691d" providerId="LiveId" clId="{C424CAC7-6F98-4BBB-B665-D4A3E7D80CA6}" dt="2020-10-28T20:17:51.438" v="8844"/>
          <ac:spMkLst>
            <pc:docMk/>
            <pc:sldMk cId="1785400419" sldId="267"/>
            <ac:spMk id="203" creationId="{10B27805-7ADA-4585-B4BF-2ADAB76838F1}"/>
          </ac:spMkLst>
        </pc:spChg>
        <pc:spChg chg="mod">
          <ac:chgData name="John Lonergan" userId="db8094ce4aaa691d" providerId="LiveId" clId="{C424CAC7-6F98-4BBB-B665-D4A3E7D80CA6}" dt="2020-10-28T20:17:56.877" v="8879"/>
          <ac:spMkLst>
            <pc:docMk/>
            <pc:sldMk cId="1785400419" sldId="267"/>
            <ac:spMk id="206" creationId="{97E07FFF-A9B8-4572-8D48-E6757495700C}"/>
          </ac:spMkLst>
        </pc:spChg>
        <pc:spChg chg="mod">
          <ac:chgData name="John Lonergan" userId="db8094ce4aaa691d" providerId="LiveId" clId="{C424CAC7-6F98-4BBB-B665-D4A3E7D80CA6}" dt="2020-10-28T20:33:54.885" v="9747"/>
          <ac:spMkLst>
            <pc:docMk/>
            <pc:sldMk cId="1785400419" sldId="267"/>
            <ac:spMk id="214" creationId="{D00CA771-A200-4F3E-97D8-901CB67B3F9F}"/>
          </ac:spMkLst>
        </pc:spChg>
        <pc:spChg chg="mod">
          <ac:chgData name="John Lonergan" userId="db8094ce4aaa691d" providerId="LiveId" clId="{C424CAC7-6F98-4BBB-B665-D4A3E7D80CA6}" dt="2020-10-28T20:34:30.179" v="9760" actId="14100"/>
          <ac:spMkLst>
            <pc:docMk/>
            <pc:sldMk cId="1785400419" sldId="267"/>
            <ac:spMk id="218" creationId="{B4651512-1F06-4536-8276-F82CB3657EEE}"/>
          </ac:spMkLst>
        </pc:spChg>
        <pc:spChg chg="add mod">
          <ac:chgData name="John Lonergan" userId="db8094ce4aaa691d" providerId="LiveId" clId="{C424CAC7-6F98-4BBB-B665-D4A3E7D80CA6}" dt="2020-10-28T21:02:38.680" v="10306" actId="1076"/>
          <ac:spMkLst>
            <pc:docMk/>
            <pc:sldMk cId="1785400419" sldId="267"/>
            <ac:spMk id="221" creationId="{398AB705-0CB3-46A1-ABF2-F0A85A912855}"/>
          </ac:spMkLst>
        </pc:spChg>
        <pc:spChg chg="add mod">
          <ac:chgData name="John Lonergan" userId="db8094ce4aaa691d" providerId="LiveId" clId="{C424CAC7-6F98-4BBB-B665-D4A3E7D80CA6}" dt="2020-10-28T21:02:38.680" v="10306" actId="1076"/>
          <ac:spMkLst>
            <pc:docMk/>
            <pc:sldMk cId="1785400419" sldId="267"/>
            <ac:spMk id="223" creationId="{C5C440D6-FBB3-4F9C-BFEF-E90807DA8B83}"/>
          </ac:spMkLst>
        </pc:spChg>
        <pc:spChg chg="add mod">
          <ac:chgData name="John Lonergan" userId="db8094ce4aaa691d" providerId="LiveId" clId="{C424CAC7-6F98-4BBB-B665-D4A3E7D80CA6}" dt="2020-10-28T21:02:38.680" v="10306" actId="1076"/>
          <ac:spMkLst>
            <pc:docMk/>
            <pc:sldMk cId="1785400419" sldId="267"/>
            <ac:spMk id="225" creationId="{6F4DC2D4-96AF-4BEC-94D0-25FD795662AB}"/>
          </ac:spMkLst>
        </pc:spChg>
        <pc:spChg chg="add mod">
          <ac:chgData name="John Lonergan" userId="db8094ce4aaa691d" providerId="LiveId" clId="{C424CAC7-6F98-4BBB-B665-D4A3E7D80CA6}" dt="2020-10-28T20:35:17.888" v="9771" actId="164"/>
          <ac:spMkLst>
            <pc:docMk/>
            <pc:sldMk cId="1785400419" sldId="267"/>
            <ac:spMk id="227" creationId="{682208FD-04EA-479C-B08B-B86F1F17B965}"/>
          </ac:spMkLst>
        </pc:spChg>
        <pc:spChg chg="mod">
          <ac:chgData name="John Lonergan" userId="db8094ce4aaa691d" providerId="LiveId" clId="{C424CAC7-6F98-4BBB-B665-D4A3E7D80CA6}" dt="2020-10-28T20:35:21.632" v="9772"/>
          <ac:spMkLst>
            <pc:docMk/>
            <pc:sldMk cId="1785400419" sldId="267"/>
            <ac:spMk id="231" creationId="{9A50E9F4-E770-4924-A649-4D2310430AA6}"/>
          </ac:spMkLst>
        </pc:spChg>
        <pc:spChg chg="mod">
          <ac:chgData name="John Lonergan" userId="db8094ce4aaa691d" providerId="LiveId" clId="{C424CAC7-6F98-4BBB-B665-D4A3E7D80CA6}" dt="2020-10-28T20:35:24.935" v="9774"/>
          <ac:spMkLst>
            <pc:docMk/>
            <pc:sldMk cId="1785400419" sldId="267"/>
            <ac:spMk id="234" creationId="{123DF1BB-FBD3-45E6-9FA2-65DBC8C5FF73}"/>
          </ac:spMkLst>
        </pc:spChg>
        <pc:spChg chg="mod">
          <ac:chgData name="John Lonergan" userId="db8094ce4aaa691d" providerId="LiveId" clId="{C424CAC7-6F98-4BBB-B665-D4A3E7D80CA6}" dt="2020-10-28T20:35:41.773" v="9777"/>
          <ac:spMkLst>
            <pc:docMk/>
            <pc:sldMk cId="1785400419" sldId="267"/>
            <ac:spMk id="237" creationId="{038FDC32-5EF4-41F7-8A56-35A7BA3944C9}"/>
          </ac:spMkLst>
        </pc:spChg>
        <pc:spChg chg="add del mod">
          <ac:chgData name="John Lonergan" userId="db8094ce4aaa691d" providerId="LiveId" clId="{C424CAC7-6F98-4BBB-B665-D4A3E7D80CA6}" dt="2020-10-28T21:00:17.742" v="10109" actId="478"/>
          <ac:spMkLst>
            <pc:docMk/>
            <pc:sldMk cId="1785400419" sldId="267"/>
            <ac:spMk id="239" creationId="{6CE8A252-BAB3-4931-B048-AD3120C9E1DD}"/>
          </ac:spMkLst>
        </pc:spChg>
        <pc:spChg chg="del">
          <ac:chgData name="John Lonergan" userId="db8094ce4aaa691d" providerId="LiveId" clId="{C424CAC7-6F98-4BBB-B665-D4A3E7D80CA6}" dt="2020-10-28T19:59:38.326" v="8095" actId="478"/>
          <ac:spMkLst>
            <pc:docMk/>
            <pc:sldMk cId="1785400419" sldId="267"/>
            <ac:spMk id="1027" creationId="{6342726C-42BC-4DB5-A713-C05F2886330A}"/>
          </ac:spMkLst>
        </pc:spChg>
        <pc:spChg chg="del">
          <ac:chgData name="John Lonergan" userId="db8094ce4aaa691d" providerId="LiveId" clId="{C424CAC7-6F98-4BBB-B665-D4A3E7D80CA6}" dt="2020-10-28T19:59:38.326" v="8095" actId="478"/>
          <ac:spMkLst>
            <pc:docMk/>
            <pc:sldMk cId="1785400419" sldId="267"/>
            <ac:spMk id="1028" creationId="{BA69FFA2-B3AA-4590-A130-1D6F74B80914}"/>
          </ac:spMkLst>
        </pc:spChg>
        <pc:spChg chg="mod">
          <ac:chgData name="John Lonergan" userId="db8094ce4aaa691d" providerId="LiveId" clId="{C424CAC7-6F98-4BBB-B665-D4A3E7D80CA6}" dt="2020-10-28T20:18:54.038" v="8961"/>
          <ac:spMkLst>
            <pc:docMk/>
            <pc:sldMk cId="1785400419" sldId="267"/>
            <ac:spMk id="1056" creationId="{FD7D6486-F949-4134-87EB-03CADF2E5833}"/>
          </ac:spMkLst>
        </pc:spChg>
        <pc:spChg chg="del">
          <ac:chgData name="John Lonergan" userId="db8094ce4aaa691d" providerId="LiveId" clId="{C424CAC7-6F98-4BBB-B665-D4A3E7D80CA6}" dt="2020-10-28T19:59:38.326" v="8095" actId="478"/>
          <ac:spMkLst>
            <pc:docMk/>
            <pc:sldMk cId="1785400419" sldId="267"/>
            <ac:spMk id="1065" creationId="{14325C7E-11F7-48E9-BAAD-B7C8AA91269D}"/>
          </ac:spMkLst>
        </pc:spChg>
        <pc:spChg chg="del">
          <ac:chgData name="John Lonergan" userId="db8094ce4aaa691d" providerId="LiveId" clId="{C424CAC7-6F98-4BBB-B665-D4A3E7D80CA6}" dt="2020-10-28T19:59:43.719" v="8096" actId="478"/>
          <ac:spMkLst>
            <pc:docMk/>
            <pc:sldMk cId="1785400419" sldId="267"/>
            <ac:spMk id="1070" creationId="{339BC83F-EE7A-4AFA-B848-C0CCE6E9DA1E}"/>
          </ac:spMkLst>
        </pc:spChg>
        <pc:spChg chg="del">
          <ac:chgData name="John Lonergan" userId="db8094ce4aaa691d" providerId="LiveId" clId="{C424CAC7-6F98-4BBB-B665-D4A3E7D80CA6}" dt="2020-10-28T19:59:43.719" v="8096" actId="478"/>
          <ac:spMkLst>
            <pc:docMk/>
            <pc:sldMk cId="1785400419" sldId="267"/>
            <ac:spMk id="1071" creationId="{A6A99AB2-9D23-4A2E-A2E5-B7931406CA84}"/>
          </ac:spMkLst>
        </pc:spChg>
        <pc:spChg chg="del">
          <ac:chgData name="John Lonergan" userId="db8094ce4aaa691d" providerId="LiveId" clId="{C424CAC7-6F98-4BBB-B665-D4A3E7D80CA6}" dt="2020-10-28T19:59:43.719" v="8096" actId="478"/>
          <ac:spMkLst>
            <pc:docMk/>
            <pc:sldMk cId="1785400419" sldId="267"/>
            <ac:spMk id="1072" creationId="{D5D4D83B-47CF-45A8-B05A-17919694124F}"/>
          </ac:spMkLst>
        </pc:spChg>
        <pc:spChg chg="del">
          <ac:chgData name="John Lonergan" userId="db8094ce4aaa691d" providerId="LiveId" clId="{C424CAC7-6F98-4BBB-B665-D4A3E7D80CA6}" dt="2020-10-28T19:59:43.719" v="8096" actId="478"/>
          <ac:spMkLst>
            <pc:docMk/>
            <pc:sldMk cId="1785400419" sldId="267"/>
            <ac:spMk id="1073" creationId="{66B37C1D-E325-4902-B202-F1137EC0A067}"/>
          </ac:spMkLst>
        </pc:spChg>
        <pc:grpChg chg="add del mod">
          <ac:chgData name="John Lonergan" userId="db8094ce4aaa691d" providerId="LiveId" clId="{C424CAC7-6F98-4BBB-B665-D4A3E7D80CA6}" dt="2020-10-28T20:00:53.342" v="8121" actId="165"/>
          <ac:grpSpMkLst>
            <pc:docMk/>
            <pc:sldMk cId="1785400419" sldId="267"/>
            <ac:grpSpMk id="2" creationId="{83B4D47D-5050-4371-8196-A4469F687411}"/>
          </ac:grpSpMkLst>
        </pc:grpChg>
        <pc:grpChg chg="add mod">
          <ac:chgData name="John Lonergan" userId="db8094ce4aaa691d" providerId="LiveId" clId="{C424CAC7-6F98-4BBB-B665-D4A3E7D80CA6}" dt="2020-10-28T20:58:25.595" v="10099" actId="1076"/>
          <ac:grpSpMkLst>
            <pc:docMk/>
            <pc:sldMk cId="1785400419" sldId="267"/>
            <ac:grpSpMk id="9" creationId="{636E9FD7-F915-42F9-A081-BBA82B8A8124}"/>
          </ac:grpSpMkLst>
        </pc:grpChg>
        <pc:grpChg chg="add del mod">
          <ac:chgData name="John Lonergan" userId="db8094ce4aaa691d" providerId="LiveId" clId="{C424CAC7-6F98-4BBB-B665-D4A3E7D80CA6}" dt="2020-10-28T20:00:41.311" v="8120" actId="165"/>
          <ac:grpSpMkLst>
            <pc:docMk/>
            <pc:sldMk cId="1785400419" sldId="267"/>
            <ac:grpSpMk id="78" creationId="{1E718005-B375-4BE3-85B3-9E9DEEB0CCC8}"/>
          </ac:grpSpMkLst>
        </pc:grpChg>
        <pc:grpChg chg="add mod">
          <ac:chgData name="John Lonergan" userId="db8094ce4aaa691d" providerId="LiveId" clId="{C424CAC7-6F98-4BBB-B665-D4A3E7D80CA6}" dt="2020-10-28T21:02:38.680" v="10306" actId="1076"/>
          <ac:grpSpMkLst>
            <pc:docMk/>
            <pc:sldMk cId="1785400419" sldId="267"/>
            <ac:grpSpMk id="110" creationId="{392ABA0F-04DE-4BB7-9DEE-F39C7B35A09E}"/>
          </ac:grpSpMkLst>
        </pc:grpChg>
        <pc:grpChg chg="add mod">
          <ac:chgData name="John Lonergan" userId="db8094ce4aaa691d" providerId="LiveId" clId="{C424CAC7-6F98-4BBB-B665-D4A3E7D80CA6}" dt="2020-10-28T21:02:38.680" v="10306" actId="1076"/>
          <ac:grpSpMkLst>
            <pc:docMk/>
            <pc:sldMk cId="1785400419" sldId="267"/>
            <ac:grpSpMk id="113" creationId="{A0BFD58F-0112-48B5-BFBE-3875E80822DE}"/>
          </ac:grpSpMkLst>
        </pc:grpChg>
        <pc:grpChg chg="add mod">
          <ac:chgData name="John Lonergan" userId="db8094ce4aaa691d" providerId="LiveId" clId="{C424CAC7-6F98-4BBB-B665-D4A3E7D80CA6}" dt="2020-10-28T21:02:38.680" v="10306" actId="1076"/>
          <ac:grpSpMkLst>
            <pc:docMk/>
            <pc:sldMk cId="1785400419" sldId="267"/>
            <ac:grpSpMk id="118" creationId="{D1662FCA-D4C7-432C-A8FE-3F72F05E024C}"/>
          </ac:grpSpMkLst>
        </pc:grpChg>
        <pc:grpChg chg="add mod ord">
          <ac:chgData name="John Lonergan" userId="db8094ce4aaa691d" providerId="LiveId" clId="{C424CAC7-6F98-4BBB-B665-D4A3E7D80CA6}" dt="2020-10-28T21:02:38.680" v="10306" actId="1076"/>
          <ac:grpSpMkLst>
            <pc:docMk/>
            <pc:sldMk cId="1785400419" sldId="267"/>
            <ac:grpSpMk id="133" creationId="{94FE807A-9AE8-41E5-A016-7FDA2B80DE29}"/>
          </ac:grpSpMkLst>
        </pc:grpChg>
        <pc:grpChg chg="add mod ord">
          <ac:chgData name="John Lonergan" userId="db8094ce4aaa691d" providerId="LiveId" clId="{C424CAC7-6F98-4BBB-B665-D4A3E7D80CA6}" dt="2020-10-28T21:02:38.680" v="10306" actId="1076"/>
          <ac:grpSpMkLst>
            <pc:docMk/>
            <pc:sldMk cId="1785400419" sldId="267"/>
            <ac:grpSpMk id="140" creationId="{5B939916-80B9-4062-9056-E6B16225CF0E}"/>
          </ac:grpSpMkLst>
        </pc:grpChg>
        <pc:grpChg chg="add mod ord">
          <ac:chgData name="John Lonergan" userId="db8094ce4aaa691d" providerId="LiveId" clId="{C424CAC7-6F98-4BBB-B665-D4A3E7D80CA6}" dt="2020-10-28T21:02:38.680" v="10306" actId="1076"/>
          <ac:grpSpMkLst>
            <pc:docMk/>
            <pc:sldMk cId="1785400419" sldId="267"/>
            <ac:grpSpMk id="148" creationId="{C9F220F0-7ABA-4B52-A7D6-A438784905F9}"/>
          </ac:grpSpMkLst>
        </pc:grpChg>
        <pc:grpChg chg="add mod">
          <ac:chgData name="John Lonergan" userId="db8094ce4aaa691d" providerId="LiveId" clId="{C424CAC7-6F98-4BBB-B665-D4A3E7D80CA6}" dt="2020-10-28T21:02:38.680" v="10306" actId="1076"/>
          <ac:grpSpMkLst>
            <pc:docMk/>
            <pc:sldMk cId="1785400419" sldId="267"/>
            <ac:grpSpMk id="186" creationId="{11C751D0-39F5-41AB-A9F7-855496363115}"/>
          </ac:grpSpMkLst>
        </pc:grpChg>
        <pc:grpChg chg="add mod">
          <ac:chgData name="John Lonergan" userId="db8094ce4aaa691d" providerId="LiveId" clId="{C424CAC7-6F98-4BBB-B665-D4A3E7D80CA6}" dt="2020-10-28T21:02:38.680" v="10306" actId="1076"/>
          <ac:grpSpMkLst>
            <pc:docMk/>
            <pc:sldMk cId="1785400419" sldId="267"/>
            <ac:grpSpMk id="201" creationId="{563DED3F-277C-4252-9FF7-203C2596A009}"/>
          </ac:grpSpMkLst>
        </pc:grpChg>
        <pc:grpChg chg="add mod">
          <ac:chgData name="John Lonergan" userId="db8094ce4aaa691d" providerId="LiveId" clId="{C424CAC7-6F98-4BBB-B665-D4A3E7D80CA6}" dt="2020-10-28T21:02:38.680" v="10306" actId="1076"/>
          <ac:grpSpMkLst>
            <pc:docMk/>
            <pc:sldMk cId="1785400419" sldId="267"/>
            <ac:grpSpMk id="204" creationId="{5BB63827-522F-40E6-9663-58D7F89EB6D5}"/>
          </ac:grpSpMkLst>
        </pc:grpChg>
        <pc:grpChg chg="add del mod">
          <ac:chgData name="John Lonergan" userId="db8094ce4aaa691d" providerId="LiveId" clId="{C424CAC7-6F98-4BBB-B665-D4A3E7D80CA6}" dt="2020-10-28T20:34:00.832" v="9750"/>
          <ac:grpSpMkLst>
            <pc:docMk/>
            <pc:sldMk cId="1785400419" sldId="267"/>
            <ac:grpSpMk id="212" creationId="{AAF44AAB-BCE5-4FE7-A480-900604DF5081}"/>
          </ac:grpSpMkLst>
        </pc:grpChg>
        <pc:grpChg chg="add mod">
          <ac:chgData name="John Lonergan" userId="db8094ce4aaa691d" providerId="LiveId" clId="{C424CAC7-6F98-4BBB-B665-D4A3E7D80CA6}" dt="2020-10-28T21:02:38.680" v="10306" actId="1076"/>
          <ac:grpSpMkLst>
            <pc:docMk/>
            <pc:sldMk cId="1785400419" sldId="267"/>
            <ac:grpSpMk id="216" creationId="{9FFDF994-3FC2-4C56-8BA4-651D8DD209DD}"/>
          </ac:grpSpMkLst>
        </pc:grpChg>
        <pc:grpChg chg="add mod">
          <ac:chgData name="John Lonergan" userId="db8094ce4aaa691d" providerId="LiveId" clId="{C424CAC7-6F98-4BBB-B665-D4A3E7D80CA6}" dt="2020-10-28T21:02:38.680" v="10306" actId="1076"/>
          <ac:grpSpMkLst>
            <pc:docMk/>
            <pc:sldMk cId="1785400419" sldId="267"/>
            <ac:grpSpMk id="229" creationId="{53B4871D-BEFA-4BE8-9382-5E011FD0D425}"/>
          </ac:grpSpMkLst>
        </pc:grpChg>
        <pc:grpChg chg="add mod">
          <ac:chgData name="John Lonergan" userId="db8094ce4aaa691d" providerId="LiveId" clId="{C424CAC7-6F98-4BBB-B665-D4A3E7D80CA6}" dt="2020-10-28T21:02:38.680" v="10306" actId="1076"/>
          <ac:grpSpMkLst>
            <pc:docMk/>
            <pc:sldMk cId="1785400419" sldId="267"/>
            <ac:grpSpMk id="232" creationId="{E2484DA1-B5E2-4005-B010-C59856563ADB}"/>
          </ac:grpSpMkLst>
        </pc:grpChg>
        <pc:grpChg chg="add mod">
          <ac:chgData name="John Lonergan" userId="db8094ce4aaa691d" providerId="LiveId" clId="{C424CAC7-6F98-4BBB-B665-D4A3E7D80CA6}" dt="2020-10-28T21:02:38.680" v="10306" actId="1076"/>
          <ac:grpSpMkLst>
            <pc:docMk/>
            <pc:sldMk cId="1785400419" sldId="267"/>
            <ac:grpSpMk id="235" creationId="{C0D6DD6D-D797-4F03-A4A6-61C3E97D5CA0}"/>
          </ac:grpSpMkLst>
        </pc:grpChg>
        <pc:picChg chg="del">
          <ac:chgData name="John Lonergan" userId="db8094ce4aaa691d" providerId="LiveId" clId="{C424CAC7-6F98-4BBB-B665-D4A3E7D80CA6}" dt="2020-10-28T19:59:43.719" v="8096" actId="478"/>
          <ac:picMkLst>
            <pc:docMk/>
            <pc:sldMk cId="1785400419" sldId="267"/>
            <ac:picMk id="189" creationId="{DADABC4A-1A36-44E5-8A1A-E453179420C7}"/>
          </ac:picMkLst>
        </pc:picChg>
        <pc:picChg chg="del">
          <ac:chgData name="John Lonergan" userId="db8094ce4aaa691d" providerId="LiveId" clId="{C424CAC7-6F98-4BBB-B665-D4A3E7D80CA6}" dt="2020-10-28T19:59:43.719" v="8096" actId="478"/>
          <ac:picMkLst>
            <pc:docMk/>
            <pc:sldMk cId="1785400419" sldId="267"/>
            <ac:picMk id="190" creationId="{5D08350B-AE1A-4CEB-9494-1FD5B3595FDA}"/>
          </ac:picMkLst>
        </pc:picChg>
        <pc:picChg chg="del">
          <ac:chgData name="John Lonergan" userId="db8094ce4aaa691d" providerId="LiveId" clId="{C424CAC7-6F98-4BBB-B665-D4A3E7D80CA6}" dt="2020-10-28T19:59:43.719" v="8096" actId="478"/>
          <ac:picMkLst>
            <pc:docMk/>
            <pc:sldMk cId="1785400419" sldId="267"/>
            <ac:picMk id="191" creationId="{64C01523-D2FF-4176-8801-3EE1BD5ADB17}"/>
          </ac:picMkLst>
        </pc:picChg>
        <pc:picChg chg="del">
          <ac:chgData name="John Lonergan" userId="db8094ce4aaa691d" providerId="LiveId" clId="{C424CAC7-6F98-4BBB-B665-D4A3E7D80CA6}" dt="2020-10-28T19:59:43.719" v="8096" actId="478"/>
          <ac:picMkLst>
            <pc:docMk/>
            <pc:sldMk cId="1785400419" sldId="267"/>
            <ac:picMk id="192" creationId="{C0AA97D2-FDA7-4247-B04D-E5F1561F3E6C}"/>
          </ac:picMkLst>
        </pc:picChg>
        <pc:cxnChg chg="add del">
          <ac:chgData name="John Lonergan" userId="db8094ce4aaa691d" providerId="LiveId" clId="{C424CAC7-6F98-4BBB-B665-D4A3E7D80CA6}" dt="2020-10-28T20:08:36.146" v="8437" actId="478"/>
          <ac:cxnSpMkLst>
            <pc:docMk/>
            <pc:sldMk cId="1785400419" sldId="267"/>
            <ac:cxnSpMk id="7" creationId="{AD021477-9FB2-4F00-A046-3D0BEFD2C869}"/>
          </ac:cxnSpMkLst>
        </pc:cxnChg>
        <pc:cxnChg chg="del mod">
          <ac:chgData name="John Lonergan" userId="db8094ce4aaa691d" providerId="LiveId" clId="{C424CAC7-6F98-4BBB-B665-D4A3E7D80CA6}" dt="2020-10-28T19:59:38.326" v="8095" actId="478"/>
          <ac:cxnSpMkLst>
            <pc:docMk/>
            <pc:sldMk cId="1785400419" sldId="267"/>
            <ac:cxnSpMk id="36" creationId="{7451FAFA-BB80-4B11-BE20-DB219F10F5AF}"/>
          </ac:cxnSpMkLst>
        </pc:cxnChg>
        <pc:cxnChg chg="del mod">
          <ac:chgData name="John Lonergan" userId="db8094ce4aaa691d" providerId="LiveId" clId="{C424CAC7-6F98-4BBB-B665-D4A3E7D80CA6}" dt="2020-10-28T19:59:38.326" v="8095" actId="478"/>
          <ac:cxnSpMkLst>
            <pc:docMk/>
            <pc:sldMk cId="1785400419" sldId="267"/>
            <ac:cxnSpMk id="44" creationId="{19E608C2-4721-4466-BC01-E675E74A9125}"/>
          </ac:cxnSpMkLst>
        </pc:cxnChg>
        <pc:cxnChg chg="del mod">
          <ac:chgData name="John Lonergan" userId="db8094ce4aaa691d" providerId="LiveId" clId="{C424CAC7-6F98-4BBB-B665-D4A3E7D80CA6}" dt="2020-10-28T19:59:38.326" v="8095" actId="478"/>
          <ac:cxnSpMkLst>
            <pc:docMk/>
            <pc:sldMk cId="1785400419" sldId="267"/>
            <ac:cxnSpMk id="45" creationId="{43611C21-2966-4C7A-946D-8E82E30EF553}"/>
          </ac:cxnSpMkLst>
        </pc:cxnChg>
        <pc:cxnChg chg="add mod topLvl">
          <ac:chgData name="John Lonergan" userId="db8094ce4aaa691d" providerId="LiveId" clId="{C424CAC7-6F98-4BBB-B665-D4A3E7D80CA6}" dt="2020-10-28T20:58:25.595" v="10099" actId="1076"/>
          <ac:cxnSpMkLst>
            <pc:docMk/>
            <pc:sldMk cId="1785400419" sldId="267"/>
            <ac:cxnSpMk id="66" creationId="{5E6CA860-BA63-4409-AA2D-22915F32B4E4}"/>
          </ac:cxnSpMkLst>
        </pc:cxnChg>
        <pc:cxnChg chg="add mod topLvl">
          <ac:chgData name="John Lonergan" userId="db8094ce4aaa691d" providerId="LiveId" clId="{C424CAC7-6F98-4BBB-B665-D4A3E7D80CA6}" dt="2020-10-28T20:58:25.595" v="10099" actId="1076"/>
          <ac:cxnSpMkLst>
            <pc:docMk/>
            <pc:sldMk cId="1785400419" sldId="267"/>
            <ac:cxnSpMk id="70" creationId="{9C8FCDFB-BB16-4E04-A387-3B2ADCD5BB62}"/>
          </ac:cxnSpMkLst>
        </pc:cxnChg>
        <pc:cxnChg chg="add mod topLvl">
          <ac:chgData name="John Lonergan" userId="db8094ce4aaa691d" providerId="LiveId" clId="{C424CAC7-6F98-4BBB-B665-D4A3E7D80CA6}" dt="2020-10-28T20:58:25.595" v="10099" actId="1076"/>
          <ac:cxnSpMkLst>
            <pc:docMk/>
            <pc:sldMk cId="1785400419" sldId="267"/>
            <ac:cxnSpMk id="72" creationId="{E4893FE8-40B2-4F57-B03C-B5CE73C6655E}"/>
          </ac:cxnSpMkLst>
        </pc:cxnChg>
        <pc:cxnChg chg="add mod topLvl">
          <ac:chgData name="John Lonergan" userId="db8094ce4aaa691d" providerId="LiveId" clId="{C424CAC7-6F98-4BBB-B665-D4A3E7D80CA6}" dt="2020-10-28T20:58:25.595" v="10099" actId="1076"/>
          <ac:cxnSpMkLst>
            <pc:docMk/>
            <pc:sldMk cId="1785400419" sldId="267"/>
            <ac:cxnSpMk id="73" creationId="{C00449A3-E5A0-4565-B61B-682C7C66E38A}"/>
          </ac:cxnSpMkLst>
        </pc:cxnChg>
        <pc:cxnChg chg="add mod topLvl">
          <ac:chgData name="John Lonergan" userId="db8094ce4aaa691d" providerId="LiveId" clId="{C424CAC7-6F98-4BBB-B665-D4A3E7D80CA6}" dt="2020-10-28T20:09:39" v="8510" actId="164"/>
          <ac:cxnSpMkLst>
            <pc:docMk/>
            <pc:sldMk cId="1785400419" sldId="267"/>
            <ac:cxnSpMk id="74" creationId="{BB5C4ECB-20EB-4FE0-B596-BF8D5B6B8D74}"/>
          </ac:cxnSpMkLst>
        </pc:cxnChg>
        <pc:cxnChg chg="add del mod topLvl">
          <ac:chgData name="John Lonergan" userId="db8094ce4aaa691d" providerId="LiveId" clId="{C424CAC7-6F98-4BBB-B665-D4A3E7D80CA6}" dt="2020-10-28T20:09:04.297" v="8485" actId="478"/>
          <ac:cxnSpMkLst>
            <pc:docMk/>
            <pc:sldMk cId="1785400419" sldId="267"/>
            <ac:cxnSpMk id="76" creationId="{33579DDA-55A4-47D1-B9C2-992FB7D44E21}"/>
          </ac:cxnSpMkLst>
        </pc:cxnChg>
        <pc:cxnChg chg="del mod">
          <ac:chgData name="John Lonergan" userId="db8094ce4aaa691d" providerId="LiveId" clId="{C424CAC7-6F98-4BBB-B665-D4A3E7D80CA6}" dt="2020-10-28T20:00:27.015" v="8117" actId="478"/>
          <ac:cxnSpMkLst>
            <pc:docMk/>
            <pc:sldMk cId="1785400419" sldId="267"/>
            <ac:cxnSpMk id="81" creationId="{D70549B2-FF2E-4F75-A986-72DB37F718B2}"/>
          </ac:cxnSpMkLst>
        </pc:cxnChg>
        <pc:cxnChg chg="del mod">
          <ac:chgData name="John Lonergan" userId="db8094ce4aaa691d" providerId="LiveId" clId="{C424CAC7-6F98-4BBB-B665-D4A3E7D80CA6}" dt="2020-10-28T20:00:27.015" v="8117" actId="478"/>
          <ac:cxnSpMkLst>
            <pc:docMk/>
            <pc:sldMk cId="1785400419" sldId="267"/>
            <ac:cxnSpMk id="85" creationId="{8DFD2B7F-79B8-4662-8799-7B958D56F5AD}"/>
          </ac:cxnSpMkLst>
        </pc:cxnChg>
        <pc:cxnChg chg="del mod">
          <ac:chgData name="John Lonergan" userId="db8094ce4aaa691d" providerId="LiveId" clId="{C424CAC7-6F98-4BBB-B665-D4A3E7D80CA6}" dt="2020-10-28T20:00:27.015" v="8117" actId="478"/>
          <ac:cxnSpMkLst>
            <pc:docMk/>
            <pc:sldMk cId="1785400419" sldId="267"/>
            <ac:cxnSpMk id="87" creationId="{91CA77B9-CCE7-4B84-A890-F01B47FDF0D9}"/>
          </ac:cxnSpMkLst>
        </pc:cxnChg>
        <pc:cxnChg chg="del mod">
          <ac:chgData name="John Lonergan" userId="db8094ce4aaa691d" providerId="LiveId" clId="{C424CAC7-6F98-4BBB-B665-D4A3E7D80CA6}" dt="2020-10-28T20:00:27.015" v="8117" actId="478"/>
          <ac:cxnSpMkLst>
            <pc:docMk/>
            <pc:sldMk cId="1785400419" sldId="267"/>
            <ac:cxnSpMk id="88" creationId="{FF5DA1C5-49A7-4503-9DD9-1456B1DD640C}"/>
          </ac:cxnSpMkLst>
        </pc:cxnChg>
        <pc:cxnChg chg="mod topLvl">
          <ac:chgData name="John Lonergan" userId="db8094ce4aaa691d" providerId="LiveId" clId="{C424CAC7-6F98-4BBB-B665-D4A3E7D80CA6}" dt="2020-10-28T21:02:38.680" v="10306" actId="1076"/>
          <ac:cxnSpMkLst>
            <pc:docMk/>
            <pc:sldMk cId="1785400419" sldId="267"/>
            <ac:cxnSpMk id="89" creationId="{47930AA0-D26A-4B69-86C0-1D99DDBD6A8E}"/>
          </ac:cxnSpMkLst>
        </pc:cxnChg>
        <pc:cxnChg chg="del mod">
          <ac:chgData name="John Lonergan" userId="db8094ce4aaa691d" providerId="LiveId" clId="{C424CAC7-6F98-4BBB-B665-D4A3E7D80CA6}" dt="2020-10-28T19:59:38.326" v="8095" actId="478"/>
          <ac:cxnSpMkLst>
            <pc:docMk/>
            <pc:sldMk cId="1785400419" sldId="267"/>
            <ac:cxnSpMk id="92" creationId="{0390FAB9-D86E-4E34-8C21-458DD2FDE055}"/>
          </ac:cxnSpMkLst>
        </pc:cxnChg>
        <pc:cxnChg chg="mod topLvl">
          <ac:chgData name="John Lonergan" userId="db8094ce4aaa691d" providerId="LiveId" clId="{C424CAC7-6F98-4BBB-B665-D4A3E7D80CA6}" dt="2020-10-28T21:02:38.680" v="10306" actId="1076"/>
          <ac:cxnSpMkLst>
            <pc:docMk/>
            <pc:sldMk cId="1785400419" sldId="267"/>
            <ac:cxnSpMk id="95" creationId="{2EB695B8-47CE-40EB-8CD9-CB3D42E44B9D}"/>
          </ac:cxnSpMkLst>
        </pc:cxnChg>
        <pc:cxnChg chg="mod topLvl">
          <ac:chgData name="John Lonergan" userId="db8094ce4aaa691d" providerId="LiveId" clId="{C424CAC7-6F98-4BBB-B665-D4A3E7D80CA6}" dt="2020-10-28T21:02:38.680" v="10306" actId="1076"/>
          <ac:cxnSpMkLst>
            <pc:docMk/>
            <pc:sldMk cId="1785400419" sldId="267"/>
            <ac:cxnSpMk id="97" creationId="{054B6ABB-E296-4E37-8A73-5FE550D88408}"/>
          </ac:cxnSpMkLst>
        </pc:cxnChg>
        <pc:cxnChg chg="mod topLvl">
          <ac:chgData name="John Lonergan" userId="db8094ce4aaa691d" providerId="LiveId" clId="{C424CAC7-6F98-4BBB-B665-D4A3E7D80CA6}" dt="2020-10-28T21:02:38.680" v="10306" actId="1076"/>
          <ac:cxnSpMkLst>
            <pc:docMk/>
            <pc:sldMk cId="1785400419" sldId="267"/>
            <ac:cxnSpMk id="98" creationId="{7946218C-1E13-426D-9330-E2092FD0DBAF}"/>
          </ac:cxnSpMkLst>
        </pc:cxnChg>
        <pc:cxnChg chg="del mod topLvl">
          <ac:chgData name="John Lonergan" userId="db8094ce4aaa691d" providerId="LiveId" clId="{C424CAC7-6F98-4BBB-B665-D4A3E7D80CA6}" dt="2020-10-28T20:09:31.548" v="8507" actId="478"/>
          <ac:cxnSpMkLst>
            <pc:docMk/>
            <pc:sldMk cId="1785400419" sldId="267"/>
            <ac:cxnSpMk id="99" creationId="{5A2F4A5D-4478-4BCE-913C-590645180585}"/>
          </ac:cxnSpMkLst>
        </pc:cxnChg>
        <pc:cxnChg chg="del mod">
          <ac:chgData name="John Lonergan" userId="db8094ce4aaa691d" providerId="LiveId" clId="{C424CAC7-6F98-4BBB-B665-D4A3E7D80CA6}" dt="2020-10-28T19:59:38.326" v="8095" actId="478"/>
          <ac:cxnSpMkLst>
            <pc:docMk/>
            <pc:sldMk cId="1785400419" sldId="267"/>
            <ac:cxnSpMk id="101" creationId="{245F7390-070E-4E2C-A929-43F0E1C7B247}"/>
          </ac:cxnSpMkLst>
        </pc:cxnChg>
        <pc:cxnChg chg="del mod topLvl">
          <ac:chgData name="John Lonergan" userId="db8094ce4aaa691d" providerId="LiveId" clId="{C424CAC7-6F98-4BBB-B665-D4A3E7D80CA6}" dt="2020-10-28T20:09:35.566" v="8509" actId="478"/>
          <ac:cxnSpMkLst>
            <pc:docMk/>
            <pc:sldMk cId="1785400419" sldId="267"/>
            <ac:cxnSpMk id="102" creationId="{45EC81D3-829E-45C2-8C94-C007C58CE920}"/>
          </ac:cxnSpMkLst>
        </pc:cxnChg>
        <pc:cxnChg chg="add mod ord">
          <ac:chgData name="John Lonergan" userId="db8094ce4aaa691d" providerId="LiveId" clId="{C424CAC7-6F98-4BBB-B665-D4A3E7D80CA6}" dt="2020-10-28T21:02:38.680" v="10306" actId="1076"/>
          <ac:cxnSpMkLst>
            <pc:docMk/>
            <pc:sldMk cId="1785400419" sldId="267"/>
            <ac:cxnSpMk id="105" creationId="{8EA1D242-D47A-4BFD-8789-7448752F5CAA}"/>
          </ac:cxnSpMkLst>
        </pc:cxnChg>
        <pc:cxnChg chg="add del mod ord">
          <ac:chgData name="John Lonergan" userId="db8094ce4aaa691d" providerId="LiveId" clId="{C424CAC7-6F98-4BBB-B665-D4A3E7D80CA6}" dt="2020-10-28T20:09:31.548" v="8507" actId="478"/>
          <ac:cxnSpMkLst>
            <pc:docMk/>
            <pc:sldMk cId="1785400419" sldId="267"/>
            <ac:cxnSpMk id="106" creationId="{8D9448AC-4BC1-4CA9-A6F5-F8898D220295}"/>
          </ac:cxnSpMkLst>
        </pc:cxnChg>
        <pc:cxnChg chg="add mod">
          <ac:chgData name="John Lonergan" userId="db8094ce4aaa691d" providerId="LiveId" clId="{C424CAC7-6F98-4BBB-B665-D4A3E7D80CA6}" dt="2020-10-28T20:58:25.595" v="10099" actId="1076"/>
          <ac:cxnSpMkLst>
            <pc:docMk/>
            <pc:sldMk cId="1785400419" sldId="267"/>
            <ac:cxnSpMk id="108" creationId="{D8927A76-C616-44BC-B6DB-295AD2B2D485}"/>
          </ac:cxnSpMkLst>
        </pc:cxnChg>
        <pc:cxnChg chg="mod">
          <ac:chgData name="John Lonergan" userId="db8094ce4aaa691d" providerId="LiveId" clId="{C424CAC7-6F98-4BBB-B665-D4A3E7D80CA6}" dt="2020-10-28T20:09:41.186" v="8511"/>
          <ac:cxnSpMkLst>
            <pc:docMk/>
            <pc:sldMk cId="1785400419" sldId="267"/>
            <ac:cxnSpMk id="111" creationId="{C8111DB7-614E-4020-9A78-B6624BF0E15C}"/>
          </ac:cxnSpMkLst>
        </pc:cxnChg>
        <pc:cxnChg chg="mod">
          <ac:chgData name="John Lonergan" userId="db8094ce4aaa691d" providerId="LiveId" clId="{C424CAC7-6F98-4BBB-B665-D4A3E7D80CA6}" dt="2020-10-28T20:09:49.421" v="8515"/>
          <ac:cxnSpMkLst>
            <pc:docMk/>
            <pc:sldMk cId="1785400419" sldId="267"/>
            <ac:cxnSpMk id="114" creationId="{58D5987B-8021-4587-829C-1C69E62CE6FD}"/>
          </ac:cxnSpMkLst>
        </pc:cxnChg>
        <pc:cxnChg chg="del mod">
          <ac:chgData name="John Lonergan" userId="db8094ce4aaa691d" providerId="LiveId" clId="{C424CAC7-6F98-4BBB-B665-D4A3E7D80CA6}" dt="2020-10-28T19:59:38.326" v="8095" actId="478"/>
          <ac:cxnSpMkLst>
            <pc:docMk/>
            <pc:sldMk cId="1785400419" sldId="267"/>
            <ac:cxnSpMk id="117" creationId="{55CFF242-4C25-434D-ACB2-2EB782B18AFA}"/>
          </ac:cxnSpMkLst>
        </pc:cxnChg>
        <pc:cxnChg chg="del mod">
          <ac:chgData name="John Lonergan" userId="db8094ce4aaa691d" providerId="LiveId" clId="{C424CAC7-6F98-4BBB-B665-D4A3E7D80CA6}" dt="2020-10-28T19:59:38.326" v="8095" actId="478"/>
          <ac:cxnSpMkLst>
            <pc:docMk/>
            <pc:sldMk cId="1785400419" sldId="267"/>
            <ac:cxnSpMk id="123" creationId="{68D7697A-A598-4B8B-8E32-7196BFDC5D54}"/>
          </ac:cxnSpMkLst>
        </pc:cxnChg>
        <pc:cxnChg chg="del mod">
          <ac:chgData name="John Lonergan" userId="db8094ce4aaa691d" providerId="LiveId" clId="{C424CAC7-6F98-4BBB-B665-D4A3E7D80CA6}" dt="2020-10-28T19:59:38.326" v="8095" actId="478"/>
          <ac:cxnSpMkLst>
            <pc:docMk/>
            <pc:sldMk cId="1785400419" sldId="267"/>
            <ac:cxnSpMk id="125" creationId="{43908B08-961D-4F95-95A4-DFD702737A12}"/>
          </ac:cxnSpMkLst>
        </pc:cxnChg>
        <pc:cxnChg chg="del mod">
          <ac:chgData name="John Lonergan" userId="db8094ce4aaa691d" providerId="LiveId" clId="{C424CAC7-6F98-4BBB-B665-D4A3E7D80CA6}" dt="2020-10-28T19:59:38.326" v="8095" actId="478"/>
          <ac:cxnSpMkLst>
            <pc:docMk/>
            <pc:sldMk cId="1785400419" sldId="267"/>
            <ac:cxnSpMk id="126" creationId="{1D9F7E34-12D6-490A-B93C-CB84079EA012}"/>
          </ac:cxnSpMkLst>
        </pc:cxnChg>
        <pc:cxnChg chg="del mod">
          <ac:chgData name="John Lonergan" userId="db8094ce4aaa691d" providerId="LiveId" clId="{C424CAC7-6F98-4BBB-B665-D4A3E7D80CA6}" dt="2020-10-28T19:59:38.326" v="8095" actId="478"/>
          <ac:cxnSpMkLst>
            <pc:docMk/>
            <pc:sldMk cId="1785400419" sldId="267"/>
            <ac:cxnSpMk id="127" creationId="{E04282F1-5277-4CD9-A2B1-171F104F050D}"/>
          </ac:cxnSpMkLst>
        </pc:cxnChg>
        <pc:cxnChg chg="mod">
          <ac:chgData name="John Lonergan" userId="db8094ce4aaa691d" providerId="LiveId" clId="{C424CAC7-6F98-4BBB-B665-D4A3E7D80CA6}" dt="2020-10-28T20:09:53.828" v="8517"/>
          <ac:cxnSpMkLst>
            <pc:docMk/>
            <pc:sldMk cId="1785400419" sldId="267"/>
            <ac:cxnSpMk id="129" creationId="{BE787F32-7668-44FB-B5A9-CB9EEE0B4239}"/>
          </ac:cxnSpMkLst>
        </pc:cxnChg>
        <pc:cxnChg chg="add mod ord">
          <ac:chgData name="John Lonergan" userId="db8094ce4aaa691d" providerId="LiveId" clId="{C424CAC7-6F98-4BBB-B665-D4A3E7D80CA6}" dt="2020-10-28T21:02:38.680" v="10306" actId="1076"/>
          <ac:cxnSpMkLst>
            <pc:docMk/>
            <pc:sldMk cId="1785400419" sldId="267"/>
            <ac:cxnSpMk id="132" creationId="{F8D58B23-C43F-4CEC-8102-268DBA6E7C77}"/>
          </ac:cxnSpMkLst>
        </pc:cxnChg>
        <pc:cxnChg chg="mod">
          <ac:chgData name="John Lonergan" userId="db8094ce4aaa691d" providerId="LiveId" clId="{C424CAC7-6F98-4BBB-B665-D4A3E7D80CA6}" dt="2020-10-28T20:10:11.185" v="8521"/>
          <ac:cxnSpMkLst>
            <pc:docMk/>
            <pc:sldMk cId="1785400419" sldId="267"/>
            <ac:cxnSpMk id="134" creationId="{E807B06F-2D4B-4B97-B7EC-524E30F360EC}"/>
          </ac:cxnSpMkLst>
        </pc:cxnChg>
        <pc:cxnChg chg="add mod ord">
          <ac:chgData name="John Lonergan" userId="db8094ce4aaa691d" providerId="LiveId" clId="{C424CAC7-6F98-4BBB-B665-D4A3E7D80CA6}" dt="2020-10-28T21:02:38.680" v="10306" actId="1076"/>
          <ac:cxnSpMkLst>
            <pc:docMk/>
            <pc:sldMk cId="1785400419" sldId="267"/>
            <ac:cxnSpMk id="138" creationId="{FAE0D148-C2E2-4C66-8BE8-D8BDB3CCF097}"/>
          </ac:cxnSpMkLst>
        </pc:cxnChg>
        <pc:cxnChg chg="add del mod ord">
          <ac:chgData name="John Lonergan" userId="db8094ce4aaa691d" providerId="LiveId" clId="{C424CAC7-6F98-4BBB-B665-D4A3E7D80CA6}" dt="2020-10-28T20:16:09.313" v="8765" actId="478"/>
          <ac:cxnSpMkLst>
            <pc:docMk/>
            <pc:sldMk cId="1785400419" sldId="267"/>
            <ac:cxnSpMk id="139" creationId="{794380EC-7813-4ED1-9566-12C8B415A5D5}"/>
          </ac:cxnSpMkLst>
        </pc:cxnChg>
        <pc:cxnChg chg="mod">
          <ac:chgData name="John Lonergan" userId="db8094ce4aaa691d" providerId="LiveId" clId="{C424CAC7-6F98-4BBB-B665-D4A3E7D80CA6}" dt="2020-10-28T20:12:17.213" v="8601"/>
          <ac:cxnSpMkLst>
            <pc:docMk/>
            <pc:sldMk cId="1785400419" sldId="267"/>
            <ac:cxnSpMk id="141" creationId="{131988D2-D5EB-4D58-B38B-6C3CA2CC9B29}"/>
          </ac:cxnSpMkLst>
        </pc:cxnChg>
        <pc:cxnChg chg="del">
          <ac:chgData name="John Lonergan" userId="db8094ce4aaa691d" providerId="LiveId" clId="{C424CAC7-6F98-4BBB-B665-D4A3E7D80CA6}" dt="2020-10-28T19:59:38.326" v="8095" actId="478"/>
          <ac:cxnSpMkLst>
            <pc:docMk/>
            <pc:sldMk cId="1785400419" sldId="267"/>
            <ac:cxnSpMk id="145" creationId="{B34FC429-3355-442C-A5CD-487FAAC72A1C}"/>
          </ac:cxnSpMkLst>
        </pc:cxnChg>
        <pc:cxnChg chg="add mod ord">
          <ac:chgData name="John Lonergan" userId="db8094ce4aaa691d" providerId="LiveId" clId="{C424CAC7-6F98-4BBB-B665-D4A3E7D80CA6}" dt="2020-10-28T21:02:38.680" v="10306" actId="1076"/>
          <ac:cxnSpMkLst>
            <pc:docMk/>
            <pc:sldMk cId="1785400419" sldId="267"/>
            <ac:cxnSpMk id="146" creationId="{50F675A1-AA2B-4402-BEC1-F6E8D7E541DF}"/>
          </ac:cxnSpMkLst>
        </pc:cxnChg>
        <pc:cxnChg chg="add del mod ord">
          <ac:chgData name="John Lonergan" userId="db8094ce4aaa691d" providerId="LiveId" clId="{C424CAC7-6F98-4BBB-B665-D4A3E7D80CA6}" dt="2020-10-28T20:16:20.511" v="8769" actId="478"/>
          <ac:cxnSpMkLst>
            <pc:docMk/>
            <pc:sldMk cId="1785400419" sldId="267"/>
            <ac:cxnSpMk id="147" creationId="{E14214DA-5712-481D-9A70-514F1240CD53}"/>
          </ac:cxnSpMkLst>
        </pc:cxnChg>
        <pc:cxnChg chg="mod">
          <ac:chgData name="John Lonergan" userId="db8094ce4aaa691d" providerId="LiveId" clId="{C424CAC7-6F98-4BBB-B665-D4A3E7D80CA6}" dt="2020-10-28T20:12:28.234" v="8604"/>
          <ac:cxnSpMkLst>
            <pc:docMk/>
            <pc:sldMk cId="1785400419" sldId="267"/>
            <ac:cxnSpMk id="149" creationId="{2BF83C2F-F579-4049-A2CB-3674BB1B1457}"/>
          </ac:cxnSpMkLst>
        </pc:cxnChg>
        <pc:cxnChg chg="add del mod">
          <ac:chgData name="John Lonergan" userId="db8094ce4aaa691d" providerId="LiveId" clId="{C424CAC7-6F98-4BBB-B665-D4A3E7D80CA6}" dt="2020-10-28T20:13:09.410" v="8618"/>
          <ac:cxnSpMkLst>
            <pc:docMk/>
            <pc:sldMk cId="1785400419" sldId="267"/>
            <ac:cxnSpMk id="152" creationId="{40A8B679-99D8-4330-B0BD-2B7E6621C313}"/>
          </ac:cxnSpMkLst>
        </pc:cxnChg>
        <pc:cxnChg chg="add del mod">
          <ac:chgData name="John Lonergan" userId="db8094ce4aaa691d" providerId="LiveId" clId="{C424CAC7-6F98-4BBB-B665-D4A3E7D80CA6}" dt="2020-10-28T20:13:09.410" v="8618"/>
          <ac:cxnSpMkLst>
            <pc:docMk/>
            <pc:sldMk cId="1785400419" sldId="267"/>
            <ac:cxnSpMk id="153" creationId="{C77D7E72-B84E-4A4F-AFEA-A6BAF11E73F9}"/>
          </ac:cxnSpMkLst>
        </pc:cxnChg>
        <pc:cxnChg chg="add del mod ord">
          <ac:chgData name="John Lonergan" userId="db8094ce4aaa691d" providerId="LiveId" clId="{C424CAC7-6F98-4BBB-B665-D4A3E7D80CA6}" dt="2020-10-28T20:13:05.166" v="8616"/>
          <ac:cxnSpMkLst>
            <pc:docMk/>
            <pc:sldMk cId="1785400419" sldId="267"/>
            <ac:cxnSpMk id="155" creationId="{3AEA2339-2134-426D-B628-6A93791B5485}"/>
          </ac:cxnSpMkLst>
        </pc:cxnChg>
        <pc:cxnChg chg="add del mod ord">
          <ac:chgData name="John Lonergan" userId="db8094ce4aaa691d" providerId="LiveId" clId="{C424CAC7-6F98-4BBB-B665-D4A3E7D80CA6}" dt="2020-10-28T20:13:05.166" v="8616"/>
          <ac:cxnSpMkLst>
            <pc:docMk/>
            <pc:sldMk cId="1785400419" sldId="267"/>
            <ac:cxnSpMk id="156" creationId="{F2ECCC1B-061B-4E4E-ACDA-C9CD9678047F}"/>
          </ac:cxnSpMkLst>
        </pc:cxnChg>
        <pc:cxnChg chg="add del mod ord">
          <ac:chgData name="John Lonergan" userId="db8094ce4aaa691d" providerId="LiveId" clId="{C424CAC7-6F98-4BBB-B665-D4A3E7D80CA6}" dt="2020-10-28T21:02:38.680" v="10306" actId="1076"/>
          <ac:cxnSpMkLst>
            <pc:docMk/>
            <pc:sldMk cId="1785400419" sldId="267"/>
            <ac:cxnSpMk id="158" creationId="{66094F90-6D27-4AE8-BD83-B3A70B8D5A3B}"/>
          </ac:cxnSpMkLst>
        </pc:cxnChg>
        <pc:cxnChg chg="add del mod ord">
          <ac:chgData name="John Lonergan" userId="db8094ce4aaa691d" providerId="LiveId" clId="{C424CAC7-6F98-4BBB-B665-D4A3E7D80CA6}" dt="2020-10-28T20:14:50.102" v="8745" actId="478"/>
          <ac:cxnSpMkLst>
            <pc:docMk/>
            <pc:sldMk cId="1785400419" sldId="267"/>
            <ac:cxnSpMk id="159" creationId="{0F4E8A7D-1AE2-4B73-B469-9364576D0740}"/>
          </ac:cxnSpMkLst>
        </pc:cxnChg>
        <pc:cxnChg chg="add mod ord">
          <ac:chgData name="John Lonergan" userId="db8094ce4aaa691d" providerId="LiveId" clId="{C424CAC7-6F98-4BBB-B665-D4A3E7D80CA6}" dt="2020-10-28T21:02:38.680" v="10306" actId="1076"/>
          <ac:cxnSpMkLst>
            <pc:docMk/>
            <pc:sldMk cId="1785400419" sldId="267"/>
            <ac:cxnSpMk id="161" creationId="{0238AE36-AEC0-4786-9588-F49512C53EB5}"/>
          </ac:cxnSpMkLst>
        </pc:cxnChg>
        <pc:cxnChg chg="add del mod ord">
          <ac:chgData name="John Lonergan" userId="db8094ce4aaa691d" providerId="LiveId" clId="{C424CAC7-6F98-4BBB-B665-D4A3E7D80CA6}" dt="2020-10-28T20:14:48.469" v="8744" actId="478"/>
          <ac:cxnSpMkLst>
            <pc:docMk/>
            <pc:sldMk cId="1785400419" sldId="267"/>
            <ac:cxnSpMk id="162" creationId="{378D48BA-43CF-481E-BBB8-25744660E00E}"/>
          </ac:cxnSpMkLst>
        </pc:cxnChg>
        <pc:cxnChg chg="del">
          <ac:chgData name="John Lonergan" userId="db8094ce4aaa691d" providerId="LiveId" clId="{C424CAC7-6F98-4BBB-B665-D4A3E7D80CA6}" dt="2020-10-28T19:59:38.326" v="8095" actId="478"/>
          <ac:cxnSpMkLst>
            <pc:docMk/>
            <pc:sldMk cId="1785400419" sldId="267"/>
            <ac:cxnSpMk id="179" creationId="{42DCF845-2A28-4A6A-A436-70990194B275}"/>
          </ac:cxnSpMkLst>
        </pc:cxnChg>
        <pc:cxnChg chg="del">
          <ac:chgData name="John Lonergan" userId="db8094ce4aaa691d" providerId="LiveId" clId="{C424CAC7-6F98-4BBB-B665-D4A3E7D80CA6}" dt="2020-10-28T19:59:38.326" v="8095" actId="478"/>
          <ac:cxnSpMkLst>
            <pc:docMk/>
            <pc:sldMk cId="1785400419" sldId="267"/>
            <ac:cxnSpMk id="180" creationId="{6548C10F-4D4D-4B95-ADF7-D5F07A0E7406}"/>
          </ac:cxnSpMkLst>
        </pc:cxnChg>
        <pc:cxnChg chg="del">
          <ac:chgData name="John Lonergan" userId="db8094ce4aaa691d" providerId="LiveId" clId="{C424CAC7-6F98-4BBB-B665-D4A3E7D80CA6}" dt="2020-10-28T19:59:38.326" v="8095" actId="478"/>
          <ac:cxnSpMkLst>
            <pc:docMk/>
            <pc:sldMk cId="1785400419" sldId="267"/>
            <ac:cxnSpMk id="182" creationId="{B6A53FA6-EB3B-4FEF-9A26-5679F7973343}"/>
          </ac:cxnSpMkLst>
        </pc:cxnChg>
        <pc:cxnChg chg="del">
          <ac:chgData name="John Lonergan" userId="db8094ce4aaa691d" providerId="LiveId" clId="{C424CAC7-6F98-4BBB-B665-D4A3E7D80CA6}" dt="2020-10-28T20:00:27.015" v="8117" actId="478"/>
          <ac:cxnSpMkLst>
            <pc:docMk/>
            <pc:sldMk cId="1785400419" sldId="267"/>
            <ac:cxnSpMk id="183" creationId="{E97F05CB-AC8F-4C45-9DD3-69E4F27DF90C}"/>
          </ac:cxnSpMkLst>
        </pc:cxnChg>
        <pc:cxnChg chg="del">
          <ac:chgData name="John Lonergan" userId="db8094ce4aaa691d" providerId="LiveId" clId="{C424CAC7-6F98-4BBB-B665-D4A3E7D80CA6}" dt="2020-10-28T20:00:27.015" v="8117" actId="478"/>
          <ac:cxnSpMkLst>
            <pc:docMk/>
            <pc:sldMk cId="1785400419" sldId="267"/>
            <ac:cxnSpMk id="185" creationId="{121D4E06-31D7-42AA-92B7-B71B91B11F00}"/>
          </ac:cxnSpMkLst>
        </pc:cxnChg>
        <pc:cxnChg chg="mod">
          <ac:chgData name="John Lonergan" userId="db8094ce4aaa691d" providerId="LiveId" clId="{C424CAC7-6F98-4BBB-B665-D4A3E7D80CA6}" dt="2020-10-28T20:17:51.438" v="8844"/>
          <ac:cxnSpMkLst>
            <pc:docMk/>
            <pc:sldMk cId="1785400419" sldId="267"/>
            <ac:cxnSpMk id="202" creationId="{F4BDB8B8-95B8-44B6-8D40-3ED80896F4FB}"/>
          </ac:cxnSpMkLst>
        </pc:cxnChg>
        <pc:cxnChg chg="mod">
          <ac:chgData name="John Lonergan" userId="db8094ce4aaa691d" providerId="LiveId" clId="{C424CAC7-6F98-4BBB-B665-D4A3E7D80CA6}" dt="2020-10-28T20:17:56.877" v="8879"/>
          <ac:cxnSpMkLst>
            <pc:docMk/>
            <pc:sldMk cId="1785400419" sldId="267"/>
            <ac:cxnSpMk id="205" creationId="{796EF176-D7D8-4ADD-8270-F60ED9BEB61C}"/>
          </ac:cxnSpMkLst>
        </pc:cxnChg>
        <pc:cxnChg chg="mod">
          <ac:chgData name="John Lonergan" userId="db8094ce4aaa691d" providerId="LiveId" clId="{C424CAC7-6F98-4BBB-B665-D4A3E7D80CA6}" dt="2020-10-28T20:33:54.885" v="9747"/>
          <ac:cxnSpMkLst>
            <pc:docMk/>
            <pc:sldMk cId="1785400419" sldId="267"/>
            <ac:cxnSpMk id="213" creationId="{4C32086E-F8A2-4BAD-8B71-5EB4CEA6CC6E}"/>
          </ac:cxnSpMkLst>
        </pc:cxnChg>
        <pc:cxnChg chg="mod">
          <ac:chgData name="John Lonergan" userId="db8094ce4aaa691d" providerId="LiveId" clId="{C424CAC7-6F98-4BBB-B665-D4A3E7D80CA6}" dt="2020-10-28T20:34:42.615" v="9762" actId="692"/>
          <ac:cxnSpMkLst>
            <pc:docMk/>
            <pc:sldMk cId="1785400419" sldId="267"/>
            <ac:cxnSpMk id="217" creationId="{8036E3D4-8001-4226-B776-84F841BE1F09}"/>
          </ac:cxnSpMkLst>
        </pc:cxnChg>
        <pc:cxnChg chg="add mod">
          <ac:chgData name="John Lonergan" userId="db8094ce4aaa691d" providerId="LiveId" clId="{C424CAC7-6F98-4BBB-B665-D4A3E7D80CA6}" dt="2020-10-28T21:02:38.680" v="10306" actId="1076"/>
          <ac:cxnSpMkLst>
            <pc:docMk/>
            <pc:sldMk cId="1785400419" sldId="267"/>
            <ac:cxnSpMk id="220" creationId="{4DCB3015-3954-47C6-A346-8338ACEE6413}"/>
          </ac:cxnSpMkLst>
        </pc:cxnChg>
        <pc:cxnChg chg="add mod">
          <ac:chgData name="John Lonergan" userId="db8094ce4aaa691d" providerId="LiveId" clId="{C424CAC7-6F98-4BBB-B665-D4A3E7D80CA6}" dt="2020-10-28T21:02:38.680" v="10306" actId="1076"/>
          <ac:cxnSpMkLst>
            <pc:docMk/>
            <pc:sldMk cId="1785400419" sldId="267"/>
            <ac:cxnSpMk id="222" creationId="{8A345900-5882-483D-863F-0B97A9E390BC}"/>
          </ac:cxnSpMkLst>
        </pc:cxnChg>
        <pc:cxnChg chg="add mod">
          <ac:chgData name="John Lonergan" userId="db8094ce4aaa691d" providerId="LiveId" clId="{C424CAC7-6F98-4BBB-B665-D4A3E7D80CA6}" dt="2020-10-28T21:02:38.680" v="10306" actId="1076"/>
          <ac:cxnSpMkLst>
            <pc:docMk/>
            <pc:sldMk cId="1785400419" sldId="267"/>
            <ac:cxnSpMk id="224" creationId="{4CC622CC-757A-41D9-A3A8-A7726DDA8D7F}"/>
          </ac:cxnSpMkLst>
        </pc:cxnChg>
        <pc:cxnChg chg="add mod">
          <ac:chgData name="John Lonergan" userId="db8094ce4aaa691d" providerId="LiveId" clId="{C424CAC7-6F98-4BBB-B665-D4A3E7D80CA6}" dt="2020-10-28T20:35:17.888" v="9771" actId="164"/>
          <ac:cxnSpMkLst>
            <pc:docMk/>
            <pc:sldMk cId="1785400419" sldId="267"/>
            <ac:cxnSpMk id="226" creationId="{72B8785D-7529-45D6-A1EB-B6D5B63900B9}"/>
          </ac:cxnSpMkLst>
        </pc:cxnChg>
        <pc:cxnChg chg="mod">
          <ac:chgData name="John Lonergan" userId="db8094ce4aaa691d" providerId="LiveId" clId="{C424CAC7-6F98-4BBB-B665-D4A3E7D80CA6}" dt="2020-10-28T20:35:21.632" v="9772"/>
          <ac:cxnSpMkLst>
            <pc:docMk/>
            <pc:sldMk cId="1785400419" sldId="267"/>
            <ac:cxnSpMk id="230" creationId="{2C263892-584C-4C61-A3C5-634DE22551C1}"/>
          </ac:cxnSpMkLst>
        </pc:cxnChg>
        <pc:cxnChg chg="mod">
          <ac:chgData name="John Lonergan" userId="db8094ce4aaa691d" providerId="LiveId" clId="{C424CAC7-6F98-4BBB-B665-D4A3E7D80CA6}" dt="2020-10-28T20:35:24.935" v="9774"/>
          <ac:cxnSpMkLst>
            <pc:docMk/>
            <pc:sldMk cId="1785400419" sldId="267"/>
            <ac:cxnSpMk id="233" creationId="{0248867C-A2FA-4F25-92F4-C9A016A52959}"/>
          </ac:cxnSpMkLst>
        </pc:cxnChg>
        <pc:cxnChg chg="mod">
          <ac:chgData name="John Lonergan" userId="db8094ce4aaa691d" providerId="LiveId" clId="{C424CAC7-6F98-4BBB-B665-D4A3E7D80CA6}" dt="2020-10-28T20:35:41.773" v="9777"/>
          <ac:cxnSpMkLst>
            <pc:docMk/>
            <pc:sldMk cId="1785400419" sldId="267"/>
            <ac:cxnSpMk id="236" creationId="{D2F3BDD9-4C7D-4797-BFD7-D3EDFD18B9BA}"/>
          </ac:cxnSpMkLst>
        </pc:cxnChg>
        <pc:cxnChg chg="del mod">
          <ac:chgData name="John Lonergan" userId="db8094ce4aaa691d" providerId="LiveId" clId="{C424CAC7-6F98-4BBB-B665-D4A3E7D80CA6}" dt="2020-10-28T19:59:38.326" v="8095" actId="478"/>
          <ac:cxnSpMkLst>
            <pc:docMk/>
            <pc:sldMk cId="1785400419" sldId="267"/>
            <ac:cxnSpMk id="1060" creationId="{E14CDD1E-8A13-402B-B28B-7D07D361AC8E}"/>
          </ac:cxnSpMkLst>
        </pc:cxnChg>
      </pc:sldChg>
      <pc:sldChg chg="addSp modSp add mod">
        <pc:chgData name="John Lonergan" userId="db8094ce4aaa691d" providerId="LiveId" clId="{C424CAC7-6F98-4BBB-B665-D4A3E7D80CA6}" dt="2020-10-28T21:14:43.289" v="11343" actId="20577"/>
        <pc:sldMkLst>
          <pc:docMk/>
          <pc:sldMk cId="1295469360" sldId="268"/>
        </pc:sldMkLst>
        <pc:spChg chg="add mod">
          <ac:chgData name="John Lonergan" userId="db8094ce4aaa691d" providerId="LiveId" clId="{C424CAC7-6F98-4BBB-B665-D4A3E7D80CA6}" dt="2020-10-28T20:27:48.151" v="9405" actId="1038"/>
          <ac:spMkLst>
            <pc:docMk/>
            <pc:sldMk cId="1295469360" sldId="268"/>
            <ac:spMk id="2" creationId="{1BFAFC74-C6E2-4A71-8420-3A2005952AA8}"/>
          </ac:spMkLst>
        </pc:spChg>
        <pc:spChg chg="add mod">
          <ac:chgData name="John Lonergan" userId="db8094ce4aaa691d" providerId="LiveId" clId="{C424CAC7-6F98-4BBB-B665-D4A3E7D80CA6}" dt="2020-10-28T20:27:35.476" v="9358" actId="1076"/>
          <ac:spMkLst>
            <pc:docMk/>
            <pc:sldMk cId="1295469360" sldId="268"/>
            <ac:spMk id="3" creationId="{EAB2E162-40D8-43B1-A1CF-0FD85BC43390}"/>
          </ac:spMkLst>
        </pc:spChg>
        <pc:spChg chg="add">
          <ac:chgData name="John Lonergan" userId="db8094ce4aaa691d" providerId="LiveId" clId="{C424CAC7-6F98-4BBB-B665-D4A3E7D80CA6}" dt="2020-10-28T21:12:49.865" v="11307" actId="22"/>
          <ac:spMkLst>
            <pc:docMk/>
            <pc:sldMk cId="1295469360" sldId="268"/>
            <ac:spMk id="59" creationId="{59AEA3BD-010C-4DE0-8264-4FDFD88F1FF5}"/>
          </ac:spMkLst>
        </pc:spChg>
        <pc:spChg chg="mod">
          <ac:chgData name="John Lonergan" userId="db8094ce4aaa691d" providerId="LiveId" clId="{C424CAC7-6F98-4BBB-B665-D4A3E7D80CA6}" dt="2020-10-28T20:28:04.586" v="9427" actId="1035"/>
          <ac:spMkLst>
            <pc:docMk/>
            <pc:sldMk cId="1295469360" sldId="268"/>
            <ac:spMk id="96" creationId="{1F7ACA3F-C4CD-4FA2-A358-77A77F0E0681}"/>
          </ac:spMkLst>
        </pc:spChg>
        <pc:spChg chg="mod">
          <ac:chgData name="John Lonergan" userId="db8094ce4aaa691d" providerId="LiveId" clId="{C424CAC7-6F98-4BBB-B665-D4A3E7D80CA6}" dt="2020-10-28T20:28:04.586" v="9427" actId="1035"/>
          <ac:spMkLst>
            <pc:docMk/>
            <pc:sldMk cId="1295469360" sldId="268"/>
            <ac:spMk id="97" creationId="{BBC24B9A-A4D0-44CB-909D-28474919C58C}"/>
          </ac:spMkLst>
        </pc:spChg>
        <pc:spChg chg="mod">
          <ac:chgData name="John Lonergan" userId="db8094ce4aaa691d" providerId="LiveId" clId="{C424CAC7-6F98-4BBB-B665-D4A3E7D80CA6}" dt="2020-10-28T20:28:04.586" v="9427" actId="1035"/>
          <ac:spMkLst>
            <pc:docMk/>
            <pc:sldMk cId="1295469360" sldId="268"/>
            <ac:spMk id="99" creationId="{3A49D3EE-DF6D-486C-B998-2A3C91D38C2F}"/>
          </ac:spMkLst>
        </pc:spChg>
        <pc:spChg chg="mod">
          <ac:chgData name="John Lonergan" userId="db8094ce4aaa691d" providerId="LiveId" clId="{C424CAC7-6F98-4BBB-B665-D4A3E7D80CA6}" dt="2020-10-28T20:28:04.586" v="9427" actId="1035"/>
          <ac:spMkLst>
            <pc:docMk/>
            <pc:sldMk cId="1295469360" sldId="268"/>
            <ac:spMk id="102" creationId="{99E5DE02-2F40-44D2-8A7F-076E4EEEFE41}"/>
          </ac:spMkLst>
        </pc:spChg>
        <pc:spChg chg="mod">
          <ac:chgData name="John Lonergan" userId="db8094ce4aaa691d" providerId="LiveId" clId="{C424CAC7-6F98-4BBB-B665-D4A3E7D80CA6}" dt="2020-10-28T21:14:35.053" v="11338" actId="115"/>
          <ac:spMkLst>
            <pc:docMk/>
            <pc:sldMk cId="1295469360" sldId="268"/>
            <ac:spMk id="117" creationId="{C0F82EBD-046B-4CD7-9915-B71C626097D6}"/>
          </ac:spMkLst>
        </pc:spChg>
        <pc:spChg chg="mod">
          <ac:chgData name="John Lonergan" userId="db8094ce4aaa691d" providerId="LiveId" clId="{C424CAC7-6F98-4BBB-B665-D4A3E7D80CA6}" dt="2020-10-28T20:27:28.535" v="9356" actId="1076"/>
          <ac:spMkLst>
            <pc:docMk/>
            <pc:sldMk cId="1295469360" sldId="268"/>
            <ac:spMk id="121" creationId="{1BA1479D-2760-4526-9A82-08AF5283B682}"/>
          </ac:spMkLst>
        </pc:spChg>
        <pc:spChg chg="mod">
          <ac:chgData name="John Lonergan" userId="db8094ce4aaa691d" providerId="LiveId" clId="{C424CAC7-6F98-4BBB-B665-D4A3E7D80CA6}" dt="2020-10-28T20:28:04.586" v="9427" actId="1035"/>
          <ac:spMkLst>
            <pc:docMk/>
            <pc:sldMk cId="1295469360" sldId="268"/>
            <ac:spMk id="129" creationId="{3079A0ED-593D-4130-9455-8A682D868067}"/>
          </ac:spMkLst>
        </pc:spChg>
        <pc:spChg chg="mod">
          <ac:chgData name="John Lonergan" userId="db8094ce4aaa691d" providerId="LiveId" clId="{C424CAC7-6F98-4BBB-B665-D4A3E7D80CA6}" dt="2020-10-28T21:14:43.289" v="11343" actId="20577"/>
          <ac:spMkLst>
            <pc:docMk/>
            <pc:sldMk cId="1295469360" sldId="268"/>
            <ac:spMk id="157" creationId="{E4B18707-EB87-4212-83A5-9209216FBFE0}"/>
          </ac:spMkLst>
        </pc:spChg>
        <pc:cxnChg chg="mod">
          <ac:chgData name="John Lonergan" userId="db8094ce4aaa691d" providerId="LiveId" clId="{C424CAC7-6F98-4BBB-B665-D4A3E7D80CA6}" dt="2020-10-28T20:28:04.586" v="9427" actId="1035"/>
          <ac:cxnSpMkLst>
            <pc:docMk/>
            <pc:sldMk cId="1295469360" sldId="268"/>
            <ac:cxnSpMk id="106" creationId="{5EC98A0F-A3DD-4D2E-BAB5-C30003F8AEAD}"/>
          </ac:cxnSpMkLst>
        </pc:cxnChg>
        <pc:cxnChg chg="mod">
          <ac:chgData name="John Lonergan" userId="db8094ce4aaa691d" providerId="LiveId" clId="{C424CAC7-6F98-4BBB-B665-D4A3E7D80CA6}" dt="2020-10-28T20:28:04.586" v="9427" actId="1035"/>
          <ac:cxnSpMkLst>
            <pc:docMk/>
            <pc:sldMk cId="1295469360" sldId="268"/>
            <ac:cxnSpMk id="111" creationId="{B3055B79-96D3-4D55-BAC1-F04039ACC242}"/>
          </ac:cxnSpMkLst>
        </pc:cxnChg>
        <pc:cxnChg chg="mod">
          <ac:chgData name="John Lonergan" userId="db8094ce4aaa691d" providerId="LiveId" clId="{C424CAC7-6F98-4BBB-B665-D4A3E7D80CA6}" dt="2020-10-28T20:28:04.586" v="9427" actId="1035"/>
          <ac:cxnSpMkLst>
            <pc:docMk/>
            <pc:sldMk cId="1295469360" sldId="268"/>
            <ac:cxnSpMk id="124" creationId="{B419F87F-C226-4B41-A8FD-0B24BEF291CD}"/>
          </ac:cxnSpMkLst>
        </pc:cxnChg>
      </pc:sldChg>
      <pc:sldChg chg="addSp delSp modSp add mod">
        <pc:chgData name="John Lonergan" userId="db8094ce4aaa691d" providerId="LiveId" clId="{C424CAC7-6F98-4BBB-B665-D4A3E7D80CA6}" dt="2020-10-28T21:21:49.647" v="11669" actId="14100"/>
        <pc:sldMkLst>
          <pc:docMk/>
          <pc:sldMk cId="3428167520" sldId="269"/>
        </pc:sldMkLst>
        <pc:spChg chg="add mod ord">
          <ac:chgData name="John Lonergan" userId="db8094ce4aaa691d" providerId="LiveId" clId="{C424CAC7-6F98-4BBB-B665-D4A3E7D80CA6}" dt="2020-10-28T21:11:49.956" v="11303" actId="1076"/>
          <ac:spMkLst>
            <pc:docMk/>
            <pc:sldMk cId="3428167520" sldId="269"/>
            <ac:spMk id="2" creationId="{AE2813C9-1A32-4C23-A463-511EC1BFACEC}"/>
          </ac:spMkLst>
        </pc:spChg>
        <pc:spChg chg="add mod">
          <ac:chgData name="John Lonergan" userId="db8094ce4aaa691d" providerId="LiveId" clId="{C424CAC7-6F98-4BBB-B665-D4A3E7D80CA6}" dt="2020-10-28T21:10:52.341" v="11290" actId="1035"/>
          <ac:spMkLst>
            <pc:docMk/>
            <pc:sldMk cId="3428167520" sldId="269"/>
            <ac:spMk id="3" creationId="{7D7D5C56-603A-4B44-98F0-A1183E6F679A}"/>
          </ac:spMkLst>
        </pc:spChg>
        <pc:spChg chg="add mod">
          <ac:chgData name="John Lonergan" userId="db8094ce4aaa691d" providerId="LiveId" clId="{C424CAC7-6F98-4BBB-B665-D4A3E7D80CA6}" dt="2020-10-28T21:10:52.341" v="11290" actId="1035"/>
          <ac:spMkLst>
            <pc:docMk/>
            <pc:sldMk cId="3428167520" sldId="269"/>
            <ac:spMk id="5" creationId="{486F3EFA-5A44-48C3-B98F-9CB02AF1306A}"/>
          </ac:spMkLst>
        </pc:spChg>
        <pc:spChg chg="add mod">
          <ac:chgData name="John Lonergan" userId="db8094ce4aaa691d" providerId="LiveId" clId="{C424CAC7-6F98-4BBB-B665-D4A3E7D80CA6}" dt="2020-10-28T21:11:45.176" v="11302" actId="1076"/>
          <ac:spMkLst>
            <pc:docMk/>
            <pc:sldMk cId="3428167520" sldId="269"/>
            <ac:spMk id="6" creationId="{7837E335-1C48-42D8-B5B7-C7EE52A71815}"/>
          </ac:spMkLst>
        </pc:spChg>
        <pc:spChg chg="add mod">
          <ac:chgData name="John Lonergan" userId="db8094ce4aaa691d" providerId="LiveId" clId="{C424CAC7-6F98-4BBB-B665-D4A3E7D80CA6}" dt="2020-10-28T21:12:09.015" v="11304" actId="207"/>
          <ac:spMkLst>
            <pc:docMk/>
            <pc:sldMk cId="3428167520" sldId="269"/>
            <ac:spMk id="7" creationId="{C10608CD-B774-4BC4-940B-B83054D6CD69}"/>
          </ac:spMkLst>
        </pc:spChg>
        <pc:spChg chg="mod">
          <ac:chgData name="John Lonergan" userId="db8094ce4aaa691d" providerId="LiveId" clId="{C424CAC7-6F98-4BBB-B665-D4A3E7D80CA6}" dt="2020-10-28T21:10:52.341" v="11290" actId="1035"/>
          <ac:spMkLst>
            <pc:docMk/>
            <pc:sldMk cId="3428167520" sldId="269"/>
            <ac:spMk id="14" creationId="{26954CF9-E9A7-4FFE-A245-959B6DA30D07}"/>
          </ac:spMkLst>
        </pc:spChg>
        <pc:spChg chg="add del mod">
          <ac:chgData name="John Lonergan" userId="db8094ce4aaa691d" providerId="LiveId" clId="{C424CAC7-6F98-4BBB-B665-D4A3E7D80CA6}" dt="2020-10-28T21:03:55.402" v="10427" actId="22"/>
          <ac:spMkLst>
            <pc:docMk/>
            <pc:sldMk cId="3428167520" sldId="269"/>
            <ac:spMk id="16" creationId="{E9DD1DE9-FBA7-4D6B-8174-EB4498EA90C5}"/>
          </ac:spMkLst>
        </pc:spChg>
        <pc:spChg chg="del">
          <ac:chgData name="John Lonergan" userId="db8094ce4aaa691d" providerId="LiveId" clId="{C424CAC7-6F98-4BBB-B665-D4A3E7D80CA6}" dt="2020-10-28T20:43:55.476" v="9803" actId="478"/>
          <ac:spMkLst>
            <pc:docMk/>
            <pc:sldMk cId="3428167520" sldId="269"/>
            <ac:spMk id="65" creationId="{05CCA471-693F-4C59-8843-63CE3FD4728F}"/>
          </ac:spMkLst>
        </pc:spChg>
        <pc:spChg chg="del">
          <ac:chgData name="John Lonergan" userId="db8094ce4aaa691d" providerId="LiveId" clId="{C424CAC7-6F98-4BBB-B665-D4A3E7D80CA6}" dt="2020-10-28T20:43:55.476" v="9803" actId="478"/>
          <ac:spMkLst>
            <pc:docMk/>
            <pc:sldMk cId="3428167520" sldId="269"/>
            <ac:spMk id="67" creationId="{D24AD69D-4F29-4421-BC73-796E0F4D6675}"/>
          </ac:spMkLst>
        </pc:spChg>
        <pc:spChg chg="del">
          <ac:chgData name="John Lonergan" userId="db8094ce4aaa691d" providerId="LiveId" clId="{C424CAC7-6F98-4BBB-B665-D4A3E7D80CA6}" dt="2020-10-28T20:43:55.476" v="9803" actId="478"/>
          <ac:spMkLst>
            <pc:docMk/>
            <pc:sldMk cId="3428167520" sldId="269"/>
            <ac:spMk id="68" creationId="{99EBE58D-3A25-4AC6-B4AB-A7AC10381AC8}"/>
          </ac:spMkLst>
        </pc:spChg>
        <pc:spChg chg="del">
          <ac:chgData name="John Lonergan" userId="db8094ce4aaa691d" providerId="LiveId" clId="{C424CAC7-6F98-4BBB-B665-D4A3E7D80CA6}" dt="2020-10-28T20:43:55.476" v="9803" actId="478"/>
          <ac:spMkLst>
            <pc:docMk/>
            <pc:sldMk cId="3428167520" sldId="269"/>
            <ac:spMk id="69" creationId="{8BCEFB01-AEA3-4F90-BAC5-99C4042269CB}"/>
          </ac:spMkLst>
        </pc:spChg>
        <pc:spChg chg="del">
          <ac:chgData name="John Lonergan" userId="db8094ce4aaa691d" providerId="LiveId" clId="{C424CAC7-6F98-4BBB-B665-D4A3E7D80CA6}" dt="2020-10-28T20:43:55.476" v="9803" actId="478"/>
          <ac:spMkLst>
            <pc:docMk/>
            <pc:sldMk cId="3428167520" sldId="269"/>
            <ac:spMk id="71" creationId="{6A01F142-8526-4E70-AE75-629273DEA5FE}"/>
          </ac:spMkLst>
        </pc:spChg>
        <pc:spChg chg="mod">
          <ac:chgData name="John Lonergan" userId="db8094ce4aaa691d" providerId="LiveId" clId="{C424CAC7-6F98-4BBB-B665-D4A3E7D80CA6}" dt="2020-10-28T21:10:52.341" v="11290" actId="1035"/>
          <ac:spMkLst>
            <pc:docMk/>
            <pc:sldMk cId="3428167520" sldId="269"/>
            <ac:spMk id="79" creationId="{005C9DB4-E861-477B-938C-CF3B6C3CB074}"/>
          </ac:spMkLst>
        </pc:spChg>
        <pc:spChg chg="mod">
          <ac:chgData name="John Lonergan" userId="db8094ce4aaa691d" providerId="LiveId" clId="{C424CAC7-6F98-4BBB-B665-D4A3E7D80CA6}" dt="2020-10-28T20:44:48.405" v="9815"/>
          <ac:spMkLst>
            <pc:docMk/>
            <pc:sldMk cId="3428167520" sldId="269"/>
            <ac:spMk id="87" creationId="{B4443A29-987C-4934-8268-1D0EFBD7C833}"/>
          </ac:spMkLst>
        </pc:spChg>
        <pc:spChg chg="mod">
          <ac:chgData name="John Lonergan" userId="db8094ce4aaa691d" providerId="LiveId" clId="{C424CAC7-6F98-4BBB-B665-D4A3E7D80CA6}" dt="2020-10-28T20:53:55.893" v="10045" actId="1076"/>
          <ac:spMkLst>
            <pc:docMk/>
            <pc:sldMk cId="3428167520" sldId="269"/>
            <ac:spMk id="92" creationId="{EB81D8BB-A68D-40A2-8FB7-66A30F323064}"/>
          </ac:spMkLst>
        </pc:spChg>
        <pc:spChg chg="mod">
          <ac:chgData name="John Lonergan" userId="db8094ce4aaa691d" providerId="LiveId" clId="{C424CAC7-6F98-4BBB-B665-D4A3E7D80CA6}" dt="2020-10-28T21:10:52.341" v="11290" actId="1035"/>
          <ac:spMkLst>
            <pc:docMk/>
            <pc:sldMk cId="3428167520" sldId="269"/>
            <ac:spMk id="94" creationId="{205A7F73-2AA5-467A-8795-2018CB4C39FF}"/>
          </ac:spMkLst>
        </pc:spChg>
        <pc:spChg chg="mod">
          <ac:chgData name="John Lonergan" userId="db8094ce4aaa691d" providerId="LiveId" clId="{C424CAC7-6F98-4BBB-B665-D4A3E7D80CA6}" dt="2020-10-28T21:10:52.341" v="11290" actId="1035"/>
          <ac:spMkLst>
            <pc:docMk/>
            <pc:sldMk cId="3428167520" sldId="269"/>
            <ac:spMk id="96" creationId="{E420DCD5-96A9-49A4-91EE-3520A4FF1CE5}"/>
          </ac:spMkLst>
        </pc:spChg>
        <pc:spChg chg="mod topLvl">
          <ac:chgData name="John Lonergan" userId="db8094ce4aaa691d" providerId="LiveId" clId="{C424CAC7-6F98-4BBB-B665-D4A3E7D80CA6}" dt="2020-10-28T21:11:49.956" v="11303" actId="1076"/>
          <ac:spMkLst>
            <pc:docMk/>
            <pc:sldMk cId="3428167520" sldId="269"/>
            <ac:spMk id="100" creationId="{CC2E5AE4-81B4-4880-B3C9-7AB308FC76D9}"/>
          </ac:spMkLst>
        </pc:spChg>
        <pc:spChg chg="add mod ord">
          <ac:chgData name="John Lonergan" userId="db8094ce4aaa691d" providerId="LiveId" clId="{C424CAC7-6F98-4BBB-B665-D4A3E7D80CA6}" dt="2020-10-28T21:11:45.176" v="11302" actId="1076"/>
          <ac:spMkLst>
            <pc:docMk/>
            <pc:sldMk cId="3428167520" sldId="269"/>
            <ac:spMk id="101" creationId="{6B64BF3F-A1EA-4BD0-882C-2CFA7C6AA114}"/>
          </ac:spMkLst>
        </pc:spChg>
        <pc:spChg chg="mod">
          <ac:chgData name="John Lonergan" userId="db8094ce4aaa691d" providerId="LiveId" clId="{C424CAC7-6F98-4BBB-B665-D4A3E7D80CA6}" dt="2020-10-28T21:10:52.341" v="11290" actId="1035"/>
          <ac:spMkLst>
            <pc:docMk/>
            <pc:sldMk cId="3428167520" sldId="269"/>
            <ac:spMk id="104" creationId="{C84F011C-00EB-4595-B637-D5ABDDCB98BB}"/>
          </ac:spMkLst>
        </pc:spChg>
        <pc:spChg chg="mod">
          <ac:chgData name="John Lonergan" userId="db8094ce4aaa691d" providerId="LiveId" clId="{C424CAC7-6F98-4BBB-B665-D4A3E7D80CA6}" dt="2020-10-28T20:54:03.948" v="10047" actId="1076"/>
          <ac:spMkLst>
            <pc:docMk/>
            <pc:sldMk cId="3428167520" sldId="269"/>
            <ac:spMk id="106" creationId="{730D96A8-FCE6-46BD-8AFB-BC58B586CDB6}"/>
          </ac:spMkLst>
        </pc:spChg>
        <pc:spChg chg="del">
          <ac:chgData name="John Lonergan" userId="db8094ce4aaa691d" providerId="LiveId" clId="{C424CAC7-6F98-4BBB-B665-D4A3E7D80CA6}" dt="2020-10-28T20:43:55.476" v="9803" actId="478"/>
          <ac:spMkLst>
            <pc:docMk/>
            <pc:sldMk cId="3428167520" sldId="269"/>
            <ac:spMk id="109" creationId="{8FF4825F-4281-4B3F-BBCF-CF978EB158EF}"/>
          </ac:spMkLst>
        </pc:spChg>
        <pc:spChg chg="add del mod topLvl">
          <ac:chgData name="John Lonergan" userId="db8094ce4aaa691d" providerId="LiveId" clId="{C424CAC7-6F98-4BBB-B665-D4A3E7D80CA6}" dt="2020-10-28T20:47:45.686" v="9882" actId="14100"/>
          <ac:spMkLst>
            <pc:docMk/>
            <pc:sldMk cId="3428167520" sldId="269"/>
            <ac:spMk id="112" creationId="{93BD9E88-C56F-4CD7-B962-725E56460BB2}"/>
          </ac:spMkLst>
        </pc:spChg>
        <pc:spChg chg="add del mod topLvl">
          <ac:chgData name="John Lonergan" userId="db8094ce4aaa691d" providerId="LiveId" clId="{C424CAC7-6F98-4BBB-B665-D4A3E7D80CA6}" dt="2020-10-28T20:48:08.716" v="9889" actId="14100"/>
          <ac:spMkLst>
            <pc:docMk/>
            <pc:sldMk cId="3428167520" sldId="269"/>
            <ac:spMk id="115" creationId="{B5332DB0-C96D-4AB7-9D8F-F393E5D83B8F}"/>
          </ac:spMkLst>
        </pc:spChg>
        <pc:spChg chg="add mod">
          <ac:chgData name="John Lonergan" userId="db8094ce4aaa691d" providerId="LiveId" clId="{C424CAC7-6F98-4BBB-B665-D4A3E7D80CA6}" dt="2020-10-28T21:11:45.176" v="11302" actId="1076"/>
          <ac:spMkLst>
            <pc:docMk/>
            <pc:sldMk cId="3428167520" sldId="269"/>
            <ac:spMk id="116" creationId="{8514E07F-F66E-4715-BC7E-E5F65023503A}"/>
          </ac:spMkLst>
        </pc:spChg>
        <pc:spChg chg="mod topLvl">
          <ac:chgData name="John Lonergan" userId="db8094ce4aaa691d" providerId="LiveId" clId="{C424CAC7-6F98-4BBB-B665-D4A3E7D80CA6}" dt="2020-10-28T21:10:52.341" v="11290" actId="1035"/>
          <ac:spMkLst>
            <pc:docMk/>
            <pc:sldMk cId="3428167520" sldId="269"/>
            <ac:spMk id="120" creationId="{5E72B2B0-8545-4BEE-B96E-C5528FA588BF}"/>
          </ac:spMkLst>
        </pc:spChg>
        <pc:spChg chg="add mod">
          <ac:chgData name="John Lonergan" userId="db8094ce4aaa691d" providerId="LiveId" clId="{C424CAC7-6F98-4BBB-B665-D4A3E7D80CA6}" dt="2020-10-28T21:10:52.341" v="11290" actId="1035"/>
          <ac:spMkLst>
            <pc:docMk/>
            <pc:sldMk cId="3428167520" sldId="269"/>
            <ac:spMk id="122" creationId="{0788E08C-7D37-4197-86FA-0A302781DAE5}"/>
          </ac:spMkLst>
        </pc:spChg>
        <pc:spChg chg="add mod">
          <ac:chgData name="John Lonergan" userId="db8094ce4aaa691d" providerId="LiveId" clId="{C424CAC7-6F98-4BBB-B665-D4A3E7D80CA6}" dt="2020-10-28T21:10:52.341" v="11290" actId="1035"/>
          <ac:spMkLst>
            <pc:docMk/>
            <pc:sldMk cId="3428167520" sldId="269"/>
            <ac:spMk id="123" creationId="{92F0F3E4-4566-4BB1-95BD-D3B2036F5819}"/>
          </ac:spMkLst>
        </pc:spChg>
        <pc:spChg chg="add mod">
          <ac:chgData name="John Lonergan" userId="db8094ce4aaa691d" providerId="LiveId" clId="{C424CAC7-6F98-4BBB-B665-D4A3E7D80CA6}" dt="2020-10-28T21:11:49.956" v="11303" actId="1076"/>
          <ac:spMkLst>
            <pc:docMk/>
            <pc:sldMk cId="3428167520" sldId="269"/>
            <ac:spMk id="124" creationId="{D39AF1F5-CB75-4040-B42F-A6BBFA2549D6}"/>
          </ac:spMkLst>
        </pc:spChg>
        <pc:spChg chg="add mod">
          <ac:chgData name="John Lonergan" userId="db8094ce4aaa691d" providerId="LiveId" clId="{C424CAC7-6F98-4BBB-B665-D4A3E7D80CA6}" dt="2020-10-28T21:10:52.341" v="11290" actId="1035"/>
          <ac:spMkLst>
            <pc:docMk/>
            <pc:sldMk cId="3428167520" sldId="269"/>
            <ac:spMk id="128" creationId="{DF11C5B8-570B-4E16-9428-0727458968D0}"/>
          </ac:spMkLst>
        </pc:spChg>
        <pc:spChg chg="mod">
          <ac:chgData name="John Lonergan" userId="db8094ce4aaa691d" providerId="LiveId" clId="{C424CAC7-6F98-4BBB-B665-D4A3E7D80CA6}" dt="2020-10-28T20:48:15.713" v="9892" actId="14100"/>
          <ac:spMkLst>
            <pc:docMk/>
            <pc:sldMk cId="3428167520" sldId="269"/>
            <ac:spMk id="130" creationId="{B4FAE855-EB48-4AD1-828B-9CDB35311EC8}"/>
          </ac:spMkLst>
        </pc:spChg>
        <pc:spChg chg="mod">
          <ac:chgData name="John Lonergan" userId="db8094ce4aaa691d" providerId="LiveId" clId="{C424CAC7-6F98-4BBB-B665-D4A3E7D80CA6}" dt="2020-10-28T21:10:52.341" v="11290" actId="1035"/>
          <ac:spMkLst>
            <pc:docMk/>
            <pc:sldMk cId="3428167520" sldId="269"/>
            <ac:spMk id="131" creationId="{C1F1EC5D-1253-4CEE-B491-4243DC189B28}"/>
          </ac:spMkLst>
        </pc:spChg>
        <pc:spChg chg="mod">
          <ac:chgData name="John Lonergan" userId="db8094ce4aaa691d" providerId="LiveId" clId="{C424CAC7-6F98-4BBB-B665-D4A3E7D80CA6}" dt="2020-10-28T20:48:20.292" v="9895" actId="14100"/>
          <ac:spMkLst>
            <pc:docMk/>
            <pc:sldMk cId="3428167520" sldId="269"/>
            <ac:spMk id="135" creationId="{574CB258-1DE1-4493-8167-F83588349501}"/>
          </ac:spMkLst>
        </pc:spChg>
        <pc:spChg chg="add mod">
          <ac:chgData name="John Lonergan" userId="db8094ce4aaa691d" providerId="LiveId" clId="{C424CAC7-6F98-4BBB-B665-D4A3E7D80CA6}" dt="2020-10-28T21:10:52.341" v="11290" actId="1035"/>
          <ac:spMkLst>
            <pc:docMk/>
            <pc:sldMk cId="3428167520" sldId="269"/>
            <ac:spMk id="136" creationId="{15F1AE7E-397A-4957-A9CD-9179A53B9416}"/>
          </ac:spMkLst>
        </pc:spChg>
        <pc:spChg chg="mod">
          <ac:chgData name="John Lonergan" userId="db8094ce4aaa691d" providerId="LiveId" clId="{C424CAC7-6F98-4BBB-B665-D4A3E7D80CA6}" dt="2020-10-28T21:10:52.341" v="11290" actId="1035"/>
          <ac:spMkLst>
            <pc:docMk/>
            <pc:sldMk cId="3428167520" sldId="269"/>
            <ac:spMk id="137" creationId="{E4A47FEC-FA38-4D65-AE6D-8CEF2A72EEE5}"/>
          </ac:spMkLst>
        </pc:spChg>
        <pc:spChg chg="add del mod topLvl">
          <ac:chgData name="John Lonergan" userId="db8094ce4aaa691d" providerId="LiveId" clId="{C424CAC7-6F98-4BBB-B665-D4A3E7D80CA6}" dt="2020-10-28T20:47:49.186" v="9883" actId="14100"/>
          <ac:spMkLst>
            <pc:docMk/>
            <pc:sldMk cId="3428167520" sldId="269"/>
            <ac:spMk id="142" creationId="{9A42AA95-287F-4A2B-BE87-092E5633E0C9}"/>
          </ac:spMkLst>
        </pc:spChg>
        <pc:spChg chg="mod">
          <ac:chgData name="John Lonergan" userId="db8094ce4aaa691d" providerId="LiveId" clId="{C424CAC7-6F98-4BBB-B665-D4A3E7D80CA6}" dt="2020-10-28T21:10:52.341" v="11290" actId="1035"/>
          <ac:spMkLst>
            <pc:docMk/>
            <pc:sldMk cId="3428167520" sldId="269"/>
            <ac:spMk id="143" creationId="{4D5C218C-0E31-43E2-8431-F2EE11B9CEEC}"/>
          </ac:spMkLst>
        </pc:spChg>
        <pc:spChg chg="mod">
          <ac:chgData name="John Lonergan" userId="db8094ce4aaa691d" providerId="LiveId" clId="{C424CAC7-6F98-4BBB-B665-D4A3E7D80CA6}" dt="2020-10-28T21:10:52.341" v="11290" actId="1035"/>
          <ac:spMkLst>
            <pc:docMk/>
            <pc:sldMk cId="3428167520" sldId="269"/>
            <ac:spMk id="144" creationId="{B4CC3520-D96C-4B00-BA9B-D42801368D50}"/>
          </ac:spMkLst>
        </pc:spChg>
        <pc:spChg chg="add del mod topLvl">
          <ac:chgData name="John Lonergan" userId="db8094ce4aaa691d" providerId="LiveId" clId="{C424CAC7-6F98-4BBB-B665-D4A3E7D80CA6}" dt="2020-10-28T20:47:58.802" v="9886" actId="1076"/>
          <ac:spMkLst>
            <pc:docMk/>
            <pc:sldMk cId="3428167520" sldId="269"/>
            <ac:spMk id="150" creationId="{81EC71E8-9F8B-45CF-AF3A-14FD8A8C6C57}"/>
          </ac:spMkLst>
        </pc:spChg>
        <pc:spChg chg="add mod">
          <ac:chgData name="John Lonergan" userId="db8094ce4aaa691d" providerId="LiveId" clId="{C424CAC7-6F98-4BBB-B665-D4A3E7D80CA6}" dt="2020-10-28T21:21:45.115" v="11668" actId="14100"/>
          <ac:spMkLst>
            <pc:docMk/>
            <pc:sldMk cId="3428167520" sldId="269"/>
            <ac:spMk id="152" creationId="{81A466EA-DA25-47F3-8294-89B30C71FF96}"/>
          </ac:spMkLst>
        </pc:spChg>
        <pc:spChg chg="add mod">
          <ac:chgData name="John Lonergan" userId="db8094ce4aaa691d" providerId="LiveId" clId="{C424CAC7-6F98-4BBB-B665-D4A3E7D80CA6}" dt="2020-10-28T21:15:18.590" v="11386" actId="14100"/>
          <ac:spMkLst>
            <pc:docMk/>
            <pc:sldMk cId="3428167520" sldId="269"/>
            <ac:spMk id="154" creationId="{C35F71DA-1760-412C-B392-419A37A77981}"/>
          </ac:spMkLst>
        </pc:spChg>
        <pc:spChg chg="mod">
          <ac:chgData name="John Lonergan" userId="db8094ce4aaa691d" providerId="LiveId" clId="{C424CAC7-6F98-4BBB-B665-D4A3E7D80CA6}" dt="2020-10-28T21:10:52.341" v="11290" actId="1035"/>
          <ac:spMkLst>
            <pc:docMk/>
            <pc:sldMk cId="3428167520" sldId="269"/>
            <ac:spMk id="157" creationId="{254E47D0-B00D-4E8D-A26A-F281466C48AF}"/>
          </ac:spMkLst>
        </pc:spChg>
        <pc:spChg chg="mod">
          <ac:chgData name="John Lonergan" userId="db8094ce4aaa691d" providerId="LiveId" clId="{C424CAC7-6F98-4BBB-B665-D4A3E7D80CA6}" dt="2020-10-28T21:10:52.341" v="11290" actId="1035"/>
          <ac:spMkLst>
            <pc:docMk/>
            <pc:sldMk cId="3428167520" sldId="269"/>
            <ac:spMk id="160" creationId="{38633FF2-BC07-40C3-A77D-8131ACE08804}"/>
          </ac:spMkLst>
        </pc:spChg>
        <pc:spChg chg="mod">
          <ac:chgData name="John Lonergan" userId="db8094ce4aaa691d" providerId="LiveId" clId="{C424CAC7-6F98-4BBB-B665-D4A3E7D80CA6}" dt="2020-10-28T20:48:26.636" v="9898" actId="14100"/>
          <ac:spMkLst>
            <pc:docMk/>
            <pc:sldMk cId="3428167520" sldId="269"/>
            <ac:spMk id="203" creationId="{10B27805-7ADA-4585-B4BF-2ADAB76838F1}"/>
          </ac:spMkLst>
        </pc:spChg>
        <pc:spChg chg="mod">
          <ac:chgData name="John Lonergan" userId="db8094ce4aaa691d" providerId="LiveId" clId="{C424CAC7-6F98-4BBB-B665-D4A3E7D80CA6}" dt="2020-10-28T20:48:28.962" v="9900" actId="20577"/>
          <ac:spMkLst>
            <pc:docMk/>
            <pc:sldMk cId="3428167520" sldId="269"/>
            <ac:spMk id="206" creationId="{97E07FFF-A9B8-4572-8D48-E6757495700C}"/>
          </ac:spMkLst>
        </pc:spChg>
        <pc:spChg chg="mod">
          <ac:chgData name="John Lonergan" userId="db8094ce4aaa691d" providerId="LiveId" clId="{C424CAC7-6F98-4BBB-B665-D4A3E7D80CA6}" dt="2020-10-28T21:10:52.341" v="11290" actId="1035"/>
          <ac:spMkLst>
            <pc:docMk/>
            <pc:sldMk cId="3428167520" sldId="269"/>
            <ac:spMk id="221" creationId="{398AB705-0CB3-46A1-ABF2-F0A85A912855}"/>
          </ac:spMkLst>
        </pc:spChg>
        <pc:spChg chg="mod">
          <ac:chgData name="John Lonergan" userId="db8094ce4aaa691d" providerId="LiveId" clId="{C424CAC7-6F98-4BBB-B665-D4A3E7D80CA6}" dt="2020-10-28T21:10:52.341" v="11290" actId="1035"/>
          <ac:spMkLst>
            <pc:docMk/>
            <pc:sldMk cId="3428167520" sldId="269"/>
            <ac:spMk id="223" creationId="{C5C440D6-FBB3-4F9C-BFEF-E90807DA8B83}"/>
          </ac:spMkLst>
        </pc:spChg>
        <pc:spChg chg="mod">
          <ac:chgData name="John Lonergan" userId="db8094ce4aaa691d" providerId="LiveId" clId="{C424CAC7-6F98-4BBB-B665-D4A3E7D80CA6}" dt="2020-10-28T21:10:52.341" v="11290" actId="1035"/>
          <ac:spMkLst>
            <pc:docMk/>
            <pc:sldMk cId="3428167520" sldId="269"/>
            <ac:spMk id="225" creationId="{6F4DC2D4-96AF-4BEC-94D0-25FD795662AB}"/>
          </ac:spMkLst>
        </pc:spChg>
        <pc:spChg chg="del mod">
          <ac:chgData name="John Lonergan" userId="db8094ce4aaa691d" providerId="LiveId" clId="{C424CAC7-6F98-4BBB-B665-D4A3E7D80CA6}" dt="2020-10-28T21:00:13.251" v="10108" actId="478"/>
          <ac:spMkLst>
            <pc:docMk/>
            <pc:sldMk cId="3428167520" sldId="269"/>
            <ac:spMk id="239" creationId="{6CE8A252-BAB3-4931-B048-AD3120C9E1DD}"/>
          </ac:spMkLst>
        </pc:spChg>
        <pc:grpChg chg="del">
          <ac:chgData name="John Lonergan" userId="db8094ce4aaa691d" providerId="LiveId" clId="{C424CAC7-6F98-4BBB-B665-D4A3E7D80CA6}" dt="2020-10-28T20:43:55.476" v="9803" actId="478"/>
          <ac:grpSpMkLst>
            <pc:docMk/>
            <pc:sldMk cId="3428167520" sldId="269"/>
            <ac:grpSpMk id="9" creationId="{636E9FD7-F915-42F9-A081-BBA82B8A8124}"/>
          </ac:grpSpMkLst>
        </pc:grpChg>
        <pc:grpChg chg="add del mod">
          <ac:chgData name="John Lonergan" userId="db8094ce4aaa691d" providerId="LiveId" clId="{C424CAC7-6F98-4BBB-B665-D4A3E7D80CA6}" dt="2020-10-28T20:44:52.266" v="9818"/>
          <ac:grpSpMkLst>
            <pc:docMk/>
            <pc:sldMk cId="3428167520" sldId="269"/>
            <ac:grpSpMk id="85" creationId="{87B0A857-2A84-4A4D-BF2F-942B8D1653D8}"/>
          </ac:grpSpMkLst>
        </pc:grpChg>
        <pc:grpChg chg="add mod">
          <ac:chgData name="John Lonergan" userId="db8094ce4aaa691d" providerId="LiveId" clId="{C424CAC7-6F98-4BBB-B665-D4A3E7D80CA6}" dt="2020-10-28T21:11:49.956" v="11303" actId="1076"/>
          <ac:grpSpMkLst>
            <pc:docMk/>
            <pc:sldMk cId="3428167520" sldId="269"/>
            <ac:grpSpMk id="90" creationId="{44C520D5-1A0B-4999-B1B2-24682FC911ED}"/>
          </ac:grpSpMkLst>
        </pc:grpChg>
        <pc:grpChg chg="add del mod">
          <ac:chgData name="John Lonergan" userId="db8094ce4aaa691d" providerId="LiveId" clId="{C424CAC7-6F98-4BBB-B665-D4A3E7D80CA6}" dt="2020-10-28T20:46:38.546" v="9862" actId="165"/>
          <ac:grpSpMkLst>
            <pc:docMk/>
            <pc:sldMk cId="3428167520" sldId="269"/>
            <ac:grpSpMk id="93" creationId="{62901707-1B06-4238-8AB8-15169289B943}"/>
          </ac:grpSpMkLst>
        </pc:grpChg>
        <pc:grpChg chg="add mod">
          <ac:chgData name="John Lonergan" userId="db8094ce4aaa691d" providerId="LiveId" clId="{C424CAC7-6F98-4BBB-B665-D4A3E7D80CA6}" dt="2020-10-28T21:11:45.176" v="11302" actId="1076"/>
          <ac:grpSpMkLst>
            <pc:docMk/>
            <pc:sldMk cId="3428167520" sldId="269"/>
            <ac:grpSpMk id="102" creationId="{9C70C632-6DCC-49B2-81FB-1EA43F46D417}"/>
          </ac:grpSpMkLst>
        </pc:grpChg>
        <pc:grpChg chg="add del mod">
          <ac:chgData name="John Lonergan" userId="db8094ce4aaa691d" providerId="LiveId" clId="{C424CAC7-6F98-4BBB-B665-D4A3E7D80CA6}" dt="2020-10-28T21:10:52.341" v="11290" actId="1035"/>
          <ac:grpSpMkLst>
            <pc:docMk/>
            <pc:sldMk cId="3428167520" sldId="269"/>
            <ac:grpSpMk id="110" creationId="{392ABA0F-04DE-4BB7-9DEE-F39C7B35A09E}"/>
          </ac:grpSpMkLst>
        </pc:grpChg>
        <pc:grpChg chg="add del mod">
          <ac:chgData name="John Lonergan" userId="db8094ce4aaa691d" providerId="LiveId" clId="{C424CAC7-6F98-4BBB-B665-D4A3E7D80CA6}" dt="2020-10-28T21:10:52.341" v="11290" actId="1035"/>
          <ac:grpSpMkLst>
            <pc:docMk/>
            <pc:sldMk cId="3428167520" sldId="269"/>
            <ac:grpSpMk id="113" creationId="{A0BFD58F-0112-48B5-BFBE-3875E80822DE}"/>
          </ac:grpSpMkLst>
        </pc:grpChg>
        <pc:grpChg chg="add del mod">
          <ac:chgData name="John Lonergan" userId="db8094ce4aaa691d" providerId="LiveId" clId="{C424CAC7-6F98-4BBB-B665-D4A3E7D80CA6}" dt="2020-10-28T20:51:54.088" v="10019" actId="165"/>
          <ac:grpSpMkLst>
            <pc:docMk/>
            <pc:sldMk cId="3428167520" sldId="269"/>
            <ac:grpSpMk id="117" creationId="{B63DA34C-9E26-4AF9-8DB5-40C2841402F9}"/>
          </ac:grpSpMkLst>
        </pc:grpChg>
        <pc:grpChg chg="mod">
          <ac:chgData name="John Lonergan" userId="db8094ce4aaa691d" providerId="LiveId" clId="{C424CAC7-6F98-4BBB-B665-D4A3E7D80CA6}" dt="2020-10-28T21:10:52.341" v="11290" actId="1035"/>
          <ac:grpSpMkLst>
            <pc:docMk/>
            <pc:sldMk cId="3428167520" sldId="269"/>
            <ac:grpSpMk id="118" creationId="{D1662FCA-D4C7-432C-A8FE-3F72F05E024C}"/>
          </ac:grpSpMkLst>
        </pc:grpChg>
        <pc:grpChg chg="mod">
          <ac:chgData name="John Lonergan" userId="db8094ce4aaa691d" providerId="LiveId" clId="{C424CAC7-6F98-4BBB-B665-D4A3E7D80CA6}" dt="2020-10-28T21:10:52.341" v="11290" actId="1035"/>
          <ac:grpSpMkLst>
            <pc:docMk/>
            <pc:sldMk cId="3428167520" sldId="269"/>
            <ac:grpSpMk id="133" creationId="{94FE807A-9AE8-41E5-A016-7FDA2B80DE29}"/>
          </ac:grpSpMkLst>
        </pc:grpChg>
        <pc:grpChg chg="add del mod">
          <ac:chgData name="John Lonergan" userId="db8094ce4aaa691d" providerId="LiveId" clId="{C424CAC7-6F98-4BBB-B665-D4A3E7D80CA6}" dt="2020-10-28T21:10:52.341" v="11290" actId="1035"/>
          <ac:grpSpMkLst>
            <pc:docMk/>
            <pc:sldMk cId="3428167520" sldId="269"/>
            <ac:grpSpMk id="140" creationId="{5B939916-80B9-4062-9056-E6B16225CF0E}"/>
          </ac:grpSpMkLst>
        </pc:grpChg>
        <pc:grpChg chg="add del mod">
          <ac:chgData name="John Lonergan" userId="db8094ce4aaa691d" providerId="LiveId" clId="{C424CAC7-6F98-4BBB-B665-D4A3E7D80CA6}" dt="2020-10-28T21:10:52.341" v="11290" actId="1035"/>
          <ac:grpSpMkLst>
            <pc:docMk/>
            <pc:sldMk cId="3428167520" sldId="269"/>
            <ac:grpSpMk id="148" creationId="{C9F220F0-7ABA-4B52-A7D6-A438784905F9}"/>
          </ac:grpSpMkLst>
        </pc:grpChg>
        <pc:grpChg chg="mod">
          <ac:chgData name="John Lonergan" userId="db8094ce4aaa691d" providerId="LiveId" clId="{C424CAC7-6F98-4BBB-B665-D4A3E7D80CA6}" dt="2020-10-28T21:10:52.341" v="11290" actId="1035"/>
          <ac:grpSpMkLst>
            <pc:docMk/>
            <pc:sldMk cId="3428167520" sldId="269"/>
            <ac:grpSpMk id="186" creationId="{11C751D0-39F5-41AB-A9F7-855496363115}"/>
          </ac:grpSpMkLst>
        </pc:grpChg>
        <pc:grpChg chg="mod">
          <ac:chgData name="John Lonergan" userId="db8094ce4aaa691d" providerId="LiveId" clId="{C424CAC7-6F98-4BBB-B665-D4A3E7D80CA6}" dt="2020-10-28T21:10:52.341" v="11290" actId="1035"/>
          <ac:grpSpMkLst>
            <pc:docMk/>
            <pc:sldMk cId="3428167520" sldId="269"/>
            <ac:grpSpMk id="201" creationId="{563DED3F-277C-4252-9FF7-203C2596A009}"/>
          </ac:grpSpMkLst>
        </pc:grpChg>
        <pc:grpChg chg="mod">
          <ac:chgData name="John Lonergan" userId="db8094ce4aaa691d" providerId="LiveId" clId="{C424CAC7-6F98-4BBB-B665-D4A3E7D80CA6}" dt="2020-10-28T21:10:52.341" v="11290" actId="1035"/>
          <ac:grpSpMkLst>
            <pc:docMk/>
            <pc:sldMk cId="3428167520" sldId="269"/>
            <ac:grpSpMk id="204" creationId="{5BB63827-522F-40E6-9663-58D7F89EB6D5}"/>
          </ac:grpSpMkLst>
        </pc:grpChg>
        <pc:grpChg chg="mod">
          <ac:chgData name="John Lonergan" userId="db8094ce4aaa691d" providerId="LiveId" clId="{C424CAC7-6F98-4BBB-B665-D4A3E7D80CA6}" dt="2020-10-28T21:10:52.341" v="11290" actId="1035"/>
          <ac:grpSpMkLst>
            <pc:docMk/>
            <pc:sldMk cId="3428167520" sldId="269"/>
            <ac:grpSpMk id="216" creationId="{9FFDF994-3FC2-4C56-8BA4-651D8DD209DD}"/>
          </ac:grpSpMkLst>
        </pc:grpChg>
        <pc:grpChg chg="mod">
          <ac:chgData name="John Lonergan" userId="db8094ce4aaa691d" providerId="LiveId" clId="{C424CAC7-6F98-4BBB-B665-D4A3E7D80CA6}" dt="2020-10-28T21:10:52.341" v="11290" actId="1035"/>
          <ac:grpSpMkLst>
            <pc:docMk/>
            <pc:sldMk cId="3428167520" sldId="269"/>
            <ac:grpSpMk id="229" creationId="{53B4871D-BEFA-4BE8-9382-5E011FD0D425}"/>
          </ac:grpSpMkLst>
        </pc:grpChg>
        <pc:grpChg chg="mod">
          <ac:chgData name="John Lonergan" userId="db8094ce4aaa691d" providerId="LiveId" clId="{C424CAC7-6F98-4BBB-B665-D4A3E7D80CA6}" dt="2020-10-28T21:10:52.341" v="11290" actId="1035"/>
          <ac:grpSpMkLst>
            <pc:docMk/>
            <pc:sldMk cId="3428167520" sldId="269"/>
            <ac:grpSpMk id="232" creationId="{E2484DA1-B5E2-4005-B010-C59856563ADB}"/>
          </ac:grpSpMkLst>
        </pc:grpChg>
        <pc:grpChg chg="mod">
          <ac:chgData name="John Lonergan" userId="db8094ce4aaa691d" providerId="LiveId" clId="{C424CAC7-6F98-4BBB-B665-D4A3E7D80CA6}" dt="2020-10-28T21:10:52.341" v="11290" actId="1035"/>
          <ac:grpSpMkLst>
            <pc:docMk/>
            <pc:sldMk cId="3428167520" sldId="269"/>
            <ac:grpSpMk id="235" creationId="{C0D6DD6D-D797-4F03-A4A6-61C3E97D5CA0}"/>
          </ac:grpSpMkLst>
        </pc:grpChg>
        <pc:cxnChg chg="add del mod">
          <ac:chgData name="John Lonergan" userId="db8094ce4aaa691d" providerId="LiveId" clId="{C424CAC7-6F98-4BBB-B665-D4A3E7D80CA6}" dt="2020-10-28T21:04:11.762" v="10440" actId="478"/>
          <ac:cxnSpMkLst>
            <pc:docMk/>
            <pc:sldMk cId="3428167520" sldId="269"/>
            <ac:cxnSpMk id="10" creationId="{52F8F8C9-8FC3-4738-8E29-73F6A7C12B8A}"/>
          </ac:cxnSpMkLst>
        </pc:cxnChg>
        <pc:cxnChg chg="del mod">
          <ac:chgData name="John Lonergan" userId="db8094ce4aaa691d" providerId="LiveId" clId="{C424CAC7-6F98-4BBB-B665-D4A3E7D80CA6}" dt="2020-10-28T20:43:55.476" v="9803" actId="478"/>
          <ac:cxnSpMkLst>
            <pc:docMk/>
            <pc:sldMk cId="3428167520" sldId="269"/>
            <ac:cxnSpMk id="66" creationId="{5E6CA860-BA63-4409-AA2D-22915F32B4E4}"/>
          </ac:cxnSpMkLst>
        </pc:cxnChg>
        <pc:cxnChg chg="del mod">
          <ac:chgData name="John Lonergan" userId="db8094ce4aaa691d" providerId="LiveId" clId="{C424CAC7-6F98-4BBB-B665-D4A3E7D80CA6}" dt="2020-10-28T20:43:55.476" v="9803" actId="478"/>
          <ac:cxnSpMkLst>
            <pc:docMk/>
            <pc:sldMk cId="3428167520" sldId="269"/>
            <ac:cxnSpMk id="70" creationId="{9C8FCDFB-BB16-4E04-A387-3B2ADCD5BB62}"/>
          </ac:cxnSpMkLst>
        </pc:cxnChg>
        <pc:cxnChg chg="del mod">
          <ac:chgData name="John Lonergan" userId="db8094ce4aaa691d" providerId="LiveId" clId="{C424CAC7-6F98-4BBB-B665-D4A3E7D80CA6}" dt="2020-10-28T20:43:55.476" v="9803" actId="478"/>
          <ac:cxnSpMkLst>
            <pc:docMk/>
            <pc:sldMk cId="3428167520" sldId="269"/>
            <ac:cxnSpMk id="72" creationId="{E4893FE8-40B2-4F57-B03C-B5CE73C6655E}"/>
          </ac:cxnSpMkLst>
        </pc:cxnChg>
        <pc:cxnChg chg="del mod">
          <ac:chgData name="John Lonergan" userId="db8094ce4aaa691d" providerId="LiveId" clId="{C424CAC7-6F98-4BBB-B665-D4A3E7D80CA6}" dt="2020-10-28T20:43:55.476" v="9803" actId="478"/>
          <ac:cxnSpMkLst>
            <pc:docMk/>
            <pc:sldMk cId="3428167520" sldId="269"/>
            <ac:cxnSpMk id="73" creationId="{C00449A3-E5A0-4565-B61B-682C7C66E38A}"/>
          </ac:cxnSpMkLst>
        </pc:cxnChg>
        <pc:cxnChg chg="mod">
          <ac:chgData name="John Lonergan" userId="db8094ce4aaa691d" providerId="LiveId" clId="{C424CAC7-6F98-4BBB-B665-D4A3E7D80CA6}" dt="2020-10-28T20:44:48.405" v="9815"/>
          <ac:cxnSpMkLst>
            <pc:docMk/>
            <pc:sldMk cId="3428167520" sldId="269"/>
            <ac:cxnSpMk id="86" creationId="{53E00B45-47BA-4237-93B3-CEDF924EFDD8}"/>
          </ac:cxnSpMkLst>
        </pc:cxnChg>
        <pc:cxnChg chg="mod">
          <ac:chgData name="John Lonergan" userId="db8094ce4aaa691d" providerId="LiveId" clId="{C424CAC7-6F98-4BBB-B665-D4A3E7D80CA6}" dt="2020-10-28T21:10:52.341" v="11290" actId="1035"/>
          <ac:cxnSpMkLst>
            <pc:docMk/>
            <pc:sldMk cId="3428167520" sldId="269"/>
            <ac:cxnSpMk id="89" creationId="{47930AA0-D26A-4B69-86C0-1D99DDBD6A8E}"/>
          </ac:cxnSpMkLst>
        </pc:cxnChg>
        <pc:cxnChg chg="mod">
          <ac:chgData name="John Lonergan" userId="db8094ce4aaa691d" providerId="LiveId" clId="{C424CAC7-6F98-4BBB-B665-D4A3E7D80CA6}" dt="2020-10-28T20:45:46.016" v="9837"/>
          <ac:cxnSpMkLst>
            <pc:docMk/>
            <pc:sldMk cId="3428167520" sldId="269"/>
            <ac:cxnSpMk id="91" creationId="{EF2B72AB-1EFB-4D8A-8958-433DFEBD5642}"/>
          </ac:cxnSpMkLst>
        </pc:cxnChg>
        <pc:cxnChg chg="mod">
          <ac:chgData name="John Lonergan" userId="db8094ce4aaa691d" providerId="LiveId" clId="{C424CAC7-6F98-4BBB-B665-D4A3E7D80CA6}" dt="2020-10-28T21:10:52.341" v="11290" actId="1035"/>
          <ac:cxnSpMkLst>
            <pc:docMk/>
            <pc:sldMk cId="3428167520" sldId="269"/>
            <ac:cxnSpMk id="95" creationId="{2EB695B8-47CE-40EB-8CD9-CB3D42E44B9D}"/>
          </ac:cxnSpMkLst>
        </pc:cxnChg>
        <pc:cxnChg chg="mod">
          <ac:chgData name="John Lonergan" userId="db8094ce4aaa691d" providerId="LiveId" clId="{C424CAC7-6F98-4BBB-B665-D4A3E7D80CA6}" dt="2020-10-28T21:10:52.341" v="11290" actId="1035"/>
          <ac:cxnSpMkLst>
            <pc:docMk/>
            <pc:sldMk cId="3428167520" sldId="269"/>
            <ac:cxnSpMk id="97" creationId="{054B6ABB-E296-4E37-8A73-5FE550D88408}"/>
          </ac:cxnSpMkLst>
        </pc:cxnChg>
        <pc:cxnChg chg="mod">
          <ac:chgData name="John Lonergan" userId="db8094ce4aaa691d" providerId="LiveId" clId="{C424CAC7-6F98-4BBB-B665-D4A3E7D80CA6}" dt="2020-10-28T21:10:52.341" v="11290" actId="1035"/>
          <ac:cxnSpMkLst>
            <pc:docMk/>
            <pc:sldMk cId="3428167520" sldId="269"/>
            <ac:cxnSpMk id="98" creationId="{7946218C-1E13-426D-9330-E2092FD0DBAF}"/>
          </ac:cxnSpMkLst>
        </pc:cxnChg>
        <pc:cxnChg chg="mod topLvl">
          <ac:chgData name="John Lonergan" userId="db8094ce4aaa691d" providerId="LiveId" clId="{C424CAC7-6F98-4BBB-B665-D4A3E7D80CA6}" dt="2020-10-28T21:11:49.956" v="11303" actId="1076"/>
          <ac:cxnSpMkLst>
            <pc:docMk/>
            <pc:sldMk cId="3428167520" sldId="269"/>
            <ac:cxnSpMk id="99" creationId="{B5D4513D-5F5A-4491-B01D-1A6C6CE0145A}"/>
          </ac:cxnSpMkLst>
        </pc:cxnChg>
        <pc:cxnChg chg="mod">
          <ac:chgData name="John Lonergan" userId="db8094ce4aaa691d" providerId="LiveId" clId="{C424CAC7-6F98-4BBB-B665-D4A3E7D80CA6}" dt="2020-10-28T20:48:40.067" v="9904"/>
          <ac:cxnSpMkLst>
            <pc:docMk/>
            <pc:sldMk cId="3428167520" sldId="269"/>
            <ac:cxnSpMk id="103" creationId="{97609B56-46FB-447E-AC35-6C230A7B305E}"/>
          </ac:cxnSpMkLst>
        </pc:cxnChg>
        <pc:cxnChg chg="mod">
          <ac:chgData name="John Lonergan" userId="db8094ce4aaa691d" providerId="LiveId" clId="{C424CAC7-6F98-4BBB-B665-D4A3E7D80CA6}" dt="2020-10-28T21:10:52.341" v="11290" actId="1035"/>
          <ac:cxnSpMkLst>
            <pc:docMk/>
            <pc:sldMk cId="3428167520" sldId="269"/>
            <ac:cxnSpMk id="105" creationId="{8EA1D242-D47A-4BFD-8789-7448752F5CAA}"/>
          </ac:cxnSpMkLst>
        </pc:cxnChg>
        <pc:cxnChg chg="add mod">
          <ac:chgData name="John Lonergan" userId="db8094ce4aaa691d" providerId="LiveId" clId="{C424CAC7-6F98-4BBB-B665-D4A3E7D80CA6}" dt="2020-10-28T21:11:45.176" v="11302" actId="1076"/>
          <ac:cxnSpMkLst>
            <pc:docMk/>
            <pc:sldMk cId="3428167520" sldId="269"/>
            <ac:cxnSpMk id="107" creationId="{8BB121B0-DB98-4762-A132-99A5C4D7CD59}"/>
          </ac:cxnSpMkLst>
        </pc:cxnChg>
        <pc:cxnChg chg="del">
          <ac:chgData name="John Lonergan" userId="db8094ce4aaa691d" providerId="LiveId" clId="{C424CAC7-6F98-4BBB-B665-D4A3E7D80CA6}" dt="2020-10-28T20:43:55.476" v="9803" actId="478"/>
          <ac:cxnSpMkLst>
            <pc:docMk/>
            <pc:sldMk cId="3428167520" sldId="269"/>
            <ac:cxnSpMk id="108" creationId="{D8927A76-C616-44BC-B6DB-295AD2B2D485}"/>
          </ac:cxnSpMkLst>
        </pc:cxnChg>
        <pc:cxnChg chg="mod topLvl">
          <ac:chgData name="John Lonergan" userId="db8094ce4aaa691d" providerId="LiveId" clId="{C424CAC7-6F98-4BBB-B665-D4A3E7D80CA6}" dt="2020-10-28T20:45:40.331" v="9834" actId="478"/>
          <ac:cxnSpMkLst>
            <pc:docMk/>
            <pc:sldMk cId="3428167520" sldId="269"/>
            <ac:cxnSpMk id="111" creationId="{C8111DB7-614E-4020-9A78-B6624BF0E15C}"/>
          </ac:cxnSpMkLst>
        </pc:cxnChg>
        <pc:cxnChg chg="mod topLvl">
          <ac:chgData name="John Lonergan" userId="db8094ce4aaa691d" providerId="LiveId" clId="{C424CAC7-6F98-4BBB-B665-D4A3E7D80CA6}" dt="2020-10-28T20:45:40.039" v="9833" actId="478"/>
          <ac:cxnSpMkLst>
            <pc:docMk/>
            <pc:sldMk cId="3428167520" sldId="269"/>
            <ac:cxnSpMk id="114" creationId="{58D5987B-8021-4587-829C-1C69E62CE6FD}"/>
          </ac:cxnSpMkLst>
        </pc:cxnChg>
        <pc:cxnChg chg="mod topLvl">
          <ac:chgData name="John Lonergan" userId="db8094ce4aaa691d" providerId="LiveId" clId="{C424CAC7-6F98-4BBB-B665-D4A3E7D80CA6}" dt="2020-10-28T21:10:52.341" v="11290" actId="1035"/>
          <ac:cxnSpMkLst>
            <pc:docMk/>
            <pc:sldMk cId="3428167520" sldId="269"/>
            <ac:cxnSpMk id="119" creationId="{D42BDCA9-974A-47FB-972A-7A7030999042}"/>
          </ac:cxnSpMkLst>
        </pc:cxnChg>
        <pc:cxnChg chg="add mod">
          <ac:chgData name="John Lonergan" userId="db8094ce4aaa691d" providerId="LiveId" clId="{C424CAC7-6F98-4BBB-B665-D4A3E7D80CA6}" dt="2020-10-28T21:10:52.341" v="11290" actId="1035"/>
          <ac:cxnSpMkLst>
            <pc:docMk/>
            <pc:sldMk cId="3428167520" sldId="269"/>
            <ac:cxnSpMk id="121" creationId="{1913A69E-5984-4064-866A-3E739A83F0AC}"/>
          </ac:cxnSpMkLst>
        </pc:cxnChg>
        <pc:cxnChg chg="add mod">
          <ac:chgData name="John Lonergan" userId="db8094ce4aaa691d" providerId="LiveId" clId="{C424CAC7-6F98-4BBB-B665-D4A3E7D80CA6}" dt="2020-10-28T21:10:52.341" v="11290" actId="1035"/>
          <ac:cxnSpMkLst>
            <pc:docMk/>
            <pc:sldMk cId="3428167520" sldId="269"/>
            <ac:cxnSpMk id="127" creationId="{98082D76-78DE-4823-B1EA-77FC7C421573}"/>
          </ac:cxnSpMkLst>
        </pc:cxnChg>
        <pc:cxnChg chg="mod">
          <ac:chgData name="John Lonergan" userId="db8094ce4aaa691d" providerId="LiveId" clId="{C424CAC7-6F98-4BBB-B665-D4A3E7D80CA6}" dt="2020-10-28T21:10:52.341" v="11290" actId="1035"/>
          <ac:cxnSpMkLst>
            <pc:docMk/>
            <pc:sldMk cId="3428167520" sldId="269"/>
            <ac:cxnSpMk id="132" creationId="{F8D58B23-C43F-4CEC-8102-268DBA6E7C77}"/>
          </ac:cxnSpMkLst>
        </pc:cxnChg>
        <pc:cxnChg chg="mod">
          <ac:chgData name="John Lonergan" userId="db8094ce4aaa691d" providerId="LiveId" clId="{C424CAC7-6F98-4BBB-B665-D4A3E7D80CA6}" dt="2020-10-28T21:10:52.341" v="11290" actId="1035"/>
          <ac:cxnSpMkLst>
            <pc:docMk/>
            <pc:sldMk cId="3428167520" sldId="269"/>
            <ac:cxnSpMk id="138" creationId="{FAE0D148-C2E2-4C66-8BE8-D8BDB3CCF097}"/>
          </ac:cxnSpMkLst>
        </pc:cxnChg>
        <pc:cxnChg chg="mod topLvl">
          <ac:chgData name="John Lonergan" userId="db8094ce4aaa691d" providerId="LiveId" clId="{C424CAC7-6F98-4BBB-B665-D4A3E7D80CA6}" dt="2020-10-28T20:45:40.699" v="9835" actId="478"/>
          <ac:cxnSpMkLst>
            <pc:docMk/>
            <pc:sldMk cId="3428167520" sldId="269"/>
            <ac:cxnSpMk id="141" creationId="{131988D2-D5EB-4D58-B38B-6C3CA2CC9B29}"/>
          </ac:cxnSpMkLst>
        </pc:cxnChg>
        <pc:cxnChg chg="add mod">
          <ac:chgData name="John Lonergan" userId="db8094ce4aaa691d" providerId="LiveId" clId="{C424CAC7-6F98-4BBB-B665-D4A3E7D80CA6}" dt="2020-10-28T21:21:23.140" v="11667" actId="14100"/>
          <ac:cxnSpMkLst>
            <pc:docMk/>
            <pc:sldMk cId="3428167520" sldId="269"/>
            <ac:cxnSpMk id="145" creationId="{EC376EC6-FB27-4B5F-87F5-A2F59D6783F1}"/>
          </ac:cxnSpMkLst>
        </pc:cxnChg>
        <pc:cxnChg chg="mod">
          <ac:chgData name="John Lonergan" userId="db8094ce4aaa691d" providerId="LiveId" clId="{C424CAC7-6F98-4BBB-B665-D4A3E7D80CA6}" dt="2020-10-28T21:10:52.341" v="11290" actId="1035"/>
          <ac:cxnSpMkLst>
            <pc:docMk/>
            <pc:sldMk cId="3428167520" sldId="269"/>
            <ac:cxnSpMk id="146" creationId="{50F675A1-AA2B-4402-BEC1-F6E8D7E541DF}"/>
          </ac:cxnSpMkLst>
        </pc:cxnChg>
        <pc:cxnChg chg="add del mod">
          <ac:chgData name="John Lonergan" userId="db8094ce4aaa691d" providerId="LiveId" clId="{C424CAC7-6F98-4BBB-B665-D4A3E7D80CA6}" dt="2020-10-28T21:04:14.407" v="10441" actId="478"/>
          <ac:cxnSpMkLst>
            <pc:docMk/>
            <pc:sldMk cId="3428167520" sldId="269"/>
            <ac:cxnSpMk id="147" creationId="{611E0167-9ADE-4FFE-A48E-F9B29AECF66F}"/>
          </ac:cxnSpMkLst>
        </pc:cxnChg>
        <pc:cxnChg chg="mod topLvl">
          <ac:chgData name="John Lonergan" userId="db8094ce4aaa691d" providerId="LiveId" clId="{C424CAC7-6F98-4BBB-B665-D4A3E7D80CA6}" dt="2020-10-28T20:45:41.175" v="9836" actId="478"/>
          <ac:cxnSpMkLst>
            <pc:docMk/>
            <pc:sldMk cId="3428167520" sldId="269"/>
            <ac:cxnSpMk id="149" creationId="{2BF83C2F-F579-4049-A2CB-3674BB1B1457}"/>
          </ac:cxnSpMkLst>
        </pc:cxnChg>
        <pc:cxnChg chg="add mod">
          <ac:chgData name="John Lonergan" userId="db8094ce4aaa691d" providerId="LiveId" clId="{C424CAC7-6F98-4BBB-B665-D4A3E7D80CA6}" dt="2020-10-28T21:21:49.647" v="11669" actId="14100"/>
          <ac:cxnSpMkLst>
            <pc:docMk/>
            <pc:sldMk cId="3428167520" sldId="269"/>
            <ac:cxnSpMk id="153" creationId="{CAC1D2D2-9CD8-4EF2-87FF-A82200C2E2FF}"/>
          </ac:cxnSpMkLst>
        </pc:cxnChg>
        <pc:cxnChg chg="mod">
          <ac:chgData name="John Lonergan" userId="db8094ce4aaa691d" providerId="LiveId" clId="{C424CAC7-6F98-4BBB-B665-D4A3E7D80CA6}" dt="2020-10-28T21:10:52.341" v="11290" actId="1035"/>
          <ac:cxnSpMkLst>
            <pc:docMk/>
            <pc:sldMk cId="3428167520" sldId="269"/>
            <ac:cxnSpMk id="158" creationId="{66094F90-6D27-4AE8-BD83-B3A70B8D5A3B}"/>
          </ac:cxnSpMkLst>
        </pc:cxnChg>
        <pc:cxnChg chg="mod">
          <ac:chgData name="John Lonergan" userId="db8094ce4aaa691d" providerId="LiveId" clId="{C424CAC7-6F98-4BBB-B665-D4A3E7D80CA6}" dt="2020-10-28T21:10:52.341" v="11290" actId="1035"/>
          <ac:cxnSpMkLst>
            <pc:docMk/>
            <pc:sldMk cId="3428167520" sldId="269"/>
            <ac:cxnSpMk id="161" creationId="{0238AE36-AEC0-4786-9588-F49512C53EB5}"/>
          </ac:cxnSpMkLst>
        </pc:cxnChg>
        <pc:cxnChg chg="mod">
          <ac:chgData name="John Lonergan" userId="db8094ce4aaa691d" providerId="LiveId" clId="{C424CAC7-6F98-4BBB-B665-D4A3E7D80CA6}" dt="2020-10-28T21:10:52.341" v="11290" actId="1035"/>
          <ac:cxnSpMkLst>
            <pc:docMk/>
            <pc:sldMk cId="3428167520" sldId="269"/>
            <ac:cxnSpMk id="220" creationId="{4DCB3015-3954-47C6-A346-8338ACEE6413}"/>
          </ac:cxnSpMkLst>
        </pc:cxnChg>
        <pc:cxnChg chg="mod">
          <ac:chgData name="John Lonergan" userId="db8094ce4aaa691d" providerId="LiveId" clId="{C424CAC7-6F98-4BBB-B665-D4A3E7D80CA6}" dt="2020-10-28T21:10:52.341" v="11290" actId="1035"/>
          <ac:cxnSpMkLst>
            <pc:docMk/>
            <pc:sldMk cId="3428167520" sldId="269"/>
            <ac:cxnSpMk id="222" creationId="{8A345900-5882-483D-863F-0B97A9E390BC}"/>
          </ac:cxnSpMkLst>
        </pc:cxnChg>
        <pc:cxnChg chg="mod">
          <ac:chgData name="John Lonergan" userId="db8094ce4aaa691d" providerId="LiveId" clId="{C424CAC7-6F98-4BBB-B665-D4A3E7D80CA6}" dt="2020-10-28T21:10:52.341" v="11290" actId="1035"/>
          <ac:cxnSpMkLst>
            <pc:docMk/>
            <pc:sldMk cId="3428167520" sldId="269"/>
            <ac:cxnSpMk id="224" creationId="{4CC622CC-757A-41D9-A3A8-A7726DDA8D7F}"/>
          </ac:cxnSpMkLst>
        </pc:cxnChg>
      </pc:sldChg>
      <pc:sldChg chg="delSp modSp add mod ord">
        <pc:chgData name="John Lonergan" userId="db8094ce4aaa691d" providerId="LiveId" clId="{C424CAC7-6F98-4BBB-B665-D4A3E7D80CA6}" dt="2020-10-28T21:00:22.751" v="10110" actId="478"/>
        <pc:sldMkLst>
          <pc:docMk/>
          <pc:sldMk cId="2358196583" sldId="270"/>
        </pc:sldMkLst>
        <pc:spChg chg="del">
          <ac:chgData name="John Lonergan" userId="db8094ce4aaa691d" providerId="LiveId" clId="{C424CAC7-6F98-4BBB-B665-D4A3E7D80CA6}" dt="2020-10-28T20:59:47.605" v="10105" actId="478"/>
          <ac:spMkLst>
            <pc:docMk/>
            <pc:sldMk cId="2358196583" sldId="270"/>
            <ac:spMk id="14" creationId="{26954CF9-E9A7-4FFE-A245-959B6DA30D07}"/>
          </ac:spMkLst>
        </pc:spChg>
        <pc:spChg chg="del">
          <ac:chgData name="John Lonergan" userId="db8094ce4aaa691d" providerId="LiveId" clId="{C424CAC7-6F98-4BBB-B665-D4A3E7D80CA6}" dt="2020-10-28T20:59:47.605" v="10105" actId="478"/>
          <ac:spMkLst>
            <pc:docMk/>
            <pc:sldMk cId="2358196583" sldId="270"/>
            <ac:spMk id="79" creationId="{005C9DB4-E861-477B-938C-CF3B6C3CB074}"/>
          </ac:spMkLst>
        </pc:spChg>
        <pc:spChg chg="del">
          <ac:chgData name="John Lonergan" userId="db8094ce4aaa691d" providerId="LiveId" clId="{C424CAC7-6F98-4BBB-B665-D4A3E7D80CA6}" dt="2020-10-28T20:59:47.605" v="10105" actId="478"/>
          <ac:spMkLst>
            <pc:docMk/>
            <pc:sldMk cId="2358196583" sldId="270"/>
            <ac:spMk id="94" creationId="{205A7F73-2AA5-467A-8795-2018CB4C39FF}"/>
          </ac:spMkLst>
        </pc:spChg>
        <pc:spChg chg="del">
          <ac:chgData name="John Lonergan" userId="db8094ce4aaa691d" providerId="LiveId" clId="{C424CAC7-6F98-4BBB-B665-D4A3E7D80CA6}" dt="2020-10-28T20:59:47.605" v="10105" actId="478"/>
          <ac:spMkLst>
            <pc:docMk/>
            <pc:sldMk cId="2358196583" sldId="270"/>
            <ac:spMk id="96" creationId="{E420DCD5-96A9-49A4-91EE-3520A4FF1CE5}"/>
          </ac:spMkLst>
        </pc:spChg>
        <pc:spChg chg="del">
          <ac:chgData name="John Lonergan" userId="db8094ce4aaa691d" providerId="LiveId" clId="{C424CAC7-6F98-4BBB-B665-D4A3E7D80CA6}" dt="2020-10-28T20:59:47.605" v="10105" actId="478"/>
          <ac:spMkLst>
            <pc:docMk/>
            <pc:sldMk cId="2358196583" sldId="270"/>
            <ac:spMk id="104" creationId="{C84F011C-00EB-4595-B637-D5ABDDCB98BB}"/>
          </ac:spMkLst>
        </pc:spChg>
        <pc:spChg chg="del">
          <ac:chgData name="John Lonergan" userId="db8094ce4aaa691d" providerId="LiveId" clId="{C424CAC7-6F98-4BBB-B665-D4A3E7D80CA6}" dt="2020-10-28T20:59:47.605" v="10105" actId="478"/>
          <ac:spMkLst>
            <pc:docMk/>
            <pc:sldMk cId="2358196583" sldId="270"/>
            <ac:spMk id="131" creationId="{C1F1EC5D-1253-4CEE-B491-4243DC189B28}"/>
          </ac:spMkLst>
        </pc:spChg>
        <pc:spChg chg="del">
          <ac:chgData name="John Lonergan" userId="db8094ce4aaa691d" providerId="LiveId" clId="{C424CAC7-6F98-4BBB-B665-D4A3E7D80CA6}" dt="2020-10-28T20:59:47.605" v="10105" actId="478"/>
          <ac:spMkLst>
            <pc:docMk/>
            <pc:sldMk cId="2358196583" sldId="270"/>
            <ac:spMk id="137" creationId="{E4A47FEC-FA38-4D65-AE6D-8CEF2A72EEE5}"/>
          </ac:spMkLst>
        </pc:spChg>
        <pc:spChg chg="del">
          <ac:chgData name="John Lonergan" userId="db8094ce4aaa691d" providerId="LiveId" clId="{C424CAC7-6F98-4BBB-B665-D4A3E7D80CA6}" dt="2020-10-28T20:59:47.605" v="10105" actId="478"/>
          <ac:spMkLst>
            <pc:docMk/>
            <pc:sldMk cId="2358196583" sldId="270"/>
            <ac:spMk id="143" creationId="{4D5C218C-0E31-43E2-8431-F2EE11B9CEEC}"/>
          </ac:spMkLst>
        </pc:spChg>
        <pc:spChg chg="del">
          <ac:chgData name="John Lonergan" userId="db8094ce4aaa691d" providerId="LiveId" clId="{C424CAC7-6F98-4BBB-B665-D4A3E7D80CA6}" dt="2020-10-28T20:59:47.605" v="10105" actId="478"/>
          <ac:spMkLst>
            <pc:docMk/>
            <pc:sldMk cId="2358196583" sldId="270"/>
            <ac:spMk id="144" creationId="{B4CC3520-D96C-4B00-BA9B-D42801368D50}"/>
          </ac:spMkLst>
        </pc:spChg>
        <pc:spChg chg="del">
          <ac:chgData name="John Lonergan" userId="db8094ce4aaa691d" providerId="LiveId" clId="{C424CAC7-6F98-4BBB-B665-D4A3E7D80CA6}" dt="2020-10-28T20:59:47.605" v="10105" actId="478"/>
          <ac:spMkLst>
            <pc:docMk/>
            <pc:sldMk cId="2358196583" sldId="270"/>
            <ac:spMk id="157" creationId="{254E47D0-B00D-4E8D-A26A-F281466C48AF}"/>
          </ac:spMkLst>
        </pc:spChg>
        <pc:spChg chg="del">
          <ac:chgData name="John Lonergan" userId="db8094ce4aaa691d" providerId="LiveId" clId="{C424CAC7-6F98-4BBB-B665-D4A3E7D80CA6}" dt="2020-10-28T20:59:47.605" v="10105" actId="478"/>
          <ac:spMkLst>
            <pc:docMk/>
            <pc:sldMk cId="2358196583" sldId="270"/>
            <ac:spMk id="160" creationId="{38633FF2-BC07-40C3-A77D-8131ACE08804}"/>
          </ac:spMkLst>
        </pc:spChg>
        <pc:spChg chg="del">
          <ac:chgData name="John Lonergan" userId="db8094ce4aaa691d" providerId="LiveId" clId="{C424CAC7-6F98-4BBB-B665-D4A3E7D80CA6}" dt="2020-10-28T20:59:47.605" v="10105" actId="478"/>
          <ac:spMkLst>
            <pc:docMk/>
            <pc:sldMk cId="2358196583" sldId="270"/>
            <ac:spMk id="221" creationId="{398AB705-0CB3-46A1-ABF2-F0A85A912855}"/>
          </ac:spMkLst>
        </pc:spChg>
        <pc:spChg chg="del">
          <ac:chgData name="John Lonergan" userId="db8094ce4aaa691d" providerId="LiveId" clId="{C424CAC7-6F98-4BBB-B665-D4A3E7D80CA6}" dt="2020-10-28T20:59:47.605" v="10105" actId="478"/>
          <ac:spMkLst>
            <pc:docMk/>
            <pc:sldMk cId="2358196583" sldId="270"/>
            <ac:spMk id="223" creationId="{C5C440D6-FBB3-4F9C-BFEF-E90807DA8B83}"/>
          </ac:spMkLst>
        </pc:spChg>
        <pc:spChg chg="del">
          <ac:chgData name="John Lonergan" userId="db8094ce4aaa691d" providerId="LiveId" clId="{C424CAC7-6F98-4BBB-B665-D4A3E7D80CA6}" dt="2020-10-28T20:59:47.605" v="10105" actId="478"/>
          <ac:spMkLst>
            <pc:docMk/>
            <pc:sldMk cId="2358196583" sldId="270"/>
            <ac:spMk id="225" creationId="{6F4DC2D4-96AF-4BEC-94D0-25FD795662AB}"/>
          </ac:spMkLst>
        </pc:spChg>
        <pc:spChg chg="del">
          <ac:chgData name="John Lonergan" userId="db8094ce4aaa691d" providerId="LiveId" clId="{C424CAC7-6F98-4BBB-B665-D4A3E7D80CA6}" dt="2020-10-28T21:00:22.751" v="10110" actId="478"/>
          <ac:spMkLst>
            <pc:docMk/>
            <pc:sldMk cId="2358196583" sldId="270"/>
            <ac:spMk id="239" creationId="{6CE8A252-BAB3-4931-B048-AD3120C9E1DD}"/>
          </ac:spMkLst>
        </pc:spChg>
        <pc:grpChg chg="del">
          <ac:chgData name="John Lonergan" userId="db8094ce4aaa691d" providerId="LiveId" clId="{C424CAC7-6F98-4BBB-B665-D4A3E7D80CA6}" dt="2020-10-28T20:59:47.605" v="10105" actId="478"/>
          <ac:grpSpMkLst>
            <pc:docMk/>
            <pc:sldMk cId="2358196583" sldId="270"/>
            <ac:grpSpMk id="110" creationId="{392ABA0F-04DE-4BB7-9DEE-F39C7B35A09E}"/>
          </ac:grpSpMkLst>
        </pc:grpChg>
        <pc:grpChg chg="del">
          <ac:chgData name="John Lonergan" userId="db8094ce4aaa691d" providerId="LiveId" clId="{C424CAC7-6F98-4BBB-B665-D4A3E7D80CA6}" dt="2020-10-28T20:59:47.605" v="10105" actId="478"/>
          <ac:grpSpMkLst>
            <pc:docMk/>
            <pc:sldMk cId="2358196583" sldId="270"/>
            <ac:grpSpMk id="113" creationId="{A0BFD58F-0112-48B5-BFBE-3875E80822DE}"/>
          </ac:grpSpMkLst>
        </pc:grpChg>
        <pc:grpChg chg="del">
          <ac:chgData name="John Lonergan" userId="db8094ce4aaa691d" providerId="LiveId" clId="{C424CAC7-6F98-4BBB-B665-D4A3E7D80CA6}" dt="2020-10-28T20:59:47.605" v="10105" actId="478"/>
          <ac:grpSpMkLst>
            <pc:docMk/>
            <pc:sldMk cId="2358196583" sldId="270"/>
            <ac:grpSpMk id="118" creationId="{D1662FCA-D4C7-432C-A8FE-3F72F05E024C}"/>
          </ac:grpSpMkLst>
        </pc:grpChg>
        <pc:grpChg chg="del">
          <ac:chgData name="John Lonergan" userId="db8094ce4aaa691d" providerId="LiveId" clId="{C424CAC7-6F98-4BBB-B665-D4A3E7D80CA6}" dt="2020-10-28T20:59:47.605" v="10105" actId="478"/>
          <ac:grpSpMkLst>
            <pc:docMk/>
            <pc:sldMk cId="2358196583" sldId="270"/>
            <ac:grpSpMk id="133" creationId="{94FE807A-9AE8-41E5-A016-7FDA2B80DE29}"/>
          </ac:grpSpMkLst>
        </pc:grpChg>
        <pc:grpChg chg="del">
          <ac:chgData name="John Lonergan" userId="db8094ce4aaa691d" providerId="LiveId" clId="{C424CAC7-6F98-4BBB-B665-D4A3E7D80CA6}" dt="2020-10-28T20:59:47.605" v="10105" actId="478"/>
          <ac:grpSpMkLst>
            <pc:docMk/>
            <pc:sldMk cId="2358196583" sldId="270"/>
            <ac:grpSpMk id="140" creationId="{5B939916-80B9-4062-9056-E6B16225CF0E}"/>
          </ac:grpSpMkLst>
        </pc:grpChg>
        <pc:grpChg chg="del">
          <ac:chgData name="John Lonergan" userId="db8094ce4aaa691d" providerId="LiveId" clId="{C424CAC7-6F98-4BBB-B665-D4A3E7D80CA6}" dt="2020-10-28T20:59:47.605" v="10105" actId="478"/>
          <ac:grpSpMkLst>
            <pc:docMk/>
            <pc:sldMk cId="2358196583" sldId="270"/>
            <ac:grpSpMk id="148" creationId="{C9F220F0-7ABA-4B52-A7D6-A438784905F9}"/>
          </ac:grpSpMkLst>
        </pc:grpChg>
        <pc:grpChg chg="del">
          <ac:chgData name="John Lonergan" userId="db8094ce4aaa691d" providerId="LiveId" clId="{C424CAC7-6F98-4BBB-B665-D4A3E7D80CA6}" dt="2020-10-28T20:59:47.605" v="10105" actId="478"/>
          <ac:grpSpMkLst>
            <pc:docMk/>
            <pc:sldMk cId="2358196583" sldId="270"/>
            <ac:grpSpMk id="186" creationId="{11C751D0-39F5-41AB-A9F7-855496363115}"/>
          </ac:grpSpMkLst>
        </pc:grpChg>
        <pc:grpChg chg="del">
          <ac:chgData name="John Lonergan" userId="db8094ce4aaa691d" providerId="LiveId" clId="{C424CAC7-6F98-4BBB-B665-D4A3E7D80CA6}" dt="2020-10-28T20:59:47.605" v="10105" actId="478"/>
          <ac:grpSpMkLst>
            <pc:docMk/>
            <pc:sldMk cId="2358196583" sldId="270"/>
            <ac:grpSpMk id="201" creationId="{563DED3F-277C-4252-9FF7-203C2596A009}"/>
          </ac:grpSpMkLst>
        </pc:grpChg>
        <pc:grpChg chg="del">
          <ac:chgData name="John Lonergan" userId="db8094ce4aaa691d" providerId="LiveId" clId="{C424CAC7-6F98-4BBB-B665-D4A3E7D80CA6}" dt="2020-10-28T20:59:47.605" v="10105" actId="478"/>
          <ac:grpSpMkLst>
            <pc:docMk/>
            <pc:sldMk cId="2358196583" sldId="270"/>
            <ac:grpSpMk id="204" creationId="{5BB63827-522F-40E6-9663-58D7F89EB6D5}"/>
          </ac:grpSpMkLst>
        </pc:grpChg>
        <pc:grpChg chg="del">
          <ac:chgData name="John Lonergan" userId="db8094ce4aaa691d" providerId="LiveId" clId="{C424CAC7-6F98-4BBB-B665-D4A3E7D80CA6}" dt="2020-10-28T20:59:47.605" v="10105" actId="478"/>
          <ac:grpSpMkLst>
            <pc:docMk/>
            <pc:sldMk cId="2358196583" sldId="270"/>
            <ac:grpSpMk id="216" creationId="{9FFDF994-3FC2-4C56-8BA4-651D8DD209DD}"/>
          </ac:grpSpMkLst>
        </pc:grpChg>
        <pc:grpChg chg="del">
          <ac:chgData name="John Lonergan" userId="db8094ce4aaa691d" providerId="LiveId" clId="{C424CAC7-6F98-4BBB-B665-D4A3E7D80CA6}" dt="2020-10-28T20:59:47.605" v="10105" actId="478"/>
          <ac:grpSpMkLst>
            <pc:docMk/>
            <pc:sldMk cId="2358196583" sldId="270"/>
            <ac:grpSpMk id="229" creationId="{53B4871D-BEFA-4BE8-9382-5E011FD0D425}"/>
          </ac:grpSpMkLst>
        </pc:grpChg>
        <pc:grpChg chg="del">
          <ac:chgData name="John Lonergan" userId="db8094ce4aaa691d" providerId="LiveId" clId="{C424CAC7-6F98-4BBB-B665-D4A3E7D80CA6}" dt="2020-10-28T20:59:47.605" v="10105" actId="478"/>
          <ac:grpSpMkLst>
            <pc:docMk/>
            <pc:sldMk cId="2358196583" sldId="270"/>
            <ac:grpSpMk id="232" creationId="{E2484DA1-B5E2-4005-B010-C59856563ADB}"/>
          </ac:grpSpMkLst>
        </pc:grpChg>
        <pc:grpChg chg="del">
          <ac:chgData name="John Lonergan" userId="db8094ce4aaa691d" providerId="LiveId" clId="{C424CAC7-6F98-4BBB-B665-D4A3E7D80CA6}" dt="2020-10-28T20:59:47.605" v="10105" actId="478"/>
          <ac:grpSpMkLst>
            <pc:docMk/>
            <pc:sldMk cId="2358196583" sldId="270"/>
            <ac:grpSpMk id="235" creationId="{C0D6DD6D-D797-4F03-A4A6-61C3E97D5CA0}"/>
          </ac:grpSpMkLst>
        </pc:grpChg>
        <pc:cxnChg chg="del mod">
          <ac:chgData name="John Lonergan" userId="db8094ce4aaa691d" providerId="LiveId" clId="{C424CAC7-6F98-4BBB-B665-D4A3E7D80CA6}" dt="2020-10-28T20:59:47.605" v="10105" actId="478"/>
          <ac:cxnSpMkLst>
            <pc:docMk/>
            <pc:sldMk cId="2358196583" sldId="270"/>
            <ac:cxnSpMk id="89" creationId="{47930AA0-D26A-4B69-86C0-1D99DDBD6A8E}"/>
          </ac:cxnSpMkLst>
        </pc:cxnChg>
        <pc:cxnChg chg="del mod">
          <ac:chgData name="John Lonergan" userId="db8094ce4aaa691d" providerId="LiveId" clId="{C424CAC7-6F98-4BBB-B665-D4A3E7D80CA6}" dt="2020-10-28T20:59:47.605" v="10105" actId="478"/>
          <ac:cxnSpMkLst>
            <pc:docMk/>
            <pc:sldMk cId="2358196583" sldId="270"/>
            <ac:cxnSpMk id="95" creationId="{2EB695B8-47CE-40EB-8CD9-CB3D42E44B9D}"/>
          </ac:cxnSpMkLst>
        </pc:cxnChg>
        <pc:cxnChg chg="del mod">
          <ac:chgData name="John Lonergan" userId="db8094ce4aaa691d" providerId="LiveId" clId="{C424CAC7-6F98-4BBB-B665-D4A3E7D80CA6}" dt="2020-10-28T20:59:47.605" v="10105" actId="478"/>
          <ac:cxnSpMkLst>
            <pc:docMk/>
            <pc:sldMk cId="2358196583" sldId="270"/>
            <ac:cxnSpMk id="97" creationId="{054B6ABB-E296-4E37-8A73-5FE550D88408}"/>
          </ac:cxnSpMkLst>
        </pc:cxnChg>
        <pc:cxnChg chg="del mod">
          <ac:chgData name="John Lonergan" userId="db8094ce4aaa691d" providerId="LiveId" clId="{C424CAC7-6F98-4BBB-B665-D4A3E7D80CA6}" dt="2020-10-28T20:59:47.605" v="10105" actId="478"/>
          <ac:cxnSpMkLst>
            <pc:docMk/>
            <pc:sldMk cId="2358196583" sldId="270"/>
            <ac:cxnSpMk id="98" creationId="{7946218C-1E13-426D-9330-E2092FD0DBAF}"/>
          </ac:cxnSpMkLst>
        </pc:cxnChg>
        <pc:cxnChg chg="del mod">
          <ac:chgData name="John Lonergan" userId="db8094ce4aaa691d" providerId="LiveId" clId="{C424CAC7-6F98-4BBB-B665-D4A3E7D80CA6}" dt="2020-10-28T20:59:47.605" v="10105" actId="478"/>
          <ac:cxnSpMkLst>
            <pc:docMk/>
            <pc:sldMk cId="2358196583" sldId="270"/>
            <ac:cxnSpMk id="105" creationId="{8EA1D242-D47A-4BFD-8789-7448752F5CAA}"/>
          </ac:cxnSpMkLst>
        </pc:cxnChg>
        <pc:cxnChg chg="del mod">
          <ac:chgData name="John Lonergan" userId="db8094ce4aaa691d" providerId="LiveId" clId="{C424CAC7-6F98-4BBB-B665-D4A3E7D80CA6}" dt="2020-10-28T20:59:47.605" v="10105" actId="478"/>
          <ac:cxnSpMkLst>
            <pc:docMk/>
            <pc:sldMk cId="2358196583" sldId="270"/>
            <ac:cxnSpMk id="132" creationId="{F8D58B23-C43F-4CEC-8102-268DBA6E7C77}"/>
          </ac:cxnSpMkLst>
        </pc:cxnChg>
        <pc:cxnChg chg="del mod">
          <ac:chgData name="John Lonergan" userId="db8094ce4aaa691d" providerId="LiveId" clId="{C424CAC7-6F98-4BBB-B665-D4A3E7D80CA6}" dt="2020-10-28T20:59:47.605" v="10105" actId="478"/>
          <ac:cxnSpMkLst>
            <pc:docMk/>
            <pc:sldMk cId="2358196583" sldId="270"/>
            <ac:cxnSpMk id="138" creationId="{FAE0D148-C2E2-4C66-8BE8-D8BDB3CCF097}"/>
          </ac:cxnSpMkLst>
        </pc:cxnChg>
        <pc:cxnChg chg="del mod">
          <ac:chgData name="John Lonergan" userId="db8094ce4aaa691d" providerId="LiveId" clId="{C424CAC7-6F98-4BBB-B665-D4A3E7D80CA6}" dt="2020-10-28T20:59:47.605" v="10105" actId="478"/>
          <ac:cxnSpMkLst>
            <pc:docMk/>
            <pc:sldMk cId="2358196583" sldId="270"/>
            <ac:cxnSpMk id="146" creationId="{50F675A1-AA2B-4402-BEC1-F6E8D7E541DF}"/>
          </ac:cxnSpMkLst>
        </pc:cxnChg>
        <pc:cxnChg chg="del mod">
          <ac:chgData name="John Lonergan" userId="db8094ce4aaa691d" providerId="LiveId" clId="{C424CAC7-6F98-4BBB-B665-D4A3E7D80CA6}" dt="2020-10-28T20:59:47.605" v="10105" actId="478"/>
          <ac:cxnSpMkLst>
            <pc:docMk/>
            <pc:sldMk cId="2358196583" sldId="270"/>
            <ac:cxnSpMk id="158" creationId="{66094F90-6D27-4AE8-BD83-B3A70B8D5A3B}"/>
          </ac:cxnSpMkLst>
        </pc:cxnChg>
        <pc:cxnChg chg="del mod">
          <ac:chgData name="John Lonergan" userId="db8094ce4aaa691d" providerId="LiveId" clId="{C424CAC7-6F98-4BBB-B665-D4A3E7D80CA6}" dt="2020-10-28T20:59:47.605" v="10105" actId="478"/>
          <ac:cxnSpMkLst>
            <pc:docMk/>
            <pc:sldMk cId="2358196583" sldId="270"/>
            <ac:cxnSpMk id="161" creationId="{0238AE36-AEC0-4786-9588-F49512C53EB5}"/>
          </ac:cxnSpMkLst>
        </pc:cxnChg>
        <pc:cxnChg chg="mod">
          <ac:chgData name="John Lonergan" userId="db8094ce4aaa691d" providerId="LiveId" clId="{C424CAC7-6F98-4BBB-B665-D4A3E7D80CA6}" dt="2020-10-28T20:59:47.605" v="10105" actId="478"/>
          <ac:cxnSpMkLst>
            <pc:docMk/>
            <pc:sldMk cId="2358196583" sldId="270"/>
            <ac:cxnSpMk id="217" creationId="{8036E3D4-8001-4226-B776-84F841BE1F09}"/>
          </ac:cxnSpMkLst>
        </pc:cxnChg>
        <pc:cxnChg chg="del mod">
          <ac:chgData name="John Lonergan" userId="db8094ce4aaa691d" providerId="LiveId" clId="{C424CAC7-6F98-4BBB-B665-D4A3E7D80CA6}" dt="2020-10-28T20:59:47.605" v="10105" actId="478"/>
          <ac:cxnSpMkLst>
            <pc:docMk/>
            <pc:sldMk cId="2358196583" sldId="270"/>
            <ac:cxnSpMk id="220" creationId="{4DCB3015-3954-47C6-A346-8338ACEE6413}"/>
          </ac:cxnSpMkLst>
        </pc:cxnChg>
        <pc:cxnChg chg="del mod">
          <ac:chgData name="John Lonergan" userId="db8094ce4aaa691d" providerId="LiveId" clId="{C424CAC7-6F98-4BBB-B665-D4A3E7D80CA6}" dt="2020-10-28T20:59:47.605" v="10105" actId="478"/>
          <ac:cxnSpMkLst>
            <pc:docMk/>
            <pc:sldMk cId="2358196583" sldId="270"/>
            <ac:cxnSpMk id="222" creationId="{8A345900-5882-483D-863F-0B97A9E390BC}"/>
          </ac:cxnSpMkLst>
        </pc:cxnChg>
        <pc:cxnChg chg="del mod">
          <ac:chgData name="John Lonergan" userId="db8094ce4aaa691d" providerId="LiveId" clId="{C424CAC7-6F98-4BBB-B665-D4A3E7D80CA6}" dt="2020-10-28T20:59:47.605" v="10105" actId="478"/>
          <ac:cxnSpMkLst>
            <pc:docMk/>
            <pc:sldMk cId="2358196583" sldId="270"/>
            <ac:cxnSpMk id="224" creationId="{4CC622CC-757A-41D9-A3A8-A7726DDA8D7F}"/>
          </ac:cxnSpMkLst>
        </pc:cxnChg>
        <pc:cxnChg chg="mod">
          <ac:chgData name="John Lonergan" userId="db8094ce4aaa691d" providerId="LiveId" clId="{C424CAC7-6F98-4BBB-B665-D4A3E7D80CA6}" dt="2020-10-28T20:59:47.605" v="10105" actId="478"/>
          <ac:cxnSpMkLst>
            <pc:docMk/>
            <pc:sldMk cId="2358196583" sldId="270"/>
            <ac:cxnSpMk id="226" creationId="{72B8785D-7529-45D6-A1EB-B6D5B63900B9}"/>
          </ac:cxnSpMkLst>
        </pc:cxnChg>
        <pc:cxnChg chg="mod">
          <ac:chgData name="John Lonergan" userId="db8094ce4aaa691d" providerId="LiveId" clId="{C424CAC7-6F98-4BBB-B665-D4A3E7D80CA6}" dt="2020-10-28T20:59:47.605" v="10105" actId="478"/>
          <ac:cxnSpMkLst>
            <pc:docMk/>
            <pc:sldMk cId="2358196583" sldId="270"/>
            <ac:cxnSpMk id="230" creationId="{2C263892-584C-4C61-A3C5-634DE22551C1}"/>
          </ac:cxnSpMkLst>
        </pc:cxnChg>
        <pc:cxnChg chg="mod">
          <ac:chgData name="John Lonergan" userId="db8094ce4aaa691d" providerId="LiveId" clId="{C424CAC7-6F98-4BBB-B665-D4A3E7D80CA6}" dt="2020-10-28T20:59:47.605" v="10105" actId="478"/>
          <ac:cxnSpMkLst>
            <pc:docMk/>
            <pc:sldMk cId="2358196583" sldId="270"/>
            <ac:cxnSpMk id="233" creationId="{0248867C-A2FA-4F25-92F4-C9A016A52959}"/>
          </ac:cxnSpMkLst>
        </pc:cxnChg>
        <pc:cxnChg chg="mod">
          <ac:chgData name="John Lonergan" userId="db8094ce4aaa691d" providerId="LiveId" clId="{C424CAC7-6F98-4BBB-B665-D4A3E7D80CA6}" dt="2020-10-28T20:59:47.605" v="10105" actId="478"/>
          <ac:cxnSpMkLst>
            <pc:docMk/>
            <pc:sldMk cId="2358196583" sldId="270"/>
            <ac:cxnSpMk id="236" creationId="{D2F3BDD9-4C7D-4797-BFD7-D3EDFD18B9BA}"/>
          </ac:cxnSpMkLst>
        </pc:cxnChg>
      </pc:sldChg>
      <pc:sldChg chg="addSp delSp modSp new mod ord">
        <pc:chgData name="John Lonergan" userId="db8094ce4aaa691d" providerId="LiveId" clId="{C424CAC7-6F98-4BBB-B665-D4A3E7D80CA6}" dt="2020-10-28T21:36:18.857" v="11681" actId="1076"/>
        <pc:sldMkLst>
          <pc:docMk/>
          <pc:sldMk cId="2536986269" sldId="271"/>
        </pc:sldMkLst>
        <pc:spChg chg="del">
          <ac:chgData name="John Lonergan" userId="db8094ce4aaa691d" providerId="LiveId" clId="{C424CAC7-6F98-4BBB-B665-D4A3E7D80CA6}" dt="2020-10-28T21:35:19.255" v="11674" actId="478"/>
          <ac:spMkLst>
            <pc:docMk/>
            <pc:sldMk cId="2536986269" sldId="271"/>
            <ac:spMk id="2" creationId="{9E6EB821-8716-4AE3-8507-8573B7B0869E}"/>
          </ac:spMkLst>
        </pc:spChg>
        <pc:spChg chg="del">
          <ac:chgData name="John Lonergan" userId="db8094ce4aaa691d" providerId="LiveId" clId="{C424CAC7-6F98-4BBB-B665-D4A3E7D80CA6}" dt="2020-10-28T21:35:19.255" v="11674" actId="478"/>
          <ac:spMkLst>
            <pc:docMk/>
            <pc:sldMk cId="2536986269" sldId="271"/>
            <ac:spMk id="3" creationId="{B46C2819-CFC3-4981-8797-E5EACB9FA62E}"/>
          </ac:spMkLst>
        </pc:spChg>
        <pc:spChg chg="add">
          <ac:chgData name="John Lonergan" userId="db8094ce4aaa691d" providerId="LiveId" clId="{C424CAC7-6F98-4BBB-B665-D4A3E7D80CA6}" dt="2020-10-28T21:35:20.190" v="11675" actId="22"/>
          <ac:spMkLst>
            <pc:docMk/>
            <pc:sldMk cId="2536986269" sldId="271"/>
            <ac:spMk id="5" creationId="{9C3473E7-B7D8-4788-820F-4F928D2625A3}"/>
          </ac:spMkLst>
        </pc:spChg>
        <pc:picChg chg="add mod">
          <ac:chgData name="John Lonergan" userId="db8094ce4aaa691d" providerId="LiveId" clId="{C424CAC7-6F98-4BBB-B665-D4A3E7D80CA6}" dt="2020-10-28T21:36:18.857" v="11681" actId="1076"/>
          <ac:picMkLst>
            <pc:docMk/>
            <pc:sldMk cId="2536986269" sldId="271"/>
            <ac:picMk id="2050" creationId="{C3AE8EB0-44C3-4471-91FC-13C885852790}"/>
          </ac:picMkLst>
        </pc:picChg>
      </pc:sldChg>
      <pc:sldChg chg="delSp modSp add mod">
        <pc:chgData name="John Lonergan" userId="db8094ce4aaa691d" providerId="LiveId" clId="{C424CAC7-6F98-4BBB-B665-D4A3E7D80CA6}" dt="2020-10-28T22:04:48.195" v="11687" actId="6549"/>
        <pc:sldMkLst>
          <pc:docMk/>
          <pc:sldMk cId="3130624543" sldId="272"/>
        </pc:sldMkLst>
        <pc:spChg chg="del">
          <ac:chgData name="John Lonergan" userId="db8094ce4aaa691d" providerId="LiveId" clId="{C424CAC7-6F98-4BBB-B665-D4A3E7D80CA6}" dt="2020-10-28T22:04:08.029" v="11684" actId="478"/>
          <ac:spMkLst>
            <pc:docMk/>
            <pc:sldMk cId="3130624543" sldId="272"/>
            <ac:spMk id="93" creationId="{732D574B-BD6A-4206-9D80-5CB95B82E14F}"/>
          </ac:spMkLst>
        </pc:spChg>
        <pc:spChg chg="del">
          <ac:chgData name="John Lonergan" userId="db8094ce4aaa691d" providerId="LiveId" clId="{C424CAC7-6F98-4BBB-B665-D4A3E7D80CA6}" dt="2020-10-28T22:04:08.029" v="11684" actId="478"/>
          <ac:spMkLst>
            <pc:docMk/>
            <pc:sldMk cId="3130624543" sldId="272"/>
            <ac:spMk id="116" creationId="{CB9039CD-01AB-42FC-A294-C3E480C62C12}"/>
          </ac:spMkLst>
        </pc:spChg>
        <pc:spChg chg="mod">
          <ac:chgData name="John Lonergan" userId="db8094ce4aaa691d" providerId="LiveId" clId="{C424CAC7-6F98-4BBB-B665-D4A3E7D80CA6}" dt="2020-10-28T22:04:48.195" v="11687" actId="6549"/>
          <ac:spMkLst>
            <pc:docMk/>
            <pc:sldMk cId="3130624543" sldId="272"/>
            <ac:spMk id="119" creationId="{0608A18E-DC6D-4C5F-AC1F-4A5B3555F9D7}"/>
          </ac:spMkLst>
        </pc:spChg>
        <pc:spChg chg="del">
          <ac:chgData name="John Lonergan" userId="db8094ce4aaa691d" providerId="LiveId" clId="{C424CAC7-6F98-4BBB-B665-D4A3E7D80CA6}" dt="2020-10-28T22:04:08.029" v="11684" actId="478"/>
          <ac:spMkLst>
            <pc:docMk/>
            <pc:sldMk cId="3130624543" sldId="272"/>
            <ac:spMk id="120" creationId="{9D6FEF10-CD9C-4A4E-8D86-93BAC16821B5}"/>
          </ac:spMkLst>
        </pc:spChg>
        <pc:spChg chg="del">
          <ac:chgData name="John Lonergan" userId="db8094ce4aaa691d" providerId="LiveId" clId="{C424CAC7-6F98-4BBB-B665-D4A3E7D80CA6}" dt="2020-10-28T22:04:08.029" v="11684" actId="478"/>
          <ac:spMkLst>
            <pc:docMk/>
            <pc:sldMk cId="3130624543" sldId="272"/>
            <ac:spMk id="121" creationId="{E5C91BA6-1956-4B02-8EB6-05CB8740F8F1}"/>
          </ac:spMkLst>
        </pc:spChg>
        <pc:spChg chg="del">
          <ac:chgData name="John Lonergan" userId="db8094ce4aaa691d" providerId="LiveId" clId="{C424CAC7-6F98-4BBB-B665-D4A3E7D80CA6}" dt="2020-10-28T22:04:08.029" v="11684" actId="478"/>
          <ac:spMkLst>
            <pc:docMk/>
            <pc:sldMk cId="3130624543" sldId="272"/>
            <ac:spMk id="122" creationId="{63574A3E-3C88-4437-97CA-7F7B28095A78}"/>
          </ac:spMkLst>
        </pc:spChg>
        <pc:spChg chg="del">
          <ac:chgData name="John Lonergan" userId="db8094ce4aaa691d" providerId="LiveId" clId="{C424CAC7-6F98-4BBB-B665-D4A3E7D80CA6}" dt="2020-10-28T22:04:08.029" v="11684" actId="478"/>
          <ac:spMkLst>
            <pc:docMk/>
            <pc:sldMk cId="3130624543" sldId="272"/>
            <ac:spMk id="124" creationId="{EB60F9FB-33DD-46D3-93B7-870FEC26322B}"/>
          </ac:spMkLst>
        </pc:spChg>
        <pc:spChg chg="del">
          <ac:chgData name="John Lonergan" userId="db8094ce4aaa691d" providerId="LiveId" clId="{C424CAC7-6F98-4BBB-B665-D4A3E7D80CA6}" dt="2020-10-28T22:04:08.029" v="11684" actId="478"/>
          <ac:spMkLst>
            <pc:docMk/>
            <pc:sldMk cId="3130624543" sldId="272"/>
            <ac:spMk id="128" creationId="{55CC6F7D-D20A-4457-9E2D-FD8E632CCF17}"/>
          </ac:spMkLst>
        </pc:spChg>
        <pc:spChg chg="del">
          <ac:chgData name="John Lonergan" userId="db8094ce4aaa691d" providerId="LiveId" clId="{C424CAC7-6F98-4BBB-B665-D4A3E7D80CA6}" dt="2020-10-28T22:04:08.029" v="11684" actId="478"/>
          <ac:spMkLst>
            <pc:docMk/>
            <pc:sldMk cId="3130624543" sldId="272"/>
            <ac:spMk id="181" creationId="{077F2341-A918-4CFF-BA06-EE6A1D51F959}"/>
          </ac:spMkLst>
        </pc:spChg>
        <pc:spChg chg="del">
          <ac:chgData name="John Lonergan" userId="db8094ce4aaa691d" providerId="LiveId" clId="{C424CAC7-6F98-4BBB-B665-D4A3E7D80CA6}" dt="2020-10-28T22:04:08.029" v="11684" actId="478"/>
          <ac:spMkLst>
            <pc:docMk/>
            <pc:sldMk cId="3130624543" sldId="272"/>
            <ac:spMk id="1028" creationId="{BA69FFA2-B3AA-4590-A130-1D6F74B80914}"/>
          </ac:spMkLst>
        </pc:spChg>
        <pc:spChg chg="del">
          <ac:chgData name="John Lonergan" userId="db8094ce4aaa691d" providerId="LiveId" clId="{C424CAC7-6F98-4BBB-B665-D4A3E7D80CA6}" dt="2020-10-28T22:04:08.029" v="11684" actId="478"/>
          <ac:spMkLst>
            <pc:docMk/>
            <pc:sldMk cId="3130624543" sldId="272"/>
            <ac:spMk id="1074" creationId="{DC0EB1BC-C428-4D2C-B754-0417B00BFE09}"/>
          </ac:spMkLst>
        </pc:spChg>
        <pc:cxnChg chg="del mod">
          <ac:chgData name="John Lonergan" userId="db8094ce4aaa691d" providerId="LiveId" clId="{C424CAC7-6F98-4BBB-B665-D4A3E7D80CA6}" dt="2020-10-28T22:04:08.029" v="11684" actId="478"/>
          <ac:cxnSpMkLst>
            <pc:docMk/>
            <pc:sldMk cId="3130624543" sldId="272"/>
            <ac:cxnSpMk id="117" creationId="{55CFF242-4C25-434D-ACB2-2EB782B18AFA}"/>
          </ac:cxnSpMkLst>
        </pc:cxnChg>
        <pc:cxnChg chg="del mod">
          <ac:chgData name="John Lonergan" userId="db8094ce4aaa691d" providerId="LiveId" clId="{C424CAC7-6F98-4BBB-B665-D4A3E7D80CA6}" dt="2020-10-28T22:04:08.029" v="11684" actId="478"/>
          <ac:cxnSpMkLst>
            <pc:docMk/>
            <pc:sldMk cId="3130624543" sldId="272"/>
            <ac:cxnSpMk id="123" creationId="{68D7697A-A598-4B8B-8E32-7196BFDC5D54}"/>
          </ac:cxnSpMkLst>
        </pc:cxnChg>
        <pc:cxnChg chg="del mod">
          <ac:chgData name="John Lonergan" userId="db8094ce4aaa691d" providerId="LiveId" clId="{C424CAC7-6F98-4BBB-B665-D4A3E7D80CA6}" dt="2020-10-28T22:04:08.029" v="11684" actId="478"/>
          <ac:cxnSpMkLst>
            <pc:docMk/>
            <pc:sldMk cId="3130624543" sldId="272"/>
            <ac:cxnSpMk id="125" creationId="{43908B08-961D-4F95-95A4-DFD702737A12}"/>
          </ac:cxnSpMkLst>
        </pc:cxnChg>
        <pc:cxnChg chg="del mod">
          <ac:chgData name="John Lonergan" userId="db8094ce4aaa691d" providerId="LiveId" clId="{C424CAC7-6F98-4BBB-B665-D4A3E7D80CA6}" dt="2020-10-28T22:04:08.029" v="11684" actId="478"/>
          <ac:cxnSpMkLst>
            <pc:docMk/>
            <pc:sldMk cId="3130624543" sldId="272"/>
            <ac:cxnSpMk id="126" creationId="{1D9F7E34-12D6-490A-B93C-CB84079EA012}"/>
          </ac:cxnSpMkLst>
        </pc:cxnChg>
        <pc:cxnChg chg="del mod">
          <ac:chgData name="John Lonergan" userId="db8094ce4aaa691d" providerId="LiveId" clId="{C424CAC7-6F98-4BBB-B665-D4A3E7D80CA6}" dt="2020-10-28T22:04:08.029" v="11684" actId="478"/>
          <ac:cxnSpMkLst>
            <pc:docMk/>
            <pc:sldMk cId="3130624543" sldId="272"/>
            <ac:cxnSpMk id="127" creationId="{E04282F1-5277-4CD9-A2B1-171F104F050D}"/>
          </ac:cxnSpMkLst>
        </pc:cxnChg>
        <pc:cxnChg chg="del">
          <ac:chgData name="John Lonergan" userId="db8094ce4aaa691d" providerId="LiveId" clId="{C424CAC7-6F98-4BBB-B665-D4A3E7D80CA6}" dt="2020-10-28T22:04:08.029" v="11684" actId="478"/>
          <ac:cxnSpMkLst>
            <pc:docMk/>
            <pc:sldMk cId="3130624543" sldId="272"/>
            <ac:cxnSpMk id="145" creationId="{B34FC429-3355-442C-A5CD-487FAAC72A1C}"/>
          </ac:cxnSpMkLst>
        </pc:cxnChg>
        <pc:cxnChg chg="del">
          <ac:chgData name="John Lonergan" userId="db8094ce4aaa691d" providerId="LiveId" clId="{C424CAC7-6F98-4BBB-B665-D4A3E7D80CA6}" dt="2020-10-28T22:04:08.029" v="11684" actId="478"/>
          <ac:cxnSpMkLst>
            <pc:docMk/>
            <pc:sldMk cId="3130624543" sldId="272"/>
            <ac:cxnSpMk id="180" creationId="{6548C10F-4D4D-4B95-ADF7-D5F07A0E7406}"/>
          </ac:cxnSpMkLst>
        </pc:cxnChg>
        <pc:cxnChg chg="del">
          <ac:chgData name="John Lonergan" userId="db8094ce4aaa691d" providerId="LiveId" clId="{C424CAC7-6F98-4BBB-B665-D4A3E7D80CA6}" dt="2020-10-28T22:04:08.029" v="11684" actId="478"/>
          <ac:cxnSpMkLst>
            <pc:docMk/>
            <pc:sldMk cId="3130624543" sldId="272"/>
            <ac:cxnSpMk id="182" creationId="{B6A53FA6-EB3B-4FEF-9A26-5679F7973343}"/>
          </ac:cxnSpMkLst>
        </pc:cxnChg>
      </pc:sldChg>
      <pc:sldChg chg="addSp delSp modSp add mod setBg">
        <pc:chgData name="John Lonergan" userId="db8094ce4aaa691d" providerId="LiveId" clId="{C424CAC7-6F98-4BBB-B665-D4A3E7D80CA6}" dt="2020-10-29T05:20:39.866" v="11847" actId="255"/>
        <pc:sldMkLst>
          <pc:docMk/>
          <pc:sldMk cId="4038609777" sldId="273"/>
        </pc:sldMkLst>
        <pc:spChg chg="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4" creationId="{497916BC-E657-4FAD-BBDA-BFF652F88488}"/>
          </ac:spMkLst>
        </pc:spChg>
        <pc:spChg chg="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18" creationId="{50A6CF68-C680-45D2-9987-BA7A8FDC0DCA}"/>
          </ac:spMkLst>
        </pc:spChg>
        <pc:spChg chg="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20" creationId="{A2281A35-A6CD-4108-8F01-B53D7F25B059}"/>
          </ac:spMkLst>
        </pc:spChg>
        <pc:spChg chg="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43" creationId="{1E217EE3-8FE2-4DEB-94E3-17E1BFB87445}"/>
          </ac:spMkLst>
        </pc:spChg>
        <pc:spChg chg="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57" creationId="{5A1F205E-C02D-44B4-A2EE-7660832FC272}"/>
          </ac:spMkLst>
        </pc:spChg>
        <pc:spChg chg="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59" creationId="{51B62D7F-1224-4D1A-ABC4-8BA021506523}"/>
          </ac:spMkLst>
        </pc:spChg>
        <pc:spChg chg="add mod">
          <ac:chgData name="John Lonergan" userId="db8094ce4aaa691d" providerId="LiveId" clId="{C424CAC7-6F98-4BBB-B665-D4A3E7D80CA6}" dt="2020-10-29T05:19:26.034" v="11777" actId="207"/>
          <ac:spMkLst>
            <pc:docMk/>
            <pc:sldMk cId="4038609777" sldId="273"/>
            <ac:spMk id="66" creationId="{5D72F475-FABE-4DDF-ABD9-62DEE73FFE28}"/>
          </ac:spMkLst>
        </pc:spChg>
        <pc:spChg chg="add mod">
          <ac:chgData name="John Lonergan" userId="db8094ce4aaa691d" providerId="LiveId" clId="{C424CAC7-6F98-4BBB-B665-D4A3E7D80CA6}" dt="2020-10-29T05:19:51.220" v="11806" actId="1036"/>
          <ac:spMkLst>
            <pc:docMk/>
            <pc:sldMk cId="4038609777" sldId="273"/>
            <ac:spMk id="67" creationId="{4BC3D678-3B8E-44D2-9826-D0D1DA20DAFC}"/>
          </ac:spMkLst>
        </pc:spChg>
        <pc:spChg chg="add mod">
          <ac:chgData name="John Lonergan" userId="db8094ce4aaa691d" providerId="LiveId" clId="{C424CAC7-6F98-4BBB-B665-D4A3E7D80CA6}" dt="2020-10-29T05:19:12.263" v="11773"/>
          <ac:spMkLst>
            <pc:docMk/>
            <pc:sldMk cId="4038609777" sldId="273"/>
            <ac:spMk id="68" creationId="{5E117D8C-AF29-4F9D-B88F-C0CEC13D75EC}"/>
          </ac:spMkLst>
        </pc:spChg>
        <pc:spChg chg="add mod">
          <ac:chgData name="John Lonergan" userId="db8094ce4aaa691d" providerId="LiveId" clId="{C424CAC7-6F98-4BBB-B665-D4A3E7D80CA6}" dt="2020-10-29T05:19:23.474" v="11776" actId="207"/>
          <ac:spMkLst>
            <pc:docMk/>
            <pc:sldMk cId="4038609777" sldId="273"/>
            <ac:spMk id="70" creationId="{07F77C3F-B1AC-4D3D-B5B8-D61F7E2485C3}"/>
          </ac:spMkLst>
        </pc:spChg>
        <pc:spChg chg="add mod">
          <ac:chgData name="John Lonergan" userId="db8094ce4aaa691d" providerId="LiveId" clId="{C424CAC7-6F98-4BBB-B665-D4A3E7D80CA6}" dt="2020-10-29T05:19:39.820" v="11785" actId="207"/>
          <ac:spMkLst>
            <pc:docMk/>
            <pc:sldMk cId="4038609777" sldId="273"/>
            <ac:spMk id="73" creationId="{B5A38B0A-3CBF-4E69-A9A0-C644EEB5E565}"/>
          </ac:spMkLst>
        </pc:spChg>
        <pc:spChg chg="add mod">
          <ac:chgData name="John Lonergan" userId="db8094ce4aaa691d" providerId="LiveId" clId="{C424CAC7-6F98-4BBB-B665-D4A3E7D80CA6}" dt="2020-10-29T05:20:07.025" v="11839" actId="1035"/>
          <ac:spMkLst>
            <pc:docMk/>
            <pc:sldMk cId="4038609777" sldId="273"/>
            <ac:spMk id="75" creationId="{79B2B40C-218C-4BCF-880C-73F58AC0F218}"/>
          </ac:spMkLst>
        </pc:spChg>
        <pc:spChg chg="add mod">
          <ac:chgData name="John Lonergan" userId="db8094ce4aaa691d" providerId="LiveId" clId="{C424CAC7-6F98-4BBB-B665-D4A3E7D80CA6}" dt="2020-10-29T05:19:12.263" v="11773"/>
          <ac:spMkLst>
            <pc:docMk/>
            <pc:sldMk cId="4038609777" sldId="273"/>
            <ac:spMk id="76" creationId="{278E7D46-8D16-4D32-AB1D-A43A0F48DF38}"/>
          </ac:spMkLst>
        </pc:spChg>
        <pc:spChg chg="add mod">
          <ac:chgData name="John Lonergan" userId="db8094ce4aaa691d" providerId="LiveId" clId="{C424CAC7-6F98-4BBB-B665-D4A3E7D80CA6}" dt="2020-10-29T05:19:12.263" v="11773"/>
          <ac:spMkLst>
            <pc:docMk/>
            <pc:sldMk cId="4038609777" sldId="273"/>
            <ac:spMk id="77" creationId="{D960776D-874B-4874-976D-D9E9AE5623DA}"/>
          </ac:spMkLst>
        </pc:spChg>
        <pc:spChg chg="add mod">
          <ac:chgData name="John Lonergan" userId="db8094ce4aaa691d" providerId="LiveId" clId="{C424CAC7-6F98-4BBB-B665-D4A3E7D80CA6}" dt="2020-10-29T05:19:38.002" v="11784" actId="207"/>
          <ac:spMkLst>
            <pc:docMk/>
            <pc:sldMk cId="4038609777" sldId="273"/>
            <ac:spMk id="79" creationId="{C2C79AAB-15BE-40BF-B859-451E92234320}"/>
          </ac:spMkLst>
        </pc:spChg>
        <pc:spChg chg="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80" creationId="{D2222D2B-668A-41BC-9236-DE8A3A2AE25A}"/>
          </ac:spMkLst>
        </pc:spChg>
        <pc:spChg chg="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82" creationId="{9C75FCCB-97D1-4C4A-ACB8-E07564BF8A91}"/>
          </ac:spMkLst>
        </pc:spChg>
        <pc:spChg chg="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83" creationId="{2A47BE00-4361-4CCE-9D0B-920675747C27}"/>
          </ac:spMkLst>
        </pc:spChg>
        <pc:spChg chg="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84" creationId="{7E1F0D11-40DC-48CA-A018-F6B718AEAB1A}"/>
          </ac:spMkLst>
        </pc:spChg>
        <pc:spChg chg="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86" creationId="{445526F5-C3F2-4F9D-B7D2-63B53F8EC209}"/>
          </ac:spMkLst>
        </pc:spChg>
        <pc:spChg chg="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93" creationId="{732D574B-BD6A-4206-9D80-5CB95B82E14F}"/>
          </ac:spMkLst>
        </pc:spChg>
        <pc:spChg chg="add mod">
          <ac:chgData name="John Lonergan" userId="db8094ce4aaa691d" providerId="LiveId" clId="{C424CAC7-6F98-4BBB-B665-D4A3E7D80CA6}" dt="2020-10-29T05:19:36.108" v="11783" actId="207"/>
          <ac:spMkLst>
            <pc:docMk/>
            <pc:sldMk cId="4038609777" sldId="273"/>
            <ac:spMk id="94" creationId="{6AD3696F-13CA-4A82-9D21-CF0A3560F839}"/>
          </ac:spMkLst>
        </pc:spChg>
        <pc:spChg chg="add mod">
          <ac:chgData name="John Lonergan" userId="db8094ce4aaa691d" providerId="LiveId" clId="{C424CAC7-6F98-4BBB-B665-D4A3E7D80CA6}" dt="2020-10-29T05:19:44.640" v="11793" actId="1035"/>
          <ac:spMkLst>
            <pc:docMk/>
            <pc:sldMk cId="4038609777" sldId="273"/>
            <ac:spMk id="95" creationId="{4472915F-2400-438A-9281-040F73AD0AE5}"/>
          </ac:spMkLst>
        </pc:spChg>
        <pc:spChg chg="add mod">
          <ac:chgData name="John Lonergan" userId="db8094ce4aaa691d" providerId="LiveId" clId="{C424CAC7-6F98-4BBB-B665-D4A3E7D80CA6}" dt="2020-10-29T05:19:12.263" v="11773"/>
          <ac:spMkLst>
            <pc:docMk/>
            <pc:sldMk cId="4038609777" sldId="273"/>
            <ac:spMk id="97" creationId="{7BAFAAC2-4DAE-4A07-92C7-E24CAE18254D}"/>
          </ac:spMkLst>
        </pc:spChg>
        <pc:spChg chg="add mod">
          <ac:chgData name="John Lonergan" userId="db8094ce4aaa691d" providerId="LiveId" clId="{C424CAC7-6F98-4BBB-B665-D4A3E7D80CA6}" dt="2020-10-29T05:19:30.518" v="11780" actId="207"/>
          <ac:spMkLst>
            <pc:docMk/>
            <pc:sldMk cId="4038609777" sldId="273"/>
            <ac:spMk id="99" creationId="{AAD0BD6F-7709-406A-9C96-CF1A9D65F4A5}"/>
          </ac:spMkLst>
        </pc:spChg>
        <pc:spChg chg="add mod">
          <ac:chgData name="John Lonergan" userId="db8094ce4aaa691d" providerId="LiveId" clId="{C424CAC7-6F98-4BBB-B665-D4A3E7D80CA6}" dt="2020-10-29T05:20:02.205" v="11830" actId="1035"/>
          <ac:spMkLst>
            <pc:docMk/>
            <pc:sldMk cId="4038609777" sldId="273"/>
            <ac:spMk id="100" creationId="{647D6F85-E9A5-46EB-B1DF-3C3A7038101C}"/>
          </ac:spMkLst>
        </pc:spChg>
        <pc:spChg chg="add mod">
          <ac:chgData name="John Lonergan" userId="db8094ce4aaa691d" providerId="LiveId" clId="{C424CAC7-6F98-4BBB-B665-D4A3E7D80CA6}" dt="2020-10-29T05:19:12.263" v="11773"/>
          <ac:spMkLst>
            <pc:docMk/>
            <pc:sldMk cId="4038609777" sldId="273"/>
            <ac:spMk id="102" creationId="{51C319C3-1AC8-41CB-88B7-FFB332D84C19}"/>
          </ac:spMkLst>
        </pc:spChg>
        <pc:spChg chg="add mod">
          <ac:chgData name="John Lonergan" userId="db8094ce4aaa691d" providerId="LiveId" clId="{C424CAC7-6F98-4BBB-B665-D4A3E7D80CA6}" dt="2020-10-29T05:19:27.739" v="11778" actId="207"/>
          <ac:spMkLst>
            <pc:docMk/>
            <pc:sldMk cId="4038609777" sldId="273"/>
            <ac:spMk id="104" creationId="{DB98CB67-BBC0-45FF-8E0E-AF56C70405D3}"/>
          </ac:spMkLst>
        </pc:spChg>
        <pc:spChg chg="add mod">
          <ac:chgData name="John Lonergan" userId="db8094ce4aaa691d" providerId="LiveId" clId="{C424CAC7-6F98-4BBB-B665-D4A3E7D80CA6}" dt="2020-10-29T05:19:32.607" v="11781" actId="207"/>
          <ac:spMkLst>
            <pc:docMk/>
            <pc:sldMk cId="4038609777" sldId="273"/>
            <ac:spMk id="108" creationId="{BC7C94BC-6574-4892-83A3-E51AF4707577}"/>
          </ac:spMkLst>
        </pc:spChg>
        <pc:spChg chg="add mod">
          <ac:chgData name="John Lonergan" userId="db8094ce4aaa691d" providerId="LiveId" clId="{C424CAC7-6F98-4BBB-B665-D4A3E7D80CA6}" dt="2020-10-29T05:19:34.284" v="11782" actId="207"/>
          <ac:spMkLst>
            <pc:docMk/>
            <pc:sldMk cId="4038609777" sldId="273"/>
            <ac:spMk id="109" creationId="{AA54BAC5-9757-4320-B06E-8BAC440622E2}"/>
          </ac:spMkLst>
        </pc:spChg>
        <pc:spChg chg="add del mod">
          <ac:chgData name="John Lonergan" userId="db8094ce4aaa691d" providerId="LiveId" clId="{C424CAC7-6F98-4BBB-B665-D4A3E7D80CA6}" dt="2020-10-29T05:20:22.430" v="11844" actId="478"/>
          <ac:spMkLst>
            <pc:docMk/>
            <pc:sldMk cId="4038609777" sldId="273"/>
            <ac:spMk id="111" creationId="{91286AE2-6BAD-45F6-8E38-8784EE8AA403}"/>
          </ac:spMkLst>
        </pc:spChg>
        <pc:spChg chg="add mod">
          <ac:chgData name="John Lonergan" userId="db8094ce4aaa691d" providerId="LiveId" clId="{C424CAC7-6F98-4BBB-B665-D4A3E7D80CA6}" dt="2020-10-29T05:20:39.866" v="11847" actId="255"/>
          <ac:spMkLst>
            <pc:docMk/>
            <pc:sldMk cId="4038609777" sldId="273"/>
            <ac:spMk id="112" creationId="{1F3020C7-1639-42BF-BDCC-CDBD843FBA0E}"/>
          </ac:spMkLst>
        </pc:spChg>
        <pc:spChg chg="add mod">
          <ac:chgData name="John Lonergan" userId="db8094ce4aaa691d" providerId="LiveId" clId="{C424CAC7-6F98-4BBB-B665-D4A3E7D80CA6}" dt="2020-10-29T05:19:12.263" v="11773"/>
          <ac:spMkLst>
            <pc:docMk/>
            <pc:sldMk cId="4038609777" sldId="273"/>
            <ac:spMk id="114" creationId="{D19C08CC-162C-4B0F-90BA-FC274650224F}"/>
          </ac:spMkLst>
        </pc:spChg>
        <pc:spChg chg="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116" creationId="{CB9039CD-01AB-42FC-A294-C3E480C62C12}"/>
          </ac:spMkLst>
        </pc:spChg>
        <pc:spChg chg="add 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119" creationId="{0608A18E-DC6D-4C5F-AC1F-4A5B3555F9D7}"/>
          </ac:spMkLst>
        </pc:spChg>
        <pc:spChg chg="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120" creationId="{9D6FEF10-CD9C-4A4E-8D86-93BAC16821B5}"/>
          </ac:spMkLst>
        </pc:spChg>
        <pc:spChg chg="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121" creationId="{E5C91BA6-1956-4B02-8EB6-05CB8740F8F1}"/>
          </ac:spMkLst>
        </pc:spChg>
        <pc:spChg chg="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122" creationId="{63574A3E-3C88-4437-97CA-7F7B28095A78}"/>
          </ac:spMkLst>
        </pc:spChg>
        <pc:spChg chg="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124" creationId="{EB60F9FB-33DD-46D3-93B7-870FEC26322B}"/>
          </ac:spMkLst>
        </pc:spChg>
        <pc:spChg chg="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128" creationId="{55CC6F7D-D20A-4457-9E2D-FD8E632CCF17}"/>
          </ac:spMkLst>
        </pc:spChg>
        <pc:spChg chg="add mod">
          <ac:chgData name="John Lonergan" userId="db8094ce4aaa691d" providerId="LiveId" clId="{C424CAC7-6F98-4BBB-B665-D4A3E7D80CA6}" dt="2020-10-29T05:19:12.263" v="11773"/>
          <ac:spMkLst>
            <pc:docMk/>
            <pc:sldMk cId="4038609777" sldId="273"/>
            <ac:spMk id="129" creationId="{7A591EC2-9618-4CAF-B6B1-6CDB3214C5B7}"/>
          </ac:spMkLst>
        </pc:spChg>
        <pc:spChg chg="add mod">
          <ac:chgData name="John Lonergan" userId="db8094ce4aaa691d" providerId="LiveId" clId="{C424CAC7-6F98-4BBB-B665-D4A3E7D80CA6}" dt="2020-10-29T05:19:12.263" v="11773"/>
          <ac:spMkLst>
            <pc:docMk/>
            <pc:sldMk cId="4038609777" sldId="273"/>
            <ac:spMk id="132" creationId="{C9C342F9-64A5-48CD-87C7-A96BDB42C57A}"/>
          </ac:spMkLst>
        </pc:spChg>
        <pc:spChg chg="add del mod">
          <ac:chgData name="John Lonergan" userId="db8094ce4aaa691d" providerId="LiveId" clId="{C424CAC7-6F98-4BBB-B665-D4A3E7D80CA6}" dt="2020-10-29T05:20:12.722" v="11840" actId="478"/>
          <ac:spMkLst>
            <pc:docMk/>
            <pc:sldMk cId="4038609777" sldId="273"/>
            <ac:spMk id="134" creationId="{AF38976E-B019-4769-8085-598CB15C1B64}"/>
          </ac:spMkLst>
        </pc:spChg>
        <pc:spChg chg="add del mod">
          <ac:chgData name="John Lonergan" userId="db8094ce4aaa691d" providerId="LiveId" clId="{C424CAC7-6F98-4BBB-B665-D4A3E7D80CA6}" dt="2020-10-29T05:20:24.571" v="11845" actId="478"/>
          <ac:spMkLst>
            <pc:docMk/>
            <pc:sldMk cId="4038609777" sldId="273"/>
            <ac:spMk id="135" creationId="{0C0DF329-EEBD-44FE-8FED-2C4EF7E739AE}"/>
          </ac:spMkLst>
        </pc:spChg>
        <pc:spChg chg="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181" creationId="{077F2341-A918-4CFF-BA06-EE6A1D51F959}"/>
          </ac:spMkLst>
        </pc:spChg>
        <pc:spChg chg="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184" creationId="{4BF605B7-4F58-42BD-8BA0-AB15DBAB6422}"/>
          </ac:spMkLst>
        </pc:spChg>
        <pc:spChg chg="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187" creationId="{852E48F3-11F2-4EF9-A3BF-BADE3D1CAE3B}"/>
          </ac:spMkLst>
        </pc:spChg>
        <pc:spChg chg="add 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193" creationId="{66305808-C753-4B12-927A-6F820B864AF4}"/>
          </ac:spMkLst>
        </pc:spChg>
        <pc:spChg chg="add 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194" creationId="{CA12E8FF-D515-4D15-94D3-B7BFAD8EC3EC}"/>
          </ac:spMkLst>
        </pc:spChg>
        <pc:spChg chg="add 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195" creationId="{3F4D771C-267C-4514-9D45-B1BE269DA361}"/>
          </ac:spMkLst>
        </pc:spChg>
        <pc:spChg chg="add 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196" creationId="{A1376232-141F-4D41-A9E8-422B2D5AD2C1}"/>
          </ac:spMkLst>
        </pc:spChg>
        <pc:spChg chg="add 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197" creationId="{43685E1D-7429-499F-8B2F-36088E74F7EC}"/>
          </ac:spMkLst>
        </pc:spChg>
        <pc:spChg chg="add 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198" creationId="{3025ED20-2149-4C71-85ED-A0B2A1C976F1}"/>
          </ac:spMkLst>
        </pc:spChg>
        <pc:spChg chg="add 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199" creationId="{1A22DD5A-0ACB-4260-BFD3-50D9B3743B4E}"/>
          </ac:spMkLst>
        </pc:spChg>
        <pc:spChg chg="add 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200" creationId="{6D6353AA-C9C7-4B01-BC48-5B1907F11EFE}"/>
          </ac:spMkLst>
        </pc:spChg>
        <pc:spChg chg="add 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1027" creationId="{6342726C-42BC-4DB5-A713-C05F2886330A}"/>
          </ac:spMkLst>
        </pc:spChg>
        <pc:spChg chg="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1028" creationId="{BA69FFA2-B3AA-4590-A130-1D6F74B80914}"/>
          </ac:spMkLst>
        </pc:spChg>
        <pc:spChg chg="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1056" creationId="{FD7D6486-F949-4134-87EB-03CADF2E5833}"/>
          </ac:spMkLst>
        </pc:spChg>
        <pc:spChg chg="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1065" creationId="{14325C7E-11F7-48E9-BAAD-B7C8AA91269D}"/>
          </ac:spMkLst>
        </pc:spChg>
        <pc:spChg chg="add 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1070" creationId="{339BC83F-EE7A-4AFA-B848-C0CCE6E9DA1E}"/>
          </ac:spMkLst>
        </pc:spChg>
        <pc:spChg chg="add 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1071" creationId="{A6A99AB2-9D23-4A2E-A2E5-B7931406CA84}"/>
          </ac:spMkLst>
        </pc:spChg>
        <pc:spChg chg="add 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1072" creationId="{D5D4D83B-47CF-45A8-B05A-17919694124F}"/>
          </ac:spMkLst>
        </pc:spChg>
        <pc:spChg chg="add 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1073" creationId="{66B37C1D-E325-4902-B202-F1137EC0A067}"/>
          </ac:spMkLst>
        </pc:spChg>
        <pc:spChg chg="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1074" creationId="{DC0EB1BC-C428-4D2C-B754-0417B00BFE09}"/>
          </ac:spMkLst>
        </pc:spChg>
        <pc:picChg chg="add del">
          <ac:chgData name="John Lonergan" userId="db8094ce4aaa691d" providerId="LiveId" clId="{C424CAC7-6F98-4BBB-B665-D4A3E7D80CA6}" dt="2020-10-29T05:19:11.435" v="11772" actId="478"/>
          <ac:picMkLst>
            <pc:docMk/>
            <pc:sldMk cId="4038609777" sldId="273"/>
            <ac:picMk id="189" creationId="{DADABC4A-1A36-44E5-8A1A-E453179420C7}"/>
          </ac:picMkLst>
        </pc:picChg>
        <pc:picChg chg="add del">
          <ac:chgData name="John Lonergan" userId="db8094ce4aaa691d" providerId="LiveId" clId="{C424CAC7-6F98-4BBB-B665-D4A3E7D80CA6}" dt="2020-10-29T05:19:11.435" v="11772" actId="478"/>
          <ac:picMkLst>
            <pc:docMk/>
            <pc:sldMk cId="4038609777" sldId="273"/>
            <ac:picMk id="190" creationId="{5D08350B-AE1A-4CEB-9494-1FD5B3595FDA}"/>
          </ac:picMkLst>
        </pc:picChg>
        <pc:picChg chg="add del">
          <ac:chgData name="John Lonergan" userId="db8094ce4aaa691d" providerId="LiveId" clId="{C424CAC7-6F98-4BBB-B665-D4A3E7D80CA6}" dt="2020-10-29T05:19:11.435" v="11772" actId="478"/>
          <ac:picMkLst>
            <pc:docMk/>
            <pc:sldMk cId="4038609777" sldId="273"/>
            <ac:picMk id="191" creationId="{64C01523-D2FF-4176-8801-3EE1BD5ADB17}"/>
          </ac:picMkLst>
        </pc:picChg>
        <pc:picChg chg="add del">
          <ac:chgData name="John Lonergan" userId="db8094ce4aaa691d" providerId="LiveId" clId="{C424CAC7-6F98-4BBB-B665-D4A3E7D80CA6}" dt="2020-10-29T05:19:11.435" v="11772" actId="478"/>
          <ac:picMkLst>
            <pc:docMk/>
            <pc:sldMk cId="4038609777" sldId="273"/>
            <ac:picMk id="192" creationId="{C0AA97D2-FDA7-4247-B04D-E5F1561F3E6C}"/>
          </ac:picMkLst>
        </pc:picChg>
        <pc:cxnChg chg="del mod">
          <ac:chgData name="John Lonergan" userId="db8094ce4aaa691d" providerId="LiveId" clId="{C424CAC7-6F98-4BBB-B665-D4A3E7D80CA6}" dt="2020-10-29T05:19:11.435" v="11772" actId="478"/>
          <ac:cxnSpMkLst>
            <pc:docMk/>
            <pc:sldMk cId="4038609777" sldId="273"/>
            <ac:cxnSpMk id="36" creationId="{7451FAFA-BB80-4B11-BE20-DB219F10F5AF}"/>
          </ac:cxnSpMkLst>
        </pc:cxnChg>
        <pc:cxnChg chg="del mod">
          <ac:chgData name="John Lonergan" userId="db8094ce4aaa691d" providerId="LiveId" clId="{C424CAC7-6F98-4BBB-B665-D4A3E7D80CA6}" dt="2020-10-29T05:19:11.435" v="11772" actId="478"/>
          <ac:cxnSpMkLst>
            <pc:docMk/>
            <pc:sldMk cId="4038609777" sldId="273"/>
            <ac:cxnSpMk id="44" creationId="{19E608C2-4721-4466-BC01-E675E74A9125}"/>
          </ac:cxnSpMkLst>
        </pc:cxnChg>
        <pc:cxnChg chg="del mod">
          <ac:chgData name="John Lonergan" userId="db8094ce4aaa691d" providerId="LiveId" clId="{C424CAC7-6F98-4BBB-B665-D4A3E7D80CA6}" dt="2020-10-29T05:19:11.435" v="11772" actId="478"/>
          <ac:cxnSpMkLst>
            <pc:docMk/>
            <pc:sldMk cId="4038609777" sldId="273"/>
            <ac:cxnSpMk id="45" creationId="{43611C21-2966-4C7A-946D-8E82E30EF553}"/>
          </ac:cxnSpMkLst>
        </pc:cxnChg>
        <pc:cxnChg chg="add mod">
          <ac:chgData name="John Lonergan" userId="db8094ce4aaa691d" providerId="LiveId" clId="{C424CAC7-6F98-4BBB-B665-D4A3E7D80CA6}" dt="2020-10-29T05:19:12.263" v="11773"/>
          <ac:cxnSpMkLst>
            <pc:docMk/>
            <pc:sldMk cId="4038609777" sldId="273"/>
            <ac:cxnSpMk id="69" creationId="{D5A12529-AB37-4900-8AE7-8AE21C8823A5}"/>
          </ac:cxnSpMkLst>
        </pc:cxnChg>
        <pc:cxnChg chg="add mod">
          <ac:chgData name="John Lonergan" userId="db8094ce4aaa691d" providerId="LiveId" clId="{C424CAC7-6F98-4BBB-B665-D4A3E7D80CA6}" dt="2020-10-29T05:19:12.263" v="11773"/>
          <ac:cxnSpMkLst>
            <pc:docMk/>
            <pc:sldMk cId="4038609777" sldId="273"/>
            <ac:cxnSpMk id="71" creationId="{6896E4EA-4691-412A-8E19-B781E5461220}"/>
          </ac:cxnSpMkLst>
        </pc:cxnChg>
        <pc:cxnChg chg="add mod">
          <ac:chgData name="John Lonergan" userId="db8094ce4aaa691d" providerId="LiveId" clId="{C424CAC7-6F98-4BBB-B665-D4A3E7D80CA6}" dt="2020-10-29T05:19:51.220" v="11806" actId="1036"/>
          <ac:cxnSpMkLst>
            <pc:docMk/>
            <pc:sldMk cId="4038609777" sldId="273"/>
            <ac:cxnSpMk id="72" creationId="{18E150C7-3C21-445A-9B36-EB351B78D542}"/>
          </ac:cxnSpMkLst>
        </pc:cxnChg>
        <pc:cxnChg chg="add mod">
          <ac:chgData name="John Lonergan" userId="db8094ce4aaa691d" providerId="LiveId" clId="{C424CAC7-6F98-4BBB-B665-D4A3E7D80CA6}" dt="2020-10-29T05:19:12.263" v="11773"/>
          <ac:cxnSpMkLst>
            <pc:docMk/>
            <pc:sldMk cId="4038609777" sldId="273"/>
            <ac:cxnSpMk id="74" creationId="{17530984-5580-465A-947E-E5D2CFE83FAC}"/>
          </ac:cxnSpMkLst>
        </pc:cxnChg>
        <pc:cxnChg chg="add mod">
          <ac:chgData name="John Lonergan" userId="db8094ce4aaa691d" providerId="LiveId" clId="{C424CAC7-6F98-4BBB-B665-D4A3E7D80CA6}" dt="2020-10-29T05:19:12.263" v="11773"/>
          <ac:cxnSpMkLst>
            <pc:docMk/>
            <pc:sldMk cId="4038609777" sldId="273"/>
            <ac:cxnSpMk id="78" creationId="{F25B5DC7-DAD4-4B99-A86A-77C97EE17BDE}"/>
          </ac:cxnSpMkLst>
        </pc:cxnChg>
        <pc:cxnChg chg="del mod">
          <ac:chgData name="John Lonergan" userId="db8094ce4aaa691d" providerId="LiveId" clId="{C424CAC7-6F98-4BBB-B665-D4A3E7D80CA6}" dt="2020-10-29T05:19:11.435" v="11772" actId="478"/>
          <ac:cxnSpMkLst>
            <pc:docMk/>
            <pc:sldMk cId="4038609777" sldId="273"/>
            <ac:cxnSpMk id="81" creationId="{D70549B2-FF2E-4F75-A986-72DB37F718B2}"/>
          </ac:cxnSpMkLst>
        </pc:cxnChg>
        <pc:cxnChg chg="del mod">
          <ac:chgData name="John Lonergan" userId="db8094ce4aaa691d" providerId="LiveId" clId="{C424CAC7-6F98-4BBB-B665-D4A3E7D80CA6}" dt="2020-10-29T05:19:11.435" v="11772" actId="478"/>
          <ac:cxnSpMkLst>
            <pc:docMk/>
            <pc:sldMk cId="4038609777" sldId="273"/>
            <ac:cxnSpMk id="85" creationId="{8DFD2B7F-79B8-4662-8799-7B958D56F5AD}"/>
          </ac:cxnSpMkLst>
        </pc:cxnChg>
        <pc:cxnChg chg="del mod">
          <ac:chgData name="John Lonergan" userId="db8094ce4aaa691d" providerId="LiveId" clId="{C424CAC7-6F98-4BBB-B665-D4A3E7D80CA6}" dt="2020-10-29T05:19:11.435" v="11772" actId="478"/>
          <ac:cxnSpMkLst>
            <pc:docMk/>
            <pc:sldMk cId="4038609777" sldId="273"/>
            <ac:cxnSpMk id="87" creationId="{91CA77B9-CCE7-4B84-A890-F01B47FDF0D9}"/>
          </ac:cxnSpMkLst>
        </pc:cxnChg>
        <pc:cxnChg chg="del mod">
          <ac:chgData name="John Lonergan" userId="db8094ce4aaa691d" providerId="LiveId" clId="{C424CAC7-6F98-4BBB-B665-D4A3E7D80CA6}" dt="2020-10-29T05:19:11.435" v="11772" actId="478"/>
          <ac:cxnSpMkLst>
            <pc:docMk/>
            <pc:sldMk cId="4038609777" sldId="273"/>
            <ac:cxnSpMk id="88" creationId="{FF5DA1C5-49A7-4503-9DD9-1456B1DD640C}"/>
          </ac:cxnSpMkLst>
        </pc:cxnChg>
        <pc:cxnChg chg="add mod">
          <ac:chgData name="John Lonergan" userId="db8094ce4aaa691d" providerId="LiveId" clId="{C424CAC7-6F98-4BBB-B665-D4A3E7D80CA6}" dt="2020-10-29T05:19:12.263" v="11773"/>
          <ac:cxnSpMkLst>
            <pc:docMk/>
            <pc:sldMk cId="4038609777" sldId="273"/>
            <ac:cxnSpMk id="89" creationId="{53942B2A-8965-4C6F-987F-7B66A41AEF18}"/>
          </ac:cxnSpMkLst>
        </pc:cxnChg>
        <pc:cxnChg chg="add mod">
          <ac:chgData name="John Lonergan" userId="db8094ce4aaa691d" providerId="LiveId" clId="{C424CAC7-6F98-4BBB-B665-D4A3E7D80CA6}" dt="2020-10-29T05:20:07.025" v="11839" actId="1035"/>
          <ac:cxnSpMkLst>
            <pc:docMk/>
            <pc:sldMk cId="4038609777" sldId="273"/>
            <ac:cxnSpMk id="90" creationId="{36DCC9B7-EA47-47F4-B978-E213FF5361BE}"/>
          </ac:cxnSpMkLst>
        </pc:cxnChg>
        <pc:cxnChg chg="add mod">
          <ac:chgData name="John Lonergan" userId="db8094ce4aaa691d" providerId="LiveId" clId="{C424CAC7-6F98-4BBB-B665-D4A3E7D80CA6}" dt="2020-10-29T05:19:12.263" v="11773"/>
          <ac:cxnSpMkLst>
            <pc:docMk/>
            <pc:sldMk cId="4038609777" sldId="273"/>
            <ac:cxnSpMk id="91" creationId="{74A06159-8C69-48EE-9DCE-206F712E7877}"/>
          </ac:cxnSpMkLst>
        </pc:cxnChg>
        <pc:cxnChg chg="del mod">
          <ac:chgData name="John Lonergan" userId="db8094ce4aaa691d" providerId="LiveId" clId="{C424CAC7-6F98-4BBB-B665-D4A3E7D80CA6}" dt="2020-10-29T05:19:11.435" v="11772" actId="478"/>
          <ac:cxnSpMkLst>
            <pc:docMk/>
            <pc:sldMk cId="4038609777" sldId="273"/>
            <ac:cxnSpMk id="92" creationId="{0390FAB9-D86E-4E34-8C21-458DD2FDE055}"/>
          </ac:cxnSpMkLst>
        </pc:cxnChg>
        <pc:cxnChg chg="add mod">
          <ac:chgData name="John Lonergan" userId="db8094ce4aaa691d" providerId="LiveId" clId="{C424CAC7-6F98-4BBB-B665-D4A3E7D80CA6}" dt="2020-10-29T05:19:44.640" v="11793" actId="1035"/>
          <ac:cxnSpMkLst>
            <pc:docMk/>
            <pc:sldMk cId="4038609777" sldId="273"/>
            <ac:cxnSpMk id="96" creationId="{06E93DC6-163D-4F11-9539-FC879B34B6A2}"/>
          </ac:cxnSpMkLst>
        </pc:cxnChg>
        <pc:cxnChg chg="add mod">
          <ac:chgData name="John Lonergan" userId="db8094ce4aaa691d" providerId="LiveId" clId="{C424CAC7-6F98-4BBB-B665-D4A3E7D80CA6}" dt="2020-10-29T05:19:12.263" v="11773"/>
          <ac:cxnSpMkLst>
            <pc:docMk/>
            <pc:sldMk cId="4038609777" sldId="273"/>
            <ac:cxnSpMk id="98" creationId="{4A14AAE4-AB56-4EDC-91E8-A37C329A2B03}"/>
          </ac:cxnSpMkLst>
        </pc:cxnChg>
        <pc:cxnChg chg="del mod">
          <ac:chgData name="John Lonergan" userId="db8094ce4aaa691d" providerId="LiveId" clId="{C424CAC7-6F98-4BBB-B665-D4A3E7D80CA6}" dt="2020-10-29T05:19:11.435" v="11772" actId="478"/>
          <ac:cxnSpMkLst>
            <pc:docMk/>
            <pc:sldMk cId="4038609777" sldId="273"/>
            <ac:cxnSpMk id="101" creationId="{245F7390-070E-4E2C-A929-43F0E1C7B247}"/>
          </ac:cxnSpMkLst>
        </pc:cxnChg>
        <pc:cxnChg chg="add mod">
          <ac:chgData name="John Lonergan" userId="db8094ce4aaa691d" providerId="LiveId" clId="{C424CAC7-6F98-4BBB-B665-D4A3E7D80CA6}" dt="2020-10-29T05:19:12.263" v="11773"/>
          <ac:cxnSpMkLst>
            <pc:docMk/>
            <pc:sldMk cId="4038609777" sldId="273"/>
            <ac:cxnSpMk id="103" creationId="{8B7707B0-5619-44FA-B9BA-08D0161CBF7B}"/>
          </ac:cxnSpMkLst>
        </pc:cxnChg>
        <pc:cxnChg chg="add mod">
          <ac:chgData name="John Lonergan" userId="db8094ce4aaa691d" providerId="LiveId" clId="{C424CAC7-6F98-4BBB-B665-D4A3E7D80CA6}" dt="2020-10-29T05:19:12.263" v="11773"/>
          <ac:cxnSpMkLst>
            <pc:docMk/>
            <pc:sldMk cId="4038609777" sldId="273"/>
            <ac:cxnSpMk id="105" creationId="{7523EDD6-4E15-4C68-AFE0-BFF1C2F15996}"/>
          </ac:cxnSpMkLst>
        </pc:cxnChg>
        <pc:cxnChg chg="add mod">
          <ac:chgData name="John Lonergan" userId="db8094ce4aaa691d" providerId="LiveId" clId="{C424CAC7-6F98-4BBB-B665-D4A3E7D80CA6}" dt="2020-10-29T05:20:02.205" v="11830" actId="1035"/>
          <ac:cxnSpMkLst>
            <pc:docMk/>
            <pc:sldMk cId="4038609777" sldId="273"/>
            <ac:cxnSpMk id="106" creationId="{15255FF9-341A-4011-A6FA-DD105CBF8369}"/>
          </ac:cxnSpMkLst>
        </pc:cxnChg>
        <pc:cxnChg chg="add mod">
          <ac:chgData name="John Lonergan" userId="db8094ce4aaa691d" providerId="LiveId" clId="{C424CAC7-6F98-4BBB-B665-D4A3E7D80CA6}" dt="2020-10-29T05:19:12.263" v="11773"/>
          <ac:cxnSpMkLst>
            <pc:docMk/>
            <pc:sldMk cId="4038609777" sldId="273"/>
            <ac:cxnSpMk id="107" creationId="{3F0522AE-AB57-4CEC-BA68-763277DF4009}"/>
          </ac:cxnSpMkLst>
        </pc:cxnChg>
        <pc:cxnChg chg="add mod">
          <ac:chgData name="John Lonergan" userId="db8094ce4aaa691d" providerId="LiveId" clId="{C424CAC7-6F98-4BBB-B665-D4A3E7D80CA6}" dt="2020-10-29T05:19:12.263" v="11773"/>
          <ac:cxnSpMkLst>
            <pc:docMk/>
            <pc:sldMk cId="4038609777" sldId="273"/>
            <ac:cxnSpMk id="110" creationId="{B8C292E9-B048-4446-A2FD-F809C958E45B}"/>
          </ac:cxnSpMkLst>
        </pc:cxnChg>
        <pc:cxnChg chg="add mod">
          <ac:chgData name="John Lonergan" userId="db8094ce4aaa691d" providerId="LiveId" clId="{C424CAC7-6F98-4BBB-B665-D4A3E7D80CA6}" dt="2020-10-29T05:19:12.263" v="11773"/>
          <ac:cxnSpMkLst>
            <pc:docMk/>
            <pc:sldMk cId="4038609777" sldId="273"/>
            <ac:cxnSpMk id="113" creationId="{C05710E6-68FB-41CA-8A1D-BFD3D9A37316}"/>
          </ac:cxnSpMkLst>
        </pc:cxnChg>
        <pc:cxnChg chg="add mod">
          <ac:chgData name="John Lonergan" userId="db8094ce4aaa691d" providerId="LiveId" clId="{C424CAC7-6F98-4BBB-B665-D4A3E7D80CA6}" dt="2020-10-29T05:19:12.263" v="11773"/>
          <ac:cxnSpMkLst>
            <pc:docMk/>
            <pc:sldMk cId="4038609777" sldId="273"/>
            <ac:cxnSpMk id="115" creationId="{F134A428-370C-4496-9269-25AD7C79DC34}"/>
          </ac:cxnSpMkLst>
        </pc:cxnChg>
        <pc:cxnChg chg="del mod">
          <ac:chgData name="John Lonergan" userId="db8094ce4aaa691d" providerId="LiveId" clId="{C424CAC7-6F98-4BBB-B665-D4A3E7D80CA6}" dt="2020-10-29T05:19:11.435" v="11772" actId="478"/>
          <ac:cxnSpMkLst>
            <pc:docMk/>
            <pc:sldMk cId="4038609777" sldId="273"/>
            <ac:cxnSpMk id="117" creationId="{55CFF242-4C25-434D-ACB2-2EB782B18AFA}"/>
          </ac:cxnSpMkLst>
        </pc:cxnChg>
        <pc:cxnChg chg="add mod">
          <ac:chgData name="John Lonergan" userId="db8094ce4aaa691d" providerId="LiveId" clId="{C424CAC7-6F98-4BBB-B665-D4A3E7D80CA6}" dt="2020-10-29T05:19:12.263" v="11773"/>
          <ac:cxnSpMkLst>
            <pc:docMk/>
            <pc:sldMk cId="4038609777" sldId="273"/>
            <ac:cxnSpMk id="118" creationId="{94909B08-6B11-44C8-96D2-A954116B9602}"/>
          </ac:cxnSpMkLst>
        </pc:cxnChg>
        <pc:cxnChg chg="del mod">
          <ac:chgData name="John Lonergan" userId="db8094ce4aaa691d" providerId="LiveId" clId="{C424CAC7-6F98-4BBB-B665-D4A3E7D80CA6}" dt="2020-10-29T05:19:11.435" v="11772" actId="478"/>
          <ac:cxnSpMkLst>
            <pc:docMk/>
            <pc:sldMk cId="4038609777" sldId="273"/>
            <ac:cxnSpMk id="123" creationId="{68D7697A-A598-4B8B-8E32-7196BFDC5D54}"/>
          </ac:cxnSpMkLst>
        </pc:cxnChg>
        <pc:cxnChg chg="del mod">
          <ac:chgData name="John Lonergan" userId="db8094ce4aaa691d" providerId="LiveId" clId="{C424CAC7-6F98-4BBB-B665-D4A3E7D80CA6}" dt="2020-10-29T05:19:11.435" v="11772" actId="478"/>
          <ac:cxnSpMkLst>
            <pc:docMk/>
            <pc:sldMk cId="4038609777" sldId="273"/>
            <ac:cxnSpMk id="125" creationId="{43908B08-961D-4F95-95A4-DFD702737A12}"/>
          </ac:cxnSpMkLst>
        </pc:cxnChg>
        <pc:cxnChg chg="del mod">
          <ac:chgData name="John Lonergan" userId="db8094ce4aaa691d" providerId="LiveId" clId="{C424CAC7-6F98-4BBB-B665-D4A3E7D80CA6}" dt="2020-10-29T05:19:11.435" v="11772" actId="478"/>
          <ac:cxnSpMkLst>
            <pc:docMk/>
            <pc:sldMk cId="4038609777" sldId="273"/>
            <ac:cxnSpMk id="126" creationId="{1D9F7E34-12D6-490A-B93C-CB84079EA012}"/>
          </ac:cxnSpMkLst>
        </pc:cxnChg>
        <pc:cxnChg chg="del mod">
          <ac:chgData name="John Lonergan" userId="db8094ce4aaa691d" providerId="LiveId" clId="{C424CAC7-6F98-4BBB-B665-D4A3E7D80CA6}" dt="2020-10-29T05:19:11.435" v="11772" actId="478"/>
          <ac:cxnSpMkLst>
            <pc:docMk/>
            <pc:sldMk cId="4038609777" sldId="273"/>
            <ac:cxnSpMk id="127" creationId="{E04282F1-5277-4CD9-A2B1-171F104F050D}"/>
          </ac:cxnSpMkLst>
        </pc:cxnChg>
        <pc:cxnChg chg="add mod">
          <ac:chgData name="John Lonergan" userId="db8094ce4aaa691d" providerId="LiveId" clId="{C424CAC7-6F98-4BBB-B665-D4A3E7D80CA6}" dt="2020-10-29T05:19:12.263" v="11773"/>
          <ac:cxnSpMkLst>
            <pc:docMk/>
            <pc:sldMk cId="4038609777" sldId="273"/>
            <ac:cxnSpMk id="130" creationId="{E6C297A9-0DCB-4001-87FA-41614345C2DD}"/>
          </ac:cxnSpMkLst>
        </pc:cxnChg>
        <pc:cxnChg chg="add mod">
          <ac:chgData name="John Lonergan" userId="db8094ce4aaa691d" providerId="LiveId" clId="{C424CAC7-6F98-4BBB-B665-D4A3E7D80CA6}" dt="2020-10-29T05:19:12.263" v="11773"/>
          <ac:cxnSpMkLst>
            <pc:docMk/>
            <pc:sldMk cId="4038609777" sldId="273"/>
            <ac:cxnSpMk id="131" creationId="{84EBEF1A-4DC5-4699-A38E-959C337208A6}"/>
          </ac:cxnSpMkLst>
        </pc:cxnChg>
        <pc:cxnChg chg="add mod">
          <ac:chgData name="John Lonergan" userId="db8094ce4aaa691d" providerId="LiveId" clId="{C424CAC7-6F98-4BBB-B665-D4A3E7D80CA6}" dt="2020-10-29T05:19:12.263" v="11773"/>
          <ac:cxnSpMkLst>
            <pc:docMk/>
            <pc:sldMk cId="4038609777" sldId="273"/>
            <ac:cxnSpMk id="133" creationId="{D5947F67-A872-4544-B9AE-BD9831F79F3C}"/>
          </ac:cxnSpMkLst>
        </pc:cxnChg>
        <pc:cxnChg chg="del mod">
          <ac:chgData name="John Lonergan" userId="db8094ce4aaa691d" providerId="LiveId" clId="{C424CAC7-6F98-4BBB-B665-D4A3E7D80CA6}" dt="2020-10-29T05:19:11.435" v="11772" actId="478"/>
          <ac:cxnSpMkLst>
            <pc:docMk/>
            <pc:sldMk cId="4038609777" sldId="273"/>
            <ac:cxnSpMk id="145" creationId="{B34FC429-3355-442C-A5CD-487FAAC72A1C}"/>
          </ac:cxnSpMkLst>
        </pc:cxnChg>
        <pc:cxnChg chg="del mod">
          <ac:chgData name="John Lonergan" userId="db8094ce4aaa691d" providerId="LiveId" clId="{C424CAC7-6F98-4BBB-B665-D4A3E7D80CA6}" dt="2020-10-29T05:19:11.435" v="11772" actId="478"/>
          <ac:cxnSpMkLst>
            <pc:docMk/>
            <pc:sldMk cId="4038609777" sldId="273"/>
            <ac:cxnSpMk id="179" creationId="{42DCF845-2A28-4A6A-A436-70990194B275}"/>
          </ac:cxnSpMkLst>
        </pc:cxnChg>
        <pc:cxnChg chg="del mod">
          <ac:chgData name="John Lonergan" userId="db8094ce4aaa691d" providerId="LiveId" clId="{C424CAC7-6F98-4BBB-B665-D4A3E7D80CA6}" dt="2020-10-29T05:19:11.435" v="11772" actId="478"/>
          <ac:cxnSpMkLst>
            <pc:docMk/>
            <pc:sldMk cId="4038609777" sldId="273"/>
            <ac:cxnSpMk id="180" creationId="{6548C10F-4D4D-4B95-ADF7-D5F07A0E7406}"/>
          </ac:cxnSpMkLst>
        </pc:cxnChg>
        <pc:cxnChg chg="del mod">
          <ac:chgData name="John Lonergan" userId="db8094ce4aaa691d" providerId="LiveId" clId="{C424CAC7-6F98-4BBB-B665-D4A3E7D80CA6}" dt="2020-10-29T05:19:11.435" v="11772" actId="478"/>
          <ac:cxnSpMkLst>
            <pc:docMk/>
            <pc:sldMk cId="4038609777" sldId="273"/>
            <ac:cxnSpMk id="182" creationId="{B6A53FA6-EB3B-4FEF-9A26-5679F7973343}"/>
          </ac:cxnSpMkLst>
        </pc:cxnChg>
        <pc:cxnChg chg="del mod">
          <ac:chgData name="John Lonergan" userId="db8094ce4aaa691d" providerId="LiveId" clId="{C424CAC7-6F98-4BBB-B665-D4A3E7D80CA6}" dt="2020-10-29T05:19:11.435" v="11772" actId="478"/>
          <ac:cxnSpMkLst>
            <pc:docMk/>
            <pc:sldMk cId="4038609777" sldId="273"/>
            <ac:cxnSpMk id="183" creationId="{E97F05CB-AC8F-4C45-9DD3-69E4F27DF90C}"/>
          </ac:cxnSpMkLst>
        </pc:cxnChg>
        <pc:cxnChg chg="del mod">
          <ac:chgData name="John Lonergan" userId="db8094ce4aaa691d" providerId="LiveId" clId="{C424CAC7-6F98-4BBB-B665-D4A3E7D80CA6}" dt="2020-10-29T05:19:11.435" v="11772" actId="478"/>
          <ac:cxnSpMkLst>
            <pc:docMk/>
            <pc:sldMk cId="4038609777" sldId="273"/>
            <ac:cxnSpMk id="185" creationId="{121D4E06-31D7-42AA-92B7-B71B91B11F00}"/>
          </ac:cxnSpMkLst>
        </pc:cxnChg>
        <pc:cxnChg chg="del mod">
          <ac:chgData name="John Lonergan" userId="db8094ce4aaa691d" providerId="LiveId" clId="{C424CAC7-6F98-4BBB-B665-D4A3E7D80CA6}" dt="2020-10-29T05:19:11.435" v="11772" actId="478"/>
          <ac:cxnSpMkLst>
            <pc:docMk/>
            <pc:sldMk cId="4038609777" sldId="273"/>
            <ac:cxnSpMk id="1060" creationId="{E14CDD1E-8A13-402B-B28B-7D07D361AC8E}"/>
          </ac:cxnSpMkLst>
        </pc:cxnChg>
      </pc:sldChg>
      <pc:sldChg chg="add">
        <pc:chgData name="John Lonergan" userId="db8094ce4aaa691d" providerId="LiveId" clId="{C424CAC7-6F98-4BBB-B665-D4A3E7D80CA6}" dt="2020-10-29T05:19:00.400" v="11770" actId="2890"/>
        <pc:sldMkLst>
          <pc:docMk/>
          <pc:sldMk cId="2233053037" sldId="274"/>
        </pc:sldMkLst>
      </pc:sldChg>
    </pc:docChg>
  </pc:docChgLst>
  <pc:docChgLst>
    <pc:chgData name="John Lonergan" userId="db8094ce4aaa691d" providerId="LiveId" clId="{7FD1650D-E45D-486E-9357-DB73354C975C}"/>
    <pc:docChg chg="undo redo custSel modSld">
      <pc:chgData name="John Lonergan" userId="db8094ce4aaa691d" providerId="LiveId" clId="{7FD1650D-E45D-486E-9357-DB73354C975C}" dt="2021-01-13T17:33:42.116" v="591" actId="164"/>
      <pc:docMkLst>
        <pc:docMk/>
      </pc:docMkLst>
      <pc:sldChg chg="modSp mod">
        <pc:chgData name="John Lonergan" userId="db8094ce4aaa691d" providerId="LiveId" clId="{7FD1650D-E45D-486E-9357-DB73354C975C}" dt="2021-01-13T16:07:35.571" v="1" actId="1036"/>
        <pc:sldMkLst>
          <pc:docMk/>
          <pc:sldMk cId="3922833653" sldId="257"/>
        </pc:sldMkLst>
        <pc:spChg chg="mod">
          <ac:chgData name="John Lonergan" userId="db8094ce4aaa691d" providerId="LiveId" clId="{7FD1650D-E45D-486E-9357-DB73354C975C}" dt="2021-01-13T16:07:35.571" v="1" actId="1036"/>
          <ac:spMkLst>
            <pc:docMk/>
            <pc:sldMk cId="3922833653" sldId="257"/>
            <ac:spMk id="2" creationId="{D72CE6C3-87F3-4687-93D3-90BC2C6D3BC8}"/>
          </ac:spMkLst>
        </pc:spChg>
        <pc:spChg chg="mod">
          <ac:chgData name="John Lonergan" userId="db8094ce4aaa691d" providerId="LiveId" clId="{7FD1650D-E45D-486E-9357-DB73354C975C}" dt="2021-01-13T16:07:35.571" v="1" actId="1036"/>
          <ac:spMkLst>
            <pc:docMk/>
            <pc:sldMk cId="3922833653" sldId="257"/>
            <ac:spMk id="3" creationId="{97FCEF85-A8C7-4156-840D-0D966A251A70}"/>
          </ac:spMkLst>
        </pc:spChg>
        <pc:spChg chg="mod">
          <ac:chgData name="John Lonergan" userId="db8094ce4aaa691d" providerId="LiveId" clId="{7FD1650D-E45D-486E-9357-DB73354C975C}" dt="2021-01-13T16:07:35.571" v="1" actId="1036"/>
          <ac:spMkLst>
            <pc:docMk/>
            <pc:sldMk cId="3922833653" sldId="257"/>
            <ac:spMk id="5" creationId="{01DAE672-98F3-4513-AA0F-FD00D2B8FDBA}"/>
          </ac:spMkLst>
        </pc:spChg>
        <pc:spChg chg="mod">
          <ac:chgData name="John Lonergan" userId="db8094ce4aaa691d" providerId="LiveId" clId="{7FD1650D-E45D-486E-9357-DB73354C975C}" dt="2021-01-13T16:07:35.571" v="1" actId="1036"/>
          <ac:spMkLst>
            <pc:docMk/>
            <pc:sldMk cId="3922833653" sldId="257"/>
            <ac:spMk id="9" creationId="{25E03FBF-0DA3-4224-AD41-4CAED4FF1571}"/>
          </ac:spMkLst>
        </pc:spChg>
        <pc:spChg chg="mod">
          <ac:chgData name="John Lonergan" userId="db8094ce4aaa691d" providerId="LiveId" clId="{7FD1650D-E45D-486E-9357-DB73354C975C}" dt="2021-01-13T16:07:35.571" v="1" actId="1036"/>
          <ac:spMkLst>
            <pc:docMk/>
            <pc:sldMk cId="3922833653" sldId="257"/>
            <ac:spMk id="19" creationId="{F32FB775-B8F0-4868-94EA-416F49507040}"/>
          </ac:spMkLst>
        </pc:spChg>
        <pc:spChg chg="mod">
          <ac:chgData name="John Lonergan" userId="db8094ce4aaa691d" providerId="LiveId" clId="{7FD1650D-E45D-486E-9357-DB73354C975C}" dt="2021-01-13T16:07:35.571" v="1" actId="1036"/>
          <ac:spMkLst>
            <pc:docMk/>
            <pc:sldMk cId="3922833653" sldId="257"/>
            <ac:spMk id="22" creationId="{1650F49D-5169-4A5E-8E8B-18D09AB9CED7}"/>
          </ac:spMkLst>
        </pc:spChg>
        <pc:spChg chg="mod">
          <ac:chgData name="John Lonergan" userId="db8094ce4aaa691d" providerId="LiveId" clId="{7FD1650D-E45D-486E-9357-DB73354C975C}" dt="2021-01-13T16:07:35.571" v="1" actId="1036"/>
          <ac:spMkLst>
            <pc:docMk/>
            <pc:sldMk cId="3922833653" sldId="257"/>
            <ac:spMk id="25" creationId="{1E01EA18-4AB3-4F7B-B72C-FFBC4BAB68D9}"/>
          </ac:spMkLst>
        </pc:spChg>
        <pc:spChg chg="mod">
          <ac:chgData name="John Lonergan" userId="db8094ce4aaa691d" providerId="LiveId" clId="{7FD1650D-E45D-486E-9357-DB73354C975C}" dt="2021-01-13T16:07:35.571" v="1" actId="1036"/>
          <ac:spMkLst>
            <pc:docMk/>
            <pc:sldMk cId="3922833653" sldId="257"/>
            <ac:spMk id="50" creationId="{B75A432E-3800-4000-B451-570D10C1BAFA}"/>
          </ac:spMkLst>
        </pc:spChg>
        <pc:spChg chg="mod">
          <ac:chgData name="John Lonergan" userId="db8094ce4aaa691d" providerId="LiveId" clId="{7FD1650D-E45D-486E-9357-DB73354C975C}" dt="2021-01-13T16:07:35.571" v="1" actId="1036"/>
          <ac:spMkLst>
            <pc:docMk/>
            <pc:sldMk cId="3922833653" sldId="257"/>
            <ac:spMk id="61" creationId="{EDB627E5-7E63-486A-9D56-8A853738943B}"/>
          </ac:spMkLst>
        </pc:spChg>
        <pc:spChg chg="mod">
          <ac:chgData name="John Lonergan" userId="db8094ce4aaa691d" providerId="LiveId" clId="{7FD1650D-E45D-486E-9357-DB73354C975C}" dt="2021-01-13T16:07:35.571" v="1" actId="1036"/>
          <ac:spMkLst>
            <pc:docMk/>
            <pc:sldMk cId="3922833653" sldId="257"/>
            <ac:spMk id="64" creationId="{C0BF82F4-F41D-451F-89D8-396C8C2E9A60}"/>
          </ac:spMkLst>
        </pc:spChg>
        <pc:spChg chg="mod">
          <ac:chgData name="John Lonergan" userId="db8094ce4aaa691d" providerId="LiveId" clId="{7FD1650D-E45D-486E-9357-DB73354C975C}" dt="2021-01-13T16:07:35.571" v="1" actId="1036"/>
          <ac:spMkLst>
            <pc:docMk/>
            <pc:sldMk cId="3922833653" sldId="257"/>
            <ac:spMk id="76" creationId="{967FABE3-BF97-4BD8-9D8F-8506E0E603FF}"/>
          </ac:spMkLst>
        </pc:spChg>
        <pc:spChg chg="mod">
          <ac:chgData name="John Lonergan" userId="db8094ce4aaa691d" providerId="LiveId" clId="{7FD1650D-E45D-486E-9357-DB73354C975C}" dt="2021-01-13T16:07:35.571" v="1" actId="1036"/>
          <ac:spMkLst>
            <pc:docMk/>
            <pc:sldMk cId="3922833653" sldId="257"/>
            <ac:spMk id="95" creationId="{128627C5-7F24-4F89-BE8D-8978DE28DD2D}"/>
          </ac:spMkLst>
        </pc:spChg>
        <pc:spChg chg="mod">
          <ac:chgData name="John Lonergan" userId="db8094ce4aaa691d" providerId="LiveId" clId="{7FD1650D-E45D-486E-9357-DB73354C975C}" dt="2021-01-13T16:07:35.571" v="1" actId="1036"/>
          <ac:spMkLst>
            <pc:docMk/>
            <pc:sldMk cId="3922833653" sldId="257"/>
            <ac:spMk id="97" creationId="{8F63679D-D8B1-4B3A-9677-68449CDD586B}"/>
          </ac:spMkLst>
        </pc:spChg>
        <pc:spChg chg="mod">
          <ac:chgData name="John Lonergan" userId="db8094ce4aaa691d" providerId="LiveId" clId="{7FD1650D-E45D-486E-9357-DB73354C975C}" dt="2021-01-13T16:07:35.571" v="1" actId="1036"/>
          <ac:spMkLst>
            <pc:docMk/>
            <pc:sldMk cId="3922833653" sldId="257"/>
            <ac:spMk id="99" creationId="{6A43FD58-C752-42A5-A2B9-12B689CC0E1E}"/>
          </ac:spMkLst>
        </pc:spChg>
        <pc:spChg chg="mod">
          <ac:chgData name="John Lonergan" userId="db8094ce4aaa691d" providerId="LiveId" clId="{7FD1650D-E45D-486E-9357-DB73354C975C}" dt="2021-01-13T16:07:35.571" v="1" actId="1036"/>
          <ac:spMkLst>
            <pc:docMk/>
            <pc:sldMk cId="3922833653" sldId="257"/>
            <ac:spMk id="101" creationId="{1FE1A600-0D2B-4C48-8A5A-4AE0B815F527}"/>
          </ac:spMkLst>
        </pc:spChg>
        <pc:spChg chg="mod">
          <ac:chgData name="John Lonergan" userId="db8094ce4aaa691d" providerId="LiveId" clId="{7FD1650D-E45D-486E-9357-DB73354C975C}" dt="2021-01-13T16:07:35.571" v="1" actId="1036"/>
          <ac:spMkLst>
            <pc:docMk/>
            <pc:sldMk cId="3922833653" sldId="257"/>
            <ac:spMk id="105" creationId="{F1FBAF35-9E08-42CF-8DA5-984DC7DD9B8E}"/>
          </ac:spMkLst>
        </pc:spChg>
        <pc:spChg chg="mod">
          <ac:chgData name="John Lonergan" userId="db8094ce4aaa691d" providerId="LiveId" clId="{7FD1650D-E45D-486E-9357-DB73354C975C}" dt="2021-01-13T16:07:35.571" v="1" actId="1036"/>
          <ac:spMkLst>
            <pc:docMk/>
            <pc:sldMk cId="3922833653" sldId="257"/>
            <ac:spMk id="124" creationId="{F5008A08-20BB-43F3-BC4A-8D782AF68A09}"/>
          </ac:spMkLst>
        </pc:spChg>
        <pc:spChg chg="mod">
          <ac:chgData name="John Lonergan" userId="db8094ce4aaa691d" providerId="LiveId" clId="{7FD1650D-E45D-486E-9357-DB73354C975C}" dt="2021-01-13T16:07:35.571" v="1" actId="1036"/>
          <ac:spMkLst>
            <pc:docMk/>
            <pc:sldMk cId="3922833653" sldId="257"/>
            <ac:spMk id="126" creationId="{B7A08EF8-112D-4CAB-AFE8-2982C0A253B1}"/>
          </ac:spMkLst>
        </pc:spChg>
        <pc:spChg chg="mod">
          <ac:chgData name="John Lonergan" userId="db8094ce4aaa691d" providerId="LiveId" clId="{7FD1650D-E45D-486E-9357-DB73354C975C}" dt="2021-01-13T16:07:35.571" v="1" actId="1036"/>
          <ac:spMkLst>
            <pc:docMk/>
            <pc:sldMk cId="3922833653" sldId="257"/>
            <ac:spMk id="151" creationId="{2288052E-DAE4-44CA-B05E-F2B7539760CE}"/>
          </ac:spMkLst>
        </pc:spChg>
        <pc:grpChg chg="mod">
          <ac:chgData name="John Lonergan" userId="db8094ce4aaa691d" providerId="LiveId" clId="{7FD1650D-E45D-486E-9357-DB73354C975C}" dt="2021-01-13T16:07:35.571" v="1" actId="1036"/>
          <ac:grpSpMkLst>
            <pc:docMk/>
            <pc:sldMk cId="3922833653" sldId="257"/>
            <ac:grpSpMk id="4" creationId="{2D118269-78B7-4D3E-A9AD-070D70B14A8B}"/>
          </ac:grpSpMkLst>
        </pc:grpChg>
        <pc:cxnChg chg="mod">
          <ac:chgData name="John Lonergan" userId="db8094ce4aaa691d" providerId="LiveId" clId="{7FD1650D-E45D-486E-9357-DB73354C975C}" dt="2021-01-13T16:07:35.571" v="1" actId="1036"/>
          <ac:cxnSpMkLst>
            <pc:docMk/>
            <pc:sldMk cId="3922833653" sldId="257"/>
            <ac:cxnSpMk id="14" creationId="{5D1AF9B4-FF57-4CEB-815A-7911B09DB2DB}"/>
          </ac:cxnSpMkLst>
        </pc:cxnChg>
        <pc:cxnChg chg="mod">
          <ac:chgData name="John Lonergan" userId="db8094ce4aaa691d" providerId="LiveId" clId="{7FD1650D-E45D-486E-9357-DB73354C975C}" dt="2021-01-13T16:07:35.571" v="1" actId="1036"/>
          <ac:cxnSpMkLst>
            <pc:docMk/>
            <pc:sldMk cId="3922833653" sldId="257"/>
            <ac:cxnSpMk id="20" creationId="{54E30015-FB0B-4D10-83BB-FFF5F3929C25}"/>
          </ac:cxnSpMkLst>
        </pc:cxnChg>
        <pc:cxnChg chg="mod">
          <ac:chgData name="John Lonergan" userId="db8094ce4aaa691d" providerId="LiveId" clId="{7FD1650D-E45D-486E-9357-DB73354C975C}" dt="2021-01-13T16:07:35.571" v="1" actId="1036"/>
          <ac:cxnSpMkLst>
            <pc:docMk/>
            <pc:sldMk cId="3922833653" sldId="257"/>
            <ac:cxnSpMk id="23" creationId="{4D87F9C3-FECA-43F4-9598-43950787222E}"/>
          </ac:cxnSpMkLst>
        </pc:cxnChg>
        <pc:cxnChg chg="mod">
          <ac:chgData name="John Lonergan" userId="db8094ce4aaa691d" providerId="LiveId" clId="{7FD1650D-E45D-486E-9357-DB73354C975C}" dt="2021-01-13T16:07:35.571" v="1" actId="1036"/>
          <ac:cxnSpMkLst>
            <pc:docMk/>
            <pc:sldMk cId="3922833653" sldId="257"/>
            <ac:cxnSpMk id="29" creationId="{781021F5-D7DC-4DC8-9CF2-3580EDB6241D}"/>
          </ac:cxnSpMkLst>
        </pc:cxnChg>
        <pc:cxnChg chg="mod">
          <ac:chgData name="John Lonergan" userId="db8094ce4aaa691d" providerId="LiveId" clId="{7FD1650D-E45D-486E-9357-DB73354C975C}" dt="2021-01-13T16:07:35.571" v="1" actId="1036"/>
          <ac:cxnSpMkLst>
            <pc:docMk/>
            <pc:sldMk cId="3922833653" sldId="257"/>
            <ac:cxnSpMk id="32" creationId="{59EA6809-86B0-4766-A792-BAE556321BFF}"/>
          </ac:cxnSpMkLst>
        </pc:cxnChg>
        <pc:cxnChg chg="mod">
          <ac:chgData name="John Lonergan" userId="db8094ce4aaa691d" providerId="LiveId" clId="{7FD1650D-E45D-486E-9357-DB73354C975C}" dt="2021-01-13T16:07:35.571" v="1" actId="1036"/>
          <ac:cxnSpMkLst>
            <pc:docMk/>
            <pc:sldMk cId="3922833653" sldId="257"/>
            <ac:cxnSpMk id="41" creationId="{868C9338-B4AE-44FA-AB4F-0FE72D0E16FA}"/>
          </ac:cxnSpMkLst>
        </pc:cxnChg>
        <pc:cxnChg chg="mod">
          <ac:chgData name="John Lonergan" userId="db8094ce4aaa691d" providerId="LiveId" clId="{7FD1650D-E45D-486E-9357-DB73354C975C}" dt="2021-01-13T16:07:35.571" v="1" actId="1036"/>
          <ac:cxnSpMkLst>
            <pc:docMk/>
            <pc:sldMk cId="3922833653" sldId="257"/>
            <ac:cxnSpMk id="45" creationId="{1D95CD84-986D-49A2-93BB-CAD9E346E1BA}"/>
          </ac:cxnSpMkLst>
        </pc:cxnChg>
        <pc:cxnChg chg="mod">
          <ac:chgData name="John Lonergan" userId="db8094ce4aaa691d" providerId="LiveId" clId="{7FD1650D-E45D-486E-9357-DB73354C975C}" dt="2021-01-13T16:07:35.571" v="1" actId="1036"/>
          <ac:cxnSpMkLst>
            <pc:docMk/>
            <pc:sldMk cId="3922833653" sldId="257"/>
            <ac:cxnSpMk id="77" creationId="{717AB4E8-3FA0-40E5-92B1-25735FA3FDF7}"/>
          </ac:cxnSpMkLst>
        </pc:cxnChg>
        <pc:cxnChg chg="mod">
          <ac:chgData name="John Lonergan" userId="db8094ce4aaa691d" providerId="LiveId" clId="{7FD1650D-E45D-486E-9357-DB73354C975C}" dt="2021-01-13T16:07:35.571" v="1" actId="1036"/>
          <ac:cxnSpMkLst>
            <pc:docMk/>
            <pc:sldMk cId="3922833653" sldId="257"/>
            <ac:cxnSpMk id="80" creationId="{0B396526-4139-4A54-B275-5243FB12A365}"/>
          </ac:cxnSpMkLst>
        </pc:cxnChg>
        <pc:cxnChg chg="mod">
          <ac:chgData name="John Lonergan" userId="db8094ce4aaa691d" providerId="LiveId" clId="{7FD1650D-E45D-486E-9357-DB73354C975C}" dt="2021-01-13T16:07:35.571" v="1" actId="1036"/>
          <ac:cxnSpMkLst>
            <pc:docMk/>
            <pc:sldMk cId="3922833653" sldId="257"/>
            <ac:cxnSpMk id="84" creationId="{12759352-9BC8-45D4-AF33-444C51A26B0E}"/>
          </ac:cxnSpMkLst>
        </pc:cxnChg>
        <pc:cxnChg chg="mod">
          <ac:chgData name="John Lonergan" userId="db8094ce4aaa691d" providerId="LiveId" clId="{7FD1650D-E45D-486E-9357-DB73354C975C}" dt="2021-01-13T16:07:35.571" v="1" actId="1036"/>
          <ac:cxnSpMkLst>
            <pc:docMk/>
            <pc:sldMk cId="3922833653" sldId="257"/>
            <ac:cxnSpMk id="85" creationId="{84B04987-1E98-4775-8A7C-062EA9DEB58F}"/>
          </ac:cxnSpMkLst>
        </pc:cxnChg>
        <pc:cxnChg chg="mod">
          <ac:chgData name="John Lonergan" userId="db8094ce4aaa691d" providerId="LiveId" clId="{7FD1650D-E45D-486E-9357-DB73354C975C}" dt="2021-01-13T16:07:35.571" v="1" actId="1036"/>
          <ac:cxnSpMkLst>
            <pc:docMk/>
            <pc:sldMk cId="3922833653" sldId="257"/>
            <ac:cxnSpMk id="103" creationId="{1B08115A-4B92-45EC-ADC2-2668B5711DFA}"/>
          </ac:cxnSpMkLst>
        </pc:cxnChg>
        <pc:cxnChg chg="mod">
          <ac:chgData name="John Lonergan" userId="db8094ce4aaa691d" providerId="LiveId" clId="{7FD1650D-E45D-486E-9357-DB73354C975C}" dt="2021-01-13T16:07:35.571" v="1" actId="1036"/>
          <ac:cxnSpMkLst>
            <pc:docMk/>
            <pc:sldMk cId="3922833653" sldId="257"/>
            <ac:cxnSpMk id="106" creationId="{B53E3093-8F09-425A-9560-C7BC4BD95D33}"/>
          </ac:cxnSpMkLst>
        </pc:cxnChg>
        <pc:cxnChg chg="mod">
          <ac:chgData name="John Lonergan" userId="db8094ce4aaa691d" providerId="LiveId" clId="{7FD1650D-E45D-486E-9357-DB73354C975C}" dt="2021-01-13T16:07:35.571" v="1" actId="1036"/>
          <ac:cxnSpMkLst>
            <pc:docMk/>
            <pc:sldMk cId="3922833653" sldId="257"/>
            <ac:cxnSpMk id="109" creationId="{8A0D21E2-451E-4236-AECE-15434C9C75FA}"/>
          </ac:cxnSpMkLst>
        </pc:cxnChg>
        <pc:cxnChg chg="mod">
          <ac:chgData name="John Lonergan" userId="db8094ce4aaa691d" providerId="LiveId" clId="{7FD1650D-E45D-486E-9357-DB73354C975C}" dt="2021-01-13T16:07:35.571" v="1" actId="1036"/>
          <ac:cxnSpMkLst>
            <pc:docMk/>
            <pc:sldMk cId="3922833653" sldId="257"/>
            <ac:cxnSpMk id="118" creationId="{F5635156-2239-4345-9ACA-9BF0CE5C11BC}"/>
          </ac:cxnSpMkLst>
        </pc:cxnChg>
        <pc:cxnChg chg="mod">
          <ac:chgData name="John Lonergan" userId="db8094ce4aaa691d" providerId="LiveId" clId="{7FD1650D-E45D-486E-9357-DB73354C975C}" dt="2021-01-13T16:07:35.571" v="1" actId="1036"/>
          <ac:cxnSpMkLst>
            <pc:docMk/>
            <pc:sldMk cId="3922833653" sldId="257"/>
            <ac:cxnSpMk id="122" creationId="{04024DD2-8575-4754-B178-E2B5019F724D}"/>
          </ac:cxnSpMkLst>
        </pc:cxnChg>
        <pc:cxnChg chg="mod">
          <ac:chgData name="John Lonergan" userId="db8094ce4aaa691d" providerId="LiveId" clId="{7FD1650D-E45D-486E-9357-DB73354C975C}" dt="2021-01-13T16:07:35.571" v="1" actId="1036"/>
          <ac:cxnSpMkLst>
            <pc:docMk/>
            <pc:sldMk cId="3922833653" sldId="257"/>
            <ac:cxnSpMk id="123" creationId="{D08947F2-2AD9-453E-BDA2-1407B64BB927}"/>
          </ac:cxnSpMkLst>
        </pc:cxnChg>
        <pc:cxnChg chg="mod">
          <ac:chgData name="John Lonergan" userId="db8094ce4aaa691d" providerId="LiveId" clId="{7FD1650D-E45D-486E-9357-DB73354C975C}" dt="2021-01-13T16:07:35.571" v="1" actId="1036"/>
          <ac:cxnSpMkLst>
            <pc:docMk/>
            <pc:sldMk cId="3922833653" sldId="257"/>
            <ac:cxnSpMk id="125" creationId="{D4A2075D-079A-48E2-8941-1C16C7B9F9C3}"/>
          </ac:cxnSpMkLst>
        </pc:cxnChg>
        <pc:cxnChg chg="mod">
          <ac:chgData name="John Lonergan" userId="db8094ce4aaa691d" providerId="LiveId" clId="{7FD1650D-E45D-486E-9357-DB73354C975C}" dt="2021-01-13T16:07:35.571" v="1" actId="1036"/>
          <ac:cxnSpMkLst>
            <pc:docMk/>
            <pc:sldMk cId="3922833653" sldId="257"/>
            <ac:cxnSpMk id="128" creationId="{94A78BB0-8EBF-4986-BD97-84D0490023C2}"/>
          </ac:cxnSpMkLst>
        </pc:cxnChg>
        <pc:cxnChg chg="mod">
          <ac:chgData name="John Lonergan" userId="db8094ce4aaa691d" providerId="LiveId" clId="{7FD1650D-E45D-486E-9357-DB73354C975C}" dt="2021-01-13T16:07:35.571" v="1" actId="1036"/>
          <ac:cxnSpMkLst>
            <pc:docMk/>
            <pc:sldMk cId="3922833653" sldId="257"/>
            <ac:cxnSpMk id="130" creationId="{78D34B2F-F818-424F-9100-4F4166E3DF9B}"/>
          </ac:cxnSpMkLst>
        </pc:cxnChg>
        <pc:cxnChg chg="mod">
          <ac:chgData name="John Lonergan" userId="db8094ce4aaa691d" providerId="LiveId" clId="{7FD1650D-E45D-486E-9357-DB73354C975C}" dt="2021-01-13T16:07:35.571" v="1" actId="1036"/>
          <ac:cxnSpMkLst>
            <pc:docMk/>
            <pc:sldMk cId="3922833653" sldId="257"/>
            <ac:cxnSpMk id="140" creationId="{C0EC45DF-4ABF-434C-8D05-E608E8DEF53C}"/>
          </ac:cxnSpMkLst>
        </pc:cxnChg>
        <pc:cxnChg chg="mod">
          <ac:chgData name="John Lonergan" userId="db8094ce4aaa691d" providerId="LiveId" clId="{7FD1650D-E45D-486E-9357-DB73354C975C}" dt="2021-01-13T16:07:35.571" v="1" actId="1036"/>
          <ac:cxnSpMkLst>
            <pc:docMk/>
            <pc:sldMk cId="3922833653" sldId="257"/>
            <ac:cxnSpMk id="142" creationId="{A6D21F9E-6867-4D6E-89F6-EE49C1EE3DEE}"/>
          </ac:cxnSpMkLst>
        </pc:cxnChg>
      </pc:sldChg>
      <pc:sldChg chg="modSp mod">
        <pc:chgData name="John Lonergan" userId="db8094ce4aaa691d" providerId="LiveId" clId="{7FD1650D-E45D-486E-9357-DB73354C975C}" dt="2021-01-13T16:22:21.874" v="3" actId="1035"/>
        <pc:sldMkLst>
          <pc:docMk/>
          <pc:sldMk cId="4133408990" sldId="258"/>
        </pc:sldMkLst>
        <pc:spChg chg="mod">
          <ac:chgData name="John Lonergan" userId="db8094ce4aaa691d" providerId="LiveId" clId="{7FD1650D-E45D-486E-9357-DB73354C975C}" dt="2021-01-13T16:22:21.874" v="3" actId="1035"/>
          <ac:spMkLst>
            <pc:docMk/>
            <pc:sldMk cId="4133408990" sldId="258"/>
            <ac:spMk id="6" creationId="{7B27CAF9-3FA3-4E89-93D2-4B26F8EC1D2B}"/>
          </ac:spMkLst>
        </pc:spChg>
        <pc:spChg chg="mod">
          <ac:chgData name="John Lonergan" userId="db8094ce4aaa691d" providerId="LiveId" clId="{7FD1650D-E45D-486E-9357-DB73354C975C}" dt="2021-01-13T16:22:21.874" v="3" actId="1035"/>
          <ac:spMkLst>
            <pc:docMk/>
            <pc:sldMk cId="4133408990" sldId="258"/>
            <ac:spMk id="24" creationId="{40854B18-7D55-4AC7-994C-BA66C17C3E28}"/>
          </ac:spMkLst>
        </pc:spChg>
        <pc:spChg chg="mod">
          <ac:chgData name="John Lonergan" userId="db8094ce4aaa691d" providerId="LiveId" clId="{7FD1650D-E45D-486E-9357-DB73354C975C}" dt="2021-01-13T16:22:21.874" v="3" actId="1035"/>
          <ac:spMkLst>
            <pc:docMk/>
            <pc:sldMk cId="4133408990" sldId="258"/>
            <ac:spMk id="35" creationId="{E9650CE9-430F-41AE-B93B-819D07D68B33}"/>
          </ac:spMkLst>
        </pc:spChg>
        <pc:spChg chg="mod">
          <ac:chgData name="John Lonergan" userId="db8094ce4aaa691d" providerId="LiveId" clId="{7FD1650D-E45D-486E-9357-DB73354C975C}" dt="2021-01-13T16:22:21.874" v="3" actId="1035"/>
          <ac:spMkLst>
            <pc:docMk/>
            <pc:sldMk cId="4133408990" sldId="258"/>
            <ac:spMk id="58" creationId="{14C318E0-A3E7-41B8-894D-3A4C7F448AE9}"/>
          </ac:spMkLst>
        </pc:spChg>
        <pc:spChg chg="mod">
          <ac:chgData name="John Lonergan" userId="db8094ce4aaa691d" providerId="LiveId" clId="{7FD1650D-E45D-486E-9357-DB73354C975C}" dt="2021-01-13T16:22:21.874" v="3" actId="1035"/>
          <ac:spMkLst>
            <pc:docMk/>
            <pc:sldMk cId="4133408990" sldId="258"/>
            <ac:spMk id="72" creationId="{F3347633-8D75-4307-BC7A-064EEEDB53AE}"/>
          </ac:spMkLst>
        </pc:spChg>
        <pc:spChg chg="mod">
          <ac:chgData name="John Lonergan" userId="db8094ce4aaa691d" providerId="LiveId" clId="{7FD1650D-E45D-486E-9357-DB73354C975C}" dt="2021-01-13T16:22:21.874" v="3" actId="1035"/>
          <ac:spMkLst>
            <pc:docMk/>
            <pc:sldMk cId="4133408990" sldId="258"/>
            <ac:spMk id="76" creationId="{967FABE3-BF97-4BD8-9D8F-8506E0E603FF}"/>
          </ac:spMkLst>
        </pc:spChg>
        <pc:spChg chg="mod">
          <ac:chgData name="John Lonergan" userId="db8094ce4aaa691d" providerId="LiveId" clId="{7FD1650D-E45D-486E-9357-DB73354C975C}" dt="2021-01-13T16:22:21.874" v="3" actId="1035"/>
          <ac:spMkLst>
            <pc:docMk/>
            <pc:sldMk cId="4133408990" sldId="258"/>
            <ac:spMk id="151" creationId="{2288052E-DAE4-44CA-B05E-F2B7539760CE}"/>
          </ac:spMkLst>
        </pc:spChg>
        <pc:picChg chg="mod">
          <ac:chgData name="John Lonergan" userId="db8094ce4aaa691d" providerId="LiveId" clId="{7FD1650D-E45D-486E-9357-DB73354C975C}" dt="2021-01-13T16:22:21.874" v="3" actId="1035"/>
          <ac:picMkLst>
            <pc:docMk/>
            <pc:sldMk cId="4133408990" sldId="258"/>
            <ac:picMk id="12" creationId="{31E06411-4E38-4301-AEB0-8C4117BDDF53}"/>
          </ac:picMkLst>
        </pc:picChg>
        <pc:cxnChg chg="mod">
          <ac:chgData name="John Lonergan" userId="db8094ce4aaa691d" providerId="LiveId" clId="{7FD1650D-E45D-486E-9357-DB73354C975C}" dt="2021-01-13T16:22:21.874" v="3" actId="1035"/>
          <ac:cxnSpMkLst>
            <pc:docMk/>
            <pc:sldMk cId="4133408990" sldId="258"/>
            <ac:cxnSpMk id="5" creationId="{18F44CCE-D570-4E60-9240-7F120A8E33DE}"/>
          </ac:cxnSpMkLst>
        </pc:cxnChg>
        <pc:cxnChg chg="mod">
          <ac:chgData name="John Lonergan" userId="db8094ce4aaa691d" providerId="LiveId" clId="{7FD1650D-E45D-486E-9357-DB73354C975C}" dt="2021-01-13T16:22:21.874" v="3" actId="1035"/>
          <ac:cxnSpMkLst>
            <pc:docMk/>
            <pc:sldMk cId="4133408990" sldId="258"/>
            <ac:cxnSpMk id="15" creationId="{A343160B-00FA-40AE-9B27-58689391D070}"/>
          </ac:cxnSpMkLst>
        </pc:cxnChg>
        <pc:cxnChg chg="mod">
          <ac:chgData name="John Lonergan" userId="db8094ce4aaa691d" providerId="LiveId" clId="{7FD1650D-E45D-486E-9357-DB73354C975C}" dt="2021-01-13T16:22:21.874" v="3" actId="1035"/>
          <ac:cxnSpMkLst>
            <pc:docMk/>
            <pc:sldMk cId="4133408990" sldId="258"/>
            <ac:cxnSpMk id="18" creationId="{289C5EC9-C5F1-4AB0-8C61-AD73CC7F5E74}"/>
          </ac:cxnSpMkLst>
        </pc:cxnChg>
        <pc:cxnChg chg="mod">
          <ac:chgData name="John Lonergan" userId="db8094ce4aaa691d" providerId="LiveId" clId="{7FD1650D-E45D-486E-9357-DB73354C975C}" dt="2021-01-13T16:22:21.874" v="3" actId="1035"/>
          <ac:cxnSpMkLst>
            <pc:docMk/>
            <pc:sldMk cId="4133408990" sldId="258"/>
            <ac:cxnSpMk id="20" creationId="{54E30015-FB0B-4D10-83BB-FFF5F3929C25}"/>
          </ac:cxnSpMkLst>
        </pc:cxnChg>
        <pc:cxnChg chg="mod">
          <ac:chgData name="John Lonergan" userId="db8094ce4aaa691d" providerId="LiveId" clId="{7FD1650D-E45D-486E-9357-DB73354C975C}" dt="2021-01-13T16:22:21.874" v="3" actId="1035"/>
          <ac:cxnSpMkLst>
            <pc:docMk/>
            <pc:sldMk cId="4133408990" sldId="258"/>
            <ac:cxnSpMk id="55" creationId="{E78BCBD0-2664-42D2-9479-2715ED238CA6}"/>
          </ac:cxnSpMkLst>
        </pc:cxnChg>
      </pc:sldChg>
      <pc:sldChg chg="addSp delSp modSp mod">
        <pc:chgData name="John Lonergan" userId="db8094ce4aaa691d" providerId="LiveId" clId="{7FD1650D-E45D-486E-9357-DB73354C975C}" dt="2021-01-13T17:00:32.171" v="572" actId="164"/>
        <pc:sldMkLst>
          <pc:docMk/>
          <pc:sldMk cId="2554909398" sldId="264"/>
        </pc:sldMkLst>
        <pc:spChg chg="mod">
          <ac:chgData name="John Lonergan" userId="db8094ce4aaa691d" providerId="LiveId" clId="{7FD1650D-E45D-486E-9357-DB73354C975C}" dt="2021-01-13T17:00:32.171" v="572" actId="164"/>
          <ac:spMkLst>
            <pc:docMk/>
            <pc:sldMk cId="2554909398" sldId="264"/>
            <ac:spMk id="4" creationId="{497916BC-E657-4FAD-BBDA-BFF652F88488}"/>
          </ac:spMkLst>
        </pc:spChg>
        <pc:spChg chg="mod">
          <ac:chgData name="John Lonergan" userId="db8094ce4aaa691d" providerId="LiveId" clId="{7FD1650D-E45D-486E-9357-DB73354C975C}" dt="2021-01-13T17:00:32.171" v="572" actId="164"/>
          <ac:spMkLst>
            <pc:docMk/>
            <pc:sldMk cId="2554909398" sldId="264"/>
            <ac:spMk id="15" creationId="{AA37D97E-1A2E-4F75-AFB2-FB1283134ABE}"/>
          </ac:spMkLst>
        </pc:spChg>
        <pc:spChg chg="mod">
          <ac:chgData name="John Lonergan" userId="db8094ce4aaa691d" providerId="LiveId" clId="{7FD1650D-E45D-486E-9357-DB73354C975C}" dt="2021-01-13T17:00:32.171" v="572" actId="164"/>
          <ac:spMkLst>
            <pc:docMk/>
            <pc:sldMk cId="2554909398" sldId="264"/>
            <ac:spMk id="18" creationId="{50A6CF68-C680-45D2-9987-BA7A8FDC0DCA}"/>
          </ac:spMkLst>
        </pc:spChg>
        <pc:spChg chg="mod">
          <ac:chgData name="John Lonergan" userId="db8094ce4aaa691d" providerId="LiveId" clId="{7FD1650D-E45D-486E-9357-DB73354C975C}" dt="2021-01-13T17:00:32.171" v="572" actId="164"/>
          <ac:spMkLst>
            <pc:docMk/>
            <pc:sldMk cId="2554909398" sldId="264"/>
            <ac:spMk id="20" creationId="{A2281A35-A6CD-4108-8F01-B53D7F25B059}"/>
          </ac:spMkLst>
        </pc:spChg>
        <pc:spChg chg="mod">
          <ac:chgData name="John Lonergan" userId="db8094ce4aaa691d" providerId="LiveId" clId="{7FD1650D-E45D-486E-9357-DB73354C975C}" dt="2021-01-13T17:00:32.171" v="572" actId="164"/>
          <ac:spMkLst>
            <pc:docMk/>
            <pc:sldMk cId="2554909398" sldId="264"/>
            <ac:spMk id="22" creationId="{6BAEC811-F3FD-48C3-88C0-81E277272574}"/>
          </ac:spMkLst>
        </pc:spChg>
        <pc:spChg chg="mod">
          <ac:chgData name="John Lonergan" userId="db8094ce4aaa691d" providerId="LiveId" clId="{7FD1650D-E45D-486E-9357-DB73354C975C}" dt="2021-01-13T17:00:32.171" v="572" actId="164"/>
          <ac:spMkLst>
            <pc:docMk/>
            <pc:sldMk cId="2554909398" sldId="264"/>
            <ac:spMk id="25" creationId="{8E2F4F23-9B85-492B-844C-E175EAB7958B}"/>
          </ac:spMkLst>
        </pc:spChg>
        <pc:spChg chg="mod">
          <ac:chgData name="John Lonergan" userId="db8094ce4aaa691d" providerId="LiveId" clId="{7FD1650D-E45D-486E-9357-DB73354C975C}" dt="2021-01-13T16:59:07.434" v="435"/>
          <ac:spMkLst>
            <pc:docMk/>
            <pc:sldMk cId="2554909398" sldId="264"/>
            <ac:spMk id="29" creationId="{C00C9655-0796-4575-93B9-897ED4AEBA3C}"/>
          </ac:spMkLst>
        </pc:spChg>
        <pc:spChg chg="mod">
          <ac:chgData name="John Lonergan" userId="db8094ce4aaa691d" providerId="LiveId" clId="{7FD1650D-E45D-486E-9357-DB73354C975C}" dt="2021-01-13T16:59:07.714" v="436"/>
          <ac:spMkLst>
            <pc:docMk/>
            <pc:sldMk cId="2554909398" sldId="264"/>
            <ac:spMk id="30" creationId="{21A2381A-E951-466B-A8DC-C4DDCFD0E816}"/>
          </ac:spMkLst>
        </pc:spChg>
        <pc:spChg chg="mod">
          <ac:chgData name="John Lonergan" userId="db8094ce4aaa691d" providerId="LiveId" clId="{7FD1650D-E45D-486E-9357-DB73354C975C}" dt="2021-01-13T17:00:32.171" v="572" actId="164"/>
          <ac:spMkLst>
            <pc:docMk/>
            <pc:sldMk cId="2554909398" sldId="264"/>
            <ac:spMk id="41" creationId="{89D0C1B9-072E-4BDC-8CC5-907BBAD7EE05}"/>
          </ac:spMkLst>
        </pc:spChg>
        <pc:spChg chg="mod">
          <ac:chgData name="John Lonergan" userId="db8094ce4aaa691d" providerId="LiveId" clId="{7FD1650D-E45D-486E-9357-DB73354C975C}" dt="2021-01-13T17:00:32.171" v="572" actId="164"/>
          <ac:spMkLst>
            <pc:docMk/>
            <pc:sldMk cId="2554909398" sldId="264"/>
            <ac:spMk id="43" creationId="{1E217EE3-8FE2-4DEB-94E3-17E1BFB87445}"/>
          </ac:spMkLst>
        </pc:spChg>
        <pc:spChg chg="add del mod">
          <ac:chgData name="John Lonergan" userId="db8094ce4aaa691d" providerId="LiveId" clId="{7FD1650D-E45D-486E-9357-DB73354C975C}" dt="2021-01-13T17:00:32.171" v="572" actId="164"/>
          <ac:spMkLst>
            <pc:docMk/>
            <pc:sldMk cId="2554909398" sldId="264"/>
            <ac:spMk id="57" creationId="{CAAB5015-DD72-4FD6-853A-EEE94B0FA9B6}"/>
          </ac:spMkLst>
        </pc:spChg>
        <pc:spChg chg="add mod">
          <ac:chgData name="John Lonergan" userId="db8094ce4aaa691d" providerId="LiveId" clId="{7FD1650D-E45D-486E-9357-DB73354C975C}" dt="2021-01-13T17:00:32.171" v="572" actId="164"/>
          <ac:spMkLst>
            <pc:docMk/>
            <pc:sldMk cId="2554909398" sldId="264"/>
            <ac:spMk id="59" creationId="{5D92E63D-5684-4B90-9EA2-C6BE1A0D9AA4}"/>
          </ac:spMkLst>
        </pc:spChg>
        <pc:spChg chg="add mod">
          <ac:chgData name="John Lonergan" userId="db8094ce4aaa691d" providerId="LiveId" clId="{7FD1650D-E45D-486E-9357-DB73354C975C}" dt="2021-01-13T17:00:32.171" v="572" actId="164"/>
          <ac:spMkLst>
            <pc:docMk/>
            <pc:sldMk cId="2554909398" sldId="264"/>
            <ac:spMk id="60" creationId="{3312A4EE-BC32-40AF-83CF-FD9019D24A30}"/>
          </ac:spMkLst>
        </pc:spChg>
        <pc:spChg chg="add mod">
          <ac:chgData name="John Lonergan" userId="db8094ce4aaa691d" providerId="LiveId" clId="{7FD1650D-E45D-486E-9357-DB73354C975C}" dt="2021-01-13T17:00:32.171" v="572" actId="164"/>
          <ac:spMkLst>
            <pc:docMk/>
            <pc:sldMk cId="2554909398" sldId="264"/>
            <ac:spMk id="61" creationId="{DDE23333-6CEA-4FD2-A588-C6E7352662D5}"/>
          </ac:spMkLst>
        </pc:spChg>
        <pc:spChg chg="mod">
          <ac:chgData name="John Lonergan" userId="db8094ce4aaa691d" providerId="LiveId" clId="{7FD1650D-E45D-486E-9357-DB73354C975C}" dt="2021-01-13T17:00:32.171" v="572" actId="164"/>
          <ac:spMkLst>
            <pc:docMk/>
            <pc:sldMk cId="2554909398" sldId="264"/>
            <ac:spMk id="63" creationId="{9BF01921-F833-4B1E-83B0-FB5D53B3070C}"/>
          </ac:spMkLst>
        </pc:spChg>
        <pc:spChg chg="mod">
          <ac:chgData name="John Lonergan" userId="db8094ce4aaa691d" providerId="LiveId" clId="{7FD1650D-E45D-486E-9357-DB73354C975C}" dt="2021-01-13T16:59:08.147" v="438" actId="20577"/>
          <ac:spMkLst>
            <pc:docMk/>
            <pc:sldMk cId="2554909398" sldId="264"/>
            <ac:spMk id="72" creationId="{5B57C5CA-FFC9-435F-9264-BECD842A055E}"/>
          </ac:spMkLst>
        </pc:spChg>
        <pc:spChg chg="mod">
          <ac:chgData name="John Lonergan" userId="db8094ce4aaa691d" providerId="LiveId" clId="{7FD1650D-E45D-486E-9357-DB73354C975C}" dt="2021-01-13T16:59:07.160" v="434" actId="20577"/>
          <ac:spMkLst>
            <pc:docMk/>
            <pc:sldMk cId="2554909398" sldId="264"/>
            <ac:spMk id="77" creationId="{128DBAEC-AFEF-437D-AB7E-69B4DBA9E75F}"/>
          </ac:spMkLst>
        </pc:spChg>
        <pc:spChg chg="mod">
          <ac:chgData name="John Lonergan" userId="db8094ce4aaa691d" providerId="LiveId" clId="{7FD1650D-E45D-486E-9357-DB73354C975C}" dt="2021-01-13T17:00:32.171" v="572" actId="164"/>
          <ac:spMkLst>
            <pc:docMk/>
            <pc:sldMk cId="2554909398" sldId="264"/>
            <ac:spMk id="78" creationId="{C144206C-F88E-4666-83C8-0339217A9CB1}"/>
          </ac:spMkLst>
        </pc:spChg>
        <pc:spChg chg="mod">
          <ac:chgData name="John Lonergan" userId="db8094ce4aaa691d" providerId="LiveId" clId="{7FD1650D-E45D-486E-9357-DB73354C975C}" dt="2021-01-13T17:00:32.171" v="572" actId="164"/>
          <ac:spMkLst>
            <pc:docMk/>
            <pc:sldMk cId="2554909398" sldId="264"/>
            <ac:spMk id="1037" creationId="{DE0F0D79-7FFC-4C74-8E98-D06810FC743A}"/>
          </ac:spMkLst>
        </pc:spChg>
        <pc:grpChg chg="mod">
          <ac:chgData name="John Lonergan" userId="db8094ce4aaa691d" providerId="LiveId" clId="{7FD1650D-E45D-486E-9357-DB73354C975C}" dt="2021-01-13T16:28:24.955" v="5" actId="1036"/>
          <ac:grpSpMkLst>
            <pc:docMk/>
            <pc:sldMk cId="2554909398" sldId="264"/>
            <ac:grpSpMk id="16" creationId="{95BB4E3E-9906-498E-B4D4-EEF49C877FE0}"/>
          </ac:grpSpMkLst>
        </pc:grpChg>
        <pc:grpChg chg="mod">
          <ac:chgData name="John Lonergan" userId="db8094ce4aaa691d" providerId="LiveId" clId="{7FD1650D-E45D-486E-9357-DB73354C975C}" dt="2021-01-13T17:00:32.171" v="572" actId="164"/>
          <ac:grpSpMkLst>
            <pc:docMk/>
            <pc:sldMk cId="2554909398" sldId="264"/>
            <ac:grpSpMk id="31" creationId="{28812FAE-B663-496B-9000-9D200985D634}"/>
          </ac:grpSpMkLst>
        </pc:grpChg>
        <pc:grpChg chg="add mod">
          <ac:chgData name="John Lonergan" userId="db8094ce4aaa691d" providerId="LiveId" clId="{7FD1650D-E45D-486E-9357-DB73354C975C}" dt="2021-01-13T17:00:32.171" v="572" actId="164"/>
          <ac:grpSpMkLst>
            <pc:docMk/>
            <pc:sldMk cId="2554909398" sldId="264"/>
            <ac:grpSpMk id="40" creationId="{59261D85-69F7-4130-B5FC-30AFA8264F5C}"/>
          </ac:grpSpMkLst>
        </pc:grpChg>
        <pc:grpChg chg="mod">
          <ac:chgData name="John Lonergan" userId="db8094ce4aaa691d" providerId="LiveId" clId="{7FD1650D-E45D-486E-9357-DB73354C975C}" dt="2021-01-13T17:00:32.171" v="572" actId="164"/>
          <ac:grpSpMkLst>
            <pc:docMk/>
            <pc:sldMk cId="2554909398" sldId="264"/>
            <ac:grpSpMk id="56" creationId="{18ECE171-E49A-433F-9316-F4A031C4F456}"/>
          </ac:grpSpMkLst>
        </pc:grpChg>
        <pc:grpChg chg="mod">
          <ac:chgData name="John Lonergan" userId="db8094ce4aaa691d" providerId="LiveId" clId="{7FD1650D-E45D-486E-9357-DB73354C975C}" dt="2021-01-13T17:00:32.171" v="572" actId="164"/>
          <ac:grpSpMkLst>
            <pc:docMk/>
            <pc:sldMk cId="2554909398" sldId="264"/>
            <ac:grpSpMk id="71" creationId="{178AD455-63BB-4711-8903-8EFE222AE8E0}"/>
          </ac:grpSpMkLst>
        </pc:grpChg>
        <pc:grpChg chg="mod">
          <ac:chgData name="John Lonergan" userId="db8094ce4aaa691d" providerId="LiveId" clId="{7FD1650D-E45D-486E-9357-DB73354C975C}" dt="2021-01-13T17:00:32.171" v="572" actId="164"/>
          <ac:grpSpMkLst>
            <pc:docMk/>
            <pc:sldMk cId="2554909398" sldId="264"/>
            <ac:grpSpMk id="73" creationId="{A3D9ED14-FA28-4092-AC79-7794F71CA28E}"/>
          </ac:grpSpMkLst>
        </pc:grpChg>
        <pc:cxnChg chg="mod">
          <ac:chgData name="John Lonergan" userId="db8094ce4aaa691d" providerId="LiveId" clId="{7FD1650D-E45D-486E-9357-DB73354C975C}" dt="2021-01-13T17:00:32.171" v="572" actId="164"/>
          <ac:cxnSpMkLst>
            <pc:docMk/>
            <pc:sldMk cId="2554909398" sldId="264"/>
            <ac:cxnSpMk id="6" creationId="{ECA2B438-A793-4EFD-926F-138A4C048748}"/>
          </ac:cxnSpMkLst>
        </pc:cxnChg>
        <pc:cxnChg chg="mod">
          <ac:chgData name="John Lonergan" userId="db8094ce4aaa691d" providerId="LiveId" clId="{7FD1650D-E45D-486E-9357-DB73354C975C}" dt="2021-01-13T17:00:32.171" v="572" actId="164"/>
          <ac:cxnSpMkLst>
            <pc:docMk/>
            <pc:sldMk cId="2554909398" sldId="264"/>
            <ac:cxnSpMk id="9" creationId="{F0DE8864-86BE-45D7-9A8F-1BDFD210F712}"/>
          </ac:cxnSpMkLst>
        </pc:cxnChg>
        <pc:cxnChg chg="del mod">
          <ac:chgData name="John Lonergan" userId="db8094ce4aaa691d" providerId="LiveId" clId="{7FD1650D-E45D-486E-9357-DB73354C975C}" dt="2021-01-13T17:00:21.496" v="571" actId="478"/>
          <ac:cxnSpMkLst>
            <pc:docMk/>
            <pc:sldMk cId="2554909398" sldId="264"/>
            <ac:cxnSpMk id="14" creationId="{B2C519BB-A052-4700-BDBE-6653BAF8BCF6}"/>
          </ac:cxnSpMkLst>
        </pc:cxnChg>
        <pc:cxnChg chg="mod">
          <ac:chgData name="John Lonergan" userId="db8094ce4aaa691d" providerId="LiveId" clId="{7FD1650D-E45D-486E-9357-DB73354C975C}" dt="2021-01-13T17:00:32.171" v="572" actId="164"/>
          <ac:cxnSpMkLst>
            <pc:docMk/>
            <pc:sldMk cId="2554909398" sldId="264"/>
            <ac:cxnSpMk id="26" creationId="{7E454538-5F4B-4427-BCCC-041CF59A8C32}"/>
          </ac:cxnSpMkLst>
        </pc:cxnChg>
        <pc:cxnChg chg="mod">
          <ac:chgData name="John Lonergan" userId="db8094ce4aaa691d" providerId="LiveId" clId="{7FD1650D-E45D-486E-9357-DB73354C975C}" dt="2021-01-13T17:00:32.171" v="572" actId="164"/>
          <ac:cxnSpMkLst>
            <pc:docMk/>
            <pc:sldMk cId="2554909398" sldId="264"/>
            <ac:cxnSpMk id="33" creationId="{A3401FF2-A723-45D3-9829-629EAA43A1D4}"/>
          </ac:cxnSpMkLst>
        </pc:cxnChg>
        <pc:cxnChg chg="mod">
          <ac:chgData name="John Lonergan" userId="db8094ce4aaa691d" providerId="LiveId" clId="{7FD1650D-E45D-486E-9357-DB73354C975C}" dt="2021-01-13T17:00:32.171" v="572" actId="164"/>
          <ac:cxnSpMkLst>
            <pc:docMk/>
            <pc:sldMk cId="2554909398" sldId="264"/>
            <ac:cxnSpMk id="36" creationId="{7451FAFA-BB80-4B11-BE20-DB219F10F5AF}"/>
          </ac:cxnSpMkLst>
        </pc:cxnChg>
        <pc:cxnChg chg="mod">
          <ac:chgData name="John Lonergan" userId="db8094ce4aaa691d" providerId="LiveId" clId="{7FD1650D-E45D-486E-9357-DB73354C975C}" dt="2021-01-13T17:00:32.171" v="572" actId="164"/>
          <ac:cxnSpMkLst>
            <pc:docMk/>
            <pc:sldMk cId="2554909398" sldId="264"/>
            <ac:cxnSpMk id="42" creationId="{12183C5A-3C21-4FA5-A2AF-8AC5C1F57185}"/>
          </ac:cxnSpMkLst>
        </pc:cxnChg>
        <pc:cxnChg chg="mod">
          <ac:chgData name="John Lonergan" userId="db8094ce4aaa691d" providerId="LiveId" clId="{7FD1650D-E45D-486E-9357-DB73354C975C}" dt="2021-01-13T17:00:32.171" v="572" actId="164"/>
          <ac:cxnSpMkLst>
            <pc:docMk/>
            <pc:sldMk cId="2554909398" sldId="264"/>
            <ac:cxnSpMk id="44" creationId="{19E608C2-4721-4466-BC01-E675E74A9125}"/>
          </ac:cxnSpMkLst>
        </pc:cxnChg>
        <pc:cxnChg chg="mod">
          <ac:chgData name="John Lonergan" userId="db8094ce4aaa691d" providerId="LiveId" clId="{7FD1650D-E45D-486E-9357-DB73354C975C}" dt="2021-01-13T17:00:32.171" v="572" actId="164"/>
          <ac:cxnSpMkLst>
            <pc:docMk/>
            <pc:sldMk cId="2554909398" sldId="264"/>
            <ac:cxnSpMk id="45" creationId="{43611C21-2966-4C7A-946D-8E82E30EF553}"/>
          </ac:cxnSpMkLst>
        </pc:cxnChg>
        <pc:cxnChg chg="mod">
          <ac:chgData name="John Lonergan" userId="db8094ce4aaa691d" providerId="LiveId" clId="{7FD1650D-E45D-486E-9357-DB73354C975C}" dt="2021-01-13T17:00:32.171" v="572" actId="164"/>
          <ac:cxnSpMkLst>
            <pc:docMk/>
            <pc:sldMk cId="2554909398" sldId="264"/>
            <ac:cxnSpMk id="46" creationId="{D0ED2052-1C73-4719-B13C-919AD204DCA0}"/>
          </ac:cxnSpMkLst>
        </pc:cxnChg>
        <pc:cxnChg chg="mod">
          <ac:chgData name="John Lonergan" userId="db8094ce4aaa691d" providerId="LiveId" clId="{7FD1650D-E45D-486E-9357-DB73354C975C}" dt="2021-01-13T17:00:32.171" v="572" actId="164"/>
          <ac:cxnSpMkLst>
            <pc:docMk/>
            <pc:sldMk cId="2554909398" sldId="264"/>
            <ac:cxnSpMk id="54" creationId="{0E7D669A-DE28-4563-B442-7F77118C4EDC}"/>
          </ac:cxnSpMkLst>
        </pc:cxnChg>
        <pc:cxnChg chg="mod">
          <ac:chgData name="John Lonergan" userId="db8094ce4aaa691d" providerId="LiveId" clId="{7FD1650D-E45D-486E-9357-DB73354C975C}" dt="2021-01-13T17:00:32.171" v="572" actId="164"/>
          <ac:cxnSpMkLst>
            <pc:docMk/>
            <pc:sldMk cId="2554909398" sldId="264"/>
            <ac:cxnSpMk id="58" creationId="{4FD52EC2-7F1D-40A3-BF10-032B562AB3D8}"/>
          </ac:cxnSpMkLst>
        </pc:cxnChg>
        <pc:cxnChg chg="mod">
          <ac:chgData name="John Lonergan" userId="db8094ce4aaa691d" providerId="LiveId" clId="{7FD1650D-E45D-486E-9357-DB73354C975C}" dt="2021-01-13T17:00:32.171" v="572" actId="164"/>
          <ac:cxnSpMkLst>
            <pc:docMk/>
            <pc:sldMk cId="2554909398" sldId="264"/>
            <ac:cxnSpMk id="64" creationId="{C9BB674B-A7F9-49F9-90B3-62E1AC5AF1AE}"/>
          </ac:cxnSpMkLst>
        </pc:cxnChg>
        <pc:cxnChg chg="mod">
          <ac:chgData name="John Lonergan" userId="db8094ce4aaa691d" providerId="LiveId" clId="{7FD1650D-E45D-486E-9357-DB73354C975C}" dt="2021-01-13T17:00:32.171" v="572" actId="164"/>
          <ac:cxnSpMkLst>
            <pc:docMk/>
            <pc:sldMk cId="2554909398" sldId="264"/>
            <ac:cxnSpMk id="65" creationId="{D7E270BB-FEED-4D88-B4AD-FA40EA6260EC}"/>
          </ac:cxnSpMkLst>
        </pc:cxnChg>
        <pc:cxnChg chg="mod">
          <ac:chgData name="John Lonergan" userId="db8094ce4aaa691d" providerId="LiveId" clId="{7FD1650D-E45D-486E-9357-DB73354C975C}" dt="2021-01-13T17:00:32.171" v="572" actId="164"/>
          <ac:cxnSpMkLst>
            <pc:docMk/>
            <pc:sldMk cId="2554909398" sldId="264"/>
            <ac:cxnSpMk id="66" creationId="{2DDBCE2A-B170-4060-A4A1-C55FCAEB0998}"/>
          </ac:cxnSpMkLst>
        </pc:cxnChg>
        <pc:cxnChg chg="mod">
          <ac:chgData name="John Lonergan" userId="db8094ce4aaa691d" providerId="LiveId" clId="{7FD1650D-E45D-486E-9357-DB73354C975C}" dt="2021-01-13T17:00:32.171" v="572" actId="164"/>
          <ac:cxnSpMkLst>
            <pc:docMk/>
            <pc:sldMk cId="2554909398" sldId="264"/>
            <ac:cxnSpMk id="76" creationId="{0415EBC2-2FD5-4F82-AD41-29D1CD2EED13}"/>
          </ac:cxnSpMkLst>
        </pc:cxnChg>
        <pc:cxnChg chg="mod">
          <ac:chgData name="John Lonergan" userId="db8094ce4aaa691d" providerId="LiveId" clId="{7FD1650D-E45D-486E-9357-DB73354C975C}" dt="2021-01-13T17:00:32.171" v="572" actId="164"/>
          <ac:cxnSpMkLst>
            <pc:docMk/>
            <pc:sldMk cId="2554909398" sldId="264"/>
            <ac:cxnSpMk id="79" creationId="{0ED7E8CC-98CB-47D7-A6E4-9AADE701A78B}"/>
          </ac:cxnSpMkLst>
        </pc:cxnChg>
      </pc:sldChg>
      <pc:sldChg chg="addSp modSp mod">
        <pc:chgData name="John Lonergan" userId="db8094ce4aaa691d" providerId="LiveId" clId="{7FD1650D-E45D-486E-9357-DB73354C975C}" dt="2021-01-13T17:13:47.961" v="579" actId="1035"/>
        <pc:sldMkLst>
          <pc:docMk/>
          <pc:sldMk cId="1295469360" sldId="268"/>
        </pc:sldMkLst>
        <pc:spChg chg="mod">
          <ac:chgData name="John Lonergan" userId="db8094ce4aaa691d" providerId="LiveId" clId="{7FD1650D-E45D-486E-9357-DB73354C975C}" dt="2021-01-13T17:07:34.590" v="578" actId="164"/>
          <ac:spMkLst>
            <pc:docMk/>
            <pc:sldMk cId="1295469360" sldId="268"/>
            <ac:spMk id="2" creationId="{1BFAFC74-C6E2-4A71-8420-3A2005952AA8}"/>
          </ac:spMkLst>
        </pc:spChg>
        <pc:spChg chg="mod">
          <ac:chgData name="John Lonergan" userId="db8094ce4aaa691d" providerId="LiveId" clId="{7FD1650D-E45D-486E-9357-DB73354C975C}" dt="2021-01-13T17:07:28.830" v="577" actId="164"/>
          <ac:spMkLst>
            <pc:docMk/>
            <pc:sldMk cId="1295469360" sldId="268"/>
            <ac:spMk id="3" creationId="{EAB2E162-40D8-43B1-A1CF-0FD85BC43390}"/>
          </ac:spMkLst>
        </pc:spChg>
        <pc:spChg chg="mod">
          <ac:chgData name="John Lonergan" userId="db8094ce4aaa691d" providerId="LiveId" clId="{7FD1650D-E45D-486E-9357-DB73354C975C}" dt="2021-01-13T17:07:28.830" v="577" actId="164"/>
          <ac:spMkLst>
            <pc:docMk/>
            <pc:sldMk cId="1295469360" sldId="268"/>
            <ac:spMk id="7" creationId="{A1F0DB8B-76FF-4382-A0C7-05477FC28C7B}"/>
          </ac:spMkLst>
        </pc:spChg>
        <pc:spChg chg="mod">
          <ac:chgData name="John Lonergan" userId="db8094ce4aaa691d" providerId="LiveId" clId="{7FD1650D-E45D-486E-9357-DB73354C975C}" dt="2021-01-13T17:07:28.830" v="577" actId="164"/>
          <ac:spMkLst>
            <pc:docMk/>
            <pc:sldMk cId="1295469360" sldId="268"/>
            <ac:spMk id="8" creationId="{CC53116C-E55C-43AE-934C-2F67B994BE74}"/>
          </ac:spMkLst>
        </pc:spChg>
        <pc:spChg chg="mod">
          <ac:chgData name="John Lonergan" userId="db8094ce4aaa691d" providerId="LiveId" clId="{7FD1650D-E45D-486E-9357-DB73354C975C}" dt="2021-01-13T17:07:28.830" v="577" actId="164"/>
          <ac:spMkLst>
            <pc:docMk/>
            <pc:sldMk cId="1295469360" sldId="268"/>
            <ac:spMk id="9" creationId="{66852C8C-B0F2-4C37-A150-6248351A6B5E}"/>
          </ac:spMkLst>
        </pc:spChg>
        <pc:spChg chg="mod">
          <ac:chgData name="John Lonergan" userId="db8094ce4aaa691d" providerId="LiveId" clId="{7FD1650D-E45D-486E-9357-DB73354C975C}" dt="2021-01-13T17:07:28.830" v="577" actId="164"/>
          <ac:spMkLst>
            <pc:docMk/>
            <pc:sldMk cId="1295469360" sldId="268"/>
            <ac:spMk id="10" creationId="{C0F0C65B-0B00-4A9F-A3E8-0930CFD2974E}"/>
          </ac:spMkLst>
        </pc:spChg>
        <pc:spChg chg="mod">
          <ac:chgData name="John Lonergan" userId="db8094ce4aaa691d" providerId="LiveId" clId="{7FD1650D-E45D-486E-9357-DB73354C975C}" dt="2021-01-13T17:07:28.830" v="577" actId="164"/>
          <ac:spMkLst>
            <pc:docMk/>
            <pc:sldMk cId="1295469360" sldId="268"/>
            <ac:spMk id="13" creationId="{64DF1321-E68F-49A3-B101-4CF12A1F35C8}"/>
          </ac:spMkLst>
        </pc:spChg>
        <pc:spChg chg="mod">
          <ac:chgData name="John Lonergan" userId="db8094ce4aaa691d" providerId="LiveId" clId="{7FD1650D-E45D-486E-9357-DB73354C975C}" dt="2021-01-13T17:07:28.830" v="577" actId="164"/>
          <ac:spMkLst>
            <pc:docMk/>
            <pc:sldMk cId="1295469360" sldId="268"/>
            <ac:spMk id="14" creationId="{12E22D1E-9E76-4969-9659-A647E488D133}"/>
          </ac:spMkLst>
        </pc:spChg>
        <pc:spChg chg="mod">
          <ac:chgData name="John Lonergan" userId="db8094ce4aaa691d" providerId="LiveId" clId="{7FD1650D-E45D-486E-9357-DB73354C975C}" dt="2021-01-13T17:07:28.830" v="577" actId="164"/>
          <ac:spMkLst>
            <pc:docMk/>
            <pc:sldMk cId="1295469360" sldId="268"/>
            <ac:spMk id="15" creationId="{A191B1E3-D533-49B2-879D-7D8F0E3A9D49}"/>
          </ac:spMkLst>
        </pc:spChg>
        <pc:spChg chg="mod">
          <ac:chgData name="John Lonergan" userId="db8094ce4aaa691d" providerId="LiveId" clId="{7FD1650D-E45D-486E-9357-DB73354C975C}" dt="2021-01-13T17:07:28.830" v="577" actId="164"/>
          <ac:spMkLst>
            <pc:docMk/>
            <pc:sldMk cId="1295469360" sldId="268"/>
            <ac:spMk id="16" creationId="{29C94541-4D7E-4E92-902A-B46F07352459}"/>
          </ac:spMkLst>
        </pc:spChg>
        <pc:spChg chg="mod">
          <ac:chgData name="John Lonergan" userId="db8094ce4aaa691d" providerId="LiveId" clId="{7FD1650D-E45D-486E-9357-DB73354C975C}" dt="2021-01-13T17:07:28.830" v="577" actId="164"/>
          <ac:spMkLst>
            <pc:docMk/>
            <pc:sldMk cId="1295469360" sldId="268"/>
            <ac:spMk id="17" creationId="{676C45A7-07AB-4CF6-9946-469E35F6B197}"/>
          </ac:spMkLst>
        </pc:spChg>
        <pc:spChg chg="mod">
          <ac:chgData name="John Lonergan" userId="db8094ce4aaa691d" providerId="LiveId" clId="{7FD1650D-E45D-486E-9357-DB73354C975C}" dt="2021-01-13T17:07:28.830" v="577" actId="164"/>
          <ac:spMkLst>
            <pc:docMk/>
            <pc:sldMk cId="1295469360" sldId="268"/>
            <ac:spMk id="18" creationId="{DBC23AE1-26DB-40C5-B6AF-B78BAC98C5D3}"/>
          </ac:spMkLst>
        </pc:spChg>
        <pc:spChg chg="mod">
          <ac:chgData name="John Lonergan" userId="db8094ce4aaa691d" providerId="LiveId" clId="{7FD1650D-E45D-486E-9357-DB73354C975C}" dt="2021-01-13T17:07:28.830" v="577" actId="164"/>
          <ac:spMkLst>
            <pc:docMk/>
            <pc:sldMk cId="1295469360" sldId="268"/>
            <ac:spMk id="19" creationId="{D0C3BD60-53E9-4336-930C-AC7FF706B33A}"/>
          </ac:spMkLst>
        </pc:spChg>
        <pc:spChg chg="mod">
          <ac:chgData name="John Lonergan" userId="db8094ce4aaa691d" providerId="LiveId" clId="{7FD1650D-E45D-486E-9357-DB73354C975C}" dt="2021-01-13T17:07:28.830" v="577" actId="164"/>
          <ac:spMkLst>
            <pc:docMk/>
            <pc:sldMk cId="1295469360" sldId="268"/>
            <ac:spMk id="24" creationId="{CF85BC65-89E7-4126-9FE9-68E7A5EF73FB}"/>
          </ac:spMkLst>
        </pc:spChg>
        <pc:spChg chg="mod">
          <ac:chgData name="John Lonergan" userId="db8094ce4aaa691d" providerId="LiveId" clId="{7FD1650D-E45D-486E-9357-DB73354C975C}" dt="2021-01-13T17:07:28.830" v="577" actId="164"/>
          <ac:spMkLst>
            <pc:docMk/>
            <pc:sldMk cId="1295469360" sldId="268"/>
            <ac:spMk id="25" creationId="{A1F1FF66-0BA6-4987-A69E-9D592BBB25D2}"/>
          </ac:spMkLst>
        </pc:spChg>
        <pc:spChg chg="mod">
          <ac:chgData name="John Lonergan" userId="db8094ce4aaa691d" providerId="LiveId" clId="{7FD1650D-E45D-486E-9357-DB73354C975C}" dt="2021-01-13T17:07:28.830" v="577" actId="164"/>
          <ac:spMkLst>
            <pc:docMk/>
            <pc:sldMk cId="1295469360" sldId="268"/>
            <ac:spMk id="33" creationId="{072D1BE0-9A33-41D8-9477-19094D0D85A1}"/>
          </ac:spMkLst>
        </pc:spChg>
        <pc:spChg chg="mod">
          <ac:chgData name="John Lonergan" userId="db8094ce4aaa691d" providerId="LiveId" clId="{7FD1650D-E45D-486E-9357-DB73354C975C}" dt="2021-01-13T17:07:28.830" v="577" actId="164"/>
          <ac:spMkLst>
            <pc:docMk/>
            <pc:sldMk cId="1295469360" sldId="268"/>
            <ac:spMk id="34" creationId="{D5F2DF3E-5DBE-4A66-9F0C-7D2B5489912E}"/>
          </ac:spMkLst>
        </pc:spChg>
        <pc:spChg chg="mod">
          <ac:chgData name="John Lonergan" userId="db8094ce4aaa691d" providerId="LiveId" clId="{7FD1650D-E45D-486E-9357-DB73354C975C}" dt="2021-01-13T17:07:28.830" v="577" actId="164"/>
          <ac:spMkLst>
            <pc:docMk/>
            <pc:sldMk cId="1295469360" sldId="268"/>
            <ac:spMk id="35" creationId="{46360D93-D093-4CCD-8D26-9814FB18473E}"/>
          </ac:spMkLst>
        </pc:spChg>
        <pc:spChg chg="mod">
          <ac:chgData name="John Lonergan" userId="db8094ce4aaa691d" providerId="LiveId" clId="{7FD1650D-E45D-486E-9357-DB73354C975C}" dt="2021-01-13T17:07:28.830" v="577" actId="164"/>
          <ac:spMkLst>
            <pc:docMk/>
            <pc:sldMk cId="1295469360" sldId="268"/>
            <ac:spMk id="36" creationId="{74EE5A1D-F964-4EBC-8920-BA99C886C0F2}"/>
          </ac:spMkLst>
        </pc:spChg>
        <pc:spChg chg="mod">
          <ac:chgData name="John Lonergan" userId="db8094ce4aaa691d" providerId="LiveId" clId="{7FD1650D-E45D-486E-9357-DB73354C975C}" dt="2021-01-13T17:07:28.830" v="577" actId="164"/>
          <ac:spMkLst>
            <pc:docMk/>
            <pc:sldMk cId="1295469360" sldId="268"/>
            <ac:spMk id="46" creationId="{44C200C4-EC2F-4F21-9AAA-BF7CE17B9972}"/>
          </ac:spMkLst>
        </pc:spChg>
        <pc:spChg chg="mod">
          <ac:chgData name="John Lonergan" userId="db8094ce4aaa691d" providerId="LiveId" clId="{7FD1650D-E45D-486E-9357-DB73354C975C}" dt="2021-01-13T17:07:28.830" v="577" actId="164"/>
          <ac:spMkLst>
            <pc:docMk/>
            <pc:sldMk cId="1295469360" sldId="268"/>
            <ac:spMk id="47" creationId="{0ECF1A3C-6CAB-42BF-8E1E-651A43C5492C}"/>
          </ac:spMkLst>
        </pc:spChg>
        <pc:spChg chg="mod">
          <ac:chgData name="John Lonergan" userId="db8094ce4aaa691d" providerId="LiveId" clId="{7FD1650D-E45D-486E-9357-DB73354C975C}" dt="2021-01-13T17:07:28.830" v="577" actId="164"/>
          <ac:spMkLst>
            <pc:docMk/>
            <pc:sldMk cId="1295469360" sldId="268"/>
            <ac:spMk id="48" creationId="{8DC865BE-8BE3-4880-8085-747BE35FEAF5}"/>
          </ac:spMkLst>
        </pc:spChg>
        <pc:spChg chg="mod">
          <ac:chgData name="John Lonergan" userId="db8094ce4aaa691d" providerId="LiveId" clId="{7FD1650D-E45D-486E-9357-DB73354C975C}" dt="2021-01-13T17:07:28.830" v="577" actId="164"/>
          <ac:spMkLst>
            <pc:docMk/>
            <pc:sldMk cId="1295469360" sldId="268"/>
            <ac:spMk id="49" creationId="{72BA6DB8-04C9-47EB-9F01-F27261BBA222}"/>
          </ac:spMkLst>
        </pc:spChg>
        <pc:spChg chg="mod">
          <ac:chgData name="John Lonergan" userId="db8094ce4aaa691d" providerId="LiveId" clId="{7FD1650D-E45D-486E-9357-DB73354C975C}" dt="2021-01-13T17:07:28.830" v="577" actId="164"/>
          <ac:spMkLst>
            <pc:docMk/>
            <pc:sldMk cId="1295469360" sldId="268"/>
            <ac:spMk id="50" creationId="{0553E3DB-72DB-4B76-A6C9-96B3D27C252F}"/>
          </ac:spMkLst>
        </pc:spChg>
        <pc:spChg chg="mod">
          <ac:chgData name="John Lonergan" userId="db8094ce4aaa691d" providerId="LiveId" clId="{7FD1650D-E45D-486E-9357-DB73354C975C}" dt="2021-01-13T17:07:28.830" v="577" actId="164"/>
          <ac:spMkLst>
            <pc:docMk/>
            <pc:sldMk cId="1295469360" sldId="268"/>
            <ac:spMk id="51" creationId="{8D57A152-0530-47A7-A155-0C98F50AB462}"/>
          </ac:spMkLst>
        </pc:spChg>
        <pc:spChg chg="mod">
          <ac:chgData name="John Lonergan" userId="db8094ce4aaa691d" providerId="LiveId" clId="{7FD1650D-E45D-486E-9357-DB73354C975C}" dt="2021-01-13T17:07:28.830" v="577" actId="164"/>
          <ac:spMkLst>
            <pc:docMk/>
            <pc:sldMk cId="1295469360" sldId="268"/>
            <ac:spMk id="52" creationId="{E2AE8689-C5E2-402C-8247-8D1C1CB96638}"/>
          </ac:spMkLst>
        </pc:spChg>
        <pc:spChg chg="mod">
          <ac:chgData name="John Lonergan" userId="db8094ce4aaa691d" providerId="LiveId" clId="{7FD1650D-E45D-486E-9357-DB73354C975C}" dt="2021-01-13T17:07:28.830" v="577" actId="164"/>
          <ac:spMkLst>
            <pc:docMk/>
            <pc:sldMk cId="1295469360" sldId="268"/>
            <ac:spMk id="53" creationId="{E46EE5E6-6DD4-4FCC-BF00-44437A2B820F}"/>
          </ac:spMkLst>
        </pc:spChg>
        <pc:spChg chg="mod">
          <ac:chgData name="John Lonergan" userId="db8094ce4aaa691d" providerId="LiveId" clId="{7FD1650D-E45D-486E-9357-DB73354C975C}" dt="2021-01-13T17:07:28.830" v="577" actId="164"/>
          <ac:spMkLst>
            <pc:docMk/>
            <pc:sldMk cId="1295469360" sldId="268"/>
            <ac:spMk id="54" creationId="{597D1256-6B4E-4EAD-94C5-E2B21BE4D59C}"/>
          </ac:spMkLst>
        </pc:spChg>
        <pc:spChg chg="mod">
          <ac:chgData name="John Lonergan" userId="db8094ce4aaa691d" providerId="LiveId" clId="{7FD1650D-E45D-486E-9357-DB73354C975C}" dt="2021-01-13T17:07:28.830" v="577" actId="164"/>
          <ac:spMkLst>
            <pc:docMk/>
            <pc:sldMk cId="1295469360" sldId="268"/>
            <ac:spMk id="55" creationId="{296A3A53-7DAD-416A-A234-F1128739A8BE}"/>
          </ac:spMkLst>
        </pc:spChg>
        <pc:spChg chg="mod">
          <ac:chgData name="John Lonergan" userId="db8094ce4aaa691d" providerId="LiveId" clId="{7FD1650D-E45D-486E-9357-DB73354C975C}" dt="2021-01-13T17:07:28.830" v="577" actId="164"/>
          <ac:spMkLst>
            <pc:docMk/>
            <pc:sldMk cId="1295469360" sldId="268"/>
            <ac:spMk id="56" creationId="{84D276DB-E718-4B75-8E82-25EFE694CC41}"/>
          </ac:spMkLst>
        </pc:spChg>
        <pc:spChg chg="mod">
          <ac:chgData name="John Lonergan" userId="db8094ce4aaa691d" providerId="LiveId" clId="{7FD1650D-E45D-486E-9357-DB73354C975C}" dt="2021-01-13T17:07:28.830" v="577" actId="164"/>
          <ac:spMkLst>
            <pc:docMk/>
            <pc:sldMk cId="1295469360" sldId="268"/>
            <ac:spMk id="57" creationId="{DD505034-BF40-4C50-8098-C8363D158BD4}"/>
          </ac:spMkLst>
        </pc:spChg>
        <pc:spChg chg="mod">
          <ac:chgData name="John Lonergan" userId="db8094ce4aaa691d" providerId="LiveId" clId="{7FD1650D-E45D-486E-9357-DB73354C975C}" dt="2021-01-13T17:07:34.590" v="578" actId="164"/>
          <ac:spMkLst>
            <pc:docMk/>
            <pc:sldMk cId="1295469360" sldId="268"/>
            <ac:spMk id="61" creationId="{E3B82DA7-71D6-436D-BBA6-1C53C9D728BA}"/>
          </ac:spMkLst>
        </pc:spChg>
        <pc:spChg chg="mod">
          <ac:chgData name="John Lonergan" userId="db8094ce4aaa691d" providerId="LiveId" clId="{7FD1650D-E45D-486E-9357-DB73354C975C}" dt="2021-01-13T17:07:34.590" v="578" actId="164"/>
          <ac:spMkLst>
            <pc:docMk/>
            <pc:sldMk cId="1295469360" sldId="268"/>
            <ac:spMk id="62" creationId="{386F5186-EC6F-4B96-95D4-C020F7F385B7}"/>
          </ac:spMkLst>
        </pc:spChg>
        <pc:spChg chg="mod">
          <ac:chgData name="John Lonergan" userId="db8094ce4aaa691d" providerId="LiveId" clId="{7FD1650D-E45D-486E-9357-DB73354C975C}" dt="2021-01-13T17:07:34.590" v="578" actId="164"/>
          <ac:spMkLst>
            <pc:docMk/>
            <pc:sldMk cId="1295469360" sldId="268"/>
            <ac:spMk id="65" creationId="{235AF2ED-79FB-4C79-8929-78C6794D7361}"/>
          </ac:spMkLst>
        </pc:spChg>
        <pc:spChg chg="mod">
          <ac:chgData name="John Lonergan" userId="db8094ce4aaa691d" providerId="LiveId" clId="{7FD1650D-E45D-486E-9357-DB73354C975C}" dt="2021-01-13T17:07:34.590" v="578" actId="164"/>
          <ac:spMkLst>
            <pc:docMk/>
            <pc:sldMk cId="1295469360" sldId="268"/>
            <ac:spMk id="66" creationId="{47AB2E15-A489-4AD5-844D-397E202DC2D2}"/>
          </ac:spMkLst>
        </pc:spChg>
        <pc:spChg chg="mod">
          <ac:chgData name="John Lonergan" userId="db8094ce4aaa691d" providerId="LiveId" clId="{7FD1650D-E45D-486E-9357-DB73354C975C}" dt="2021-01-13T17:07:34.590" v="578" actId="164"/>
          <ac:spMkLst>
            <pc:docMk/>
            <pc:sldMk cId="1295469360" sldId="268"/>
            <ac:spMk id="67" creationId="{C5256032-1AD9-4391-A4D3-314B67C4D7B6}"/>
          </ac:spMkLst>
        </pc:spChg>
        <pc:spChg chg="mod">
          <ac:chgData name="John Lonergan" userId="db8094ce4aaa691d" providerId="LiveId" clId="{7FD1650D-E45D-486E-9357-DB73354C975C}" dt="2021-01-13T17:07:34.590" v="578" actId="164"/>
          <ac:spMkLst>
            <pc:docMk/>
            <pc:sldMk cId="1295469360" sldId="268"/>
            <ac:spMk id="68" creationId="{CF50DDD0-634D-41A4-A8DF-8E4FEB754FA9}"/>
          </ac:spMkLst>
        </pc:spChg>
        <pc:spChg chg="mod">
          <ac:chgData name="John Lonergan" userId="db8094ce4aaa691d" providerId="LiveId" clId="{7FD1650D-E45D-486E-9357-DB73354C975C}" dt="2021-01-13T17:07:34.590" v="578" actId="164"/>
          <ac:spMkLst>
            <pc:docMk/>
            <pc:sldMk cId="1295469360" sldId="268"/>
            <ac:spMk id="69" creationId="{BBCEEB51-E7E7-4107-A207-C98F47CC9AB1}"/>
          </ac:spMkLst>
        </pc:spChg>
        <pc:spChg chg="mod">
          <ac:chgData name="John Lonergan" userId="db8094ce4aaa691d" providerId="LiveId" clId="{7FD1650D-E45D-486E-9357-DB73354C975C}" dt="2021-01-13T17:07:34.590" v="578" actId="164"/>
          <ac:spMkLst>
            <pc:docMk/>
            <pc:sldMk cId="1295469360" sldId="268"/>
            <ac:spMk id="70" creationId="{5CEB0711-AED8-4C4E-BBD6-0A69EA2D1026}"/>
          </ac:spMkLst>
        </pc:spChg>
        <pc:spChg chg="mod">
          <ac:chgData name="John Lonergan" userId="db8094ce4aaa691d" providerId="LiveId" clId="{7FD1650D-E45D-486E-9357-DB73354C975C}" dt="2021-01-13T17:07:34.590" v="578" actId="164"/>
          <ac:spMkLst>
            <pc:docMk/>
            <pc:sldMk cId="1295469360" sldId="268"/>
            <ac:spMk id="71" creationId="{75144874-C9F2-4F1D-AF2A-4089E756620A}"/>
          </ac:spMkLst>
        </pc:spChg>
        <pc:spChg chg="mod">
          <ac:chgData name="John Lonergan" userId="db8094ce4aaa691d" providerId="LiveId" clId="{7FD1650D-E45D-486E-9357-DB73354C975C}" dt="2021-01-13T17:07:34.590" v="578" actId="164"/>
          <ac:spMkLst>
            <pc:docMk/>
            <pc:sldMk cId="1295469360" sldId="268"/>
            <ac:spMk id="82" creationId="{44C0DD47-639E-4745-977C-AA20EDF0A24A}"/>
          </ac:spMkLst>
        </pc:spChg>
        <pc:spChg chg="mod">
          <ac:chgData name="John Lonergan" userId="db8094ce4aaa691d" providerId="LiveId" clId="{7FD1650D-E45D-486E-9357-DB73354C975C}" dt="2021-01-13T17:07:34.590" v="578" actId="164"/>
          <ac:spMkLst>
            <pc:docMk/>
            <pc:sldMk cId="1295469360" sldId="268"/>
            <ac:spMk id="83" creationId="{B73E9ED2-BA5E-4BC3-994A-F146866E7BB2}"/>
          </ac:spMkLst>
        </pc:spChg>
        <pc:spChg chg="mod">
          <ac:chgData name="John Lonergan" userId="db8094ce4aaa691d" providerId="LiveId" clId="{7FD1650D-E45D-486E-9357-DB73354C975C}" dt="2021-01-13T17:07:34.590" v="578" actId="164"/>
          <ac:spMkLst>
            <pc:docMk/>
            <pc:sldMk cId="1295469360" sldId="268"/>
            <ac:spMk id="84" creationId="{289BC5AD-FC6E-4A9D-A8A9-F96A566D462A}"/>
          </ac:spMkLst>
        </pc:spChg>
        <pc:spChg chg="mod">
          <ac:chgData name="John Lonergan" userId="db8094ce4aaa691d" providerId="LiveId" clId="{7FD1650D-E45D-486E-9357-DB73354C975C}" dt="2021-01-13T17:07:34.590" v="578" actId="164"/>
          <ac:spMkLst>
            <pc:docMk/>
            <pc:sldMk cId="1295469360" sldId="268"/>
            <ac:spMk id="85" creationId="{646DD8A8-EA32-44F6-B8AD-81C1A1B76F35}"/>
          </ac:spMkLst>
        </pc:spChg>
        <pc:spChg chg="mod">
          <ac:chgData name="John Lonergan" userId="db8094ce4aaa691d" providerId="LiveId" clId="{7FD1650D-E45D-486E-9357-DB73354C975C}" dt="2021-01-13T17:07:34.590" v="578" actId="164"/>
          <ac:spMkLst>
            <pc:docMk/>
            <pc:sldMk cId="1295469360" sldId="268"/>
            <ac:spMk id="94" creationId="{92F4B9B2-C155-4DD6-A6EF-91EBB2CDE23C}"/>
          </ac:spMkLst>
        </pc:spChg>
        <pc:spChg chg="mod">
          <ac:chgData name="John Lonergan" userId="db8094ce4aaa691d" providerId="LiveId" clId="{7FD1650D-E45D-486E-9357-DB73354C975C}" dt="2021-01-13T17:07:34.590" v="578" actId="164"/>
          <ac:spMkLst>
            <pc:docMk/>
            <pc:sldMk cId="1295469360" sldId="268"/>
            <ac:spMk id="95" creationId="{D7D36A64-B003-4791-BAED-92DAC26DA0E6}"/>
          </ac:spMkLst>
        </pc:spChg>
        <pc:spChg chg="mod">
          <ac:chgData name="John Lonergan" userId="db8094ce4aaa691d" providerId="LiveId" clId="{7FD1650D-E45D-486E-9357-DB73354C975C}" dt="2021-01-13T17:07:34.590" v="578" actId="164"/>
          <ac:spMkLst>
            <pc:docMk/>
            <pc:sldMk cId="1295469360" sldId="268"/>
            <ac:spMk id="96" creationId="{1F7ACA3F-C4CD-4FA2-A358-77A77F0E0681}"/>
          </ac:spMkLst>
        </pc:spChg>
        <pc:spChg chg="mod">
          <ac:chgData name="John Lonergan" userId="db8094ce4aaa691d" providerId="LiveId" clId="{7FD1650D-E45D-486E-9357-DB73354C975C}" dt="2021-01-13T17:07:34.590" v="578" actId="164"/>
          <ac:spMkLst>
            <pc:docMk/>
            <pc:sldMk cId="1295469360" sldId="268"/>
            <ac:spMk id="97" creationId="{BBC24B9A-A4D0-44CB-909D-28474919C58C}"/>
          </ac:spMkLst>
        </pc:spChg>
        <pc:spChg chg="mod">
          <ac:chgData name="John Lonergan" userId="db8094ce4aaa691d" providerId="LiveId" clId="{7FD1650D-E45D-486E-9357-DB73354C975C}" dt="2021-01-13T17:07:34.590" v="578" actId="164"/>
          <ac:spMkLst>
            <pc:docMk/>
            <pc:sldMk cId="1295469360" sldId="268"/>
            <ac:spMk id="98" creationId="{9CF53A3B-E601-4E94-B003-059553C07370}"/>
          </ac:spMkLst>
        </pc:spChg>
        <pc:spChg chg="mod">
          <ac:chgData name="John Lonergan" userId="db8094ce4aaa691d" providerId="LiveId" clId="{7FD1650D-E45D-486E-9357-DB73354C975C}" dt="2021-01-13T17:07:34.590" v="578" actId="164"/>
          <ac:spMkLst>
            <pc:docMk/>
            <pc:sldMk cId="1295469360" sldId="268"/>
            <ac:spMk id="99" creationId="{3A49D3EE-DF6D-486C-B998-2A3C91D38C2F}"/>
          </ac:spMkLst>
        </pc:spChg>
        <pc:spChg chg="mod">
          <ac:chgData name="John Lonergan" userId="db8094ce4aaa691d" providerId="LiveId" clId="{7FD1650D-E45D-486E-9357-DB73354C975C}" dt="2021-01-13T17:07:34.590" v="578" actId="164"/>
          <ac:spMkLst>
            <pc:docMk/>
            <pc:sldMk cId="1295469360" sldId="268"/>
            <ac:spMk id="100" creationId="{BC49CA79-807F-471A-A9A3-D52705258722}"/>
          </ac:spMkLst>
        </pc:spChg>
        <pc:spChg chg="mod">
          <ac:chgData name="John Lonergan" userId="db8094ce4aaa691d" providerId="LiveId" clId="{7FD1650D-E45D-486E-9357-DB73354C975C}" dt="2021-01-13T17:07:34.590" v="578" actId="164"/>
          <ac:spMkLst>
            <pc:docMk/>
            <pc:sldMk cId="1295469360" sldId="268"/>
            <ac:spMk id="101" creationId="{CD7DDCEC-AEAE-409B-8557-1082533323B6}"/>
          </ac:spMkLst>
        </pc:spChg>
        <pc:spChg chg="mod">
          <ac:chgData name="John Lonergan" userId="db8094ce4aaa691d" providerId="LiveId" clId="{7FD1650D-E45D-486E-9357-DB73354C975C}" dt="2021-01-13T17:07:34.590" v="578" actId="164"/>
          <ac:spMkLst>
            <pc:docMk/>
            <pc:sldMk cId="1295469360" sldId="268"/>
            <ac:spMk id="102" creationId="{99E5DE02-2F40-44D2-8A7F-076E4EEEFE41}"/>
          </ac:spMkLst>
        </pc:spChg>
        <pc:spChg chg="mod">
          <ac:chgData name="John Lonergan" userId="db8094ce4aaa691d" providerId="LiveId" clId="{7FD1650D-E45D-486E-9357-DB73354C975C}" dt="2021-01-13T17:07:34.590" v="578" actId="164"/>
          <ac:spMkLst>
            <pc:docMk/>
            <pc:sldMk cId="1295469360" sldId="268"/>
            <ac:spMk id="103" creationId="{40D12B0C-2C7D-48F3-8114-278EE8BB3A9E}"/>
          </ac:spMkLst>
        </pc:spChg>
        <pc:spChg chg="mod">
          <ac:chgData name="John Lonergan" userId="db8094ce4aaa691d" providerId="LiveId" clId="{7FD1650D-E45D-486E-9357-DB73354C975C}" dt="2021-01-13T17:07:34.590" v="578" actId="164"/>
          <ac:spMkLst>
            <pc:docMk/>
            <pc:sldMk cId="1295469360" sldId="268"/>
            <ac:spMk id="104" creationId="{8094AE5F-B6CE-424D-96AD-D2985F3B847C}"/>
          </ac:spMkLst>
        </pc:spChg>
        <pc:spChg chg="mod">
          <ac:chgData name="John Lonergan" userId="db8094ce4aaa691d" providerId="LiveId" clId="{7FD1650D-E45D-486E-9357-DB73354C975C}" dt="2021-01-13T17:07:34.590" v="578" actId="164"/>
          <ac:spMkLst>
            <pc:docMk/>
            <pc:sldMk cId="1295469360" sldId="268"/>
            <ac:spMk id="105" creationId="{0F3CD5D8-9286-4E90-9D0F-39425DB2C24C}"/>
          </ac:spMkLst>
        </pc:spChg>
        <pc:spChg chg="mod">
          <ac:chgData name="John Lonergan" userId="db8094ce4aaa691d" providerId="LiveId" clId="{7FD1650D-E45D-486E-9357-DB73354C975C}" dt="2021-01-13T17:07:34.590" v="578" actId="164"/>
          <ac:spMkLst>
            <pc:docMk/>
            <pc:sldMk cId="1295469360" sldId="268"/>
            <ac:spMk id="115" creationId="{1E46E981-5C48-47BD-9E1C-4F43291E46B8}"/>
          </ac:spMkLst>
        </pc:spChg>
        <pc:spChg chg="mod">
          <ac:chgData name="John Lonergan" userId="db8094ce4aaa691d" providerId="LiveId" clId="{7FD1650D-E45D-486E-9357-DB73354C975C}" dt="2021-01-13T17:07:34.590" v="578" actId="164"/>
          <ac:spMkLst>
            <pc:docMk/>
            <pc:sldMk cId="1295469360" sldId="268"/>
            <ac:spMk id="121" creationId="{1BA1479D-2760-4526-9A82-08AF5283B682}"/>
          </ac:spMkLst>
        </pc:spChg>
        <pc:spChg chg="mod">
          <ac:chgData name="John Lonergan" userId="db8094ce4aaa691d" providerId="LiveId" clId="{7FD1650D-E45D-486E-9357-DB73354C975C}" dt="2021-01-13T17:07:28.830" v="577" actId="164"/>
          <ac:spMkLst>
            <pc:docMk/>
            <pc:sldMk cId="1295469360" sldId="268"/>
            <ac:spMk id="123" creationId="{D89ABF19-5F56-4A3C-84DA-B511D19FDC62}"/>
          </ac:spMkLst>
        </pc:spChg>
        <pc:spChg chg="mod">
          <ac:chgData name="John Lonergan" userId="db8094ce4aaa691d" providerId="LiveId" clId="{7FD1650D-E45D-486E-9357-DB73354C975C}" dt="2021-01-13T17:07:34.590" v="578" actId="164"/>
          <ac:spMkLst>
            <pc:docMk/>
            <pc:sldMk cId="1295469360" sldId="268"/>
            <ac:spMk id="129" creationId="{3079A0ED-593D-4130-9455-8A682D868067}"/>
          </ac:spMkLst>
        </pc:spChg>
        <pc:spChg chg="mod">
          <ac:chgData name="John Lonergan" userId="db8094ce4aaa691d" providerId="LiveId" clId="{7FD1650D-E45D-486E-9357-DB73354C975C}" dt="2021-01-13T17:07:28.830" v="577" actId="164"/>
          <ac:spMkLst>
            <pc:docMk/>
            <pc:sldMk cId="1295469360" sldId="268"/>
            <ac:spMk id="131" creationId="{D7582C88-D0A4-4208-90B1-FAF8BE1A423E}"/>
          </ac:spMkLst>
        </pc:spChg>
        <pc:spChg chg="mod">
          <ac:chgData name="John Lonergan" userId="db8094ce4aaa691d" providerId="LiveId" clId="{7FD1650D-E45D-486E-9357-DB73354C975C}" dt="2021-01-13T17:07:28.830" v="577" actId="164"/>
          <ac:spMkLst>
            <pc:docMk/>
            <pc:sldMk cId="1295469360" sldId="268"/>
            <ac:spMk id="133" creationId="{D0DA4FCF-24CC-4140-98B1-DB9BCD3B9227}"/>
          </ac:spMkLst>
        </pc:spChg>
        <pc:grpChg chg="mod">
          <ac:chgData name="John Lonergan" userId="db8094ce4aaa691d" providerId="LiveId" clId="{7FD1650D-E45D-486E-9357-DB73354C975C}" dt="2021-01-13T17:07:28.830" v="577" actId="164"/>
          <ac:grpSpMkLst>
            <pc:docMk/>
            <pc:sldMk cId="1295469360" sldId="268"/>
            <ac:grpSpMk id="28" creationId="{A78C6355-FC81-4257-B7D8-16B1BCC4212A}"/>
          </ac:grpSpMkLst>
        </pc:grpChg>
        <pc:grpChg chg="mod">
          <ac:chgData name="John Lonergan" userId="db8094ce4aaa691d" providerId="LiveId" clId="{7FD1650D-E45D-486E-9357-DB73354C975C}" dt="2021-01-13T17:07:28.830" v="577" actId="164"/>
          <ac:grpSpMkLst>
            <pc:docMk/>
            <pc:sldMk cId="1295469360" sldId="268"/>
            <ac:grpSpMk id="37" creationId="{F3087BAE-6245-4C23-85FA-BD4DB8562B03}"/>
          </ac:grpSpMkLst>
        </pc:grpChg>
        <pc:grpChg chg="add mod">
          <ac:chgData name="John Lonergan" userId="db8094ce4aaa691d" providerId="LiveId" clId="{7FD1650D-E45D-486E-9357-DB73354C975C}" dt="2021-01-13T17:13:47.961" v="579" actId="1035"/>
          <ac:grpSpMkLst>
            <pc:docMk/>
            <pc:sldMk cId="1295469360" sldId="268"/>
            <ac:grpSpMk id="113" creationId="{61CD15B8-B954-401E-BE7E-443B9E818115}"/>
          </ac:grpSpMkLst>
        </pc:grpChg>
        <pc:grpChg chg="add mod">
          <ac:chgData name="John Lonergan" userId="db8094ce4aaa691d" providerId="LiveId" clId="{7FD1650D-E45D-486E-9357-DB73354C975C}" dt="2021-01-13T17:07:34.590" v="578" actId="164"/>
          <ac:grpSpMkLst>
            <pc:docMk/>
            <pc:sldMk cId="1295469360" sldId="268"/>
            <ac:grpSpMk id="114" creationId="{B321B859-1AEF-4340-970D-E8AA524365F1}"/>
          </ac:grpSpMkLst>
        </pc:grpChg>
        <pc:cxnChg chg="mod">
          <ac:chgData name="John Lonergan" userId="db8094ce4aaa691d" providerId="LiveId" clId="{7FD1650D-E45D-486E-9357-DB73354C975C}" dt="2021-01-13T17:07:28.830" v="577" actId="164"/>
          <ac:cxnSpMkLst>
            <pc:docMk/>
            <pc:sldMk cId="1295469360" sldId="268"/>
            <ac:cxnSpMk id="4" creationId="{906D2360-3BA9-42DD-BA18-148A318514B9}"/>
          </ac:cxnSpMkLst>
        </pc:cxnChg>
        <pc:cxnChg chg="mod">
          <ac:chgData name="John Lonergan" userId="db8094ce4aaa691d" providerId="LiveId" clId="{7FD1650D-E45D-486E-9357-DB73354C975C}" dt="2021-01-13T17:07:28.830" v="577" actId="164"/>
          <ac:cxnSpMkLst>
            <pc:docMk/>
            <pc:sldMk cId="1295469360" sldId="268"/>
            <ac:cxnSpMk id="5" creationId="{40A60C56-FABD-4137-8DCD-4C6E98D7647B}"/>
          </ac:cxnSpMkLst>
        </pc:cxnChg>
        <pc:cxnChg chg="mod">
          <ac:chgData name="John Lonergan" userId="db8094ce4aaa691d" providerId="LiveId" clId="{7FD1650D-E45D-486E-9357-DB73354C975C}" dt="2021-01-13T17:07:28.830" v="577" actId="164"/>
          <ac:cxnSpMkLst>
            <pc:docMk/>
            <pc:sldMk cId="1295469360" sldId="268"/>
            <ac:cxnSpMk id="6" creationId="{613FFCDB-70F0-4520-8628-57699A4B8F52}"/>
          </ac:cxnSpMkLst>
        </pc:cxnChg>
        <pc:cxnChg chg="mod">
          <ac:chgData name="John Lonergan" userId="db8094ce4aaa691d" providerId="LiveId" clId="{7FD1650D-E45D-486E-9357-DB73354C975C}" dt="2021-01-13T17:07:28.830" v="577" actId="164"/>
          <ac:cxnSpMkLst>
            <pc:docMk/>
            <pc:sldMk cId="1295469360" sldId="268"/>
            <ac:cxnSpMk id="11" creationId="{77B6B59F-63EC-4E94-AA7C-4C16A5990D32}"/>
          </ac:cxnSpMkLst>
        </pc:cxnChg>
        <pc:cxnChg chg="mod">
          <ac:chgData name="John Lonergan" userId="db8094ce4aaa691d" providerId="LiveId" clId="{7FD1650D-E45D-486E-9357-DB73354C975C}" dt="2021-01-13T17:07:28.830" v="577" actId="164"/>
          <ac:cxnSpMkLst>
            <pc:docMk/>
            <pc:sldMk cId="1295469360" sldId="268"/>
            <ac:cxnSpMk id="12" creationId="{36BA9854-1863-45C8-B4C1-F714A89208CB}"/>
          </ac:cxnSpMkLst>
        </pc:cxnChg>
        <pc:cxnChg chg="mod">
          <ac:chgData name="John Lonergan" userId="db8094ce4aaa691d" providerId="LiveId" clId="{7FD1650D-E45D-486E-9357-DB73354C975C}" dt="2021-01-13T17:07:28.830" v="577" actId="164"/>
          <ac:cxnSpMkLst>
            <pc:docMk/>
            <pc:sldMk cId="1295469360" sldId="268"/>
            <ac:cxnSpMk id="20" creationId="{1C3D796B-9C18-4C64-AA6D-2C921B2C876B}"/>
          </ac:cxnSpMkLst>
        </pc:cxnChg>
        <pc:cxnChg chg="mod">
          <ac:chgData name="John Lonergan" userId="db8094ce4aaa691d" providerId="LiveId" clId="{7FD1650D-E45D-486E-9357-DB73354C975C}" dt="2021-01-13T17:07:28.830" v="577" actId="164"/>
          <ac:cxnSpMkLst>
            <pc:docMk/>
            <pc:sldMk cId="1295469360" sldId="268"/>
            <ac:cxnSpMk id="21" creationId="{63F184F5-2C27-48E9-A529-091250E3A64D}"/>
          </ac:cxnSpMkLst>
        </pc:cxnChg>
        <pc:cxnChg chg="mod">
          <ac:chgData name="John Lonergan" userId="db8094ce4aaa691d" providerId="LiveId" clId="{7FD1650D-E45D-486E-9357-DB73354C975C}" dt="2021-01-13T17:07:28.830" v="577" actId="164"/>
          <ac:cxnSpMkLst>
            <pc:docMk/>
            <pc:sldMk cId="1295469360" sldId="268"/>
            <ac:cxnSpMk id="22" creationId="{C2EC6CA3-350C-4FB4-AA95-8552FEDF89F9}"/>
          </ac:cxnSpMkLst>
        </pc:cxnChg>
        <pc:cxnChg chg="mod">
          <ac:chgData name="John Lonergan" userId="db8094ce4aaa691d" providerId="LiveId" clId="{7FD1650D-E45D-486E-9357-DB73354C975C}" dt="2021-01-13T17:07:28.830" v="577" actId="164"/>
          <ac:cxnSpMkLst>
            <pc:docMk/>
            <pc:sldMk cId="1295469360" sldId="268"/>
            <ac:cxnSpMk id="23" creationId="{14C4E247-8AFF-475E-A3D7-DD4C259E876F}"/>
          </ac:cxnSpMkLst>
        </pc:cxnChg>
        <pc:cxnChg chg="mod">
          <ac:chgData name="John Lonergan" userId="db8094ce4aaa691d" providerId="LiveId" clId="{7FD1650D-E45D-486E-9357-DB73354C975C}" dt="2021-01-13T17:07:28.830" v="577" actId="164"/>
          <ac:cxnSpMkLst>
            <pc:docMk/>
            <pc:sldMk cId="1295469360" sldId="268"/>
            <ac:cxnSpMk id="26" creationId="{E93638ED-DEA7-40E8-870E-519DFAA92E6D}"/>
          </ac:cxnSpMkLst>
        </pc:cxnChg>
        <pc:cxnChg chg="mod">
          <ac:chgData name="John Lonergan" userId="db8094ce4aaa691d" providerId="LiveId" clId="{7FD1650D-E45D-486E-9357-DB73354C975C}" dt="2021-01-13T17:07:28.830" v="577" actId="164"/>
          <ac:cxnSpMkLst>
            <pc:docMk/>
            <pc:sldMk cId="1295469360" sldId="268"/>
            <ac:cxnSpMk id="27" creationId="{58122A3F-B9FF-4C17-BAFF-B8F2B166D307}"/>
          </ac:cxnSpMkLst>
        </pc:cxnChg>
        <pc:cxnChg chg="mod">
          <ac:chgData name="John Lonergan" userId="db8094ce4aaa691d" providerId="LiveId" clId="{7FD1650D-E45D-486E-9357-DB73354C975C}" dt="2021-01-13T17:07:20.422" v="576" actId="14100"/>
          <ac:cxnSpMkLst>
            <pc:docMk/>
            <pc:sldMk cId="1295469360" sldId="268"/>
            <ac:cxnSpMk id="29" creationId="{3A35C0D8-074C-470A-BD5C-9B89016CB7BF}"/>
          </ac:cxnSpMkLst>
        </pc:cxnChg>
        <pc:cxnChg chg="mod">
          <ac:chgData name="John Lonergan" userId="db8094ce4aaa691d" providerId="LiveId" clId="{7FD1650D-E45D-486E-9357-DB73354C975C}" dt="2021-01-13T17:07:20.422" v="576" actId="14100"/>
          <ac:cxnSpMkLst>
            <pc:docMk/>
            <pc:sldMk cId="1295469360" sldId="268"/>
            <ac:cxnSpMk id="30" creationId="{64C1F7EF-BB15-4C07-9167-FD09FAC06304}"/>
          </ac:cxnSpMkLst>
        </pc:cxnChg>
        <pc:cxnChg chg="mod">
          <ac:chgData name="John Lonergan" userId="db8094ce4aaa691d" providerId="LiveId" clId="{7FD1650D-E45D-486E-9357-DB73354C975C}" dt="2021-01-13T17:07:20.422" v="576" actId="14100"/>
          <ac:cxnSpMkLst>
            <pc:docMk/>
            <pc:sldMk cId="1295469360" sldId="268"/>
            <ac:cxnSpMk id="31" creationId="{C8E77E1C-2E04-4183-8F58-1C060739AA59}"/>
          </ac:cxnSpMkLst>
        </pc:cxnChg>
        <pc:cxnChg chg="mod">
          <ac:chgData name="John Lonergan" userId="db8094ce4aaa691d" providerId="LiveId" clId="{7FD1650D-E45D-486E-9357-DB73354C975C}" dt="2021-01-13T17:07:20.422" v="576" actId="14100"/>
          <ac:cxnSpMkLst>
            <pc:docMk/>
            <pc:sldMk cId="1295469360" sldId="268"/>
            <ac:cxnSpMk id="32" creationId="{6628BC6A-26F0-4F35-9C7C-E0AA24ADBC0C}"/>
          </ac:cxnSpMkLst>
        </pc:cxnChg>
        <pc:cxnChg chg="mod">
          <ac:chgData name="John Lonergan" userId="db8094ce4aaa691d" providerId="LiveId" clId="{7FD1650D-E45D-486E-9357-DB73354C975C}" dt="2021-01-13T17:07:28.830" v="577" actId="164"/>
          <ac:cxnSpMkLst>
            <pc:docMk/>
            <pc:sldMk cId="1295469360" sldId="268"/>
            <ac:cxnSpMk id="42" creationId="{8420F1D7-B36B-4B5D-995B-2A42A310FE2A}"/>
          </ac:cxnSpMkLst>
        </pc:cxnChg>
        <pc:cxnChg chg="mod">
          <ac:chgData name="John Lonergan" userId="db8094ce4aaa691d" providerId="LiveId" clId="{7FD1650D-E45D-486E-9357-DB73354C975C}" dt="2021-01-13T17:07:28.830" v="577" actId="164"/>
          <ac:cxnSpMkLst>
            <pc:docMk/>
            <pc:sldMk cId="1295469360" sldId="268"/>
            <ac:cxnSpMk id="43" creationId="{8085BBF5-60EE-4578-AFE6-FA061D49D584}"/>
          </ac:cxnSpMkLst>
        </pc:cxnChg>
        <pc:cxnChg chg="mod">
          <ac:chgData name="John Lonergan" userId="db8094ce4aaa691d" providerId="LiveId" clId="{7FD1650D-E45D-486E-9357-DB73354C975C}" dt="2021-01-13T17:07:28.830" v="577" actId="164"/>
          <ac:cxnSpMkLst>
            <pc:docMk/>
            <pc:sldMk cId="1295469360" sldId="268"/>
            <ac:cxnSpMk id="44" creationId="{D2F143EE-A779-4A5E-8600-38EFA1376CBB}"/>
          </ac:cxnSpMkLst>
        </pc:cxnChg>
        <pc:cxnChg chg="mod">
          <ac:chgData name="John Lonergan" userId="db8094ce4aaa691d" providerId="LiveId" clId="{7FD1650D-E45D-486E-9357-DB73354C975C}" dt="2021-01-13T17:07:28.830" v="577" actId="164"/>
          <ac:cxnSpMkLst>
            <pc:docMk/>
            <pc:sldMk cId="1295469360" sldId="268"/>
            <ac:cxnSpMk id="45" creationId="{9A2B87B1-F016-448F-9869-D0CBB5BA965C}"/>
          </ac:cxnSpMkLst>
        </pc:cxnChg>
        <pc:cxnChg chg="mod">
          <ac:chgData name="John Lonergan" userId="db8094ce4aaa691d" providerId="LiveId" clId="{7FD1650D-E45D-486E-9357-DB73354C975C}" dt="2021-01-13T17:07:34.590" v="578" actId="164"/>
          <ac:cxnSpMkLst>
            <pc:docMk/>
            <pc:sldMk cId="1295469360" sldId="268"/>
            <ac:cxnSpMk id="58" creationId="{37A86C79-5702-4DD2-AA0E-D7610B9A632B}"/>
          </ac:cxnSpMkLst>
        </pc:cxnChg>
        <pc:cxnChg chg="mod">
          <ac:chgData name="John Lonergan" userId="db8094ce4aaa691d" providerId="LiveId" clId="{7FD1650D-E45D-486E-9357-DB73354C975C}" dt="2021-01-13T17:07:34.590" v="578" actId="164"/>
          <ac:cxnSpMkLst>
            <pc:docMk/>
            <pc:sldMk cId="1295469360" sldId="268"/>
            <ac:cxnSpMk id="60" creationId="{DD474169-B6D4-4327-ACCC-648EC2398858}"/>
          </ac:cxnSpMkLst>
        </pc:cxnChg>
        <pc:cxnChg chg="mod">
          <ac:chgData name="John Lonergan" userId="db8094ce4aaa691d" providerId="LiveId" clId="{7FD1650D-E45D-486E-9357-DB73354C975C}" dt="2021-01-13T17:07:34.590" v="578" actId="164"/>
          <ac:cxnSpMkLst>
            <pc:docMk/>
            <pc:sldMk cId="1295469360" sldId="268"/>
            <ac:cxnSpMk id="63" creationId="{834F1496-7AC4-4E86-B692-64D96F22A588}"/>
          </ac:cxnSpMkLst>
        </pc:cxnChg>
        <pc:cxnChg chg="mod">
          <ac:chgData name="John Lonergan" userId="db8094ce4aaa691d" providerId="LiveId" clId="{7FD1650D-E45D-486E-9357-DB73354C975C}" dt="2021-01-13T17:07:34.590" v="578" actId="164"/>
          <ac:cxnSpMkLst>
            <pc:docMk/>
            <pc:sldMk cId="1295469360" sldId="268"/>
            <ac:cxnSpMk id="64" creationId="{26C6912E-748F-4AB6-A040-0C8D43FE3616}"/>
          </ac:cxnSpMkLst>
        </pc:cxnChg>
        <pc:cxnChg chg="mod">
          <ac:chgData name="John Lonergan" userId="db8094ce4aaa691d" providerId="LiveId" clId="{7FD1650D-E45D-486E-9357-DB73354C975C}" dt="2021-01-13T17:07:34.590" v="578" actId="164"/>
          <ac:cxnSpMkLst>
            <pc:docMk/>
            <pc:sldMk cId="1295469360" sldId="268"/>
            <ac:cxnSpMk id="72" creationId="{FAF05FCF-8B1A-430F-ACB3-8429F970E53B}"/>
          </ac:cxnSpMkLst>
        </pc:cxnChg>
        <pc:cxnChg chg="mod">
          <ac:chgData name="John Lonergan" userId="db8094ce4aaa691d" providerId="LiveId" clId="{7FD1650D-E45D-486E-9357-DB73354C975C}" dt="2021-01-13T17:07:34.590" v="578" actId="164"/>
          <ac:cxnSpMkLst>
            <pc:docMk/>
            <pc:sldMk cId="1295469360" sldId="268"/>
            <ac:cxnSpMk id="73" creationId="{7239D693-7EDC-4085-8DD2-8FC7C80D746B}"/>
          </ac:cxnSpMkLst>
        </pc:cxnChg>
        <pc:cxnChg chg="mod">
          <ac:chgData name="John Lonergan" userId="db8094ce4aaa691d" providerId="LiveId" clId="{7FD1650D-E45D-486E-9357-DB73354C975C}" dt="2021-01-13T17:07:34.590" v="578" actId="164"/>
          <ac:cxnSpMkLst>
            <pc:docMk/>
            <pc:sldMk cId="1295469360" sldId="268"/>
            <ac:cxnSpMk id="74" creationId="{B91C4CD5-140F-40EB-8B97-A8F73E575A1C}"/>
          </ac:cxnSpMkLst>
        </pc:cxnChg>
        <pc:cxnChg chg="mod">
          <ac:chgData name="John Lonergan" userId="db8094ce4aaa691d" providerId="LiveId" clId="{7FD1650D-E45D-486E-9357-DB73354C975C}" dt="2021-01-13T17:07:34.590" v="578" actId="164"/>
          <ac:cxnSpMkLst>
            <pc:docMk/>
            <pc:sldMk cId="1295469360" sldId="268"/>
            <ac:cxnSpMk id="75" creationId="{AAA8D6FE-B978-441D-9A98-26FC12C7CF9B}"/>
          </ac:cxnSpMkLst>
        </pc:cxnChg>
        <pc:cxnChg chg="mod">
          <ac:chgData name="John Lonergan" userId="db8094ce4aaa691d" providerId="LiveId" clId="{7FD1650D-E45D-486E-9357-DB73354C975C}" dt="2021-01-13T17:07:34.590" v="578" actId="164"/>
          <ac:cxnSpMkLst>
            <pc:docMk/>
            <pc:sldMk cId="1295469360" sldId="268"/>
            <ac:cxnSpMk id="76" creationId="{7EB0C7D1-0783-44DF-A484-01223A4C47B7}"/>
          </ac:cxnSpMkLst>
        </pc:cxnChg>
        <pc:cxnChg chg="mod">
          <ac:chgData name="John Lonergan" userId="db8094ce4aaa691d" providerId="LiveId" clId="{7FD1650D-E45D-486E-9357-DB73354C975C}" dt="2021-01-13T17:07:34.590" v="578" actId="164"/>
          <ac:cxnSpMkLst>
            <pc:docMk/>
            <pc:sldMk cId="1295469360" sldId="268"/>
            <ac:cxnSpMk id="77" creationId="{496D3845-8004-417D-9C90-7020605868D3}"/>
          </ac:cxnSpMkLst>
        </pc:cxnChg>
        <pc:cxnChg chg="mod">
          <ac:chgData name="John Lonergan" userId="db8094ce4aaa691d" providerId="LiveId" clId="{7FD1650D-E45D-486E-9357-DB73354C975C}" dt="2021-01-13T17:07:34.590" v="578" actId="164"/>
          <ac:cxnSpMkLst>
            <pc:docMk/>
            <pc:sldMk cId="1295469360" sldId="268"/>
            <ac:cxnSpMk id="78" creationId="{435C88A3-5F03-474C-9F0B-80EC030CBA9F}"/>
          </ac:cxnSpMkLst>
        </pc:cxnChg>
        <pc:cxnChg chg="mod">
          <ac:chgData name="John Lonergan" userId="db8094ce4aaa691d" providerId="LiveId" clId="{7FD1650D-E45D-486E-9357-DB73354C975C}" dt="2021-01-13T17:07:34.590" v="578" actId="164"/>
          <ac:cxnSpMkLst>
            <pc:docMk/>
            <pc:sldMk cId="1295469360" sldId="268"/>
            <ac:cxnSpMk id="79" creationId="{D4A76C8E-35A3-4D26-B767-AE5578D1AFED}"/>
          </ac:cxnSpMkLst>
        </pc:cxnChg>
        <pc:cxnChg chg="mod">
          <ac:chgData name="John Lonergan" userId="db8094ce4aaa691d" providerId="LiveId" clId="{7FD1650D-E45D-486E-9357-DB73354C975C}" dt="2021-01-13T17:07:34.590" v="578" actId="164"/>
          <ac:cxnSpMkLst>
            <pc:docMk/>
            <pc:sldMk cId="1295469360" sldId="268"/>
            <ac:cxnSpMk id="80" creationId="{BD4FE073-8D8F-4A4C-9552-E41CDB43A32A}"/>
          </ac:cxnSpMkLst>
        </pc:cxnChg>
        <pc:cxnChg chg="mod">
          <ac:chgData name="John Lonergan" userId="db8094ce4aaa691d" providerId="LiveId" clId="{7FD1650D-E45D-486E-9357-DB73354C975C}" dt="2021-01-13T17:07:34.590" v="578" actId="164"/>
          <ac:cxnSpMkLst>
            <pc:docMk/>
            <pc:sldMk cId="1295469360" sldId="268"/>
            <ac:cxnSpMk id="81" creationId="{A995ADB4-3C34-4A13-8BDD-42DA2846C5C8}"/>
          </ac:cxnSpMkLst>
        </pc:cxnChg>
        <pc:cxnChg chg="mod">
          <ac:chgData name="John Lonergan" userId="db8094ce4aaa691d" providerId="LiveId" clId="{7FD1650D-E45D-486E-9357-DB73354C975C}" dt="2021-01-13T17:07:34.590" v="578" actId="164"/>
          <ac:cxnSpMkLst>
            <pc:docMk/>
            <pc:sldMk cId="1295469360" sldId="268"/>
            <ac:cxnSpMk id="86" creationId="{5C92B1D7-4011-4427-AB8D-75ACC87095D2}"/>
          </ac:cxnSpMkLst>
        </pc:cxnChg>
        <pc:cxnChg chg="mod">
          <ac:chgData name="John Lonergan" userId="db8094ce4aaa691d" providerId="LiveId" clId="{7FD1650D-E45D-486E-9357-DB73354C975C}" dt="2021-01-13T17:07:34.590" v="578" actId="164"/>
          <ac:cxnSpMkLst>
            <pc:docMk/>
            <pc:sldMk cId="1295469360" sldId="268"/>
            <ac:cxnSpMk id="87" creationId="{7EE680C4-C3DD-4AA6-96F2-E6E93645BDE3}"/>
          </ac:cxnSpMkLst>
        </pc:cxnChg>
        <pc:cxnChg chg="mod">
          <ac:chgData name="John Lonergan" userId="db8094ce4aaa691d" providerId="LiveId" clId="{7FD1650D-E45D-486E-9357-DB73354C975C}" dt="2021-01-13T17:07:34.590" v="578" actId="164"/>
          <ac:cxnSpMkLst>
            <pc:docMk/>
            <pc:sldMk cId="1295469360" sldId="268"/>
            <ac:cxnSpMk id="88" creationId="{F4693A99-A281-4A2E-9CB7-EE48D54FA753}"/>
          </ac:cxnSpMkLst>
        </pc:cxnChg>
        <pc:cxnChg chg="mod">
          <ac:chgData name="John Lonergan" userId="db8094ce4aaa691d" providerId="LiveId" clId="{7FD1650D-E45D-486E-9357-DB73354C975C}" dt="2021-01-13T17:07:34.590" v="578" actId="164"/>
          <ac:cxnSpMkLst>
            <pc:docMk/>
            <pc:sldMk cId="1295469360" sldId="268"/>
            <ac:cxnSpMk id="89" creationId="{27C80E39-C78B-4A4A-A48A-C409C95B3EED}"/>
          </ac:cxnSpMkLst>
        </pc:cxnChg>
        <pc:cxnChg chg="mod">
          <ac:chgData name="John Lonergan" userId="db8094ce4aaa691d" providerId="LiveId" clId="{7FD1650D-E45D-486E-9357-DB73354C975C}" dt="2021-01-13T17:07:34.590" v="578" actId="164"/>
          <ac:cxnSpMkLst>
            <pc:docMk/>
            <pc:sldMk cId="1295469360" sldId="268"/>
            <ac:cxnSpMk id="90" creationId="{006DAA41-651B-455A-96C0-1F7A8A110BC8}"/>
          </ac:cxnSpMkLst>
        </pc:cxnChg>
        <pc:cxnChg chg="mod">
          <ac:chgData name="John Lonergan" userId="db8094ce4aaa691d" providerId="LiveId" clId="{7FD1650D-E45D-486E-9357-DB73354C975C}" dt="2021-01-13T17:07:34.590" v="578" actId="164"/>
          <ac:cxnSpMkLst>
            <pc:docMk/>
            <pc:sldMk cId="1295469360" sldId="268"/>
            <ac:cxnSpMk id="91" creationId="{28182025-4C37-4943-97D8-72BF0495D824}"/>
          </ac:cxnSpMkLst>
        </pc:cxnChg>
        <pc:cxnChg chg="mod">
          <ac:chgData name="John Lonergan" userId="db8094ce4aaa691d" providerId="LiveId" clId="{7FD1650D-E45D-486E-9357-DB73354C975C}" dt="2021-01-13T17:07:34.590" v="578" actId="164"/>
          <ac:cxnSpMkLst>
            <pc:docMk/>
            <pc:sldMk cId="1295469360" sldId="268"/>
            <ac:cxnSpMk id="92" creationId="{45162161-DB01-427E-BB36-669ECF06503E}"/>
          </ac:cxnSpMkLst>
        </pc:cxnChg>
        <pc:cxnChg chg="mod">
          <ac:chgData name="John Lonergan" userId="db8094ce4aaa691d" providerId="LiveId" clId="{7FD1650D-E45D-486E-9357-DB73354C975C}" dt="2021-01-13T17:07:34.590" v="578" actId="164"/>
          <ac:cxnSpMkLst>
            <pc:docMk/>
            <pc:sldMk cId="1295469360" sldId="268"/>
            <ac:cxnSpMk id="93" creationId="{4042371E-6429-4A88-A455-48D1CC014B20}"/>
          </ac:cxnSpMkLst>
        </pc:cxnChg>
        <pc:cxnChg chg="mod">
          <ac:chgData name="John Lonergan" userId="db8094ce4aaa691d" providerId="LiveId" clId="{7FD1650D-E45D-486E-9357-DB73354C975C}" dt="2021-01-13T17:07:34.590" v="578" actId="164"/>
          <ac:cxnSpMkLst>
            <pc:docMk/>
            <pc:sldMk cId="1295469360" sldId="268"/>
            <ac:cxnSpMk id="106" creationId="{5EC98A0F-A3DD-4D2E-BAB5-C30003F8AEAD}"/>
          </ac:cxnSpMkLst>
        </pc:cxnChg>
        <pc:cxnChg chg="mod">
          <ac:chgData name="John Lonergan" userId="db8094ce4aaa691d" providerId="LiveId" clId="{7FD1650D-E45D-486E-9357-DB73354C975C}" dt="2021-01-13T17:07:34.590" v="578" actId="164"/>
          <ac:cxnSpMkLst>
            <pc:docMk/>
            <pc:sldMk cId="1295469360" sldId="268"/>
            <ac:cxnSpMk id="111" creationId="{B3055B79-96D3-4D55-BAC1-F04039ACC242}"/>
          </ac:cxnSpMkLst>
        </pc:cxnChg>
        <pc:cxnChg chg="mod">
          <ac:chgData name="John Lonergan" userId="db8094ce4aaa691d" providerId="LiveId" clId="{7FD1650D-E45D-486E-9357-DB73354C975C}" dt="2021-01-13T17:07:34.590" v="578" actId="164"/>
          <ac:cxnSpMkLst>
            <pc:docMk/>
            <pc:sldMk cId="1295469360" sldId="268"/>
            <ac:cxnSpMk id="122" creationId="{AC70F46A-6E9B-4682-B866-56B04FB7744A}"/>
          </ac:cxnSpMkLst>
        </pc:cxnChg>
        <pc:cxnChg chg="mod">
          <ac:chgData name="John Lonergan" userId="db8094ce4aaa691d" providerId="LiveId" clId="{7FD1650D-E45D-486E-9357-DB73354C975C}" dt="2021-01-13T17:07:34.590" v="578" actId="164"/>
          <ac:cxnSpMkLst>
            <pc:docMk/>
            <pc:sldMk cId="1295469360" sldId="268"/>
            <ac:cxnSpMk id="124" creationId="{B419F87F-C226-4B41-A8FD-0B24BEF291CD}"/>
          </ac:cxnSpMkLst>
        </pc:cxnChg>
        <pc:cxnChg chg="mod">
          <ac:chgData name="John Lonergan" userId="db8094ce4aaa691d" providerId="LiveId" clId="{7FD1650D-E45D-486E-9357-DB73354C975C}" dt="2021-01-13T17:07:28.830" v="577" actId="164"/>
          <ac:cxnSpMkLst>
            <pc:docMk/>
            <pc:sldMk cId="1295469360" sldId="268"/>
            <ac:cxnSpMk id="130" creationId="{19EC9965-750D-46ED-925D-7A5BCBDED257}"/>
          </ac:cxnSpMkLst>
        </pc:cxnChg>
      </pc:sldChg>
      <pc:sldChg chg="addSp delSp modSp mod">
        <pc:chgData name="John Lonergan" userId="db8094ce4aaa691d" providerId="LiveId" clId="{7FD1650D-E45D-486E-9357-DB73354C975C}" dt="2021-01-13T17:22:45.837" v="582" actId="164"/>
        <pc:sldMkLst>
          <pc:docMk/>
          <pc:sldMk cId="3428167520" sldId="269"/>
        </pc:sldMkLst>
        <pc:spChg chg="mod">
          <ac:chgData name="John Lonergan" userId="db8094ce4aaa691d" providerId="LiveId" clId="{7FD1650D-E45D-486E-9357-DB73354C975C}" dt="2021-01-13T17:22:45.837" v="582" actId="164"/>
          <ac:spMkLst>
            <pc:docMk/>
            <pc:sldMk cId="3428167520" sldId="269"/>
            <ac:spMk id="2" creationId="{AE2813C9-1A32-4C23-A463-511EC1BFACEC}"/>
          </ac:spMkLst>
        </pc:spChg>
        <pc:spChg chg="mod">
          <ac:chgData name="John Lonergan" userId="db8094ce4aaa691d" providerId="LiveId" clId="{7FD1650D-E45D-486E-9357-DB73354C975C}" dt="2021-01-13T17:22:45.837" v="582" actId="164"/>
          <ac:spMkLst>
            <pc:docMk/>
            <pc:sldMk cId="3428167520" sldId="269"/>
            <ac:spMk id="3" creationId="{7D7D5C56-603A-4B44-98F0-A1183E6F679A}"/>
          </ac:spMkLst>
        </pc:spChg>
        <pc:spChg chg="mod">
          <ac:chgData name="John Lonergan" userId="db8094ce4aaa691d" providerId="LiveId" clId="{7FD1650D-E45D-486E-9357-DB73354C975C}" dt="2021-01-13T17:22:45.837" v="582" actId="164"/>
          <ac:spMkLst>
            <pc:docMk/>
            <pc:sldMk cId="3428167520" sldId="269"/>
            <ac:spMk id="5" creationId="{486F3EFA-5A44-48C3-B98F-9CB02AF1306A}"/>
          </ac:spMkLst>
        </pc:spChg>
        <pc:spChg chg="mod">
          <ac:chgData name="John Lonergan" userId="db8094ce4aaa691d" providerId="LiveId" clId="{7FD1650D-E45D-486E-9357-DB73354C975C}" dt="2021-01-13T17:22:45.837" v="582" actId="164"/>
          <ac:spMkLst>
            <pc:docMk/>
            <pc:sldMk cId="3428167520" sldId="269"/>
            <ac:spMk id="6" creationId="{7837E335-1C48-42D8-B5B7-C7EE52A71815}"/>
          </ac:spMkLst>
        </pc:spChg>
        <pc:spChg chg="mod">
          <ac:chgData name="John Lonergan" userId="db8094ce4aaa691d" providerId="LiveId" clId="{7FD1650D-E45D-486E-9357-DB73354C975C}" dt="2021-01-13T17:22:45.837" v="582" actId="164"/>
          <ac:spMkLst>
            <pc:docMk/>
            <pc:sldMk cId="3428167520" sldId="269"/>
            <ac:spMk id="7" creationId="{C10608CD-B774-4BC4-940B-B83054D6CD69}"/>
          </ac:spMkLst>
        </pc:spChg>
        <pc:spChg chg="mod">
          <ac:chgData name="John Lonergan" userId="db8094ce4aaa691d" providerId="LiveId" clId="{7FD1650D-E45D-486E-9357-DB73354C975C}" dt="2021-01-13T17:22:45.837" v="582" actId="164"/>
          <ac:spMkLst>
            <pc:docMk/>
            <pc:sldMk cId="3428167520" sldId="269"/>
            <ac:spMk id="14" creationId="{26954CF9-E9A7-4FFE-A245-959B6DA30D07}"/>
          </ac:spMkLst>
        </pc:spChg>
        <pc:spChg chg="mod">
          <ac:chgData name="John Lonergan" userId="db8094ce4aaa691d" providerId="LiveId" clId="{7FD1650D-E45D-486E-9357-DB73354C975C}" dt="2021-01-13T17:22:45.837" v="582" actId="164"/>
          <ac:spMkLst>
            <pc:docMk/>
            <pc:sldMk cId="3428167520" sldId="269"/>
            <ac:spMk id="79" creationId="{005C9DB4-E861-477B-938C-CF3B6C3CB074}"/>
          </ac:spMkLst>
        </pc:spChg>
        <pc:spChg chg="mod">
          <ac:chgData name="John Lonergan" userId="db8094ce4aaa691d" providerId="LiveId" clId="{7FD1650D-E45D-486E-9357-DB73354C975C}" dt="2021-01-13T17:22:45.837" v="582" actId="164"/>
          <ac:spMkLst>
            <pc:docMk/>
            <pc:sldMk cId="3428167520" sldId="269"/>
            <ac:spMk id="94" creationId="{205A7F73-2AA5-467A-8795-2018CB4C39FF}"/>
          </ac:spMkLst>
        </pc:spChg>
        <pc:spChg chg="mod">
          <ac:chgData name="John Lonergan" userId="db8094ce4aaa691d" providerId="LiveId" clId="{7FD1650D-E45D-486E-9357-DB73354C975C}" dt="2021-01-13T17:22:45.837" v="582" actId="164"/>
          <ac:spMkLst>
            <pc:docMk/>
            <pc:sldMk cId="3428167520" sldId="269"/>
            <ac:spMk id="96" creationId="{E420DCD5-96A9-49A4-91EE-3520A4FF1CE5}"/>
          </ac:spMkLst>
        </pc:spChg>
        <pc:spChg chg="mod">
          <ac:chgData name="John Lonergan" userId="db8094ce4aaa691d" providerId="LiveId" clId="{7FD1650D-E45D-486E-9357-DB73354C975C}" dt="2021-01-13T17:22:45.837" v="582" actId="164"/>
          <ac:spMkLst>
            <pc:docMk/>
            <pc:sldMk cId="3428167520" sldId="269"/>
            <ac:spMk id="100" creationId="{CC2E5AE4-81B4-4880-B3C9-7AB308FC76D9}"/>
          </ac:spMkLst>
        </pc:spChg>
        <pc:spChg chg="mod">
          <ac:chgData name="John Lonergan" userId="db8094ce4aaa691d" providerId="LiveId" clId="{7FD1650D-E45D-486E-9357-DB73354C975C}" dt="2021-01-13T17:22:45.837" v="582" actId="164"/>
          <ac:spMkLst>
            <pc:docMk/>
            <pc:sldMk cId="3428167520" sldId="269"/>
            <ac:spMk id="101" creationId="{6B64BF3F-A1EA-4BD0-882C-2CFA7C6AA114}"/>
          </ac:spMkLst>
        </pc:spChg>
        <pc:spChg chg="mod">
          <ac:chgData name="John Lonergan" userId="db8094ce4aaa691d" providerId="LiveId" clId="{7FD1650D-E45D-486E-9357-DB73354C975C}" dt="2021-01-13T17:22:45.837" v="582" actId="164"/>
          <ac:spMkLst>
            <pc:docMk/>
            <pc:sldMk cId="3428167520" sldId="269"/>
            <ac:spMk id="104" creationId="{C84F011C-00EB-4595-B637-D5ABDDCB98BB}"/>
          </ac:spMkLst>
        </pc:spChg>
        <pc:spChg chg="mod">
          <ac:chgData name="John Lonergan" userId="db8094ce4aaa691d" providerId="LiveId" clId="{7FD1650D-E45D-486E-9357-DB73354C975C}" dt="2021-01-13T17:22:45.837" v="582" actId="164"/>
          <ac:spMkLst>
            <pc:docMk/>
            <pc:sldMk cId="3428167520" sldId="269"/>
            <ac:spMk id="116" creationId="{8514E07F-F66E-4715-BC7E-E5F65023503A}"/>
          </ac:spMkLst>
        </pc:spChg>
        <pc:spChg chg="mod">
          <ac:chgData name="John Lonergan" userId="db8094ce4aaa691d" providerId="LiveId" clId="{7FD1650D-E45D-486E-9357-DB73354C975C}" dt="2021-01-13T17:22:45.837" v="582" actId="164"/>
          <ac:spMkLst>
            <pc:docMk/>
            <pc:sldMk cId="3428167520" sldId="269"/>
            <ac:spMk id="120" creationId="{5E72B2B0-8545-4BEE-B96E-C5528FA588BF}"/>
          </ac:spMkLst>
        </pc:spChg>
        <pc:spChg chg="mod">
          <ac:chgData name="John Lonergan" userId="db8094ce4aaa691d" providerId="LiveId" clId="{7FD1650D-E45D-486E-9357-DB73354C975C}" dt="2021-01-13T17:22:45.837" v="582" actId="164"/>
          <ac:spMkLst>
            <pc:docMk/>
            <pc:sldMk cId="3428167520" sldId="269"/>
            <ac:spMk id="122" creationId="{0788E08C-7D37-4197-86FA-0A302781DAE5}"/>
          </ac:spMkLst>
        </pc:spChg>
        <pc:spChg chg="mod">
          <ac:chgData name="John Lonergan" userId="db8094ce4aaa691d" providerId="LiveId" clId="{7FD1650D-E45D-486E-9357-DB73354C975C}" dt="2021-01-13T17:22:45.837" v="582" actId="164"/>
          <ac:spMkLst>
            <pc:docMk/>
            <pc:sldMk cId="3428167520" sldId="269"/>
            <ac:spMk id="123" creationId="{92F0F3E4-4566-4BB1-95BD-D3B2036F5819}"/>
          </ac:spMkLst>
        </pc:spChg>
        <pc:spChg chg="mod">
          <ac:chgData name="John Lonergan" userId="db8094ce4aaa691d" providerId="LiveId" clId="{7FD1650D-E45D-486E-9357-DB73354C975C}" dt="2021-01-13T17:22:45.837" v="582" actId="164"/>
          <ac:spMkLst>
            <pc:docMk/>
            <pc:sldMk cId="3428167520" sldId="269"/>
            <ac:spMk id="124" creationId="{D39AF1F5-CB75-4040-B42F-A6BBFA2549D6}"/>
          </ac:spMkLst>
        </pc:spChg>
        <pc:spChg chg="mod">
          <ac:chgData name="John Lonergan" userId="db8094ce4aaa691d" providerId="LiveId" clId="{7FD1650D-E45D-486E-9357-DB73354C975C}" dt="2021-01-13T17:22:45.837" v="582" actId="164"/>
          <ac:spMkLst>
            <pc:docMk/>
            <pc:sldMk cId="3428167520" sldId="269"/>
            <ac:spMk id="128" creationId="{DF11C5B8-570B-4E16-9428-0727458968D0}"/>
          </ac:spMkLst>
        </pc:spChg>
        <pc:spChg chg="mod">
          <ac:chgData name="John Lonergan" userId="db8094ce4aaa691d" providerId="LiveId" clId="{7FD1650D-E45D-486E-9357-DB73354C975C}" dt="2021-01-13T17:22:45.837" v="582" actId="164"/>
          <ac:spMkLst>
            <pc:docMk/>
            <pc:sldMk cId="3428167520" sldId="269"/>
            <ac:spMk id="131" creationId="{C1F1EC5D-1253-4CEE-B491-4243DC189B28}"/>
          </ac:spMkLst>
        </pc:spChg>
        <pc:spChg chg="mod">
          <ac:chgData name="John Lonergan" userId="db8094ce4aaa691d" providerId="LiveId" clId="{7FD1650D-E45D-486E-9357-DB73354C975C}" dt="2021-01-13T17:22:45.837" v="582" actId="164"/>
          <ac:spMkLst>
            <pc:docMk/>
            <pc:sldMk cId="3428167520" sldId="269"/>
            <ac:spMk id="136" creationId="{15F1AE7E-397A-4957-A9CD-9179A53B9416}"/>
          </ac:spMkLst>
        </pc:spChg>
        <pc:spChg chg="mod">
          <ac:chgData name="John Lonergan" userId="db8094ce4aaa691d" providerId="LiveId" clId="{7FD1650D-E45D-486E-9357-DB73354C975C}" dt="2021-01-13T17:22:45.837" v="582" actId="164"/>
          <ac:spMkLst>
            <pc:docMk/>
            <pc:sldMk cId="3428167520" sldId="269"/>
            <ac:spMk id="137" creationId="{E4A47FEC-FA38-4D65-AE6D-8CEF2A72EEE5}"/>
          </ac:spMkLst>
        </pc:spChg>
        <pc:spChg chg="mod">
          <ac:chgData name="John Lonergan" userId="db8094ce4aaa691d" providerId="LiveId" clId="{7FD1650D-E45D-486E-9357-DB73354C975C}" dt="2021-01-13T17:22:45.837" v="582" actId="164"/>
          <ac:spMkLst>
            <pc:docMk/>
            <pc:sldMk cId="3428167520" sldId="269"/>
            <ac:spMk id="143" creationId="{4D5C218C-0E31-43E2-8431-F2EE11B9CEEC}"/>
          </ac:spMkLst>
        </pc:spChg>
        <pc:spChg chg="mod">
          <ac:chgData name="John Lonergan" userId="db8094ce4aaa691d" providerId="LiveId" clId="{7FD1650D-E45D-486E-9357-DB73354C975C}" dt="2021-01-13T17:22:45.837" v="582" actId="164"/>
          <ac:spMkLst>
            <pc:docMk/>
            <pc:sldMk cId="3428167520" sldId="269"/>
            <ac:spMk id="144" creationId="{B4CC3520-D96C-4B00-BA9B-D42801368D50}"/>
          </ac:spMkLst>
        </pc:spChg>
        <pc:spChg chg="mod">
          <ac:chgData name="John Lonergan" userId="db8094ce4aaa691d" providerId="LiveId" clId="{7FD1650D-E45D-486E-9357-DB73354C975C}" dt="2021-01-13T17:22:45.837" v="582" actId="164"/>
          <ac:spMkLst>
            <pc:docMk/>
            <pc:sldMk cId="3428167520" sldId="269"/>
            <ac:spMk id="152" creationId="{81A466EA-DA25-47F3-8294-89B30C71FF96}"/>
          </ac:spMkLst>
        </pc:spChg>
        <pc:spChg chg="del">
          <ac:chgData name="John Lonergan" userId="db8094ce4aaa691d" providerId="LiveId" clId="{7FD1650D-E45D-486E-9357-DB73354C975C}" dt="2021-01-13T17:21:58.730" v="581" actId="478"/>
          <ac:spMkLst>
            <pc:docMk/>
            <pc:sldMk cId="3428167520" sldId="269"/>
            <ac:spMk id="154" creationId="{C35F71DA-1760-412C-B392-419A37A77981}"/>
          </ac:spMkLst>
        </pc:spChg>
        <pc:spChg chg="mod">
          <ac:chgData name="John Lonergan" userId="db8094ce4aaa691d" providerId="LiveId" clId="{7FD1650D-E45D-486E-9357-DB73354C975C}" dt="2021-01-13T17:22:45.837" v="582" actId="164"/>
          <ac:spMkLst>
            <pc:docMk/>
            <pc:sldMk cId="3428167520" sldId="269"/>
            <ac:spMk id="157" creationId="{254E47D0-B00D-4E8D-A26A-F281466C48AF}"/>
          </ac:spMkLst>
        </pc:spChg>
        <pc:spChg chg="mod">
          <ac:chgData name="John Lonergan" userId="db8094ce4aaa691d" providerId="LiveId" clId="{7FD1650D-E45D-486E-9357-DB73354C975C}" dt="2021-01-13T17:22:45.837" v="582" actId="164"/>
          <ac:spMkLst>
            <pc:docMk/>
            <pc:sldMk cId="3428167520" sldId="269"/>
            <ac:spMk id="160" creationId="{38633FF2-BC07-40C3-A77D-8131ACE08804}"/>
          </ac:spMkLst>
        </pc:spChg>
        <pc:spChg chg="mod">
          <ac:chgData name="John Lonergan" userId="db8094ce4aaa691d" providerId="LiveId" clId="{7FD1650D-E45D-486E-9357-DB73354C975C}" dt="2021-01-13T17:22:45.837" v="582" actId="164"/>
          <ac:spMkLst>
            <pc:docMk/>
            <pc:sldMk cId="3428167520" sldId="269"/>
            <ac:spMk id="221" creationId="{398AB705-0CB3-46A1-ABF2-F0A85A912855}"/>
          </ac:spMkLst>
        </pc:spChg>
        <pc:spChg chg="mod">
          <ac:chgData name="John Lonergan" userId="db8094ce4aaa691d" providerId="LiveId" clId="{7FD1650D-E45D-486E-9357-DB73354C975C}" dt="2021-01-13T17:22:45.837" v="582" actId="164"/>
          <ac:spMkLst>
            <pc:docMk/>
            <pc:sldMk cId="3428167520" sldId="269"/>
            <ac:spMk id="223" creationId="{C5C440D6-FBB3-4F9C-BFEF-E90807DA8B83}"/>
          </ac:spMkLst>
        </pc:spChg>
        <pc:spChg chg="mod">
          <ac:chgData name="John Lonergan" userId="db8094ce4aaa691d" providerId="LiveId" clId="{7FD1650D-E45D-486E-9357-DB73354C975C}" dt="2021-01-13T17:22:45.837" v="582" actId="164"/>
          <ac:spMkLst>
            <pc:docMk/>
            <pc:sldMk cId="3428167520" sldId="269"/>
            <ac:spMk id="225" creationId="{6F4DC2D4-96AF-4BEC-94D0-25FD795662AB}"/>
          </ac:spMkLst>
        </pc:spChg>
        <pc:spChg chg="del">
          <ac:chgData name="John Lonergan" userId="db8094ce4aaa691d" providerId="LiveId" clId="{7FD1650D-E45D-486E-9357-DB73354C975C}" dt="2021-01-13T17:21:56.657" v="580" actId="478"/>
          <ac:spMkLst>
            <pc:docMk/>
            <pc:sldMk cId="3428167520" sldId="269"/>
            <ac:spMk id="1056" creationId="{FD7D6486-F949-4134-87EB-03CADF2E5833}"/>
          </ac:spMkLst>
        </pc:spChg>
        <pc:grpChg chg="add mod">
          <ac:chgData name="John Lonergan" userId="db8094ce4aaa691d" providerId="LiveId" clId="{7FD1650D-E45D-486E-9357-DB73354C975C}" dt="2021-01-13T17:22:45.837" v="582" actId="164"/>
          <ac:grpSpMkLst>
            <pc:docMk/>
            <pc:sldMk cId="3428167520" sldId="269"/>
            <ac:grpSpMk id="4" creationId="{EE757EA2-E40E-4FA7-A814-8DAD663DF3D5}"/>
          </ac:grpSpMkLst>
        </pc:grpChg>
        <pc:grpChg chg="mod">
          <ac:chgData name="John Lonergan" userId="db8094ce4aaa691d" providerId="LiveId" clId="{7FD1650D-E45D-486E-9357-DB73354C975C}" dt="2021-01-13T17:22:45.837" v="582" actId="164"/>
          <ac:grpSpMkLst>
            <pc:docMk/>
            <pc:sldMk cId="3428167520" sldId="269"/>
            <ac:grpSpMk id="90" creationId="{44C520D5-1A0B-4999-B1B2-24682FC911ED}"/>
          </ac:grpSpMkLst>
        </pc:grpChg>
        <pc:grpChg chg="mod">
          <ac:chgData name="John Lonergan" userId="db8094ce4aaa691d" providerId="LiveId" clId="{7FD1650D-E45D-486E-9357-DB73354C975C}" dt="2021-01-13T17:22:45.837" v="582" actId="164"/>
          <ac:grpSpMkLst>
            <pc:docMk/>
            <pc:sldMk cId="3428167520" sldId="269"/>
            <ac:grpSpMk id="102" creationId="{9C70C632-6DCC-49B2-81FB-1EA43F46D417}"/>
          </ac:grpSpMkLst>
        </pc:grpChg>
        <pc:grpChg chg="mod">
          <ac:chgData name="John Lonergan" userId="db8094ce4aaa691d" providerId="LiveId" clId="{7FD1650D-E45D-486E-9357-DB73354C975C}" dt="2021-01-13T17:22:45.837" v="582" actId="164"/>
          <ac:grpSpMkLst>
            <pc:docMk/>
            <pc:sldMk cId="3428167520" sldId="269"/>
            <ac:grpSpMk id="110" creationId="{392ABA0F-04DE-4BB7-9DEE-F39C7B35A09E}"/>
          </ac:grpSpMkLst>
        </pc:grpChg>
        <pc:grpChg chg="mod">
          <ac:chgData name="John Lonergan" userId="db8094ce4aaa691d" providerId="LiveId" clId="{7FD1650D-E45D-486E-9357-DB73354C975C}" dt="2021-01-13T17:22:45.837" v="582" actId="164"/>
          <ac:grpSpMkLst>
            <pc:docMk/>
            <pc:sldMk cId="3428167520" sldId="269"/>
            <ac:grpSpMk id="113" creationId="{A0BFD58F-0112-48B5-BFBE-3875E80822DE}"/>
          </ac:grpSpMkLst>
        </pc:grpChg>
        <pc:grpChg chg="mod">
          <ac:chgData name="John Lonergan" userId="db8094ce4aaa691d" providerId="LiveId" clId="{7FD1650D-E45D-486E-9357-DB73354C975C}" dt="2021-01-13T17:22:45.837" v="582" actId="164"/>
          <ac:grpSpMkLst>
            <pc:docMk/>
            <pc:sldMk cId="3428167520" sldId="269"/>
            <ac:grpSpMk id="118" creationId="{D1662FCA-D4C7-432C-A8FE-3F72F05E024C}"/>
          </ac:grpSpMkLst>
        </pc:grpChg>
        <pc:grpChg chg="mod">
          <ac:chgData name="John Lonergan" userId="db8094ce4aaa691d" providerId="LiveId" clId="{7FD1650D-E45D-486E-9357-DB73354C975C}" dt="2021-01-13T17:22:45.837" v="582" actId="164"/>
          <ac:grpSpMkLst>
            <pc:docMk/>
            <pc:sldMk cId="3428167520" sldId="269"/>
            <ac:grpSpMk id="133" creationId="{94FE807A-9AE8-41E5-A016-7FDA2B80DE29}"/>
          </ac:grpSpMkLst>
        </pc:grpChg>
        <pc:grpChg chg="mod">
          <ac:chgData name="John Lonergan" userId="db8094ce4aaa691d" providerId="LiveId" clId="{7FD1650D-E45D-486E-9357-DB73354C975C}" dt="2021-01-13T17:22:45.837" v="582" actId="164"/>
          <ac:grpSpMkLst>
            <pc:docMk/>
            <pc:sldMk cId="3428167520" sldId="269"/>
            <ac:grpSpMk id="140" creationId="{5B939916-80B9-4062-9056-E6B16225CF0E}"/>
          </ac:grpSpMkLst>
        </pc:grpChg>
        <pc:grpChg chg="mod">
          <ac:chgData name="John Lonergan" userId="db8094ce4aaa691d" providerId="LiveId" clId="{7FD1650D-E45D-486E-9357-DB73354C975C}" dt="2021-01-13T17:22:45.837" v="582" actId="164"/>
          <ac:grpSpMkLst>
            <pc:docMk/>
            <pc:sldMk cId="3428167520" sldId="269"/>
            <ac:grpSpMk id="148" creationId="{C9F220F0-7ABA-4B52-A7D6-A438784905F9}"/>
          </ac:grpSpMkLst>
        </pc:grpChg>
        <pc:grpChg chg="mod">
          <ac:chgData name="John Lonergan" userId="db8094ce4aaa691d" providerId="LiveId" clId="{7FD1650D-E45D-486E-9357-DB73354C975C}" dt="2021-01-13T17:22:45.837" v="582" actId="164"/>
          <ac:grpSpMkLst>
            <pc:docMk/>
            <pc:sldMk cId="3428167520" sldId="269"/>
            <ac:grpSpMk id="186" creationId="{11C751D0-39F5-41AB-A9F7-855496363115}"/>
          </ac:grpSpMkLst>
        </pc:grpChg>
        <pc:grpChg chg="mod">
          <ac:chgData name="John Lonergan" userId="db8094ce4aaa691d" providerId="LiveId" clId="{7FD1650D-E45D-486E-9357-DB73354C975C}" dt="2021-01-13T17:22:45.837" v="582" actId="164"/>
          <ac:grpSpMkLst>
            <pc:docMk/>
            <pc:sldMk cId="3428167520" sldId="269"/>
            <ac:grpSpMk id="201" creationId="{563DED3F-277C-4252-9FF7-203C2596A009}"/>
          </ac:grpSpMkLst>
        </pc:grpChg>
        <pc:grpChg chg="mod">
          <ac:chgData name="John Lonergan" userId="db8094ce4aaa691d" providerId="LiveId" clId="{7FD1650D-E45D-486E-9357-DB73354C975C}" dt="2021-01-13T17:22:45.837" v="582" actId="164"/>
          <ac:grpSpMkLst>
            <pc:docMk/>
            <pc:sldMk cId="3428167520" sldId="269"/>
            <ac:grpSpMk id="204" creationId="{5BB63827-522F-40E6-9663-58D7F89EB6D5}"/>
          </ac:grpSpMkLst>
        </pc:grpChg>
        <pc:grpChg chg="mod">
          <ac:chgData name="John Lonergan" userId="db8094ce4aaa691d" providerId="LiveId" clId="{7FD1650D-E45D-486E-9357-DB73354C975C}" dt="2021-01-13T17:22:45.837" v="582" actId="164"/>
          <ac:grpSpMkLst>
            <pc:docMk/>
            <pc:sldMk cId="3428167520" sldId="269"/>
            <ac:grpSpMk id="216" creationId="{9FFDF994-3FC2-4C56-8BA4-651D8DD209DD}"/>
          </ac:grpSpMkLst>
        </pc:grpChg>
        <pc:grpChg chg="mod">
          <ac:chgData name="John Lonergan" userId="db8094ce4aaa691d" providerId="LiveId" clId="{7FD1650D-E45D-486E-9357-DB73354C975C}" dt="2021-01-13T17:22:45.837" v="582" actId="164"/>
          <ac:grpSpMkLst>
            <pc:docMk/>
            <pc:sldMk cId="3428167520" sldId="269"/>
            <ac:grpSpMk id="229" creationId="{53B4871D-BEFA-4BE8-9382-5E011FD0D425}"/>
          </ac:grpSpMkLst>
        </pc:grpChg>
        <pc:grpChg chg="mod">
          <ac:chgData name="John Lonergan" userId="db8094ce4aaa691d" providerId="LiveId" clId="{7FD1650D-E45D-486E-9357-DB73354C975C}" dt="2021-01-13T17:22:45.837" v="582" actId="164"/>
          <ac:grpSpMkLst>
            <pc:docMk/>
            <pc:sldMk cId="3428167520" sldId="269"/>
            <ac:grpSpMk id="232" creationId="{E2484DA1-B5E2-4005-B010-C59856563ADB}"/>
          </ac:grpSpMkLst>
        </pc:grpChg>
        <pc:grpChg chg="mod">
          <ac:chgData name="John Lonergan" userId="db8094ce4aaa691d" providerId="LiveId" clId="{7FD1650D-E45D-486E-9357-DB73354C975C}" dt="2021-01-13T17:22:45.837" v="582" actId="164"/>
          <ac:grpSpMkLst>
            <pc:docMk/>
            <pc:sldMk cId="3428167520" sldId="269"/>
            <ac:grpSpMk id="235" creationId="{C0D6DD6D-D797-4F03-A4A6-61C3E97D5CA0}"/>
          </ac:grpSpMkLst>
        </pc:grpChg>
        <pc:cxnChg chg="mod">
          <ac:chgData name="John Lonergan" userId="db8094ce4aaa691d" providerId="LiveId" clId="{7FD1650D-E45D-486E-9357-DB73354C975C}" dt="2021-01-13T17:22:45.837" v="582" actId="164"/>
          <ac:cxnSpMkLst>
            <pc:docMk/>
            <pc:sldMk cId="3428167520" sldId="269"/>
            <ac:cxnSpMk id="89" creationId="{47930AA0-D26A-4B69-86C0-1D99DDBD6A8E}"/>
          </ac:cxnSpMkLst>
        </pc:cxnChg>
        <pc:cxnChg chg="mod">
          <ac:chgData name="John Lonergan" userId="db8094ce4aaa691d" providerId="LiveId" clId="{7FD1650D-E45D-486E-9357-DB73354C975C}" dt="2021-01-13T17:22:45.837" v="582" actId="164"/>
          <ac:cxnSpMkLst>
            <pc:docMk/>
            <pc:sldMk cId="3428167520" sldId="269"/>
            <ac:cxnSpMk id="95" creationId="{2EB695B8-47CE-40EB-8CD9-CB3D42E44B9D}"/>
          </ac:cxnSpMkLst>
        </pc:cxnChg>
        <pc:cxnChg chg="mod">
          <ac:chgData name="John Lonergan" userId="db8094ce4aaa691d" providerId="LiveId" clId="{7FD1650D-E45D-486E-9357-DB73354C975C}" dt="2021-01-13T17:22:45.837" v="582" actId="164"/>
          <ac:cxnSpMkLst>
            <pc:docMk/>
            <pc:sldMk cId="3428167520" sldId="269"/>
            <ac:cxnSpMk id="97" creationId="{054B6ABB-E296-4E37-8A73-5FE550D88408}"/>
          </ac:cxnSpMkLst>
        </pc:cxnChg>
        <pc:cxnChg chg="mod">
          <ac:chgData name="John Lonergan" userId="db8094ce4aaa691d" providerId="LiveId" clId="{7FD1650D-E45D-486E-9357-DB73354C975C}" dt="2021-01-13T17:22:45.837" v="582" actId="164"/>
          <ac:cxnSpMkLst>
            <pc:docMk/>
            <pc:sldMk cId="3428167520" sldId="269"/>
            <ac:cxnSpMk id="98" creationId="{7946218C-1E13-426D-9330-E2092FD0DBAF}"/>
          </ac:cxnSpMkLst>
        </pc:cxnChg>
        <pc:cxnChg chg="mod">
          <ac:chgData name="John Lonergan" userId="db8094ce4aaa691d" providerId="LiveId" clId="{7FD1650D-E45D-486E-9357-DB73354C975C}" dt="2021-01-13T17:22:45.837" v="582" actId="164"/>
          <ac:cxnSpMkLst>
            <pc:docMk/>
            <pc:sldMk cId="3428167520" sldId="269"/>
            <ac:cxnSpMk id="99" creationId="{B5D4513D-5F5A-4491-B01D-1A6C6CE0145A}"/>
          </ac:cxnSpMkLst>
        </pc:cxnChg>
        <pc:cxnChg chg="mod">
          <ac:chgData name="John Lonergan" userId="db8094ce4aaa691d" providerId="LiveId" clId="{7FD1650D-E45D-486E-9357-DB73354C975C}" dt="2021-01-13T17:22:45.837" v="582" actId="164"/>
          <ac:cxnSpMkLst>
            <pc:docMk/>
            <pc:sldMk cId="3428167520" sldId="269"/>
            <ac:cxnSpMk id="105" creationId="{8EA1D242-D47A-4BFD-8789-7448752F5CAA}"/>
          </ac:cxnSpMkLst>
        </pc:cxnChg>
        <pc:cxnChg chg="mod">
          <ac:chgData name="John Lonergan" userId="db8094ce4aaa691d" providerId="LiveId" clId="{7FD1650D-E45D-486E-9357-DB73354C975C}" dt="2021-01-13T17:22:45.837" v="582" actId="164"/>
          <ac:cxnSpMkLst>
            <pc:docMk/>
            <pc:sldMk cId="3428167520" sldId="269"/>
            <ac:cxnSpMk id="107" creationId="{8BB121B0-DB98-4762-A132-99A5C4D7CD59}"/>
          </ac:cxnSpMkLst>
        </pc:cxnChg>
        <pc:cxnChg chg="mod">
          <ac:chgData name="John Lonergan" userId="db8094ce4aaa691d" providerId="LiveId" clId="{7FD1650D-E45D-486E-9357-DB73354C975C}" dt="2021-01-13T17:22:45.837" v="582" actId="164"/>
          <ac:cxnSpMkLst>
            <pc:docMk/>
            <pc:sldMk cId="3428167520" sldId="269"/>
            <ac:cxnSpMk id="119" creationId="{D42BDCA9-974A-47FB-972A-7A7030999042}"/>
          </ac:cxnSpMkLst>
        </pc:cxnChg>
        <pc:cxnChg chg="mod">
          <ac:chgData name="John Lonergan" userId="db8094ce4aaa691d" providerId="LiveId" clId="{7FD1650D-E45D-486E-9357-DB73354C975C}" dt="2021-01-13T17:22:45.837" v="582" actId="164"/>
          <ac:cxnSpMkLst>
            <pc:docMk/>
            <pc:sldMk cId="3428167520" sldId="269"/>
            <ac:cxnSpMk id="121" creationId="{1913A69E-5984-4064-866A-3E739A83F0AC}"/>
          </ac:cxnSpMkLst>
        </pc:cxnChg>
        <pc:cxnChg chg="mod">
          <ac:chgData name="John Lonergan" userId="db8094ce4aaa691d" providerId="LiveId" clId="{7FD1650D-E45D-486E-9357-DB73354C975C}" dt="2021-01-13T17:22:45.837" v="582" actId="164"/>
          <ac:cxnSpMkLst>
            <pc:docMk/>
            <pc:sldMk cId="3428167520" sldId="269"/>
            <ac:cxnSpMk id="127" creationId="{98082D76-78DE-4823-B1EA-77FC7C421573}"/>
          </ac:cxnSpMkLst>
        </pc:cxnChg>
        <pc:cxnChg chg="mod">
          <ac:chgData name="John Lonergan" userId="db8094ce4aaa691d" providerId="LiveId" clId="{7FD1650D-E45D-486E-9357-DB73354C975C}" dt="2021-01-13T17:22:45.837" v="582" actId="164"/>
          <ac:cxnSpMkLst>
            <pc:docMk/>
            <pc:sldMk cId="3428167520" sldId="269"/>
            <ac:cxnSpMk id="132" creationId="{F8D58B23-C43F-4CEC-8102-268DBA6E7C77}"/>
          </ac:cxnSpMkLst>
        </pc:cxnChg>
        <pc:cxnChg chg="mod">
          <ac:chgData name="John Lonergan" userId="db8094ce4aaa691d" providerId="LiveId" clId="{7FD1650D-E45D-486E-9357-DB73354C975C}" dt="2021-01-13T17:22:45.837" v="582" actId="164"/>
          <ac:cxnSpMkLst>
            <pc:docMk/>
            <pc:sldMk cId="3428167520" sldId="269"/>
            <ac:cxnSpMk id="138" creationId="{FAE0D148-C2E2-4C66-8BE8-D8BDB3CCF097}"/>
          </ac:cxnSpMkLst>
        </pc:cxnChg>
        <pc:cxnChg chg="mod">
          <ac:chgData name="John Lonergan" userId="db8094ce4aaa691d" providerId="LiveId" clId="{7FD1650D-E45D-486E-9357-DB73354C975C}" dt="2021-01-13T17:22:45.837" v="582" actId="164"/>
          <ac:cxnSpMkLst>
            <pc:docMk/>
            <pc:sldMk cId="3428167520" sldId="269"/>
            <ac:cxnSpMk id="145" creationId="{EC376EC6-FB27-4B5F-87F5-A2F59D6783F1}"/>
          </ac:cxnSpMkLst>
        </pc:cxnChg>
        <pc:cxnChg chg="mod">
          <ac:chgData name="John Lonergan" userId="db8094ce4aaa691d" providerId="LiveId" clId="{7FD1650D-E45D-486E-9357-DB73354C975C}" dt="2021-01-13T17:22:45.837" v="582" actId="164"/>
          <ac:cxnSpMkLst>
            <pc:docMk/>
            <pc:sldMk cId="3428167520" sldId="269"/>
            <ac:cxnSpMk id="146" creationId="{50F675A1-AA2B-4402-BEC1-F6E8D7E541DF}"/>
          </ac:cxnSpMkLst>
        </pc:cxnChg>
        <pc:cxnChg chg="mod">
          <ac:chgData name="John Lonergan" userId="db8094ce4aaa691d" providerId="LiveId" clId="{7FD1650D-E45D-486E-9357-DB73354C975C}" dt="2021-01-13T17:22:45.837" v="582" actId="164"/>
          <ac:cxnSpMkLst>
            <pc:docMk/>
            <pc:sldMk cId="3428167520" sldId="269"/>
            <ac:cxnSpMk id="153" creationId="{CAC1D2D2-9CD8-4EF2-87FF-A82200C2E2FF}"/>
          </ac:cxnSpMkLst>
        </pc:cxnChg>
        <pc:cxnChg chg="mod">
          <ac:chgData name="John Lonergan" userId="db8094ce4aaa691d" providerId="LiveId" clId="{7FD1650D-E45D-486E-9357-DB73354C975C}" dt="2021-01-13T17:22:45.837" v="582" actId="164"/>
          <ac:cxnSpMkLst>
            <pc:docMk/>
            <pc:sldMk cId="3428167520" sldId="269"/>
            <ac:cxnSpMk id="158" creationId="{66094F90-6D27-4AE8-BD83-B3A70B8D5A3B}"/>
          </ac:cxnSpMkLst>
        </pc:cxnChg>
        <pc:cxnChg chg="mod">
          <ac:chgData name="John Lonergan" userId="db8094ce4aaa691d" providerId="LiveId" clId="{7FD1650D-E45D-486E-9357-DB73354C975C}" dt="2021-01-13T17:22:45.837" v="582" actId="164"/>
          <ac:cxnSpMkLst>
            <pc:docMk/>
            <pc:sldMk cId="3428167520" sldId="269"/>
            <ac:cxnSpMk id="161" creationId="{0238AE36-AEC0-4786-9588-F49512C53EB5}"/>
          </ac:cxnSpMkLst>
        </pc:cxnChg>
        <pc:cxnChg chg="mod">
          <ac:chgData name="John Lonergan" userId="db8094ce4aaa691d" providerId="LiveId" clId="{7FD1650D-E45D-486E-9357-DB73354C975C}" dt="2021-01-13T17:22:45.837" v="582" actId="164"/>
          <ac:cxnSpMkLst>
            <pc:docMk/>
            <pc:sldMk cId="3428167520" sldId="269"/>
            <ac:cxnSpMk id="220" creationId="{4DCB3015-3954-47C6-A346-8338ACEE6413}"/>
          </ac:cxnSpMkLst>
        </pc:cxnChg>
        <pc:cxnChg chg="mod">
          <ac:chgData name="John Lonergan" userId="db8094ce4aaa691d" providerId="LiveId" clId="{7FD1650D-E45D-486E-9357-DB73354C975C}" dt="2021-01-13T17:22:45.837" v="582" actId="164"/>
          <ac:cxnSpMkLst>
            <pc:docMk/>
            <pc:sldMk cId="3428167520" sldId="269"/>
            <ac:cxnSpMk id="222" creationId="{8A345900-5882-483D-863F-0B97A9E390BC}"/>
          </ac:cxnSpMkLst>
        </pc:cxnChg>
        <pc:cxnChg chg="mod">
          <ac:chgData name="John Lonergan" userId="db8094ce4aaa691d" providerId="LiveId" clId="{7FD1650D-E45D-486E-9357-DB73354C975C}" dt="2021-01-13T17:22:45.837" v="582" actId="164"/>
          <ac:cxnSpMkLst>
            <pc:docMk/>
            <pc:sldMk cId="3428167520" sldId="269"/>
            <ac:cxnSpMk id="224" creationId="{4CC622CC-757A-41D9-A3A8-A7726DDA8D7F}"/>
          </ac:cxnSpMkLst>
        </pc:cxnChg>
      </pc:sldChg>
      <pc:sldChg chg="delSp modSp mod">
        <pc:chgData name="John Lonergan" userId="db8094ce4aaa691d" providerId="LiveId" clId="{7FD1650D-E45D-486E-9357-DB73354C975C}" dt="2021-01-13T16:49:33.085" v="10" actId="1035"/>
        <pc:sldMkLst>
          <pc:docMk/>
          <pc:sldMk cId="2536986269" sldId="271"/>
        </pc:sldMkLst>
        <pc:spChg chg="del mod">
          <ac:chgData name="John Lonergan" userId="db8094ce4aaa691d" providerId="LiveId" clId="{7FD1650D-E45D-486E-9357-DB73354C975C}" dt="2021-01-13T16:44:33.500" v="8" actId="478"/>
          <ac:spMkLst>
            <pc:docMk/>
            <pc:sldMk cId="2536986269" sldId="271"/>
            <ac:spMk id="5" creationId="{9C3473E7-B7D8-4788-820F-4F928D2625A3}"/>
          </ac:spMkLst>
        </pc:spChg>
        <pc:picChg chg="mod">
          <ac:chgData name="John Lonergan" userId="db8094ce4aaa691d" providerId="LiveId" clId="{7FD1650D-E45D-486E-9357-DB73354C975C}" dt="2021-01-13T16:49:33.085" v="10" actId="1035"/>
          <ac:picMkLst>
            <pc:docMk/>
            <pc:sldMk cId="2536986269" sldId="271"/>
            <ac:picMk id="2050" creationId="{C3AE8EB0-44C3-4471-91FC-13C885852790}"/>
          </ac:picMkLst>
        </pc:picChg>
      </pc:sldChg>
      <pc:sldChg chg="addSp delSp modSp mod">
        <pc:chgData name="John Lonergan" userId="db8094ce4aaa691d" providerId="LiveId" clId="{7FD1650D-E45D-486E-9357-DB73354C975C}" dt="2021-01-13T17:33:42.116" v="591" actId="164"/>
        <pc:sldMkLst>
          <pc:docMk/>
          <pc:sldMk cId="2233053037" sldId="274"/>
        </pc:sldMkLst>
        <pc:spChg chg="mod">
          <ac:chgData name="John Lonergan" userId="db8094ce4aaa691d" providerId="LiveId" clId="{7FD1650D-E45D-486E-9357-DB73354C975C}" dt="2021-01-13T17:33:42.116" v="591" actId="164"/>
          <ac:spMkLst>
            <pc:docMk/>
            <pc:sldMk cId="2233053037" sldId="274"/>
            <ac:spMk id="4" creationId="{497916BC-E657-4FAD-BBDA-BFF652F88488}"/>
          </ac:spMkLst>
        </pc:spChg>
        <pc:spChg chg="mod">
          <ac:chgData name="John Lonergan" userId="db8094ce4aaa691d" providerId="LiveId" clId="{7FD1650D-E45D-486E-9357-DB73354C975C}" dt="2021-01-13T17:33:42.116" v="591" actId="164"/>
          <ac:spMkLst>
            <pc:docMk/>
            <pc:sldMk cId="2233053037" sldId="274"/>
            <ac:spMk id="18" creationId="{50A6CF68-C680-45D2-9987-BA7A8FDC0DCA}"/>
          </ac:spMkLst>
        </pc:spChg>
        <pc:spChg chg="mod">
          <ac:chgData name="John Lonergan" userId="db8094ce4aaa691d" providerId="LiveId" clId="{7FD1650D-E45D-486E-9357-DB73354C975C}" dt="2021-01-13T17:33:42.116" v="591" actId="164"/>
          <ac:spMkLst>
            <pc:docMk/>
            <pc:sldMk cId="2233053037" sldId="274"/>
            <ac:spMk id="20" creationId="{A2281A35-A6CD-4108-8F01-B53D7F25B059}"/>
          </ac:spMkLst>
        </pc:spChg>
        <pc:spChg chg="mod">
          <ac:chgData name="John Lonergan" userId="db8094ce4aaa691d" providerId="LiveId" clId="{7FD1650D-E45D-486E-9357-DB73354C975C}" dt="2021-01-13T17:33:42.116" v="591" actId="164"/>
          <ac:spMkLst>
            <pc:docMk/>
            <pc:sldMk cId="2233053037" sldId="274"/>
            <ac:spMk id="43" creationId="{1E217EE3-8FE2-4DEB-94E3-17E1BFB87445}"/>
          </ac:spMkLst>
        </pc:spChg>
        <pc:spChg chg="mod">
          <ac:chgData name="John Lonergan" userId="db8094ce4aaa691d" providerId="LiveId" clId="{7FD1650D-E45D-486E-9357-DB73354C975C}" dt="2021-01-13T17:33:42.116" v="591" actId="164"/>
          <ac:spMkLst>
            <pc:docMk/>
            <pc:sldMk cId="2233053037" sldId="274"/>
            <ac:spMk id="57" creationId="{5A1F205E-C02D-44B4-A2EE-7660832FC272}"/>
          </ac:spMkLst>
        </pc:spChg>
        <pc:spChg chg="mod">
          <ac:chgData name="John Lonergan" userId="db8094ce4aaa691d" providerId="LiveId" clId="{7FD1650D-E45D-486E-9357-DB73354C975C}" dt="2021-01-13T17:33:42.116" v="591" actId="164"/>
          <ac:spMkLst>
            <pc:docMk/>
            <pc:sldMk cId="2233053037" sldId="274"/>
            <ac:spMk id="59" creationId="{51B62D7F-1224-4D1A-ABC4-8BA021506523}"/>
          </ac:spMkLst>
        </pc:spChg>
        <pc:spChg chg="mod">
          <ac:chgData name="John Lonergan" userId="db8094ce4aaa691d" providerId="LiveId" clId="{7FD1650D-E45D-486E-9357-DB73354C975C}" dt="2021-01-13T17:33:42.116" v="591" actId="164"/>
          <ac:spMkLst>
            <pc:docMk/>
            <pc:sldMk cId="2233053037" sldId="274"/>
            <ac:spMk id="80" creationId="{D2222D2B-668A-41BC-9236-DE8A3A2AE25A}"/>
          </ac:spMkLst>
        </pc:spChg>
        <pc:spChg chg="mod">
          <ac:chgData name="John Lonergan" userId="db8094ce4aaa691d" providerId="LiveId" clId="{7FD1650D-E45D-486E-9357-DB73354C975C}" dt="2021-01-13T17:33:42.116" v="591" actId="164"/>
          <ac:spMkLst>
            <pc:docMk/>
            <pc:sldMk cId="2233053037" sldId="274"/>
            <ac:spMk id="82" creationId="{9C75FCCB-97D1-4C4A-ACB8-E07564BF8A91}"/>
          </ac:spMkLst>
        </pc:spChg>
        <pc:spChg chg="mod">
          <ac:chgData name="John Lonergan" userId="db8094ce4aaa691d" providerId="LiveId" clId="{7FD1650D-E45D-486E-9357-DB73354C975C}" dt="2021-01-13T17:33:42.116" v="591" actId="164"/>
          <ac:spMkLst>
            <pc:docMk/>
            <pc:sldMk cId="2233053037" sldId="274"/>
            <ac:spMk id="83" creationId="{2A47BE00-4361-4CCE-9D0B-920675747C27}"/>
          </ac:spMkLst>
        </pc:spChg>
        <pc:spChg chg="mod">
          <ac:chgData name="John Lonergan" userId="db8094ce4aaa691d" providerId="LiveId" clId="{7FD1650D-E45D-486E-9357-DB73354C975C}" dt="2021-01-13T17:33:42.116" v="591" actId="164"/>
          <ac:spMkLst>
            <pc:docMk/>
            <pc:sldMk cId="2233053037" sldId="274"/>
            <ac:spMk id="84" creationId="{7E1F0D11-40DC-48CA-A018-F6B718AEAB1A}"/>
          </ac:spMkLst>
        </pc:spChg>
        <pc:spChg chg="mod">
          <ac:chgData name="John Lonergan" userId="db8094ce4aaa691d" providerId="LiveId" clId="{7FD1650D-E45D-486E-9357-DB73354C975C}" dt="2021-01-13T17:33:42.116" v="591" actId="164"/>
          <ac:spMkLst>
            <pc:docMk/>
            <pc:sldMk cId="2233053037" sldId="274"/>
            <ac:spMk id="86" creationId="{445526F5-C3F2-4F9D-B7D2-63B53F8EC209}"/>
          </ac:spMkLst>
        </pc:spChg>
        <pc:spChg chg="mod">
          <ac:chgData name="John Lonergan" userId="db8094ce4aaa691d" providerId="LiveId" clId="{7FD1650D-E45D-486E-9357-DB73354C975C}" dt="2021-01-13T17:33:42.116" v="591" actId="164"/>
          <ac:spMkLst>
            <pc:docMk/>
            <pc:sldMk cId="2233053037" sldId="274"/>
            <ac:spMk id="93" creationId="{732D574B-BD6A-4206-9D80-5CB95B82E14F}"/>
          </ac:spMkLst>
        </pc:spChg>
        <pc:spChg chg="mod">
          <ac:chgData name="John Lonergan" userId="db8094ce4aaa691d" providerId="LiveId" clId="{7FD1650D-E45D-486E-9357-DB73354C975C}" dt="2021-01-13T17:33:42.116" v="591" actId="164"/>
          <ac:spMkLst>
            <pc:docMk/>
            <pc:sldMk cId="2233053037" sldId="274"/>
            <ac:spMk id="116" creationId="{CB9039CD-01AB-42FC-A294-C3E480C62C12}"/>
          </ac:spMkLst>
        </pc:spChg>
        <pc:spChg chg="mod">
          <ac:chgData name="John Lonergan" userId="db8094ce4aaa691d" providerId="LiveId" clId="{7FD1650D-E45D-486E-9357-DB73354C975C}" dt="2021-01-13T17:33:42.116" v="591" actId="164"/>
          <ac:spMkLst>
            <pc:docMk/>
            <pc:sldMk cId="2233053037" sldId="274"/>
            <ac:spMk id="119" creationId="{0608A18E-DC6D-4C5F-AC1F-4A5B3555F9D7}"/>
          </ac:spMkLst>
        </pc:spChg>
        <pc:spChg chg="mod">
          <ac:chgData name="John Lonergan" userId="db8094ce4aaa691d" providerId="LiveId" clId="{7FD1650D-E45D-486E-9357-DB73354C975C}" dt="2021-01-13T17:33:42.116" v="591" actId="164"/>
          <ac:spMkLst>
            <pc:docMk/>
            <pc:sldMk cId="2233053037" sldId="274"/>
            <ac:spMk id="120" creationId="{9D6FEF10-CD9C-4A4E-8D86-93BAC16821B5}"/>
          </ac:spMkLst>
        </pc:spChg>
        <pc:spChg chg="mod">
          <ac:chgData name="John Lonergan" userId="db8094ce4aaa691d" providerId="LiveId" clId="{7FD1650D-E45D-486E-9357-DB73354C975C}" dt="2021-01-13T17:33:42.116" v="591" actId="164"/>
          <ac:spMkLst>
            <pc:docMk/>
            <pc:sldMk cId="2233053037" sldId="274"/>
            <ac:spMk id="121" creationId="{E5C91BA6-1956-4B02-8EB6-05CB8740F8F1}"/>
          </ac:spMkLst>
        </pc:spChg>
        <pc:spChg chg="mod">
          <ac:chgData name="John Lonergan" userId="db8094ce4aaa691d" providerId="LiveId" clId="{7FD1650D-E45D-486E-9357-DB73354C975C}" dt="2021-01-13T17:33:42.116" v="591" actId="164"/>
          <ac:spMkLst>
            <pc:docMk/>
            <pc:sldMk cId="2233053037" sldId="274"/>
            <ac:spMk id="122" creationId="{63574A3E-3C88-4437-97CA-7F7B28095A78}"/>
          </ac:spMkLst>
        </pc:spChg>
        <pc:spChg chg="mod">
          <ac:chgData name="John Lonergan" userId="db8094ce4aaa691d" providerId="LiveId" clId="{7FD1650D-E45D-486E-9357-DB73354C975C}" dt="2021-01-13T17:33:42.116" v="591" actId="164"/>
          <ac:spMkLst>
            <pc:docMk/>
            <pc:sldMk cId="2233053037" sldId="274"/>
            <ac:spMk id="124" creationId="{EB60F9FB-33DD-46D3-93B7-870FEC26322B}"/>
          </ac:spMkLst>
        </pc:spChg>
        <pc:spChg chg="mod">
          <ac:chgData name="John Lonergan" userId="db8094ce4aaa691d" providerId="LiveId" clId="{7FD1650D-E45D-486E-9357-DB73354C975C}" dt="2021-01-13T17:33:42.116" v="591" actId="164"/>
          <ac:spMkLst>
            <pc:docMk/>
            <pc:sldMk cId="2233053037" sldId="274"/>
            <ac:spMk id="128" creationId="{55CC6F7D-D20A-4457-9E2D-FD8E632CCF17}"/>
          </ac:spMkLst>
        </pc:spChg>
        <pc:spChg chg="mod">
          <ac:chgData name="John Lonergan" userId="db8094ce4aaa691d" providerId="LiveId" clId="{7FD1650D-E45D-486E-9357-DB73354C975C}" dt="2021-01-13T17:33:42.116" v="591" actId="164"/>
          <ac:spMkLst>
            <pc:docMk/>
            <pc:sldMk cId="2233053037" sldId="274"/>
            <ac:spMk id="181" creationId="{077F2341-A918-4CFF-BA06-EE6A1D51F959}"/>
          </ac:spMkLst>
        </pc:spChg>
        <pc:spChg chg="mod">
          <ac:chgData name="John Lonergan" userId="db8094ce4aaa691d" providerId="LiveId" clId="{7FD1650D-E45D-486E-9357-DB73354C975C}" dt="2021-01-13T17:33:42.116" v="591" actId="164"/>
          <ac:spMkLst>
            <pc:docMk/>
            <pc:sldMk cId="2233053037" sldId="274"/>
            <ac:spMk id="184" creationId="{4BF605B7-4F58-42BD-8BA0-AB15DBAB6422}"/>
          </ac:spMkLst>
        </pc:spChg>
        <pc:spChg chg="mod">
          <ac:chgData name="John Lonergan" userId="db8094ce4aaa691d" providerId="LiveId" clId="{7FD1650D-E45D-486E-9357-DB73354C975C}" dt="2021-01-13T17:33:42.116" v="591" actId="164"/>
          <ac:spMkLst>
            <pc:docMk/>
            <pc:sldMk cId="2233053037" sldId="274"/>
            <ac:spMk id="187" creationId="{852E48F3-11F2-4EF9-A3BF-BADE3D1CAE3B}"/>
          </ac:spMkLst>
        </pc:spChg>
        <pc:spChg chg="mod">
          <ac:chgData name="John Lonergan" userId="db8094ce4aaa691d" providerId="LiveId" clId="{7FD1650D-E45D-486E-9357-DB73354C975C}" dt="2021-01-13T17:33:42.116" v="591" actId="164"/>
          <ac:spMkLst>
            <pc:docMk/>
            <pc:sldMk cId="2233053037" sldId="274"/>
            <ac:spMk id="193" creationId="{66305808-C753-4B12-927A-6F820B864AF4}"/>
          </ac:spMkLst>
        </pc:spChg>
        <pc:spChg chg="mod">
          <ac:chgData name="John Lonergan" userId="db8094ce4aaa691d" providerId="LiveId" clId="{7FD1650D-E45D-486E-9357-DB73354C975C}" dt="2021-01-13T17:33:42.116" v="591" actId="164"/>
          <ac:spMkLst>
            <pc:docMk/>
            <pc:sldMk cId="2233053037" sldId="274"/>
            <ac:spMk id="194" creationId="{CA12E8FF-D515-4D15-94D3-B7BFAD8EC3EC}"/>
          </ac:spMkLst>
        </pc:spChg>
        <pc:spChg chg="mod">
          <ac:chgData name="John Lonergan" userId="db8094ce4aaa691d" providerId="LiveId" clId="{7FD1650D-E45D-486E-9357-DB73354C975C}" dt="2021-01-13T17:33:42.116" v="591" actId="164"/>
          <ac:spMkLst>
            <pc:docMk/>
            <pc:sldMk cId="2233053037" sldId="274"/>
            <ac:spMk id="195" creationId="{3F4D771C-267C-4514-9D45-B1BE269DA361}"/>
          </ac:spMkLst>
        </pc:spChg>
        <pc:spChg chg="mod">
          <ac:chgData name="John Lonergan" userId="db8094ce4aaa691d" providerId="LiveId" clId="{7FD1650D-E45D-486E-9357-DB73354C975C}" dt="2021-01-13T17:33:42.116" v="591" actId="164"/>
          <ac:spMkLst>
            <pc:docMk/>
            <pc:sldMk cId="2233053037" sldId="274"/>
            <ac:spMk id="196" creationId="{A1376232-141F-4D41-A9E8-422B2D5AD2C1}"/>
          </ac:spMkLst>
        </pc:spChg>
        <pc:spChg chg="mod">
          <ac:chgData name="John Lonergan" userId="db8094ce4aaa691d" providerId="LiveId" clId="{7FD1650D-E45D-486E-9357-DB73354C975C}" dt="2021-01-13T17:33:42.116" v="591" actId="164"/>
          <ac:spMkLst>
            <pc:docMk/>
            <pc:sldMk cId="2233053037" sldId="274"/>
            <ac:spMk id="197" creationId="{43685E1D-7429-499F-8B2F-36088E74F7EC}"/>
          </ac:spMkLst>
        </pc:spChg>
        <pc:spChg chg="mod">
          <ac:chgData name="John Lonergan" userId="db8094ce4aaa691d" providerId="LiveId" clId="{7FD1650D-E45D-486E-9357-DB73354C975C}" dt="2021-01-13T17:33:42.116" v="591" actId="164"/>
          <ac:spMkLst>
            <pc:docMk/>
            <pc:sldMk cId="2233053037" sldId="274"/>
            <ac:spMk id="198" creationId="{3025ED20-2149-4C71-85ED-A0B2A1C976F1}"/>
          </ac:spMkLst>
        </pc:spChg>
        <pc:spChg chg="mod">
          <ac:chgData name="John Lonergan" userId="db8094ce4aaa691d" providerId="LiveId" clId="{7FD1650D-E45D-486E-9357-DB73354C975C}" dt="2021-01-13T17:33:42.116" v="591" actId="164"/>
          <ac:spMkLst>
            <pc:docMk/>
            <pc:sldMk cId="2233053037" sldId="274"/>
            <ac:spMk id="199" creationId="{1A22DD5A-0ACB-4260-BFD3-50D9B3743B4E}"/>
          </ac:spMkLst>
        </pc:spChg>
        <pc:spChg chg="mod">
          <ac:chgData name="John Lonergan" userId="db8094ce4aaa691d" providerId="LiveId" clId="{7FD1650D-E45D-486E-9357-DB73354C975C}" dt="2021-01-13T17:33:42.116" v="591" actId="164"/>
          <ac:spMkLst>
            <pc:docMk/>
            <pc:sldMk cId="2233053037" sldId="274"/>
            <ac:spMk id="200" creationId="{6D6353AA-C9C7-4B01-BC48-5B1907F11EFE}"/>
          </ac:spMkLst>
        </pc:spChg>
        <pc:spChg chg="mod">
          <ac:chgData name="John Lonergan" userId="db8094ce4aaa691d" providerId="LiveId" clId="{7FD1650D-E45D-486E-9357-DB73354C975C}" dt="2021-01-13T17:33:42.116" v="591" actId="164"/>
          <ac:spMkLst>
            <pc:docMk/>
            <pc:sldMk cId="2233053037" sldId="274"/>
            <ac:spMk id="1027" creationId="{6342726C-42BC-4DB5-A713-C05F2886330A}"/>
          </ac:spMkLst>
        </pc:spChg>
        <pc:spChg chg="mod">
          <ac:chgData name="John Lonergan" userId="db8094ce4aaa691d" providerId="LiveId" clId="{7FD1650D-E45D-486E-9357-DB73354C975C}" dt="2021-01-13T17:33:42.116" v="591" actId="164"/>
          <ac:spMkLst>
            <pc:docMk/>
            <pc:sldMk cId="2233053037" sldId="274"/>
            <ac:spMk id="1028" creationId="{BA69FFA2-B3AA-4590-A130-1D6F74B80914}"/>
          </ac:spMkLst>
        </pc:spChg>
        <pc:spChg chg="del mod">
          <ac:chgData name="John Lonergan" userId="db8094ce4aaa691d" providerId="LiveId" clId="{7FD1650D-E45D-486E-9357-DB73354C975C}" dt="2021-01-13T17:33:40.177" v="590" actId="478"/>
          <ac:spMkLst>
            <pc:docMk/>
            <pc:sldMk cId="2233053037" sldId="274"/>
            <ac:spMk id="1056" creationId="{FD7D6486-F949-4134-87EB-03CADF2E5833}"/>
          </ac:spMkLst>
        </pc:spChg>
        <pc:spChg chg="mod">
          <ac:chgData name="John Lonergan" userId="db8094ce4aaa691d" providerId="LiveId" clId="{7FD1650D-E45D-486E-9357-DB73354C975C}" dt="2021-01-13T17:33:42.116" v="591" actId="164"/>
          <ac:spMkLst>
            <pc:docMk/>
            <pc:sldMk cId="2233053037" sldId="274"/>
            <ac:spMk id="1065" creationId="{14325C7E-11F7-48E9-BAAD-B7C8AA91269D}"/>
          </ac:spMkLst>
        </pc:spChg>
        <pc:spChg chg="mod">
          <ac:chgData name="John Lonergan" userId="db8094ce4aaa691d" providerId="LiveId" clId="{7FD1650D-E45D-486E-9357-DB73354C975C}" dt="2021-01-13T17:33:42.116" v="591" actId="164"/>
          <ac:spMkLst>
            <pc:docMk/>
            <pc:sldMk cId="2233053037" sldId="274"/>
            <ac:spMk id="1070" creationId="{339BC83F-EE7A-4AFA-B848-C0CCE6E9DA1E}"/>
          </ac:spMkLst>
        </pc:spChg>
        <pc:spChg chg="mod">
          <ac:chgData name="John Lonergan" userId="db8094ce4aaa691d" providerId="LiveId" clId="{7FD1650D-E45D-486E-9357-DB73354C975C}" dt="2021-01-13T17:33:42.116" v="591" actId="164"/>
          <ac:spMkLst>
            <pc:docMk/>
            <pc:sldMk cId="2233053037" sldId="274"/>
            <ac:spMk id="1071" creationId="{A6A99AB2-9D23-4A2E-A2E5-B7931406CA84}"/>
          </ac:spMkLst>
        </pc:spChg>
        <pc:spChg chg="mod">
          <ac:chgData name="John Lonergan" userId="db8094ce4aaa691d" providerId="LiveId" clId="{7FD1650D-E45D-486E-9357-DB73354C975C}" dt="2021-01-13T17:33:42.116" v="591" actId="164"/>
          <ac:spMkLst>
            <pc:docMk/>
            <pc:sldMk cId="2233053037" sldId="274"/>
            <ac:spMk id="1072" creationId="{D5D4D83B-47CF-45A8-B05A-17919694124F}"/>
          </ac:spMkLst>
        </pc:spChg>
        <pc:spChg chg="mod">
          <ac:chgData name="John Lonergan" userId="db8094ce4aaa691d" providerId="LiveId" clId="{7FD1650D-E45D-486E-9357-DB73354C975C}" dt="2021-01-13T17:33:42.116" v="591" actId="164"/>
          <ac:spMkLst>
            <pc:docMk/>
            <pc:sldMk cId="2233053037" sldId="274"/>
            <ac:spMk id="1073" creationId="{66B37C1D-E325-4902-B202-F1137EC0A067}"/>
          </ac:spMkLst>
        </pc:spChg>
        <pc:spChg chg="mod">
          <ac:chgData name="John Lonergan" userId="db8094ce4aaa691d" providerId="LiveId" clId="{7FD1650D-E45D-486E-9357-DB73354C975C}" dt="2021-01-13T17:33:42.116" v="591" actId="164"/>
          <ac:spMkLst>
            <pc:docMk/>
            <pc:sldMk cId="2233053037" sldId="274"/>
            <ac:spMk id="1074" creationId="{DC0EB1BC-C428-4D2C-B754-0417B00BFE09}"/>
          </ac:spMkLst>
        </pc:spChg>
        <pc:grpChg chg="add mod">
          <ac:chgData name="John Lonergan" userId="db8094ce4aaa691d" providerId="LiveId" clId="{7FD1650D-E45D-486E-9357-DB73354C975C}" dt="2021-01-13T17:33:42.116" v="591" actId="164"/>
          <ac:grpSpMkLst>
            <pc:docMk/>
            <pc:sldMk cId="2233053037" sldId="274"/>
            <ac:grpSpMk id="2" creationId="{36D94087-D975-4C0A-9C22-BFF46A76CEA1}"/>
          </ac:grpSpMkLst>
        </pc:grpChg>
        <pc:picChg chg="mod">
          <ac:chgData name="John Lonergan" userId="db8094ce4aaa691d" providerId="LiveId" clId="{7FD1650D-E45D-486E-9357-DB73354C975C}" dt="2021-01-13T17:33:42.116" v="591" actId="164"/>
          <ac:picMkLst>
            <pc:docMk/>
            <pc:sldMk cId="2233053037" sldId="274"/>
            <ac:picMk id="189" creationId="{DADABC4A-1A36-44E5-8A1A-E453179420C7}"/>
          </ac:picMkLst>
        </pc:picChg>
        <pc:picChg chg="mod">
          <ac:chgData name="John Lonergan" userId="db8094ce4aaa691d" providerId="LiveId" clId="{7FD1650D-E45D-486E-9357-DB73354C975C}" dt="2021-01-13T17:33:42.116" v="591" actId="164"/>
          <ac:picMkLst>
            <pc:docMk/>
            <pc:sldMk cId="2233053037" sldId="274"/>
            <ac:picMk id="190" creationId="{5D08350B-AE1A-4CEB-9494-1FD5B3595FDA}"/>
          </ac:picMkLst>
        </pc:picChg>
        <pc:picChg chg="mod">
          <ac:chgData name="John Lonergan" userId="db8094ce4aaa691d" providerId="LiveId" clId="{7FD1650D-E45D-486E-9357-DB73354C975C}" dt="2021-01-13T17:33:42.116" v="591" actId="164"/>
          <ac:picMkLst>
            <pc:docMk/>
            <pc:sldMk cId="2233053037" sldId="274"/>
            <ac:picMk id="191" creationId="{64C01523-D2FF-4176-8801-3EE1BD5ADB17}"/>
          </ac:picMkLst>
        </pc:picChg>
        <pc:picChg chg="mod">
          <ac:chgData name="John Lonergan" userId="db8094ce4aaa691d" providerId="LiveId" clId="{7FD1650D-E45D-486E-9357-DB73354C975C}" dt="2021-01-13T17:33:42.116" v="591" actId="164"/>
          <ac:picMkLst>
            <pc:docMk/>
            <pc:sldMk cId="2233053037" sldId="274"/>
            <ac:picMk id="192" creationId="{C0AA97D2-FDA7-4247-B04D-E5F1561F3E6C}"/>
          </ac:picMkLst>
        </pc:picChg>
        <pc:cxnChg chg="mod">
          <ac:chgData name="John Lonergan" userId="db8094ce4aaa691d" providerId="LiveId" clId="{7FD1650D-E45D-486E-9357-DB73354C975C}" dt="2021-01-13T17:33:42.116" v="591" actId="164"/>
          <ac:cxnSpMkLst>
            <pc:docMk/>
            <pc:sldMk cId="2233053037" sldId="274"/>
            <ac:cxnSpMk id="36" creationId="{7451FAFA-BB80-4B11-BE20-DB219F10F5AF}"/>
          </ac:cxnSpMkLst>
        </pc:cxnChg>
        <pc:cxnChg chg="mod">
          <ac:chgData name="John Lonergan" userId="db8094ce4aaa691d" providerId="LiveId" clId="{7FD1650D-E45D-486E-9357-DB73354C975C}" dt="2021-01-13T17:33:42.116" v="591" actId="164"/>
          <ac:cxnSpMkLst>
            <pc:docMk/>
            <pc:sldMk cId="2233053037" sldId="274"/>
            <ac:cxnSpMk id="44" creationId="{19E608C2-4721-4466-BC01-E675E74A9125}"/>
          </ac:cxnSpMkLst>
        </pc:cxnChg>
        <pc:cxnChg chg="mod">
          <ac:chgData name="John Lonergan" userId="db8094ce4aaa691d" providerId="LiveId" clId="{7FD1650D-E45D-486E-9357-DB73354C975C}" dt="2021-01-13T17:33:42.116" v="591" actId="164"/>
          <ac:cxnSpMkLst>
            <pc:docMk/>
            <pc:sldMk cId="2233053037" sldId="274"/>
            <ac:cxnSpMk id="45" creationId="{43611C21-2966-4C7A-946D-8E82E30EF553}"/>
          </ac:cxnSpMkLst>
        </pc:cxnChg>
        <pc:cxnChg chg="mod">
          <ac:chgData name="John Lonergan" userId="db8094ce4aaa691d" providerId="LiveId" clId="{7FD1650D-E45D-486E-9357-DB73354C975C}" dt="2021-01-13T17:33:42.116" v="591" actId="164"/>
          <ac:cxnSpMkLst>
            <pc:docMk/>
            <pc:sldMk cId="2233053037" sldId="274"/>
            <ac:cxnSpMk id="81" creationId="{D70549B2-FF2E-4F75-A986-72DB37F718B2}"/>
          </ac:cxnSpMkLst>
        </pc:cxnChg>
        <pc:cxnChg chg="mod">
          <ac:chgData name="John Lonergan" userId="db8094ce4aaa691d" providerId="LiveId" clId="{7FD1650D-E45D-486E-9357-DB73354C975C}" dt="2021-01-13T17:33:42.116" v="591" actId="164"/>
          <ac:cxnSpMkLst>
            <pc:docMk/>
            <pc:sldMk cId="2233053037" sldId="274"/>
            <ac:cxnSpMk id="85" creationId="{8DFD2B7F-79B8-4662-8799-7B958D56F5AD}"/>
          </ac:cxnSpMkLst>
        </pc:cxnChg>
        <pc:cxnChg chg="mod">
          <ac:chgData name="John Lonergan" userId="db8094ce4aaa691d" providerId="LiveId" clId="{7FD1650D-E45D-486E-9357-DB73354C975C}" dt="2021-01-13T17:33:42.116" v="591" actId="164"/>
          <ac:cxnSpMkLst>
            <pc:docMk/>
            <pc:sldMk cId="2233053037" sldId="274"/>
            <ac:cxnSpMk id="87" creationId="{91CA77B9-CCE7-4B84-A890-F01B47FDF0D9}"/>
          </ac:cxnSpMkLst>
        </pc:cxnChg>
        <pc:cxnChg chg="mod">
          <ac:chgData name="John Lonergan" userId="db8094ce4aaa691d" providerId="LiveId" clId="{7FD1650D-E45D-486E-9357-DB73354C975C}" dt="2021-01-13T17:33:42.116" v="591" actId="164"/>
          <ac:cxnSpMkLst>
            <pc:docMk/>
            <pc:sldMk cId="2233053037" sldId="274"/>
            <ac:cxnSpMk id="88" creationId="{FF5DA1C5-49A7-4503-9DD9-1456B1DD640C}"/>
          </ac:cxnSpMkLst>
        </pc:cxnChg>
        <pc:cxnChg chg="mod">
          <ac:chgData name="John Lonergan" userId="db8094ce4aaa691d" providerId="LiveId" clId="{7FD1650D-E45D-486E-9357-DB73354C975C}" dt="2021-01-13T17:33:42.116" v="591" actId="164"/>
          <ac:cxnSpMkLst>
            <pc:docMk/>
            <pc:sldMk cId="2233053037" sldId="274"/>
            <ac:cxnSpMk id="92" creationId="{0390FAB9-D86E-4E34-8C21-458DD2FDE055}"/>
          </ac:cxnSpMkLst>
        </pc:cxnChg>
        <pc:cxnChg chg="mod">
          <ac:chgData name="John Lonergan" userId="db8094ce4aaa691d" providerId="LiveId" clId="{7FD1650D-E45D-486E-9357-DB73354C975C}" dt="2021-01-13T17:33:42.116" v="591" actId="164"/>
          <ac:cxnSpMkLst>
            <pc:docMk/>
            <pc:sldMk cId="2233053037" sldId="274"/>
            <ac:cxnSpMk id="101" creationId="{245F7390-070E-4E2C-A929-43F0E1C7B247}"/>
          </ac:cxnSpMkLst>
        </pc:cxnChg>
        <pc:cxnChg chg="mod">
          <ac:chgData name="John Lonergan" userId="db8094ce4aaa691d" providerId="LiveId" clId="{7FD1650D-E45D-486E-9357-DB73354C975C}" dt="2021-01-13T17:33:42.116" v="591" actId="164"/>
          <ac:cxnSpMkLst>
            <pc:docMk/>
            <pc:sldMk cId="2233053037" sldId="274"/>
            <ac:cxnSpMk id="117" creationId="{55CFF242-4C25-434D-ACB2-2EB782B18AFA}"/>
          </ac:cxnSpMkLst>
        </pc:cxnChg>
        <pc:cxnChg chg="mod">
          <ac:chgData name="John Lonergan" userId="db8094ce4aaa691d" providerId="LiveId" clId="{7FD1650D-E45D-486E-9357-DB73354C975C}" dt="2021-01-13T17:33:42.116" v="591" actId="164"/>
          <ac:cxnSpMkLst>
            <pc:docMk/>
            <pc:sldMk cId="2233053037" sldId="274"/>
            <ac:cxnSpMk id="123" creationId="{68D7697A-A598-4B8B-8E32-7196BFDC5D54}"/>
          </ac:cxnSpMkLst>
        </pc:cxnChg>
        <pc:cxnChg chg="mod">
          <ac:chgData name="John Lonergan" userId="db8094ce4aaa691d" providerId="LiveId" clId="{7FD1650D-E45D-486E-9357-DB73354C975C}" dt="2021-01-13T17:33:42.116" v="591" actId="164"/>
          <ac:cxnSpMkLst>
            <pc:docMk/>
            <pc:sldMk cId="2233053037" sldId="274"/>
            <ac:cxnSpMk id="125" creationId="{43908B08-961D-4F95-95A4-DFD702737A12}"/>
          </ac:cxnSpMkLst>
        </pc:cxnChg>
        <pc:cxnChg chg="mod">
          <ac:chgData name="John Lonergan" userId="db8094ce4aaa691d" providerId="LiveId" clId="{7FD1650D-E45D-486E-9357-DB73354C975C}" dt="2021-01-13T17:33:42.116" v="591" actId="164"/>
          <ac:cxnSpMkLst>
            <pc:docMk/>
            <pc:sldMk cId="2233053037" sldId="274"/>
            <ac:cxnSpMk id="126" creationId="{1D9F7E34-12D6-490A-B93C-CB84079EA012}"/>
          </ac:cxnSpMkLst>
        </pc:cxnChg>
        <pc:cxnChg chg="mod">
          <ac:chgData name="John Lonergan" userId="db8094ce4aaa691d" providerId="LiveId" clId="{7FD1650D-E45D-486E-9357-DB73354C975C}" dt="2021-01-13T17:33:42.116" v="591" actId="164"/>
          <ac:cxnSpMkLst>
            <pc:docMk/>
            <pc:sldMk cId="2233053037" sldId="274"/>
            <ac:cxnSpMk id="127" creationId="{E04282F1-5277-4CD9-A2B1-171F104F050D}"/>
          </ac:cxnSpMkLst>
        </pc:cxnChg>
        <pc:cxnChg chg="mod">
          <ac:chgData name="John Lonergan" userId="db8094ce4aaa691d" providerId="LiveId" clId="{7FD1650D-E45D-486E-9357-DB73354C975C}" dt="2021-01-13T17:33:42.116" v="591" actId="164"/>
          <ac:cxnSpMkLst>
            <pc:docMk/>
            <pc:sldMk cId="2233053037" sldId="274"/>
            <ac:cxnSpMk id="145" creationId="{B34FC429-3355-442C-A5CD-487FAAC72A1C}"/>
          </ac:cxnSpMkLst>
        </pc:cxnChg>
        <pc:cxnChg chg="mod">
          <ac:chgData name="John Lonergan" userId="db8094ce4aaa691d" providerId="LiveId" clId="{7FD1650D-E45D-486E-9357-DB73354C975C}" dt="2021-01-13T17:33:42.116" v="591" actId="164"/>
          <ac:cxnSpMkLst>
            <pc:docMk/>
            <pc:sldMk cId="2233053037" sldId="274"/>
            <ac:cxnSpMk id="179" creationId="{42DCF845-2A28-4A6A-A436-70990194B275}"/>
          </ac:cxnSpMkLst>
        </pc:cxnChg>
        <pc:cxnChg chg="mod">
          <ac:chgData name="John Lonergan" userId="db8094ce4aaa691d" providerId="LiveId" clId="{7FD1650D-E45D-486E-9357-DB73354C975C}" dt="2021-01-13T17:33:42.116" v="591" actId="164"/>
          <ac:cxnSpMkLst>
            <pc:docMk/>
            <pc:sldMk cId="2233053037" sldId="274"/>
            <ac:cxnSpMk id="180" creationId="{6548C10F-4D4D-4B95-ADF7-D5F07A0E7406}"/>
          </ac:cxnSpMkLst>
        </pc:cxnChg>
        <pc:cxnChg chg="mod">
          <ac:chgData name="John Lonergan" userId="db8094ce4aaa691d" providerId="LiveId" clId="{7FD1650D-E45D-486E-9357-DB73354C975C}" dt="2021-01-13T17:33:42.116" v="591" actId="164"/>
          <ac:cxnSpMkLst>
            <pc:docMk/>
            <pc:sldMk cId="2233053037" sldId="274"/>
            <ac:cxnSpMk id="182" creationId="{B6A53FA6-EB3B-4FEF-9A26-5679F7973343}"/>
          </ac:cxnSpMkLst>
        </pc:cxnChg>
        <pc:cxnChg chg="mod">
          <ac:chgData name="John Lonergan" userId="db8094ce4aaa691d" providerId="LiveId" clId="{7FD1650D-E45D-486E-9357-DB73354C975C}" dt="2021-01-13T17:33:42.116" v="591" actId="164"/>
          <ac:cxnSpMkLst>
            <pc:docMk/>
            <pc:sldMk cId="2233053037" sldId="274"/>
            <ac:cxnSpMk id="183" creationId="{E97F05CB-AC8F-4C45-9DD3-69E4F27DF90C}"/>
          </ac:cxnSpMkLst>
        </pc:cxnChg>
        <pc:cxnChg chg="mod">
          <ac:chgData name="John Lonergan" userId="db8094ce4aaa691d" providerId="LiveId" clId="{7FD1650D-E45D-486E-9357-DB73354C975C}" dt="2021-01-13T17:33:42.116" v="591" actId="164"/>
          <ac:cxnSpMkLst>
            <pc:docMk/>
            <pc:sldMk cId="2233053037" sldId="274"/>
            <ac:cxnSpMk id="185" creationId="{121D4E06-31D7-42AA-92B7-B71B91B11F00}"/>
          </ac:cxnSpMkLst>
        </pc:cxnChg>
        <pc:cxnChg chg="mod">
          <ac:chgData name="John Lonergan" userId="db8094ce4aaa691d" providerId="LiveId" clId="{7FD1650D-E45D-486E-9357-DB73354C975C}" dt="2021-01-13T17:33:42.116" v="591" actId="164"/>
          <ac:cxnSpMkLst>
            <pc:docMk/>
            <pc:sldMk cId="2233053037" sldId="274"/>
            <ac:cxnSpMk id="1060" creationId="{E14CDD1E-8A13-402B-B28B-7D07D361AC8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2DF42-A564-46C6-8683-FB711F0D8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503F23-87A1-49ED-848B-014B200AA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4C3BC-AF5C-4CE5-A306-7B79AEE15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2E599-C10F-4EF9-9189-0066B9263401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5ACD7-58F0-46A8-9F21-465679764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216CC-FF33-4632-B160-1E56C0772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A616-5CE2-45FB-9E4B-5466B021CD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675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CF291-9F25-4A87-8BC2-DD3851A7F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78AADC-649A-40B4-9214-9F585FAFB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26278-B051-458D-BD73-03A1AB79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2E599-C10F-4EF9-9189-0066B9263401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CE43B-8D72-4A32-A733-6852D3C22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8ACBE-D649-4D6E-BF5A-C606DC3D4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A616-5CE2-45FB-9E4B-5466B021CD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403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DF0859-A14D-4152-A47A-938AFCB625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0D85C6-6871-459C-B171-4C622D199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8195B-BE9D-4167-B9A7-F1FD8CD51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2E599-C10F-4EF9-9189-0066B9263401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7A342-B511-4AF1-AFFD-C86E40B71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1BD61-50DD-4C43-94CF-0078F729A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A616-5CE2-45FB-9E4B-5466B021CD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61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D37D9-3F95-4884-8E21-8791E640F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2F0D3-81B8-4679-B996-226FF5760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D1828-490E-4541-A99C-8A735AB0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2E599-C10F-4EF9-9189-0066B9263401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0CF20-75D6-4B7E-B90F-D1A5896E5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23779-F05C-47C3-8605-C75603DF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A616-5CE2-45FB-9E4B-5466B021CD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34EDA-15A6-4DDD-8F5E-72DF764C6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DF18A-C556-4405-9C40-EA14186D1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BDB5A-8638-441A-9D4F-76A7FD893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2E599-C10F-4EF9-9189-0066B9263401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6E463-030B-4FDD-BBFB-3C98C8BD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27245-BA2D-49AC-8C0A-FF1A1A229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A616-5CE2-45FB-9E4B-5466B021CD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02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3BC4D-0CF7-44E8-AD17-5E03CD71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AAF08-99AC-4CA7-8682-DD8E030C1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9366B-BEE7-4C5B-9E2E-3EE4DB0FC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79A0C-9CB4-4151-8DDA-E8791FCED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2E599-C10F-4EF9-9189-0066B9263401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EEC29-BFCC-40D4-90D9-20170DCFC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6A1DA-FAD9-41D9-A551-FFD5A1C88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A616-5CE2-45FB-9E4B-5466B021CD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240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B638F-D557-4316-A416-624EE8DE6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BB6DD-6C39-4077-A577-EE637AFCC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28569A-A7E0-4EFA-A1F0-3F0A682FD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33B9B2-4D29-4335-A565-9CB2FCE083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CEAF14-1FA6-467B-908D-6AF7C6BE4A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954FEE-8E64-48E3-9706-62A134319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2E599-C10F-4EF9-9189-0066B9263401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1036BE-7D3D-42F5-8E11-037311C8D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F40E4A-907D-4905-9D3F-8C2492ED1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A616-5CE2-45FB-9E4B-5466B021CD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53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6030C-E78F-4787-9C0F-F702F43C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209DEC-A795-4D6C-9DBE-264491115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2E599-C10F-4EF9-9189-0066B9263401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FFA802-1154-4FE3-A212-EC9667D13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889FD-EDF9-43E1-8595-7E4C28C78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A616-5CE2-45FB-9E4B-5466B021CD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218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57A5D0-BDE9-447D-B901-52388D61A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2E599-C10F-4EF9-9189-0066B9263401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833357-562D-47DE-B29A-59E683F47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1FC79-D1BF-42A5-B5E3-6D887326B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A616-5CE2-45FB-9E4B-5466B021CD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456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FEF69-3FD2-417E-AE61-DDEBF1A10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D6F20-6922-46A3-B3E7-CCF2B3145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8E8CC3-C6EC-4159-8BCB-9E4DA607D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809B8-D202-486A-A41B-4DC3F8578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2E599-C10F-4EF9-9189-0066B9263401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88BDE-F311-4B31-81B5-A2BB3A5E5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7FC20-5450-4F55-91FB-A279FA1E4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A616-5CE2-45FB-9E4B-5466B021CD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578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5F8E8-EFBA-48DA-9702-030057909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B6C76D-5A41-4658-939A-B29CF97DA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061270-450A-4428-B6C9-7AD77501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47BEA-B54D-4536-BBFE-4A2E20351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2E599-C10F-4EF9-9189-0066B9263401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60393-A2B1-4962-A83B-DF3CBC648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57718-6E3B-4866-963E-9332B2CC6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A616-5CE2-45FB-9E4B-5466B021CD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502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7D9DE6-4130-419F-9183-B543A976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65D7D-6EAF-47A9-AB93-7FB540E62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077E8-6211-4A51-916C-DF28F5C407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2E599-C10F-4EF9-9189-0066B9263401}" type="datetimeFigureOut">
              <a:rPr lang="en-GB" smtClean="0"/>
              <a:t>13/01/2021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7BF1A-23CF-4213-8515-5E81224BE6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DD790-4755-40B8-B7FE-DDEAEC06F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8A616-5CE2-45FB-9E4B-5466B021CD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6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BA76E23-E50B-444D-94BB-02800677514C}"/>
              </a:ext>
            </a:extLst>
          </p:cNvPr>
          <p:cNvSpPr/>
          <p:nvPr/>
        </p:nvSpPr>
        <p:spPr>
          <a:xfrm>
            <a:off x="1301449" y="1886857"/>
            <a:ext cx="1397330" cy="11369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cmpd="dbl">
            <a:extLst>
              <a:ext uri="{C807C97D-BFC1-408E-A445-0C87EB9F89A2}">
                <ask:lineSketchStyleProps xmlns:ask="http://schemas.microsoft.com/office/drawing/2018/sketchyshapes" sd="3575544892">
                  <a:custGeom>
                    <a:avLst/>
                    <a:gdLst>
                      <a:gd name="connsiteX0" fmla="*/ 0 w 1065583"/>
                      <a:gd name="connsiteY0" fmla="*/ 0 h 471913"/>
                      <a:gd name="connsiteX1" fmla="*/ 532792 w 1065583"/>
                      <a:gd name="connsiteY1" fmla="*/ 0 h 471913"/>
                      <a:gd name="connsiteX2" fmla="*/ 1065583 w 1065583"/>
                      <a:gd name="connsiteY2" fmla="*/ 0 h 471913"/>
                      <a:gd name="connsiteX3" fmla="*/ 1065583 w 1065583"/>
                      <a:gd name="connsiteY3" fmla="*/ 471913 h 471913"/>
                      <a:gd name="connsiteX4" fmla="*/ 554103 w 1065583"/>
                      <a:gd name="connsiteY4" fmla="*/ 471913 h 471913"/>
                      <a:gd name="connsiteX5" fmla="*/ 0 w 1065583"/>
                      <a:gd name="connsiteY5" fmla="*/ 471913 h 471913"/>
                      <a:gd name="connsiteX6" fmla="*/ 0 w 1065583"/>
                      <a:gd name="connsiteY6" fmla="*/ 0 h 4719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65583" h="471913" fill="none" extrusionOk="0">
                        <a:moveTo>
                          <a:pt x="0" y="0"/>
                        </a:moveTo>
                        <a:cubicBezTo>
                          <a:pt x="119781" y="-54332"/>
                          <a:pt x="327738" y="54269"/>
                          <a:pt x="532792" y="0"/>
                        </a:cubicBezTo>
                        <a:cubicBezTo>
                          <a:pt x="737846" y="-54269"/>
                          <a:pt x="822516" y="27388"/>
                          <a:pt x="1065583" y="0"/>
                        </a:cubicBezTo>
                        <a:cubicBezTo>
                          <a:pt x="1090717" y="165077"/>
                          <a:pt x="1024282" y="263507"/>
                          <a:pt x="1065583" y="471913"/>
                        </a:cubicBezTo>
                        <a:cubicBezTo>
                          <a:pt x="817572" y="520116"/>
                          <a:pt x="760796" y="452415"/>
                          <a:pt x="554103" y="471913"/>
                        </a:cubicBezTo>
                        <a:cubicBezTo>
                          <a:pt x="347410" y="491411"/>
                          <a:pt x="165966" y="417112"/>
                          <a:pt x="0" y="471913"/>
                        </a:cubicBezTo>
                        <a:cubicBezTo>
                          <a:pt x="-30604" y="331278"/>
                          <a:pt x="39015" y="174803"/>
                          <a:pt x="0" y="0"/>
                        </a:cubicBezTo>
                        <a:close/>
                      </a:path>
                      <a:path w="1065583" h="471913" stroke="0" extrusionOk="0">
                        <a:moveTo>
                          <a:pt x="0" y="0"/>
                        </a:moveTo>
                        <a:cubicBezTo>
                          <a:pt x="189872" y="-6058"/>
                          <a:pt x="360520" y="3838"/>
                          <a:pt x="511480" y="0"/>
                        </a:cubicBezTo>
                        <a:cubicBezTo>
                          <a:pt x="662440" y="-3838"/>
                          <a:pt x="798672" y="28594"/>
                          <a:pt x="1065583" y="0"/>
                        </a:cubicBezTo>
                        <a:cubicBezTo>
                          <a:pt x="1070297" y="143882"/>
                          <a:pt x="1011594" y="263385"/>
                          <a:pt x="1065583" y="471913"/>
                        </a:cubicBezTo>
                        <a:cubicBezTo>
                          <a:pt x="826375" y="511626"/>
                          <a:pt x="761684" y="433361"/>
                          <a:pt x="564759" y="471913"/>
                        </a:cubicBezTo>
                        <a:cubicBezTo>
                          <a:pt x="367834" y="510465"/>
                          <a:pt x="204006" y="437554"/>
                          <a:pt x="0" y="471913"/>
                        </a:cubicBezTo>
                        <a:cubicBezTo>
                          <a:pt x="-41471" y="243920"/>
                          <a:pt x="5115" y="19735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ALU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AD94A9-60F5-4F95-89F0-DC6C76F5AC1B}"/>
              </a:ext>
            </a:extLst>
          </p:cNvPr>
          <p:cNvSpPr/>
          <p:nvPr/>
        </p:nvSpPr>
        <p:spPr>
          <a:xfrm>
            <a:off x="5519737" y="1725927"/>
            <a:ext cx="1065583" cy="4719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cmpd="dbl">
            <a:extLst>
              <a:ext uri="{C807C97D-BFC1-408E-A445-0C87EB9F89A2}">
                <ask:lineSketchStyleProps xmlns:ask="http://schemas.microsoft.com/office/drawing/2018/sketchyshapes" sd="2687921564">
                  <a:custGeom>
                    <a:avLst/>
                    <a:gdLst>
                      <a:gd name="connsiteX0" fmla="*/ 0 w 1065583"/>
                      <a:gd name="connsiteY0" fmla="*/ 0 h 471913"/>
                      <a:gd name="connsiteX1" fmla="*/ 500824 w 1065583"/>
                      <a:gd name="connsiteY1" fmla="*/ 0 h 471913"/>
                      <a:gd name="connsiteX2" fmla="*/ 1065583 w 1065583"/>
                      <a:gd name="connsiteY2" fmla="*/ 0 h 471913"/>
                      <a:gd name="connsiteX3" fmla="*/ 1065583 w 1065583"/>
                      <a:gd name="connsiteY3" fmla="*/ 471913 h 471913"/>
                      <a:gd name="connsiteX4" fmla="*/ 554103 w 1065583"/>
                      <a:gd name="connsiteY4" fmla="*/ 471913 h 471913"/>
                      <a:gd name="connsiteX5" fmla="*/ 0 w 1065583"/>
                      <a:gd name="connsiteY5" fmla="*/ 471913 h 471913"/>
                      <a:gd name="connsiteX6" fmla="*/ 0 w 1065583"/>
                      <a:gd name="connsiteY6" fmla="*/ 0 h 4719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65583" h="471913" fill="none" extrusionOk="0">
                        <a:moveTo>
                          <a:pt x="0" y="0"/>
                        </a:moveTo>
                        <a:cubicBezTo>
                          <a:pt x="134742" y="-21211"/>
                          <a:pt x="269773" y="20357"/>
                          <a:pt x="500824" y="0"/>
                        </a:cubicBezTo>
                        <a:cubicBezTo>
                          <a:pt x="731875" y="-20357"/>
                          <a:pt x="840479" y="22422"/>
                          <a:pt x="1065583" y="0"/>
                        </a:cubicBezTo>
                        <a:cubicBezTo>
                          <a:pt x="1095777" y="182840"/>
                          <a:pt x="1051302" y="359963"/>
                          <a:pt x="1065583" y="471913"/>
                        </a:cubicBezTo>
                        <a:cubicBezTo>
                          <a:pt x="952853" y="518385"/>
                          <a:pt x="748930" y="445251"/>
                          <a:pt x="554103" y="471913"/>
                        </a:cubicBezTo>
                        <a:cubicBezTo>
                          <a:pt x="359276" y="498575"/>
                          <a:pt x="154380" y="407393"/>
                          <a:pt x="0" y="471913"/>
                        </a:cubicBezTo>
                        <a:cubicBezTo>
                          <a:pt x="-5948" y="310452"/>
                          <a:pt x="47586" y="208583"/>
                          <a:pt x="0" y="0"/>
                        </a:cubicBezTo>
                        <a:close/>
                      </a:path>
                      <a:path w="1065583" h="471913" stroke="0" extrusionOk="0">
                        <a:moveTo>
                          <a:pt x="0" y="0"/>
                        </a:moveTo>
                        <a:cubicBezTo>
                          <a:pt x="197501" y="-26664"/>
                          <a:pt x="383126" y="29496"/>
                          <a:pt x="500824" y="0"/>
                        </a:cubicBezTo>
                        <a:cubicBezTo>
                          <a:pt x="618522" y="-29496"/>
                          <a:pt x="883679" y="54500"/>
                          <a:pt x="1065583" y="0"/>
                        </a:cubicBezTo>
                        <a:cubicBezTo>
                          <a:pt x="1117550" y="178610"/>
                          <a:pt x="1059476" y="291824"/>
                          <a:pt x="1065583" y="471913"/>
                        </a:cubicBezTo>
                        <a:cubicBezTo>
                          <a:pt x="852703" y="494489"/>
                          <a:pt x="668790" y="450466"/>
                          <a:pt x="532792" y="471913"/>
                        </a:cubicBezTo>
                        <a:cubicBezTo>
                          <a:pt x="396794" y="493360"/>
                          <a:pt x="108301" y="429823"/>
                          <a:pt x="0" y="471913"/>
                        </a:cubicBezTo>
                        <a:cubicBezTo>
                          <a:pt x="-9366" y="273261"/>
                          <a:pt x="5623" y="10181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PCHI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387C86-6098-459B-9EC1-704A0330F6DD}"/>
              </a:ext>
            </a:extLst>
          </p:cNvPr>
          <p:cNvSpPr/>
          <p:nvPr/>
        </p:nvSpPr>
        <p:spPr>
          <a:xfrm>
            <a:off x="3706805" y="1725926"/>
            <a:ext cx="1124205" cy="4719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cmpd="dbl">
            <a:extLst>
              <a:ext uri="{C807C97D-BFC1-408E-A445-0C87EB9F89A2}">
                <ask:lineSketchStyleProps xmlns:ask="http://schemas.microsoft.com/office/drawing/2018/sketchyshapes" sd="158228927">
                  <a:custGeom>
                    <a:avLst/>
                    <a:gdLst>
                      <a:gd name="connsiteX0" fmla="*/ 0 w 1124205"/>
                      <a:gd name="connsiteY0" fmla="*/ 0 h 471913"/>
                      <a:gd name="connsiteX1" fmla="*/ 573345 w 1124205"/>
                      <a:gd name="connsiteY1" fmla="*/ 0 h 471913"/>
                      <a:gd name="connsiteX2" fmla="*/ 1124205 w 1124205"/>
                      <a:gd name="connsiteY2" fmla="*/ 0 h 471913"/>
                      <a:gd name="connsiteX3" fmla="*/ 1124205 w 1124205"/>
                      <a:gd name="connsiteY3" fmla="*/ 471913 h 471913"/>
                      <a:gd name="connsiteX4" fmla="*/ 539618 w 1124205"/>
                      <a:gd name="connsiteY4" fmla="*/ 471913 h 471913"/>
                      <a:gd name="connsiteX5" fmla="*/ 0 w 1124205"/>
                      <a:gd name="connsiteY5" fmla="*/ 471913 h 471913"/>
                      <a:gd name="connsiteX6" fmla="*/ 0 w 1124205"/>
                      <a:gd name="connsiteY6" fmla="*/ 0 h 4719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24205" h="471913" fill="none" extrusionOk="0">
                        <a:moveTo>
                          <a:pt x="0" y="0"/>
                        </a:moveTo>
                        <a:cubicBezTo>
                          <a:pt x="173660" y="-29766"/>
                          <a:pt x="378409" y="51685"/>
                          <a:pt x="573345" y="0"/>
                        </a:cubicBezTo>
                        <a:cubicBezTo>
                          <a:pt x="768282" y="-51685"/>
                          <a:pt x="858685" y="43797"/>
                          <a:pt x="1124205" y="0"/>
                        </a:cubicBezTo>
                        <a:cubicBezTo>
                          <a:pt x="1148020" y="109907"/>
                          <a:pt x="1104117" y="271165"/>
                          <a:pt x="1124205" y="471913"/>
                        </a:cubicBezTo>
                        <a:cubicBezTo>
                          <a:pt x="848080" y="499454"/>
                          <a:pt x="686911" y="432336"/>
                          <a:pt x="539618" y="471913"/>
                        </a:cubicBezTo>
                        <a:cubicBezTo>
                          <a:pt x="392325" y="511490"/>
                          <a:pt x="194403" y="421517"/>
                          <a:pt x="0" y="471913"/>
                        </a:cubicBezTo>
                        <a:cubicBezTo>
                          <a:pt x="-370" y="262647"/>
                          <a:pt x="44430" y="150882"/>
                          <a:pt x="0" y="0"/>
                        </a:cubicBezTo>
                        <a:close/>
                      </a:path>
                      <a:path w="1124205" h="471913" stroke="0" extrusionOk="0">
                        <a:moveTo>
                          <a:pt x="0" y="0"/>
                        </a:moveTo>
                        <a:cubicBezTo>
                          <a:pt x="172211" y="-36352"/>
                          <a:pt x="368003" y="39721"/>
                          <a:pt x="539618" y="0"/>
                        </a:cubicBezTo>
                        <a:cubicBezTo>
                          <a:pt x="711233" y="-39721"/>
                          <a:pt x="901777" y="38593"/>
                          <a:pt x="1124205" y="0"/>
                        </a:cubicBezTo>
                        <a:cubicBezTo>
                          <a:pt x="1136878" y="157711"/>
                          <a:pt x="1089223" y="362526"/>
                          <a:pt x="1124205" y="471913"/>
                        </a:cubicBezTo>
                        <a:cubicBezTo>
                          <a:pt x="943694" y="514208"/>
                          <a:pt x="732387" y="422068"/>
                          <a:pt x="550860" y="471913"/>
                        </a:cubicBezTo>
                        <a:cubicBezTo>
                          <a:pt x="369333" y="521758"/>
                          <a:pt x="212673" y="434616"/>
                          <a:pt x="0" y="471913"/>
                        </a:cubicBezTo>
                        <a:cubicBezTo>
                          <a:pt x="-8845" y="331702"/>
                          <a:pt x="45238" y="22993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PCHITMP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45D062-6395-4BB8-993D-CA851AB41B90}"/>
              </a:ext>
            </a:extLst>
          </p:cNvPr>
          <p:cNvSpPr/>
          <p:nvPr/>
        </p:nvSpPr>
        <p:spPr>
          <a:xfrm>
            <a:off x="5519736" y="2706618"/>
            <a:ext cx="1065583" cy="4719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cmpd="dbl">
            <a:extLst>
              <a:ext uri="{C807C97D-BFC1-408E-A445-0C87EB9F89A2}">
                <ask:lineSketchStyleProps xmlns:ask="http://schemas.microsoft.com/office/drawing/2018/sketchyshapes" sd="1346402959">
                  <a:custGeom>
                    <a:avLst/>
                    <a:gdLst>
                      <a:gd name="connsiteX0" fmla="*/ 0 w 1065583"/>
                      <a:gd name="connsiteY0" fmla="*/ 0 h 471913"/>
                      <a:gd name="connsiteX1" fmla="*/ 554103 w 1065583"/>
                      <a:gd name="connsiteY1" fmla="*/ 0 h 471913"/>
                      <a:gd name="connsiteX2" fmla="*/ 1065583 w 1065583"/>
                      <a:gd name="connsiteY2" fmla="*/ 0 h 471913"/>
                      <a:gd name="connsiteX3" fmla="*/ 1065583 w 1065583"/>
                      <a:gd name="connsiteY3" fmla="*/ 471913 h 471913"/>
                      <a:gd name="connsiteX4" fmla="*/ 522136 w 1065583"/>
                      <a:gd name="connsiteY4" fmla="*/ 471913 h 471913"/>
                      <a:gd name="connsiteX5" fmla="*/ 0 w 1065583"/>
                      <a:gd name="connsiteY5" fmla="*/ 471913 h 471913"/>
                      <a:gd name="connsiteX6" fmla="*/ 0 w 1065583"/>
                      <a:gd name="connsiteY6" fmla="*/ 0 h 4719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65583" h="471913" fill="none" extrusionOk="0">
                        <a:moveTo>
                          <a:pt x="0" y="0"/>
                        </a:moveTo>
                        <a:cubicBezTo>
                          <a:pt x="139952" y="-55197"/>
                          <a:pt x="305740" y="28611"/>
                          <a:pt x="554103" y="0"/>
                        </a:cubicBezTo>
                        <a:cubicBezTo>
                          <a:pt x="802466" y="-28611"/>
                          <a:pt x="898775" y="45564"/>
                          <a:pt x="1065583" y="0"/>
                        </a:cubicBezTo>
                        <a:cubicBezTo>
                          <a:pt x="1087891" y="109215"/>
                          <a:pt x="1019370" y="295820"/>
                          <a:pt x="1065583" y="471913"/>
                        </a:cubicBezTo>
                        <a:cubicBezTo>
                          <a:pt x="863600" y="473142"/>
                          <a:pt x="747749" y="456536"/>
                          <a:pt x="522136" y="471913"/>
                        </a:cubicBezTo>
                        <a:cubicBezTo>
                          <a:pt x="296523" y="487290"/>
                          <a:pt x="149017" y="444797"/>
                          <a:pt x="0" y="471913"/>
                        </a:cubicBezTo>
                        <a:cubicBezTo>
                          <a:pt x="-14606" y="339406"/>
                          <a:pt x="43525" y="115804"/>
                          <a:pt x="0" y="0"/>
                        </a:cubicBezTo>
                        <a:close/>
                      </a:path>
                      <a:path w="1065583" h="471913" stroke="0" extrusionOk="0">
                        <a:moveTo>
                          <a:pt x="0" y="0"/>
                        </a:moveTo>
                        <a:cubicBezTo>
                          <a:pt x="221544" y="-5496"/>
                          <a:pt x="383972" y="9078"/>
                          <a:pt x="511480" y="0"/>
                        </a:cubicBezTo>
                        <a:cubicBezTo>
                          <a:pt x="638988" y="-9078"/>
                          <a:pt x="822648" y="44777"/>
                          <a:pt x="1065583" y="0"/>
                        </a:cubicBezTo>
                        <a:cubicBezTo>
                          <a:pt x="1102316" y="115763"/>
                          <a:pt x="1036298" y="330101"/>
                          <a:pt x="1065583" y="471913"/>
                        </a:cubicBezTo>
                        <a:cubicBezTo>
                          <a:pt x="939743" y="504851"/>
                          <a:pt x="747661" y="420798"/>
                          <a:pt x="522136" y="471913"/>
                        </a:cubicBezTo>
                        <a:cubicBezTo>
                          <a:pt x="296611" y="523028"/>
                          <a:pt x="213152" y="444184"/>
                          <a:pt x="0" y="471913"/>
                        </a:cubicBezTo>
                        <a:cubicBezTo>
                          <a:pt x="-26279" y="333107"/>
                          <a:pt x="24227" y="17338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PCLO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74EB11C-4E99-4005-8335-B249A184F4BE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>
            <a:off x="2698779" y="2455334"/>
            <a:ext cx="2820957" cy="487241"/>
          </a:xfrm>
          <a:prstGeom prst="bentConnector3">
            <a:avLst>
              <a:gd name="adj1" fmla="val 17930"/>
            </a:avLst>
          </a:prstGeom>
          <a:ln w="73025" cmpd="dbl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1D1DF51-6BC9-48FF-BEB6-AD213B8D2F11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 flipV="1">
            <a:off x="2698779" y="1961883"/>
            <a:ext cx="1008026" cy="493451"/>
          </a:xfrm>
          <a:prstGeom prst="bentConnector3">
            <a:avLst/>
          </a:prstGeom>
          <a:ln w="73025" cmpd="dbl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55E8417-7418-481E-BE09-AB9060EAF090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4831010" y="1961883"/>
            <a:ext cx="688727" cy="1"/>
          </a:xfrm>
          <a:prstGeom prst="bentConnector3">
            <a:avLst/>
          </a:prstGeom>
          <a:ln w="73025" cmpd="dbl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F52C5B9-12FA-4352-BC96-659B3CA1CCBC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585320" y="1961884"/>
            <a:ext cx="758909" cy="491242"/>
          </a:xfrm>
          <a:prstGeom prst="bentConnector3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DB3E65A3-9EE7-4209-B0BC-B0125EB033C2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6585319" y="2453126"/>
            <a:ext cx="758910" cy="489449"/>
          </a:xfrm>
          <a:prstGeom prst="bentConnector3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919E8ED-EE7B-402A-B87A-FFAA844D5250}"/>
              </a:ext>
            </a:extLst>
          </p:cNvPr>
          <p:cNvSpPr txBox="1"/>
          <p:nvPr/>
        </p:nvSpPr>
        <p:spPr>
          <a:xfrm>
            <a:off x="7344228" y="2234705"/>
            <a:ext cx="150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Address Bus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0B56918-7970-45FB-9830-B386544F00AF}"/>
              </a:ext>
            </a:extLst>
          </p:cNvPr>
          <p:cNvSpPr txBox="1"/>
          <p:nvPr/>
        </p:nvSpPr>
        <p:spPr>
          <a:xfrm>
            <a:off x="4325328" y="1327239"/>
            <a:ext cx="1770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Address HI Path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C01DBD-89FC-4C6E-9FDA-4599E2F17586}"/>
              </a:ext>
            </a:extLst>
          </p:cNvPr>
          <p:cNvSpPr txBox="1"/>
          <p:nvPr/>
        </p:nvSpPr>
        <p:spPr>
          <a:xfrm>
            <a:off x="4427068" y="3152285"/>
            <a:ext cx="1770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Address Lo Path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241F699-3886-450B-8C39-4054E4FCA121}"/>
              </a:ext>
            </a:extLst>
          </p:cNvPr>
          <p:cNvSpPr txBox="1"/>
          <p:nvPr/>
        </p:nvSpPr>
        <p:spPr>
          <a:xfrm>
            <a:off x="2186819" y="2250037"/>
            <a:ext cx="6192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/>
              <a:t>out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277D4DA-7E16-4629-A817-9AFCDD628CF8}"/>
              </a:ext>
            </a:extLst>
          </p:cNvPr>
          <p:cNvSpPr txBox="1"/>
          <p:nvPr/>
        </p:nvSpPr>
        <p:spPr>
          <a:xfrm>
            <a:off x="1314481" y="1893499"/>
            <a:ext cx="3187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/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1D6D405-B1AB-4D56-B441-3F6783779AAA}"/>
              </a:ext>
            </a:extLst>
          </p:cNvPr>
          <p:cNvSpPr txBox="1"/>
          <p:nvPr/>
        </p:nvSpPr>
        <p:spPr>
          <a:xfrm>
            <a:off x="1316903" y="2650660"/>
            <a:ext cx="3187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/>
              <a:t>B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B3FE4AA-41C2-4531-A705-817E8BC9BEB6}"/>
              </a:ext>
            </a:extLst>
          </p:cNvPr>
          <p:cNvSpPr txBox="1"/>
          <p:nvPr/>
        </p:nvSpPr>
        <p:spPr>
          <a:xfrm>
            <a:off x="3190316" y="1980389"/>
            <a:ext cx="511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/8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E2D39F6-08BB-4909-9B4E-0654F6ECCA86}"/>
              </a:ext>
            </a:extLst>
          </p:cNvPr>
          <p:cNvSpPr txBox="1"/>
          <p:nvPr/>
        </p:nvSpPr>
        <p:spPr>
          <a:xfrm>
            <a:off x="3204836" y="2649736"/>
            <a:ext cx="511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/8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290BAC5-2448-4CF6-B698-915E56EFCA06}"/>
              </a:ext>
            </a:extLst>
          </p:cNvPr>
          <p:cNvSpPr txBox="1"/>
          <p:nvPr/>
        </p:nvSpPr>
        <p:spPr>
          <a:xfrm>
            <a:off x="4949455" y="1965805"/>
            <a:ext cx="511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/8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7968281-4F79-4DCA-BC19-46C99C729938}"/>
              </a:ext>
            </a:extLst>
          </p:cNvPr>
          <p:cNvSpPr txBox="1"/>
          <p:nvPr/>
        </p:nvSpPr>
        <p:spPr>
          <a:xfrm>
            <a:off x="6555606" y="2271198"/>
            <a:ext cx="511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/16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7422B29-D47D-437D-96E6-9B6563684029}"/>
              </a:ext>
            </a:extLst>
          </p:cNvPr>
          <p:cNvSpPr txBox="1"/>
          <p:nvPr/>
        </p:nvSpPr>
        <p:spPr>
          <a:xfrm>
            <a:off x="715632" y="1910241"/>
            <a:ext cx="511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/8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098D15D-1F5A-479C-AE7D-70F66E4FFF3B}"/>
              </a:ext>
            </a:extLst>
          </p:cNvPr>
          <p:cNvSpPr txBox="1"/>
          <p:nvPr/>
        </p:nvSpPr>
        <p:spPr>
          <a:xfrm>
            <a:off x="684188" y="2648046"/>
            <a:ext cx="511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/8</a:t>
            </a: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A12CA273-3904-4970-9FDF-A4AC0FADDF18}"/>
              </a:ext>
            </a:extLst>
          </p:cNvPr>
          <p:cNvCxnSpPr>
            <a:cxnSpLocks/>
          </p:cNvCxnSpPr>
          <p:nvPr/>
        </p:nvCxnSpPr>
        <p:spPr>
          <a:xfrm>
            <a:off x="1045029" y="2047387"/>
            <a:ext cx="256420" cy="12700"/>
          </a:xfrm>
          <a:prstGeom prst="bentConnector3">
            <a:avLst/>
          </a:prstGeom>
          <a:ln w="73025" cmpd="dbl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DE1023F9-E322-4E19-8A53-B21439174591}"/>
              </a:ext>
            </a:extLst>
          </p:cNvPr>
          <p:cNvCxnSpPr>
            <a:cxnSpLocks/>
          </p:cNvCxnSpPr>
          <p:nvPr/>
        </p:nvCxnSpPr>
        <p:spPr>
          <a:xfrm>
            <a:off x="1042613" y="2814222"/>
            <a:ext cx="256420" cy="12700"/>
          </a:xfrm>
          <a:prstGeom prst="bentConnector3">
            <a:avLst/>
          </a:prstGeom>
          <a:ln w="73025" cmpd="dbl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30206EB-3975-4804-BC5C-7287E8097049}"/>
              </a:ext>
            </a:extLst>
          </p:cNvPr>
          <p:cNvSpPr txBox="1"/>
          <p:nvPr/>
        </p:nvSpPr>
        <p:spPr>
          <a:xfrm>
            <a:off x="3357236" y="2802136"/>
            <a:ext cx="511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/8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7301CE0-883B-4642-85EE-0BB30DF1061B}"/>
              </a:ext>
            </a:extLst>
          </p:cNvPr>
          <p:cNvSpPr/>
          <p:nvPr/>
        </p:nvSpPr>
        <p:spPr>
          <a:xfrm>
            <a:off x="5435074" y="4181261"/>
            <a:ext cx="1065583" cy="4719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cmpd="dbl">
            <a:extLst>
              <a:ext uri="{C807C97D-BFC1-408E-A445-0C87EB9F89A2}">
                <ask:lineSketchStyleProps xmlns:ask="http://schemas.microsoft.com/office/drawing/2018/sketchyshapes" sd="2687921564">
                  <a:custGeom>
                    <a:avLst/>
                    <a:gdLst>
                      <a:gd name="connsiteX0" fmla="*/ 0 w 1065583"/>
                      <a:gd name="connsiteY0" fmla="*/ 0 h 471913"/>
                      <a:gd name="connsiteX1" fmla="*/ 500824 w 1065583"/>
                      <a:gd name="connsiteY1" fmla="*/ 0 h 471913"/>
                      <a:gd name="connsiteX2" fmla="*/ 1065583 w 1065583"/>
                      <a:gd name="connsiteY2" fmla="*/ 0 h 471913"/>
                      <a:gd name="connsiteX3" fmla="*/ 1065583 w 1065583"/>
                      <a:gd name="connsiteY3" fmla="*/ 471913 h 471913"/>
                      <a:gd name="connsiteX4" fmla="*/ 554103 w 1065583"/>
                      <a:gd name="connsiteY4" fmla="*/ 471913 h 471913"/>
                      <a:gd name="connsiteX5" fmla="*/ 0 w 1065583"/>
                      <a:gd name="connsiteY5" fmla="*/ 471913 h 471913"/>
                      <a:gd name="connsiteX6" fmla="*/ 0 w 1065583"/>
                      <a:gd name="connsiteY6" fmla="*/ 0 h 4719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65583" h="471913" fill="none" extrusionOk="0">
                        <a:moveTo>
                          <a:pt x="0" y="0"/>
                        </a:moveTo>
                        <a:cubicBezTo>
                          <a:pt x="134742" y="-21211"/>
                          <a:pt x="269773" y="20357"/>
                          <a:pt x="500824" y="0"/>
                        </a:cubicBezTo>
                        <a:cubicBezTo>
                          <a:pt x="731875" y="-20357"/>
                          <a:pt x="840479" y="22422"/>
                          <a:pt x="1065583" y="0"/>
                        </a:cubicBezTo>
                        <a:cubicBezTo>
                          <a:pt x="1095777" y="182840"/>
                          <a:pt x="1051302" y="359963"/>
                          <a:pt x="1065583" y="471913"/>
                        </a:cubicBezTo>
                        <a:cubicBezTo>
                          <a:pt x="952853" y="518385"/>
                          <a:pt x="748930" y="445251"/>
                          <a:pt x="554103" y="471913"/>
                        </a:cubicBezTo>
                        <a:cubicBezTo>
                          <a:pt x="359276" y="498575"/>
                          <a:pt x="154380" y="407393"/>
                          <a:pt x="0" y="471913"/>
                        </a:cubicBezTo>
                        <a:cubicBezTo>
                          <a:pt x="-5948" y="310452"/>
                          <a:pt x="47586" y="208583"/>
                          <a:pt x="0" y="0"/>
                        </a:cubicBezTo>
                        <a:close/>
                      </a:path>
                      <a:path w="1065583" h="471913" stroke="0" extrusionOk="0">
                        <a:moveTo>
                          <a:pt x="0" y="0"/>
                        </a:moveTo>
                        <a:cubicBezTo>
                          <a:pt x="197501" y="-26664"/>
                          <a:pt x="383126" y="29496"/>
                          <a:pt x="500824" y="0"/>
                        </a:cubicBezTo>
                        <a:cubicBezTo>
                          <a:pt x="618522" y="-29496"/>
                          <a:pt x="883679" y="54500"/>
                          <a:pt x="1065583" y="0"/>
                        </a:cubicBezTo>
                        <a:cubicBezTo>
                          <a:pt x="1117550" y="178610"/>
                          <a:pt x="1059476" y="291824"/>
                          <a:pt x="1065583" y="471913"/>
                        </a:cubicBezTo>
                        <a:cubicBezTo>
                          <a:pt x="852703" y="494489"/>
                          <a:pt x="668790" y="450466"/>
                          <a:pt x="532792" y="471913"/>
                        </a:cubicBezTo>
                        <a:cubicBezTo>
                          <a:pt x="396794" y="493360"/>
                          <a:pt x="108301" y="429823"/>
                          <a:pt x="0" y="471913"/>
                        </a:cubicBezTo>
                        <a:cubicBezTo>
                          <a:pt x="-9366" y="273261"/>
                          <a:pt x="5623" y="10181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PCHI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2F9345C-06D0-47A7-901A-15CFA4A3B506}"/>
              </a:ext>
            </a:extLst>
          </p:cNvPr>
          <p:cNvSpPr/>
          <p:nvPr/>
        </p:nvSpPr>
        <p:spPr>
          <a:xfrm>
            <a:off x="5435073" y="5161952"/>
            <a:ext cx="1065583" cy="4719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cmpd="dbl">
            <a:extLst>
              <a:ext uri="{C807C97D-BFC1-408E-A445-0C87EB9F89A2}">
                <ask:lineSketchStyleProps xmlns:ask="http://schemas.microsoft.com/office/drawing/2018/sketchyshapes" sd="1346402959">
                  <a:custGeom>
                    <a:avLst/>
                    <a:gdLst>
                      <a:gd name="connsiteX0" fmla="*/ 0 w 1065583"/>
                      <a:gd name="connsiteY0" fmla="*/ 0 h 471913"/>
                      <a:gd name="connsiteX1" fmla="*/ 554103 w 1065583"/>
                      <a:gd name="connsiteY1" fmla="*/ 0 h 471913"/>
                      <a:gd name="connsiteX2" fmla="*/ 1065583 w 1065583"/>
                      <a:gd name="connsiteY2" fmla="*/ 0 h 471913"/>
                      <a:gd name="connsiteX3" fmla="*/ 1065583 w 1065583"/>
                      <a:gd name="connsiteY3" fmla="*/ 471913 h 471913"/>
                      <a:gd name="connsiteX4" fmla="*/ 522136 w 1065583"/>
                      <a:gd name="connsiteY4" fmla="*/ 471913 h 471913"/>
                      <a:gd name="connsiteX5" fmla="*/ 0 w 1065583"/>
                      <a:gd name="connsiteY5" fmla="*/ 471913 h 471913"/>
                      <a:gd name="connsiteX6" fmla="*/ 0 w 1065583"/>
                      <a:gd name="connsiteY6" fmla="*/ 0 h 4719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65583" h="471913" fill="none" extrusionOk="0">
                        <a:moveTo>
                          <a:pt x="0" y="0"/>
                        </a:moveTo>
                        <a:cubicBezTo>
                          <a:pt x="139952" y="-55197"/>
                          <a:pt x="305740" y="28611"/>
                          <a:pt x="554103" y="0"/>
                        </a:cubicBezTo>
                        <a:cubicBezTo>
                          <a:pt x="802466" y="-28611"/>
                          <a:pt x="898775" y="45564"/>
                          <a:pt x="1065583" y="0"/>
                        </a:cubicBezTo>
                        <a:cubicBezTo>
                          <a:pt x="1087891" y="109215"/>
                          <a:pt x="1019370" y="295820"/>
                          <a:pt x="1065583" y="471913"/>
                        </a:cubicBezTo>
                        <a:cubicBezTo>
                          <a:pt x="863600" y="473142"/>
                          <a:pt x="747749" y="456536"/>
                          <a:pt x="522136" y="471913"/>
                        </a:cubicBezTo>
                        <a:cubicBezTo>
                          <a:pt x="296523" y="487290"/>
                          <a:pt x="149017" y="444797"/>
                          <a:pt x="0" y="471913"/>
                        </a:cubicBezTo>
                        <a:cubicBezTo>
                          <a:pt x="-14606" y="339406"/>
                          <a:pt x="43525" y="115804"/>
                          <a:pt x="0" y="0"/>
                        </a:cubicBezTo>
                        <a:close/>
                      </a:path>
                      <a:path w="1065583" h="471913" stroke="0" extrusionOk="0">
                        <a:moveTo>
                          <a:pt x="0" y="0"/>
                        </a:moveTo>
                        <a:cubicBezTo>
                          <a:pt x="221544" y="-5496"/>
                          <a:pt x="383972" y="9078"/>
                          <a:pt x="511480" y="0"/>
                        </a:cubicBezTo>
                        <a:cubicBezTo>
                          <a:pt x="638988" y="-9078"/>
                          <a:pt x="822648" y="44777"/>
                          <a:pt x="1065583" y="0"/>
                        </a:cubicBezTo>
                        <a:cubicBezTo>
                          <a:pt x="1102316" y="115763"/>
                          <a:pt x="1036298" y="330101"/>
                          <a:pt x="1065583" y="471913"/>
                        </a:cubicBezTo>
                        <a:cubicBezTo>
                          <a:pt x="939743" y="504851"/>
                          <a:pt x="747661" y="420798"/>
                          <a:pt x="522136" y="471913"/>
                        </a:cubicBezTo>
                        <a:cubicBezTo>
                          <a:pt x="296611" y="523028"/>
                          <a:pt x="213152" y="444184"/>
                          <a:pt x="0" y="471913"/>
                        </a:cubicBezTo>
                        <a:cubicBezTo>
                          <a:pt x="-26279" y="333107"/>
                          <a:pt x="24227" y="17338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PCLO</a:t>
            </a: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D7B75CE6-BA24-4C50-B4E4-C74A196F8DD0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4746347" y="4417217"/>
            <a:ext cx="688727" cy="1"/>
          </a:xfrm>
          <a:prstGeom prst="bentConnector3">
            <a:avLst/>
          </a:prstGeom>
          <a:ln w="73025" cmpd="dbl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1DD30D25-6B24-4335-B050-67EAF0E0AF29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6500657" y="4417218"/>
            <a:ext cx="758909" cy="491242"/>
          </a:xfrm>
          <a:prstGeom prst="bentConnector3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F5269B83-4F02-4330-A3B6-38DE41C0E96B}"/>
              </a:ext>
            </a:extLst>
          </p:cNvPr>
          <p:cNvCxnSpPr>
            <a:cxnSpLocks/>
            <a:stCxn id="73" idx="3"/>
          </p:cNvCxnSpPr>
          <p:nvPr/>
        </p:nvCxnSpPr>
        <p:spPr>
          <a:xfrm flipV="1">
            <a:off x="6500656" y="4908460"/>
            <a:ext cx="758910" cy="489449"/>
          </a:xfrm>
          <a:prstGeom prst="bentConnector3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215B7CB-2575-407B-8826-746DA09BCE54}"/>
              </a:ext>
            </a:extLst>
          </p:cNvPr>
          <p:cNvSpPr txBox="1"/>
          <p:nvPr/>
        </p:nvSpPr>
        <p:spPr>
          <a:xfrm>
            <a:off x="7259565" y="4690039"/>
            <a:ext cx="150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Address Bus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C8F7914-9579-456F-A052-DD834B7C533D}"/>
              </a:ext>
            </a:extLst>
          </p:cNvPr>
          <p:cNvSpPr txBox="1"/>
          <p:nvPr/>
        </p:nvSpPr>
        <p:spPr>
          <a:xfrm>
            <a:off x="4864792" y="4421139"/>
            <a:ext cx="511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/8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BAEF3E1-152C-4D4F-8117-679C44B3E8C0}"/>
              </a:ext>
            </a:extLst>
          </p:cNvPr>
          <p:cNvSpPr txBox="1"/>
          <p:nvPr/>
        </p:nvSpPr>
        <p:spPr>
          <a:xfrm>
            <a:off x="6470943" y="4726532"/>
            <a:ext cx="511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/16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4BC3F095-8BFA-4376-BA8C-A550F0DA54DA}"/>
              </a:ext>
            </a:extLst>
          </p:cNvPr>
          <p:cNvCxnSpPr>
            <a:cxnSpLocks/>
          </p:cNvCxnSpPr>
          <p:nvPr/>
        </p:nvCxnSpPr>
        <p:spPr>
          <a:xfrm>
            <a:off x="4763283" y="5401768"/>
            <a:ext cx="688727" cy="1"/>
          </a:xfrm>
          <a:prstGeom prst="bentConnector3">
            <a:avLst/>
          </a:prstGeom>
          <a:ln w="73025" cmpd="dbl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3E71C680-D132-4B4F-9D7B-EBCC936E4308}"/>
              </a:ext>
            </a:extLst>
          </p:cNvPr>
          <p:cNvSpPr txBox="1"/>
          <p:nvPr/>
        </p:nvSpPr>
        <p:spPr>
          <a:xfrm>
            <a:off x="4881728" y="5405690"/>
            <a:ext cx="511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/8</a:t>
            </a:r>
          </a:p>
        </p:txBody>
      </p:sp>
    </p:spTree>
    <p:extLst>
      <p:ext uri="{BB962C8B-B14F-4D97-AF65-F5344CB8AC3E}">
        <p14:creationId xmlns:p14="http://schemas.microsoft.com/office/powerpoint/2010/main" val="2975855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7916BC-E657-4FAD-BBDA-BFF652F88488}"/>
              </a:ext>
            </a:extLst>
          </p:cNvPr>
          <p:cNvSpPr txBox="1">
            <a:spLocks/>
          </p:cNvSpPr>
          <p:nvPr/>
        </p:nvSpPr>
        <p:spPr>
          <a:xfrm>
            <a:off x="3150373" y="2731328"/>
            <a:ext cx="929780" cy="7000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400" dirty="0"/>
              <a:t>     </a:t>
            </a:r>
            <a:r>
              <a:rPr lang="en-GB" sz="1400" dirty="0" err="1"/>
              <a:t>Buf</a:t>
            </a:r>
            <a:r>
              <a:rPr lang="en-GB" sz="1400" dirty="0"/>
              <a:t> 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A6CF68-C680-45D2-9987-BA7A8FDC0DCA}"/>
              </a:ext>
            </a:extLst>
          </p:cNvPr>
          <p:cNvSpPr txBox="1"/>
          <p:nvPr/>
        </p:nvSpPr>
        <p:spPr>
          <a:xfrm>
            <a:off x="4745831" y="1750430"/>
            <a:ext cx="468679" cy="409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QA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281A35-A6CD-4108-8F01-B53D7F25B059}"/>
              </a:ext>
            </a:extLst>
          </p:cNvPr>
          <p:cNvSpPr txBox="1"/>
          <p:nvPr/>
        </p:nvSpPr>
        <p:spPr>
          <a:xfrm>
            <a:off x="4710592" y="2926369"/>
            <a:ext cx="503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QB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451FAFA-BB80-4B11-BE20-DB219F10F5AF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 flipV="1">
            <a:off x="4080153" y="3080258"/>
            <a:ext cx="630439" cy="1106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le 1">
            <a:extLst>
              <a:ext uri="{FF2B5EF4-FFF2-40B4-BE49-F238E27FC236}">
                <a16:creationId xmlns:a16="http://schemas.microsoft.com/office/drawing/2014/main" id="{1E217EE3-8FE2-4DEB-94E3-17E1BFB87445}"/>
              </a:ext>
            </a:extLst>
          </p:cNvPr>
          <p:cNvSpPr txBox="1">
            <a:spLocks/>
          </p:cNvSpPr>
          <p:nvPr/>
        </p:nvSpPr>
        <p:spPr>
          <a:xfrm>
            <a:off x="3150372" y="1605221"/>
            <a:ext cx="929780" cy="7000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400" dirty="0"/>
              <a:t>     </a:t>
            </a:r>
            <a:r>
              <a:rPr lang="en-GB" sz="1400" dirty="0" err="1"/>
              <a:t>Buf</a:t>
            </a:r>
            <a:r>
              <a:rPr lang="en-GB" sz="1400" dirty="0"/>
              <a:t> A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19E608C2-4721-4466-BC01-E675E74A9125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2519211" y="1955257"/>
            <a:ext cx="631161" cy="556093"/>
          </a:xfrm>
          <a:prstGeom prst="bentConnector3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43611C21-2966-4C7A-946D-8E82E30EF553}"/>
              </a:ext>
            </a:extLst>
          </p:cNvPr>
          <p:cNvCxnSpPr>
            <a:cxnSpLocks/>
            <a:stCxn id="43" idx="3"/>
            <a:endCxn id="18" idx="1"/>
          </p:cNvCxnSpPr>
          <p:nvPr/>
        </p:nvCxnSpPr>
        <p:spPr>
          <a:xfrm flipV="1">
            <a:off x="4080152" y="1955256"/>
            <a:ext cx="665679" cy="1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0390FAB9-D86E-4E34-8C21-458DD2FDE05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519211" y="2511350"/>
            <a:ext cx="631162" cy="570014"/>
          </a:xfrm>
          <a:prstGeom prst="bentConnector3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itle 1">
            <a:extLst>
              <a:ext uri="{FF2B5EF4-FFF2-40B4-BE49-F238E27FC236}">
                <a16:creationId xmlns:a16="http://schemas.microsoft.com/office/drawing/2014/main" id="{5A1F205E-C02D-44B4-A2EE-7660832FC272}"/>
              </a:ext>
            </a:extLst>
          </p:cNvPr>
          <p:cNvSpPr txBox="1">
            <a:spLocks/>
          </p:cNvSpPr>
          <p:nvPr/>
        </p:nvSpPr>
        <p:spPr>
          <a:xfrm>
            <a:off x="1593319" y="2158358"/>
            <a:ext cx="929780" cy="70007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400" dirty="0"/>
              <a:t>     Reg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1B62D7F-1224-4D1A-ABC4-8BA021506523}"/>
              </a:ext>
            </a:extLst>
          </p:cNvPr>
          <p:cNvSpPr txBox="1"/>
          <p:nvPr/>
        </p:nvSpPr>
        <p:spPr>
          <a:xfrm>
            <a:off x="722912" y="2384238"/>
            <a:ext cx="468679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    D</a:t>
            </a: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245F7390-070E-4E2C-A929-43F0E1C7B247}"/>
              </a:ext>
            </a:extLst>
          </p:cNvPr>
          <p:cNvCxnSpPr>
            <a:cxnSpLocks/>
            <a:stCxn id="59" idx="3"/>
            <a:endCxn id="57" idx="1"/>
          </p:cNvCxnSpPr>
          <p:nvPr/>
        </p:nvCxnSpPr>
        <p:spPr>
          <a:xfrm flipV="1">
            <a:off x="1191591" y="2508394"/>
            <a:ext cx="401728" cy="3025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TextBox 1026">
            <a:extLst>
              <a:ext uri="{FF2B5EF4-FFF2-40B4-BE49-F238E27FC236}">
                <a16:creationId xmlns:a16="http://schemas.microsoft.com/office/drawing/2014/main" id="{6342726C-42BC-4DB5-A713-C05F2886330A}"/>
              </a:ext>
            </a:extLst>
          </p:cNvPr>
          <p:cNvSpPr txBox="1"/>
          <p:nvPr/>
        </p:nvSpPr>
        <p:spPr>
          <a:xfrm>
            <a:off x="442067" y="896215"/>
            <a:ext cx="5563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Using a single register with two buffers is less efficient….</a:t>
            </a: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FD7D6486-F949-4134-87EB-03CADF2E5833}"/>
              </a:ext>
            </a:extLst>
          </p:cNvPr>
          <p:cNvSpPr txBox="1"/>
          <p:nvPr/>
        </p:nvSpPr>
        <p:spPr>
          <a:xfrm>
            <a:off x="1467744" y="42484"/>
            <a:ext cx="86073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Triple Port Register Patterns Using Dual Port Components</a:t>
            </a:r>
          </a:p>
        </p:txBody>
      </p:sp>
      <p:cxnSp>
        <p:nvCxnSpPr>
          <p:cNvPr id="1060" name="Straight Arrow Connector 1059">
            <a:extLst>
              <a:ext uri="{FF2B5EF4-FFF2-40B4-BE49-F238E27FC236}">
                <a16:creationId xmlns:a16="http://schemas.microsoft.com/office/drawing/2014/main" id="{E14CDD1E-8A13-402B-B28B-7D07D361AC8E}"/>
              </a:ext>
            </a:extLst>
          </p:cNvPr>
          <p:cNvCxnSpPr>
            <a:cxnSpLocks/>
          </p:cNvCxnSpPr>
          <p:nvPr/>
        </p:nvCxnSpPr>
        <p:spPr>
          <a:xfrm>
            <a:off x="3305292" y="1373434"/>
            <a:ext cx="0" cy="252000"/>
          </a:xfrm>
          <a:prstGeom prst="straightConnector1">
            <a:avLst/>
          </a:prstGeom>
          <a:ln w="412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5" name="TextBox 1064">
            <a:extLst>
              <a:ext uri="{FF2B5EF4-FFF2-40B4-BE49-F238E27FC236}">
                <a16:creationId xmlns:a16="http://schemas.microsoft.com/office/drawing/2014/main" id="{14325C7E-11F7-48E9-BAAD-B7C8AA91269D}"/>
              </a:ext>
            </a:extLst>
          </p:cNvPr>
          <p:cNvSpPr txBox="1"/>
          <p:nvPr/>
        </p:nvSpPr>
        <p:spPr>
          <a:xfrm>
            <a:off x="3328362" y="1276689"/>
            <a:ext cx="573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OE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42DCF845-2A28-4A6A-A436-70990194B275}"/>
              </a:ext>
            </a:extLst>
          </p:cNvPr>
          <p:cNvCxnSpPr/>
          <p:nvPr/>
        </p:nvCxnSpPr>
        <p:spPr>
          <a:xfrm>
            <a:off x="3274812" y="2455474"/>
            <a:ext cx="0" cy="252000"/>
          </a:xfrm>
          <a:prstGeom prst="straightConnector1">
            <a:avLst/>
          </a:prstGeom>
          <a:ln w="412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559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7916BC-E657-4FAD-BBDA-BFF652F88488}"/>
              </a:ext>
            </a:extLst>
          </p:cNvPr>
          <p:cNvSpPr txBox="1">
            <a:spLocks/>
          </p:cNvSpPr>
          <p:nvPr/>
        </p:nvSpPr>
        <p:spPr>
          <a:xfrm>
            <a:off x="3150373" y="2731328"/>
            <a:ext cx="929780" cy="7000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400" dirty="0"/>
              <a:t>     </a:t>
            </a:r>
            <a:r>
              <a:rPr lang="en-GB" sz="1400" dirty="0" err="1"/>
              <a:t>Buf</a:t>
            </a:r>
            <a:r>
              <a:rPr lang="en-GB" sz="1400" dirty="0"/>
              <a:t> 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A6CF68-C680-45D2-9987-BA7A8FDC0DCA}"/>
              </a:ext>
            </a:extLst>
          </p:cNvPr>
          <p:cNvSpPr txBox="1"/>
          <p:nvPr/>
        </p:nvSpPr>
        <p:spPr>
          <a:xfrm>
            <a:off x="4745831" y="1750430"/>
            <a:ext cx="468679" cy="409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QA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281A35-A6CD-4108-8F01-B53D7F25B059}"/>
              </a:ext>
            </a:extLst>
          </p:cNvPr>
          <p:cNvSpPr txBox="1"/>
          <p:nvPr/>
        </p:nvSpPr>
        <p:spPr>
          <a:xfrm>
            <a:off x="4710592" y="2926369"/>
            <a:ext cx="503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QB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451FAFA-BB80-4B11-BE20-DB219F10F5AF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 flipV="1">
            <a:off x="4080153" y="3080258"/>
            <a:ext cx="630439" cy="1106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le 1">
            <a:extLst>
              <a:ext uri="{FF2B5EF4-FFF2-40B4-BE49-F238E27FC236}">
                <a16:creationId xmlns:a16="http://schemas.microsoft.com/office/drawing/2014/main" id="{1E217EE3-8FE2-4DEB-94E3-17E1BFB87445}"/>
              </a:ext>
            </a:extLst>
          </p:cNvPr>
          <p:cNvSpPr txBox="1">
            <a:spLocks/>
          </p:cNvSpPr>
          <p:nvPr/>
        </p:nvSpPr>
        <p:spPr>
          <a:xfrm>
            <a:off x="3150372" y="1605221"/>
            <a:ext cx="929780" cy="7000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400" dirty="0"/>
              <a:t>     </a:t>
            </a:r>
            <a:r>
              <a:rPr lang="en-GB" sz="1400" dirty="0" err="1"/>
              <a:t>Buf</a:t>
            </a:r>
            <a:r>
              <a:rPr lang="en-GB" sz="1400" dirty="0"/>
              <a:t> A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19E608C2-4721-4466-BC01-E675E74A9125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2519211" y="1955257"/>
            <a:ext cx="631161" cy="556093"/>
          </a:xfrm>
          <a:prstGeom prst="bentConnector3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43611C21-2966-4C7A-946D-8E82E30EF553}"/>
              </a:ext>
            </a:extLst>
          </p:cNvPr>
          <p:cNvCxnSpPr>
            <a:cxnSpLocks/>
            <a:stCxn id="43" idx="3"/>
            <a:endCxn id="18" idx="1"/>
          </p:cNvCxnSpPr>
          <p:nvPr/>
        </p:nvCxnSpPr>
        <p:spPr>
          <a:xfrm flipV="1">
            <a:off x="4080152" y="1955256"/>
            <a:ext cx="665679" cy="1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itle 1">
            <a:extLst>
              <a:ext uri="{FF2B5EF4-FFF2-40B4-BE49-F238E27FC236}">
                <a16:creationId xmlns:a16="http://schemas.microsoft.com/office/drawing/2014/main" id="{D2222D2B-668A-41BC-9236-DE8A3A2AE25A}"/>
              </a:ext>
            </a:extLst>
          </p:cNvPr>
          <p:cNvSpPr txBox="1">
            <a:spLocks/>
          </p:cNvSpPr>
          <p:nvPr/>
        </p:nvSpPr>
        <p:spPr>
          <a:xfrm>
            <a:off x="8479593" y="2810273"/>
            <a:ext cx="929780" cy="70007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400" dirty="0"/>
              <a:t>     Reg B</a:t>
            </a: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D70549B2-FF2E-4F75-A986-72DB37F718B2}"/>
              </a:ext>
            </a:extLst>
          </p:cNvPr>
          <p:cNvCxnSpPr>
            <a:cxnSpLocks/>
            <a:stCxn id="84" idx="3"/>
            <a:endCxn id="80" idx="1"/>
          </p:cNvCxnSpPr>
          <p:nvPr/>
        </p:nvCxnSpPr>
        <p:spPr>
          <a:xfrm>
            <a:off x="7370227" y="2617072"/>
            <a:ext cx="1109366" cy="543237"/>
          </a:xfrm>
          <a:prstGeom prst="bentConnector3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C75FCCB-97D1-4C4A-ACB8-E07564BF8A91}"/>
              </a:ext>
            </a:extLst>
          </p:cNvPr>
          <p:cNvSpPr txBox="1"/>
          <p:nvPr/>
        </p:nvSpPr>
        <p:spPr>
          <a:xfrm>
            <a:off x="10075051" y="1829375"/>
            <a:ext cx="468679" cy="409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QA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A47BE00-4361-4CCE-9D0B-920675747C27}"/>
              </a:ext>
            </a:extLst>
          </p:cNvPr>
          <p:cNvSpPr txBox="1"/>
          <p:nvPr/>
        </p:nvSpPr>
        <p:spPr>
          <a:xfrm>
            <a:off x="10039812" y="3005314"/>
            <a:ext cx="503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QB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E1F0D11-40DC-48CA-A018-F6B718AEAB1A}"/>
              </a:ext>
            </a:extLst>
          </p:cNvPr>
          <p:cNvSpPr txBox="1"/>
          <p:nvPr/>
        </p:nvSpPr>
        <p:spPr>
          <a:xfrm>
            <a:off x="6901548" y="2463183"/>
            <a:ext cx="468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    D</a:t>
            </a: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8DFD2B7F-79B8-4662-8799-7B958D56F5AD}"/>
              </a:ext>
            </a:extLst>
          </p:cNvPr>
          <p:cNvCxnSpPr>
            <a:cxnSpLocks/>
            <a:stCxn id="80" idx="3"/>
            <a:endCxn id="83" idx="1"/>
          </p:cNvCxnSpPr>
          <p:nvPr/>
        </p:nvCxnSpPr>
        <p:spPr>
          <a:xfrm flipV="1">
            <a:off x="9409373" y="3159203"/>
            <a:ext cx="630439" cy="1106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itle 1">
            <a:extLst>
              <a:ext uri="{FF2B5EF4-FFF2-40B4-BE49-F238E27FC236}">
                <a16:creationId xmlns:a16="http://schemas.microsoft.com/office/drawing/2014/main" id="{445526F5-C3F2-4F9D-B7D2-63B53F8EC209}"/>
              </a:ext>
            </a:extLst>
          </p:cNvPr>
          <p:cNvSpPr txBox="1">
            <a:spLocks/>
          </p:cNvSpPr>
          <p:nvPr/>
        </p:nvSpPr>
        <p:spPr>
          <a:xfrm>
            <a:off x="8479592" y="1684166"/>
            <a:ext cx="929780" cy="70007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400" dirty="0"/>
              <a:t>     Reg A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91CA77B9-CCE7-4B84-A890-F01B47FDF0D9}"/>
              </a:ext>
            </a:extLst>
          </p:cNvPr>
          <p:cNvCxnSpPr>
            <a:cxnSpLocks/>
            <a:stCxn id="84" idx="3"/>
            <a:endCxn id="86" idx="1"/>
          </p:cNvCxnSpPr>
          <p:nvPr/>
        </p:nvCxnSpPr>
        <p:spPr>
          <a:xfrm flipV="1">
            <a:off x="7370227" y="2034202"/>
            <a:ext cx="1109365" cy="582870"/>
          </a:xfrm>
          <a:prstGeom prst="bentConnector3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FF5DA1C5-49A7-4503-9DD9-1456B1DD640C}"/>
              </a:ext>
            </a:extLst>
          </p:cNvPr>
          <p:cNvCxnSpPr>
            <a:cxnSpLocks/>
            <a:stCxn id="86" idx="3"/>
            <a:endCxn id="82" idx="1"/>
          </p:cNvCxnSpPr>
          <p:nvPr/>
        </p:nvCxnSpPr>
        <p:spPr>
          <a:xfrm flipV="1">
            <a:off x="9409372" y="2034201"/>
            <a:ext cx="665679" cy="1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0390FAB9-D86E-4E34-8C21-458DD2FDE05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519211" y="2511350"/>
            <a:ext cx="631162" cy="570014"/>
          </a:xfrm>
          <a:prstGeom prst="bentConnector3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itle 1">
            <a:extLst>
              <a:ext uri="{FF2B5EF4-FFF2-40B4-BE49-F238E27FC236}">
                <a16:creationId xmlns:a16="http://schemas.microsoft.com/office/drawing/2014/main" id="{5A1F205E-C02D-44B4-A2EE-7660832FC272}"/>
              </a:ext>
            </a:extLst>
          </p:cNvPr>
          <p:cNvSpPr txBox="1">
            <a:spLocks/>
          </p:cNvSpPr>
          <p:nvPr/>
        </p:nvSpPr>
        <p:spPr>
          <a:xfrm>
            <a:off x="1593319" y="2158358"/>
            <a:ext cx="929780" cy="70007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400" dirty="0"/>
              <a:t>     Reg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1B62D7F-1224-4D1A-ABC4-8BA021506523}"/>
              </a:ext>
            </a:extLst>
          </p:cNvPr>
          <p:cNvSpPr txBox="1"/>
          <p:nvPr/>
        </p:nvSpPr>
        <p:spPr>
          <a:xfrm>
            <a:off x="722912" y="2384238"/>
            <a:ext cx="468679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    D</a:t>
            </a: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245F7390-070E-4E2C-A929-43F0E1C7B247}"/>
              </a:ext>
            </a:extLst>
          </p:cNvPr>
          <p:cNvCxnSpPr>
            <a:cxnSpLocks/>
            <a:stCxn id="59" idx="3"/>
            <a:endCxn id="57" idx="1"/>
          </p:cNvCxnSpPr>
          <p:nvPr/>
        </p:nvCxnSpPr>
        <p:spPr>
          <a:xfrm flipV="1">
            <a:off x="1191591" y="2508394"/>
            <a:ext cx="401728" cy="3025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0608A18E-DC6D-4C5F-AC1F-4A5B3555F9D7}"/>
              </a:ext>
            </a:extLst>
          </p:cNvPr>
          <p:cNvSpPr txBox="1"/>
          <p:nvPr/>
        </p:nvSpPr>
        <p:spPr>
          <a:xfrm>
            <a:off x="6069080" y="879597"/>
            <a:ext cx="5685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.. than using a pair of tristate capable registers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6342726C-42BC-4DB5-A713-C05F2886330A}"/>
              </a:ext>
            </a:extLst>
          </p:cNvPr>
          <p:cNvSpPr txBox="1"/>
          <p:nvPr/>
        </p:nvSpPr>
        <p:spPr>
          <a:xfrm>
            <a:off x="442067" y="896215"/>
            <a:ext cx="5563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Using a single register with two buffers is less efficient….</a:t>
            </a: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FD7D6486-F949-4134-87EB-03CADF2E5833}"/>
              </a:ext>
            </a:extLst>
          </p:cNvPr>
          <p:cNvSpPr txBox="1"/>
          <p:nvPr/>
        </p:nvSpPr>
        <p:spPr>
          <a:xfrm>
            <a:off x="1467744" y="42484"/>
            <a:ext cx="86073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Triple Port Register Patterns Using Dual Port Components</a:t>
            </a:r>
          </a:p>
        </p:txBody>
      </p:sp>
      <p:cxnSp>
        <p:nvCxnSpPr>
          <p:cNvPr id="1060" name="Straight Arrow Connector 1059">
            <a:extLst>
              <a:ext uri="{FF2B5EF4-FFF2-40B4-BE49-F238E27FC236}">
                <a16:creationId xmlns:a16="http://schemas.microsoft.com/office/drawing/2014/main" id="{E14CDD1E-8A13-402B-B28B-7D07D361AC8E}"/>
              </a:ext>
            </a:extLst>
          </p:cNvPr>
          <p:cNvCxnSpPr>
            <a:cxnSpLocks/>
          </p:cNvCxnSpPr>
          <p:nvPr/>
        </p:nvCxnSpPr>
        <p:spPr>
          <a:xfrm>
            <a:off x="3305292" y="1373434"/>
            <a:ext cx="0" cy="252000"/>
          </a:xfrm>
          <a:prstGeom prst="straightConnector1">
            <a:avLst/>
          </a:prstGeom>
          <a:ln w="412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5" name="TextBox 1064">
            <a:extLst>
              <a:ext uri="{FF2B5EF4-FFF2-40B4-BE49-F238E27FC236}">
                <a16:creationId xmlns:a16="http://schemas.microsoft.com/office/drawing/2014/main" id="{14325C7E-11F7-48E9-BAAD-B7C8AA91269D}"/>
              </a:ext>
            </a:extLst>
          </p:cNvPr>
          <p:cNvSpPr txBox="1"/>
          <p:nvPr/>
        </p:nvSpPr>
        <p:spPr>
          <a:xfrm>
            <a:off x="3328362" y="1276689"/>
            <a:ext cx="573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OE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42DCF845-2A28-4A6A-A436-70990194B275}"/>
              </a:ext>
            </a:extLst>
          </p:cNvPr>
          <p:cNvCxnSpPr/>
          <p:nvPr/>
        </p:nvCxnSpPr>
        <p:spPr>
          <a:xfrm>
            <a:off x="3274812" y="2455474"/>
            <a:ext cx="0" cy="252000"/>
          </a:xfrm>
          <a:prstGeom prst="straightConnector1">
            <a:avLst/>
          </a:prstGeom>
          <a:ln w="412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97F05CB-AC8F-4C45-9DD3-69E4F27DF90C}"/>
              </a:ext>
            </a:extLst>
          </p:cNvPr>
          <p:cNvCxnSpPr/>
          <p:nvPr/>
        </p:nvCxnSpPr>
        <p:spPr>
          <a:xfrm>
            <a:off x="8584536" y="1446004"/>
            <a:ext cx="0" cy="252000"/>
          </a:xfrm>
          <a:prstGeom prst="straightConnector1">
            <a:avLst/>
          </a:prstGeom>
          <a:ln w="412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4BF605B7-4F58-42BD-8BA0-AB15DBAB6422}"/>
              </a:ext>
            </a:extLst>
          </p:cNvPr>
          <p:cNvSpPr txBox="1"/>
          <p:nvPr/>
        </p:nvSpPr>
        <p:spPr>
          <a:xfrm>
            <a:off x="8595039" y="1358679"/>
            <a:ext cx="573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OE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121D4E06-31D7-42AA-92B7-B71B91B11F00}"/>
              </a:ext>
            </a:extLst>
          </p:cNvPr>
          <p:cNvCxnSpPr/>
          <p:nvPr/>
        </p:nvCxnSpPr>
        <p:spPr>
          <a:xfrm>
            <a:off x="8554056" y="2528044"/>
            <a:ext cx="0" cy="252000"/>
          </a:xfrm>
          <a:prstGeom prst="straightConnector1">
            <a:avLst/>
          </a:prstGeom>
          <a:ln w="412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852E48F3-11F2-4EF9-A3BF-BADE3D1CAE3B}"/>
              </a:ext>
            </a:extLst>
          </p:cNvPr>
          <p:cNvSpPr txBox="1"/>
          <p:nvPr/>
        </p:nvSpPr>
        <p:spPr>
          <a:xfrm>
            <a:off x="8093600" y="3600622"/>
            <a:ext cx="209863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        For example these devices …</a:t>
            </a:r>
          </a:p>
        </p:txBody>
      </p:sp>
      <p:pic>
        <p:nvPicPr>
          <p:cNvPr id="189" name="Picture 188">
            <a:extLst>
              <a:ext uri="{FF2B5EF4-FFF2-40B4-BE49-F238E27FC236}">
                <a16:creationId xmlns:a16="http://schemas.microsoft.com/office/drawing/2014/main" id="{DADABC4A-1A36-44E5-8A1A-E45317942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536" y="5327449"/>
            <a:ext cx="1019021" cy="1327211"/>
          </a:xfrm>
          <a:prstGeom prst="rect">
            <a:avLst/>
          </a:prstGeom>
        </p:spPr>
      </p:pic>
      <p:pic>
        <p:nvPicPr>
          <p:cNvPr id="191" name="Picture 190">
            <a:extLst>
              <a:ext uri="{FF2B5EF4-FFF2-40B4-BE49-F238E27FC236}">
                <a16:creationId xmlns:a16="http://schemas.microsoft.com/office/drawing/2014/main" id="{64C01523-D2FF-4176-8801-3EE1BD5AD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8691" y="5312915"/>
            <a:ext cx="1036026" cy="1227275"/>
          </a:xfrm>
          <a:prstGeom prst="rect">
            <a:avLst/>
          </a:prstGeom>
        </p:spPr>
      </p:pic>
      <p:sp>
        <p:nvSpPr>
          <p:cNvPr id="193" name="Oval 192">
            <a:extLst>
              <a:ext uri="{FF2B5EF4-FFF2-40B4-BE49-F238E27FC236}">
                <a16:creationId xmlns:a16="http://schemas.microsoft.com/office/drawing/2014/main" id="{66305808-C753-4B12-927A-6F820B864AF4}"/>
              </a:ext>
            </a:extLst>
          </p:cNvPr>
          <p:cNvSpPr/>
          <p:nvPr/>
        </p:nvSpPr>
        <p:spPr>
          <a:xfrm>
            <a:off x="9009419" y="6347059"/>
            <a:ext cx="237992" cy="2185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CA12E8FF-D515-4D15-94D3-B7BFAD8EC3EC}"/>
              </a:ext>
            </a:extLst>
          </p:cNvPr>
          <p:cNvSpPr/>
          <p:nvPr/>
        </p:nvSpPr>
        <p:spPr>
          <a:xfrm>
            <a:off x="10181649" y="6367410"/>
            <a:ext cx="237992" cy="2185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43685E1D-7429-499F-8B2F-36088E74F7EC}"/>
              </a:ext>
            </a:extLst>
          </p:cNvPr>
          <p:cNvSpPr/>
          <p:nvPr/>
        </p:nvSpPr>
        <p:spPr>
          <a:xfrm>
            <a:off x="8154598" y="5490110"/>
            <a:ext cx="237992" cy="2185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3025ED20-2149-4C71-85ED-A0B2A1C976F1}"/>
              </a:ext>
            </a:extLst>
          </p:cNvPr>
          <p:cNvSpPr/>
          <p:nvPr/>
        </p:nvSpPr>
        <p:spPr>
          <a:xfrm>
            <a:off x="9383201" y="5481066"/>
            <a:ext cx="237992" cy="2185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0" name="Picture 189">
            <a:extLst>
              <a:ext uri="{FF2B5EF4-FFF2-40B4-BE49-F238E27FC236}">
                <a16:creationId xmlns:a16="http://schemas.microsoft.com/office/drawing/2014/main" id="{5D08350B-AE1A-4CEB-9494-1FD5B3595F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1808" y="3950016"/>
            <a:ext cx="1022076" cy="1256235"/>
          </a:xfrm>
          <a:prstGeom prst="rect">
            <a:avLst/>
          </a:prstGeom>
        </p:spPr>
      </p:pic>
      <p:pic>
        <p:nvPicPr>
          <p:cNvPr id="192" name="Picture 191">
            <a:extLst>
              <a:ext uri="{FF2B5EF4-FFF2-40B4-BE49-F238E27FC236}">
                <a16:creationId xmlns:a16="http://schemas.microsoft.com/office/drawing/2014/main" id="{C0AA97D2-FDA7-4247-B04D-E5F1561F3E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9113" y="3925421"/>
            <a:ext cx="1072661" cy="1310969"/>
          </a:xfrm>
          <a:prstGeom prst="rect">
            <a:avLst/>
          </a:prstGeom>
        </p:spPr>
      </p:pic>
      <p:sp>
        <p:nvSpPr>
          <p:cNvPr id="195" name="Oval 194">
            <a:extLst>
              <a:ext uri="{FF2B5EF4-FFF2-40B4-BE49-F238E27FC236}">
                <a16:creationId xmlns:a16="http://schemas.microsoft.com/office/drawing/2014/main" id="{3F4D771C-267C-4514-9D45-B1BE269DA361}"/>
              </a:ext>
            </a:extLst>
          </p:cNvPr>
          <p:cNvSpPr/>
          <p:nvPr/>
        </p:nvSpPr>
        <p:spPr>
          <a:xfrm>
            <a:off x="8963264" y="5003744"/>
            <a:ext cx="237992" cy="2185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A1376232-141F-4D41-A9E8-422B2D5AD2C1}"/>
              </a:ext>
            </a:extLst>
          </p:cNvPr>
          <p:cNvSpPr/>
          <p:nvPr/>
        </p:nvSpPr>
        <p:spPr>
          <a:xfrm>
            <a:off x="10150527" y="5026155"/>
            <a:ext cx="237992" cy="2185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1A22DD5A-0ACB-4260-BFD3-50D9B3743B4E}"/>
              </a:ext>
            </a:extLst>
          </p:cNvPr>
          <p:cNvSpPr/>
          <p:nvPr/>
        </p:nvSpPr>
        <p:spPr>
          <a:xfrm>
            <a:off x="8150133" y="4115139"/>
            <a:ext cx="237992" cy="2185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6D6353AA-C9C7-4B01-BC48-5B1907F11EFE}"/>
              </a:ext>
            </a:extLst>
          </p:cNvPr>
          <p:cNvSpPr/>
          <p:nvPr/>
        </p:nvSpPr>
        <p:spPr>
          <a:xfrm>
            <a:off x="9325771" y="4110416"/>
            <a:ext cx="237992" cy="2185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0" name="TextBox 1069">
            <a:extLst>
              <a:ext uri="{FF2B5EF4-FFF2-40B4-BE49-F238E27FC236}">
                <a16:creationId xmlns:a16="http://schemas.microsoft.com/office/drawing/2014/main" id="{339BC83F-EE7A-4AFA-B848-C0CCE6E9DA1E}"/>
              </a:ext>
            </a:extLst>
          </p:cNvPr>
          <p:cNvSpPr txBox="1"/>
          <p:nvPr/>
        </p:nvSpPr>
        <p:spPr>
          <a:xfrm>
            <a:off x="9558473" y="5665484"/>
            <a:ext cx="623176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050" dirty="0"/>
              <a:t>74573</a:t>
            </a:r>
          </a:p>
          <a:p>
            <a:pPr algn="ctr"/>
            <a:r>
              <a:rPr lang="en-GB" sz="1050" dirty="0"/>
              <a:t>Latch</a:t>
            </a:r>
          </a:p>
          <a:p>
            <a:pPr algn="ctr"/>
            <a:endParaRPr lang="en-GB" sz="1050" dirty="0"/>
          </a:p>
          <a:p>
            <a:pPr algn="ctr"/>
            <a:r>
              <a:rPr lang="en-GB" sz="1050" dirty="0"/>
              <a:t>Bus Pinout</a:t>
            </a:r>
          </a:p>
        </p:txBody>
      </p:sp>
      <p:sp>
        <p:nvSpPr>
          <p:cNvPr id="1071" name="TextBox 1070">
            <a:extLst>
              <a:ext uri="{FF2B5EF4-FFF2-40B4-BE49-F238E27FC236}">
                <a16:creationId xmlns:a16="http://schemas.microsoft.com/office/drawing/2014/main" id="{A6A99AB2-9D23-4A2E-A2E5-B7931406CA84}"/>
              </a:ext>
            </a:extLst>
          </p:cNvPr>
          <p:cNvSpPr txBox="1"/>
          <p:nvPr/>
        </p:nvSpPr>
        <p:spPr>
          <a:xfrm>
            <a:off x="8392590" y="5665485"/>
            <a:ext cx="61682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050" dirty="0"/>
              <a:t>74373</a:t>
            </a:r>
          </a:p>
          <a:p>
            <a:pPr algn="ctr"/>
            <a:r>
              <a:rPr lang="en-GB" sz="1050" dirty="0"/>
              <a:t>Latch</a:t>
            </a:r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D5D4D83B-47CF-45A8-B05A-17919694124F}"/>
              </a:ext>
            </a:extLst>
          </p:cNvPr>
          <p:cNvSpPr txBox="1"/>
          <p:nvPr/>
        </p:nvSpPr>
        <p:spPr>
          <a:xfrm>
            <a:off x="9582283" y="4231347"/>
            <a:ext cx="623176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050" dirty="0"/>
              <a:t>74574</a:t>
            </a:r>
          </a:p>
          <a:p>
            <a:pPr algn="ctr"/>
            <a:r>
              <a:rPr lang="en-GB" sz="1050" dirty="0"/>
              <a:t>Flipflop</a:t>
            </a:r>
          </a:p>
          <a:p>
            <a:pPr algn="ctr"/>
            <a:endParaRPr lang="en-GB" sz="1050" dirty="0"/>
          </a:p>
          <a:p>
            <a:pPr algn="ctr"/>
            <a:r>
              <a:rPr lang="en-GB" sz="1050" dirty="0"/>
              <a:t>Bus Pinout</a:t>
            </a:r>
          </a:p>
        </p:txBody>
      </p:sp>
      <p:sp>
        <p:nvSpPr>
          <p:cNvPr id="1073" name="TextBox 1072">
            <a:extLst>
              <a:ext uri="{FF2B5EF4-FFF2-40B4-BE49-F238E27FC236}">
                <a16:creationId xmlns:a16="http://schemas.microsoft.com/office/drawing/2014/main" id="{66B37C1D-E325-4902-B202-F1137EC0A067}"/>
              </a:ext>
            </a:extLst>
          </p:cNvPr>
          <p:cNvSpPr txBox="1"/>
          <p:nvPr/>
        </p:nvSpPr>
        <p:spPr>
          <a:xfrm>
            <a:off x="8379735" y="4231347"/>
            <a:ext cx="61682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050" dirty="0"/>
              <a:t>74374</a:t>
            </a:r>
          </a:p>
          <a:p>
            <a:pPr algn="ctr"/>
            <a:r>
              <a:rPr lang="en-GB" sz="1050" dirty="0"/>
              <a:t>Flipflop</a:t>
            </a:r>
          </a:p>
        </p:txBody>
      </p:sp>
    </p:spTree>
    <p:extLst>
      <p:ext uri="{BB962C8B-B14F-4D97-AF65-F5344CB8AC3E}">
        <p14:creationId xmlns:p14="http://schemas.microsoft.com/office/powerpoint/2010/main" val="3130624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1">
            <a:extLst>
              <a:ext uri="{FF2B5EF4-FFF2-40B4-BE49-F238E27FC236}">
                <a16:creationId xmlns:a16="http://schemas.microsoft.com/office/drawing/2014/main" id="{5D72F475-FABE-4DDF-ABD9-62DEE73FFE28}"/>
              </a:ext>
            </a:extLst>
          </p:cNvPr>
          <p:cNvSpPr txBox="1">
            <a:spLocks/>
          </p:cNvSpPr>
          <p:nvPr/>
        </p:nvSpPr>
        <p:spPr>
          <a:xfrm>
            <a:off x="3150373" y="1829630"/>
            <a:ext cx="929780" cy="7000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400" dirty="0"/>
              <a:t>     </a:t>
            </a:r>
            <a:r>
              <a:rPr lang="en-GB" sz="1400" dirty="0" err="1"/>
              <a:t>Buf</a:t>
            </a:r>
            <a:r>
              <a:rPr lang="en-GB" sz="1400" dirty="0"/>
              <a:t> B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BC3D678-3B8E-44D2-9826-D0D1DA20DAFC}"/>
              </a:ext>
            </a:extLst>
          </p:cNvPr>
          <p:cNvSpPr txBox="1"/>
          <p:nvPr/>
        </p:nvSpPr>
        <p:spPr>
          <a:xfrm>
            <a:off x="4745831" y="903761"/>
            <a:ext cx="468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QA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E117D8C-AF29-4F9D-B88F-C0CEC13D75EC}"/>
              </a:ext>
            </a:extLst>
          </p:cNvPr>
          <p:cNvSpPr txBox="1"/>
          <p:nvPr/>
        </p:nvSpPr>
        <p:spPr>
          <a:xfrm>
            <a:off x="4710592" y="2024671"/>
            <a:ext cx="503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QB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D5A12529-AB37-4900-8AE7-8AE21C8823A5}"/>
              </a:ext>
            </a:extLst>
          </p:cNvPr>
          <p:cNvCxnSpPr>
            <a:cxnSpLocks/>
            <a:stCxn id="66" idx="3"/>
            <a:endCxn id="68" idx="1"/>
          </p:cNvCxnSpPr>
          <p:nvPr/>
        </p:nvCxnSpPr>
        <p:spPr>
          <a:xfrm flipV="1">
            <a:off x="4080153" y="2178560"/>
            <a:ext cx="630439" cy="1106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itle 1">
            <a:extLst>
              <a:ext uri="{FF2B5EF4-FFF2-40B4-BE49-F238E27FC236}">
                <a16:creationId xmlns:a16="http://schemas.microsoft.com/office/drawing/2014/main" id="{07F77C3F-B1AC-4D3D-B5B8-D61F7E2485C3}"/>
              </a:ext>
            </a:extLst>
          </p:cNvPr>
          <p:cNvSpPr txBox="1">
            <a:spLocks/>
          </p:cNvSpPr>
          <p:nvPr/>
        </p:nvSpPr>
        <p:spPr>
          <a:xfrm>
            <a:off x="3150372" y="703523"/>
            <a:ext cx="929780" cy="7000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400" dirty="0"/>
              <a:t>     </a:t>
            </a:r>
            <a:r>
              <a:rPr lang="en-GB" sz="1400" dirty="0" err="1"/>
              <a:t>Buf</a:t>
            </a:r>
            <a:r>
              <a:rPr lang="en-GB" sz="1400" dirty="0"/>
              <a:t> A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6896E4EA-4691-412A-8E19-B781E5461220}"/>
              </a:ext>
            </a:extLst>
          </p:cNvPr>
          <p:cNvCxnSpPr>
            <a:cxnSpLocks/>
            <a:endCxn id="70" idx="1"/>
          </p:cNvCxnSpPr>
          <p:nvPr/>
        </p:nvCxnSpPr>
        <p:spPr>
          <a:xfrm flipV="1">
            <a:off x="2519211" y="1053559"/>
            <a:ext cx="631161" cy="556093"/>
          </a:xfrm>
          <a:prstGeom prst="bentConnector3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18E150C7-3C21-445A-9B36-EB351B78D542}"/>
              </a:ext>
            </a:extLst>
          </p:cNvPr>
          <p:cNvCxnSpPr>
            <a:cxnSpLocks/>
            <a:stCxn id="70" idx="3"/>
            <a:endCxn id="67" idx="1"/>
          </p:cNvCxnSpPr>
          <p:nvPr/>
        </p:nvCxnSpPr>
        <p:spPr>
          <a:xfrm>
            <a:off x="4080152" y="1053559"/>
            <a:ext cx="665679" cy="4091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itle 1">
            <a:extLst>
              <a:ext uri="{FF2B5EF4-FFF2-40B4-BE49-F238E27FC236}">
                <a16:creationId xmlns:a16="http://schemas.microsoft.com/office/drawing/2014/main" id="{B5A38B0A-3CBF-4E69-A9A0-C644EEB5E565}"/>
              </a:ext>
            </a:extLst>
          </p:cNvPr>
          <p:cNvSpPr txBox="1">
            <a:spLocks/>
          </p:cNvSpPr>
          <p:nvPr/>
        </p:nvSpPr>
        <p:spPr>
          <a:xfrm>
            <a:off x="8479593" y="1908575"/>
            <a:ext cx="929780" cy="70007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400" dirty="0"/>
              <a:t>     Reg B</a:t>
            </a: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17530984-5580-465A-947E-E5D2CFE83FAC}"/>
              </a:ext>
            </a:extLst>
          </p:cNvPr>
          <p:cNvCxnSpPr>
            <a:cxnSpLocks/>
            <a:stCxn id="77" idx="3"/>
            <a:endCxn id="73" idx="1"/>
          </p:cNvCxnSpPr>
          <p:nvPr/>
        </p:nvCxnSpPr>
        <p:spPr>
          <a:xfrm>
            <a:off x="7370227" y="1715374"/>
            <a:ext cx="1109366" cy="543237"/>
          </a:xfrm>
          <a:prstGeom prst="bentConnector3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9B2B40C-218C-4BCF-880C-73F58AC0F218}"/>
              </a:ext>
            </a:extLst>
          </p:cNvPr>
          <p:cNvSpPr txBox="1"/>
          <p:nvPr/>
        </p:nvSpPr>
        <p:spPr>
          <a:xfrm>
            <a:off x="10075051" y="978477"/>
            <a:ext cx="468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QA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78E7D46-8D16-4D32-AB1D-A43A0F48DF38}"/>
              </a:ext>
            </a:extLst>
          </p:cNvPr>
          <p:cNvSpPr txBox="1"/>
          <p:nvPr/>
        </p:nvSpPr>
        <p:spPr>
          <a:xfrm>
            <a:off x="10039812" y="2103616"/>
            <a:ext cx="503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QB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960776D-874B-4874-976D-D9E9AE5623DA}"/>
              </a:ext>
            </a:extLst>
          </p:cNvPr>
          <p:cNvSpPr txBox="1"/>
          <p:nvPr/>
        </p:nvSpPr>
        <p:spPr>
          <a:xfrm>
            <a:off x="6901548" y="1561485"/>
            <a:ext cx="468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    D</a:t>
            </a:r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F25B5DC7-DAD4-4B99-A86A-77C97EE17BDE}"/>
              </a:ext>
            </a:extLst>
          </p:cNvPr>
          <p:cNvCxnSpPr>
            <a:cxnSpLocks/>
            <a:stCxn id="73" idx="3"/>
            <a:endCxn id="76" idx="1"/>
          </p:cNvCxnSpPr>
          <p:nvPr/>
        </p:nvCxnSpPr>
        <p:spPr>
          <a:xfrm flipV="1">
            <a:off x="9409373" y="2257505"/>
            <a:ext cx="630439" cy="1106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itle 1">
            <a:extLst>
              <a:ext uri="{FF2B5EF4-FFF2-40B4-BE49-F238E27FC236}">
                <a16:creationId xmlns:a16="http://schemas.microsoft.com/office/drawing/2014/main" id="{C2C79AAB-15BE-40BF-B859-451E92234320}"/>
              </a:ext>
            </a:extLst>
          </p:cNvPr>
          <p:cNvSpPr txBox="1">
            <a:spLocks/>
          </p:cNvSpPr>
          <p:nvPr/>
        </p:nvSpPr>
        <p:spPr>
          <a:xfrm>
            <a:off x="8479592" y="782468"/>
            <a:ext cx="929780" cy="70007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400" dirty="0"/>
              <a:t>     Reg A</a:t>
            </a:r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53942B2A-8965-4C6F-987F-7B66A41AEF18}"/>
              </a:ext>
            </a:extLst>
          </p:cNvPr>
          <p:cNvCxnSpPr>
            <a:cxnSpLocks/>
            <a:stCxn id="77" idx="3"/>
            <a:endCxn id="79" idx="1"/>
          </p:cNvCxnSpPr>
          <p:nvPr/>
        </p:nvCxnSpPr>
        <p:spPr>
          <a:xfrm flipV="1">
            <a:off x="7370227" y="1132504"/>
            <a:ext cx="1109365" cy="582870"/>
          </a:xfrm>
          <a:prstGeom prst="bentConnector3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36DCC9B7-EA47-47F4-B978-E213FF5361BE}"/>
              </a:ext>
            </a:extLst>
          </p:cNvPr>
          <p:cNvCxnSpPr>
            <a:cxnSpLocks/>
            <a:stCxn id="79" idx="3"/>
            <a:endCxn id="75" idx="1"/>
          </p:cNvCxnSpPr>
          <p:nvPr/>
        </p:nvCxnSpPr>
        <p:spPr>
          <a:xfrm flipV="1">
            <a:off x="9409372" y="1132366"/>
            <a:ext cx="665679" cy="138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74A06159-8C69-48EE-9DCE-206F712E7877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2519211" y="1609652"/>
            <a:ext cx="631162" cy="570014"/>
          </a:xfrm>
          <a:prstGeom prst="bentConnector3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itle 1">
            <a:extLst>
              <a:ext uri="{FF2B5EF4-FFF2-40B4-BE49-F238E27FC236}">
                <a16:creationId xmlns:a16="http://schemas.microsoft.com/office/drawing/2014/main" id="{6AD3696F-13CA-4A82-9D21-CF0A3560F839}"/>
              </a:ext>
            </a:extLst>
          </p:cNvPr>
          <p:cNvSpPr txBox="1">
            <a:spLocks/>
          </p:cNvSpPr>
          <p:nvPr/>
        </p:nvSpPr>
        <p:spPr>
          <a:xfrm>
            <a:off x="1593319" y="1256660"/>
            <a:ext cx="929780" cy="70007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400" dirty="0">
                <a:solidFill>
                  <a:schemeClr val="bg1"/>
                </a:solidFill>
              </a:rPr>
              <a:t>     </a:t>
            </a:r>
            <a:r>
              <a:rPr lang="en-GB" sz="1400" dirty="0"/>
              <a:t>Reg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472915F-2400-438A-9281-040F73AD0AE5}"/>
              </a:ext>
            </a:extLst>
          </p:cNvPr>
          <p:cNvSpPr txBox="1"/>
          <p:nvPr/>
        </p:nvSpPr>
        <p:spPr>
          <a:xfrm>
            <a:off x="722912" y="1448676"/>
            <a:ext cx="468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    D</a:t>
            </a:r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06E93DC6-163D-4F11-9539-FC879B34B6A2}"/>
              </a:ext>
            </a:extLst>
          </p:cNvPr>
          <p:cNvCxnSpPr>
            <a:cxnSpLocks/>
            <a:stCxn id="95" idx="3"/>
            <a:endCxn id="94" idx="1"/>
          </p:cNvCxnSpPr>
          <p:nvPr/>
        </p:nvCxnSpPr>
        <p:spPr>
          <a:xfrm>
            <a:off x="1191591" y="1602565"/>
            <a:ext cx="401728" cy="4131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7BAFAAC2-4DAE-4A07-92C7-E24CAE18254D}"/>
              </a:ext>
            </a:extLst>
          </p:cNvPr>
          <p:cNvSpPr txBox="1"/>
          <p:nvPr/>
        </p:nvSpPr>
        <p:spPr>
          <a:xfrm>
            <a:off x="722911" y="4768313"/>
            <a:ext cx="468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    D</a:t>
            </a:r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4A14AAE4-AB56-4EDC-91E8-A37C329A2B03}"/>
              </a:ext>
            </a:extLst>
          </p:cNvPr>
          <p:cNvCxnSpPr>
            <a:cxnSpLocks/>
            <a:stCxn id="109" idx="3"/>
            <a:endCxn id="108" idx="2"/>
          </p:cNvCxnSpPr>
          <p:nvPr/>
        </p:nvCxnSpPr>
        <p:spPr>
          <a:xfrm flipV="1">
            <a:off x="2557258" y="4603561"/>
            <a:ext cx="928903" cy="311600"/>
          </a:xfrm>
          <a:prstGeom prst="bentConnector2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itle 1">
            <a:extLst>
              <a:ext uri="{FF2B5EF4-FFF2-40B4-BE49-F238E27FC236}">
                <a16:creationId xmlns:a16="http://schemas.microsoft.com/office/drawing/2014/main" id="{AAD0BD6F-7709-406A-9C96-CF1A9D65F4A5}"/>
              </a:ext>
            </a:extLst>
          </p:cNvPr>
          <p:cNvSpPr txBox="1">
            <a:spLocks/>
          </p:cNvSpPr>
          <p:nvPr/>
        </p:nvSpPr>
        <p:spPr>
          <a:xfrm>
            <a:off x="4746762" y="5138263"/>
            <a:ext cx="929780" cy="7000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400" dirty="0"/>
              <a:t>     </a:t>
            </a:r>
            <a:r>
              <a:rPr lang="en-GB" sz="1400" dirty="0" err="1"/>
              <a:t>Buf</a:t>
            </a:r>
            <a:r>
              <a:rPr lang="en-GB" sz="1400" dirty="0"/>
              <a:t> B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47D6F85-E9A5-46EB-B1DF-3C3A7038101C}"/>
              </a:ext>
            </a:extLst>
          </p:cNvPr>
          <p:cNvSpPr txBox="1"/>
          <p:nvPr/>
        </p:nvSpPr>
        <p:spPr>
          <a:xfrm>
            <a:off x="6016254" y="4208168"/>
            <a:ext cx="468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QA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1C319C3-1AC8-41CB-88B7-FFB332D84C19}"/>
              </a:ext>
            </a:extLst>
          </p:cNvPr>
          <p:cNvSpPr txBox="1"/>
          <p:nvPr/>
        </p:nvSpPr>
        <p:spPr>
          <a:xfrm>
            <a:off x="5981015" y="5333304"/>
            <a:ext cx="503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QB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8B7707B0-5619-44FA-B9BA-08D0161CBF7B}"/>
              </a:ext>
            </a:extLst>
          </p:cNvPr>
          <p:cNvCxnSpPr>
            <a:cxnSpLocks/>
            <a:stCxn id="99" idx="3"/>
            <a:endCxn id="102" idx="1"/>
          </p:cNvCxnSpPr>
          <p:nvPr/>
        </p:nvCxnSpPr>
        <p:spPr>
          <a:xfrm flipV="1">
            <a:off x="5676542" y="5487193"/>
            <a:ext cx="304473" cy="1106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itle 1">
            <a:extLst>
              <a:ext uri="{FF2B5EF4-FFF2-40B4-BE49-F238E27FC236}">
                <a16:creationId xmlns:a16="http://schemas.microsoft.com/office/drawing/2014/main" id="{DB98CB67-BBC0-45FF-8E0E-AF56C70405D3}"/>
              </a:ext>
            </a:extLst>
          </p:cNvPr>
          <p:cNvSpPr txBox="1">
            <a:spLocks/>
          </p:cNvSpPr>
          <p:nvPr/>
        </p:nvSpPr>
        <p:spPr>
          <a:xfrm>
            <a:off x="4746761" y="4012156"/>
            <a:ext cx="929780" cy="7000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400" dirty="0"/>
              <a:t>     </a:t>
            </a:r>
            <a:r>
              <a:rPr lang="en-GB" sz="1400" dirty="0" err="1"/>
              <a:t>Buf</a:t>
            </a:r>
            <a:r>
              <a:rPr lang="en-GB" sz="1400" dirty="0"/>
              <a:t> A</a:t>
            </a: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7523EDD6-4E15-4C68-AFE0-BFF1C2F15996}"/>
              </a:ext>
            </a:extLst>
          </p:cNvPr>
          <p:cNvCxnSpPr>
            <a:cxnSpLocks/>
            <a:stCxn id="109" idx="3"/>
            <a:endCxn id="104" idx="1"/>
          </p:cNvCxnSpPr>
          <p:nvPr/>
        </p:nvCxnSpPr>
        <p:spPr>
          <a:xfrm flipV="1">
            <a:off x="2557258" y="4362192"/>
            <a:ext cx="2189503" cy="552969"/>
          </a:xfrm>
          <a:prstGeom prst="bentConnector3">
            <a:avLst>
              <a:gd name="adj1" fmla="val 84628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15255FF9-341A-4011-A6FA-DD105CBF8369}"/>
              </a:ext>
            </a:extLst>
          </p:cNvPr>
          <p:cNvCxnSpPr>
            <a:cxnSpLocks/>
            <a:stCxn id="104" idx="3"/>
            <a:endCxn id="100" idx="1"/>
          </p:cNvCxnSpPr>
          <p:nvPr/>
        </p:nvCxnSpPr>
        <p:spPr>
          <a:xfrm flipV="1">
            <a:off x="5676541" y="4362057"/>
            <a:ext cx="339713" cy="135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3F0522AE-AB57-4CEC-BA68-763277DF4009}"/>
              </a:ext>
            </a:extLst>
          </p:cNvPr>
          <p:cNvCxnSpPr>
            <a:cxnSpLocks/>
            <a:stCxn id="109" idx="3"/>
            <a:endCxn id="99" idx="1"/>
          </p:cNvCxnSpPr>
          <p:nvPr/>
        </p:nvCxnSpPr>
        <p:spPr>
          <a:xfrm>
            <a:off x="2557258" y="4915161"/>
            <a:ext cx="2189504" cy="573138"/>
          </a:xfrm>
          <a:prstGeom prst="bentConnector3">
            <a:avLst>
              <a:gd name="adj1" fmla="val 84628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itle 1">
            <a:extLst>
              <a:ext uri="{FF2B5EF4-FFF2-40B4-BE49-F238E27FC236}">
                <a16:creationId xmlns:a16="http://schemas.microsoft.com/office/drawing/2014/main" id="{BC7C94BC-6574-4892-83A3-E51AF4707577}"/>
              </a:ext>
            </a:extLst>
          </p:cNvPr>
          <p:cNvSpPr txBox="1">
            <a:spLocks/>
          </p:cNvSpPr>
          <p:nvPr/>
        </p:nvSpPr>
        <p:spPr>
          <a:xfrm>
            <a:off x="3021271" y="4256851"/>
            <a:ext cx="929780" cy="3467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rgbClr val="FFFF00"/>
            </a:solidFill>
            <a:prstDash val="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400" dirty="0"/>
              <a:t>     LED</a:t>
            </a:r>
          </a:p>
        </p:txBody>
      </p:sp>
      <p:sp>
        <p:nvSpPr>
          <p:cNvPr id="109" name="Title 1">
            <a:extLst>
              <a:ext uri="{FF2B5EF4-FFF2-40B4-BE49-F238E27FC236}">
                <a16:creationId xmlns:a16="http://schemas.microsoft.com/office/drawing/2014/main" id="{AA54BAC5-9757-4320-B06E-8BAC440622E2}"/>
              </a:ext>
            </a:extLst>
          </p:cNvPr>
          <p:cNvSpPr txBox="1">
            <a:spLocks/>
          </p:cNvSpPr>
          <p:nvPr/>
        </p:nvSpPr>
        <p:spPr>
          <a:xfrm>
            <a:off x="1627478" y="4565125"/>
            <a:ext cx="929780" cy="70007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400" dirty="0"/>
              <a:t>     Reg</a:t>
            </a: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B8C292E9-B048-4446-A2FD-F809C958E45B}"/>
              </a:ext>
            </a:extLst>
          </p:cNvPr>
          <p:cNvCxnSpPr>
            <a:cxnSpLocks/>
          </p:cNvCxnSpPr>
          <p:nvPr/>
        </p:nvCxnSpPr>
        <p:spPr>
          <a:xfrm flipV="1">
            <a:off x="1222732" y="4906889"/>
            <a:ext cx="401728" cy="3025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1F3020C7-1639-42BF-BDCC-CDBD843FBA0E}"/>
              </a:ext>
            </a:extLst>
          </p:cNvPr>
          <p:cNvSpPr txBox="1"/>
          <p:nvPr/>
        </p:nvSpPr>
        <p:spPr>
          <a:xfrm>
            <a:off x="6789406" y="2957578"/>
            <a:ext cx="489630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7200" dirty="0">
                <a:solidFill>
                  <a:schemeClr val="bg1"/>
                </a:solidFill>
              </a:rPr>
              <a:t>Triple Port Register Patterns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05710E6-68FB-41CA-8A1D-BFD3D9A37316}"/>
              </a:ext>
            </a:extLst>
          </p:cNvPr>
          <p:cNvCxnSpPr>
            <a:cxnSpLocks/>
          </p:cNvCxnSpPr>
          <p:nvPr/>
        </p:nvCxnSpPr>
        <p:spPr>
          <a:xfrm>
            <a:off x="3305292" y="471736"/>
            <a:ext cx="0" cy="252000"/>
          </a:xfrm>
          <a:prstGeom prst="straightConnector1">
            <a:avLst/>
          </a:prstGeom>
          <a:ln w="412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D19C08CC-162C-4B0F-90BA-FC274650224F}"/>
              </a:ext>
            </a:extLst>
          </p:cNvPr>
          <p:cNvSpPr txBox="1"/>
          <p:nvPr/>
        </p:nvSpPr>
        <p:spPr>
          <a:xfrm>
            <a:off x="3328362" y="374991"/>
            <a:ext cx="573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OE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134A428-370C-4496-9269-25AD7C79DC34}"/>
              </a:ext>
            </a:extLst>
          </p:cNvPr>
          <p:cNvCxnSpPr/>
          <p:nvPr/>
        </p:nvCxnSpPr>
        <p:spPr>
          <a:xfrm>
            <a:off x="3274812" y="1553776"/>
            <a:ext cx="0" cy="252000"/>
          </a:xfrm>
          <a:prstGeom prst="straightConnector1">
            <a:avLst/>
          </a:prstGeom>
          <a:ln w="412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4909B08-6B11-44C8-96D2-A954116B9602}"/>
              </a:ext>
            </a:extLst>
          </p:cNvPr>
          <p:cNvCxnSpPr/>
          <p:nvPr/>
        </p:nvCxnSpPr>
        <p:spPr>
          <a:xfrm>
            <a:off x="4921932" y="3782288"/>
            <a:ext cx="0" cy="252000"/>
          </a:xfrm>
          <a:prstGeom prst="straightConnector1">
            <a:avLst/>
          </a:prstGeom>
          <a:ln w="412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A591EC2-9618-4CAF-B6B1-6CDB3214C5B7}"/>
              </a:ext>
            </a:extLst>
          </p:cNvPr>
          <p:cNvSpPr txBox="1"/>
          <p:nvPr/>
        </p:nvSpPr>
        <p:spPr>
          <a:xfrm>
            <a:off x="4951809" y="3694963"/>
            <a:ext cx="573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OE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6C297A9-0DCB-4001-87FA-41614345C2DD}"/>
              </a:ext>
            </a:extLst>
          </p:cNvPr>
          <p:cNvCxnSpPr/>
          <p:nvPr/>
        </p:nvCxnSpPr>
        <p:spPr>
          <a:xfrm>
            <a:off x="4891452" y="4864328"/>
            <a:ext cx="0" cy="252000"/>
          </a:xfrm>
          <a:prstGeom prst="straightConnector1">
            <a:avLst/>
          </a:prstGeom>
          <a:ln w="412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4EBEF1A-4DC5-4699-A38E-959C337208A6}"/>
              </a:ext>
            </a:extLst>
          </p:cNvPr>
          <p:cNvCxnSpPr/>
          <p:nvPr/>
        </p:nvCxnSpPr>
        <p:spPr>
          <a:xfrm>
            <a:off x="8584536" y="544306"/>
            <a:ext cx="0" cy="252000"/>
          </a:xfrm>
          <a:prstGeom prst="straightConnector1">
            <a:avLst/>
          </a:prstGeom>
          <a:ln w="412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C9C342F9-64A5-48CD-87C7-A96BDB42C57A}"/>
              </a:ext>
            </a:extLst>
          </p:cNvPr>
          <p:cNvSpPr txBox="1"/>
          <p:nvPr/>
        </p:nvSpPr>
        <p:spPr>
          <a:xfrm>
            <a:off x="8595039" y="456981"/>
            <a:ext cx="573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OE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D5947F67-A872-4544-B9AE-BD9831F79F3C}"/>
              </a:ext>
            </a:extLst>
          </p:cNvPr>
          <p:cNvCxnSpPr/>
          <p:nvPr/>
        </p:nvCxnSpPr>
        <p:spPr>
          <a:xfrm>
            <a:off x="8554056" y="1626346"/>
            <a:ext cx="0" cy="252000"/>
          </a:xfrm>
          <a:prstGeom prst="straightConnector1">
            <a:avLst/>
          </a:prstGeom>
          <a:ln w="412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609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6D94087-D975-4C0A-9C22-BFF46A76CEA1}"/>
              </a:ext>
            </a:extLst>
          </p:cNvPr>
          <p:cNvGrpSpPr/>
          <p:nvPr/>
        </p:nvGrpSpPr>
        <p:grpSpPr>
          <a:xfrm>
            <a:off x="442067" y="879597"/>
            <a:ext cx="11312668" cy="5860436"/>
            <a:chOff x="442067" y="879597"/>
            <a:chExt cx="11312668" cy="5860436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497916BC-E657-4FAD-BBDA-BFF652F88488}"/>
                </a:ext>
              </a:extLst>
            </p:cNvPr>
            <p:cNvSpPr txBox="1">
              <a:spLocks/>
            </p:cNvSpPr>
            <p:nvPr/>
          </p:nvSpPr>
          <p:spPr>
            <a:xfrm>
              <a:off x="3150373" y="2731328"/>
              <a:ext cx="929780" cy="7000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en-GB" sz="1400" dirty="0"/>
                <a:t>     </a:t>
              </a:r>
              <a:r>
                <a:rPr lang="en-GB" sz="1400" dirty="0" err="1"/>
                <a:t>Buf</a:t>
              </a:r>
              <a:r>
                <a:rPr lang="en-GB" sz="1400" dirty="0"/>
                <a:t> B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0A6CF68-C680-45D2-9987-BA7A8FDC0DCA}"/>
                </a:ext>
              </a:extLst>
            </p:cNvPr>
            <p:cNvSpPr txBox="1"/>
            <p:nvPr/>
          </p:nvSpPr>
          <p:spPr>
            <a:xfrm>
              <a:off x="4745831" y="1750430"/>
              <a:ext cx="468679" cy="409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QA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2281A35-A6CD-4108-8F01-B53D7F25B059}"/>
                </a:ext>
              </a:extLst>
            </p:cNvPr>
            <p:cNvSpPr txBox="1"/>
            <p:nvPr/>
          </p:nvSpPr>
          <p:spPr>
            <a:xfrm>
              <a:off x="4710592" y="2926369"/>
              <a:ext cx="5039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QB</a:t>
              </a:r>
            </a:p>
          </p:txBody>
        </p: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7451FAFA-BB80-4B11-BE20-DB219F10F5AF}"/>
                </a:ext>
              </a:extLst>
            </p:cNvPr>
            <p:cNvCxnSpPr>
              <a:cxnSpLocks/>
              <a:stCxn id="4" idx="3"/>
              <a:endCxn id="20" idx="1"/>
            </p:cNvCxnSpPr>
            <p:nvPr/>
          </p:nvCxnSpPr>
          <p:spPr>
            <a:xfrm flipV="1">
              <a:off x="4080153" y="3080258"/>
              <a:ext cx="630439" cy="1106"/>
            </a:xfrm>
            <a:prstGeom prst="bentConnector3">
              <a:avLst>
                <a:gd name="adj1" fmla="val 50000"/>
              </a:avLst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itle 1">
              <a:extLst>
                <a:ext uri="{FF2B5EF4-FFF2-40B4-BE49-F238E27FC236}">
                  <a16:creationId xmlns:a16="http://schemas.microsoft.com/office/drawing/2014/main" id="{1E217EE3-8FE2-4DEB-94E3-17E1BFB87445}"/>
                </a:ext>
              </a:extLst>
            </p:cNvPr>
            <p:cNvSpPr txBox="1">
              <a:spLocks/>
            </p:cNvSpPr>
            <p:nvPr/>
          </p:nvSpPr>
          <p:spPr>
            <a:xfrm>
              <a:off x="3150372" y="1605221"/>
              <a:ext cx="929780" cy="7000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en-GB" sz="1400" dirty="0"/>
                <a:t>     </a:t>
              </a:r>
              <a:r>
                <a:rPr lang="en-GB" sz="1400" dirty="0" err="1"/>
                <a:t>Buf</a:t>
              </a:r>
              <a:r>
                <a:rPr lang="en-GB" sz="1400" dirty="0"/>
                <a:t> A</a:t>
              </a:r>
            </a:p>
          </p:txBody>
        </p: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19E608C2-4721-4466-BC01-E675E74A9125}"/>
                </a:ext>
              </a:extLst>
            </p:cNvPr>
            <p:cNvCxnSpPr>
              <a:cxnSpLocks/>
              <a:endCxn id="43" idx="1"/>
            </p:cNvCxnSpPr>
            <p:nvPr/>
          </p:nvCxnSpPr>
          <p:spPr>
            <a:xfrm flipV="1">
              <a:off x="2519211" y="1955257"/>
              <a:ext cx="631161" cy="556093"/>
            </a:xfrm>
            <a:prstGeom prst="bentConnector3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43611C21-2966-4C7A-946D-8E82E30EF553}"/>
                </a:ext>
              </a:extLst>
            </p:cNvPr>
            <p:cNvCxnSpPr>
              <a:cxnSpLocks/>
              <a:stCxn id="43" idx="3"/>
              <a:endCxn id="18" idx="1"/>
            </p:cNvCxnSpPr>
            <p:nvPr/>
          </p:nvCxnSpPr>
          <p:spPr>
            <a:xfrm flipV="1">
              <a:off x="4080152" y="1955256"/>
              <a:ext cx="665679" cy="1"/>
            </a:xfrm>
            <a:prstGeom prst="bentConnector3">
              <a:avLst>
                <a:gd name="adj1" fmla="val 50000"/>
              </a:avLst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itle 1">
              <a:extLst>
                <a:ext uri="{FF2B5EF4-FFF2-40B4-BE49-F238E27FC236}">
                  <a16:creationId xmlns:a16="http://schemas.microsoft.com/office/drawing/2014/main" id="{D2222D2B-668A-41BC-9236-DE8A3A2AE25A}"/>
                </a:ext>
              </a:extLst>
            </p:cNvPr>
            <p:cNvSpPr txBox="1">
              <a:spLocks/>
            </p:cNvSpPr>
            <p:nvPr/>
          </p:nvSpPr>
          <p:spPr>
            <a:xfrm>
              <a:off x="8479593" y="2810273"/>
              <a:ext cx="929780" cy="70007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en-GB" sz="1400" dirty="0"/>
                <a:t>     Reg B</a:t>
              </a:r>
            </a:p>
          </p:txBody>
        </p:sp>
        <p:cxnSp>
          <p:nvCxnSpPr>
            <p:cNvPr id="81" name="Connector: Elbow 80">
              <a:extLst>
                <a:ext uri="{FF2B5EF4-FFF2-40B4-BE49-F238E27FC236}">
                  <a16:creationId xmlns:a16="http://schemas.microsoft.com/office/drawing/2014/main" id="{D70549B2-FF2E-4F75-A986-72DB37F718B2}"/>
                </a:ext>
              </a:extLst>
            </p:cNvPr>
            <p:cNvCxnSpPr>
              <a:cxnSpLocks/>
              <a:stCxn id="84" idx="3"/>
              <a:endCxn id="80" idx="1"/>
            </p:cNvCxnSpPr>
            <p:nvPr/>
          </p:nvCxnSpPr>
          <p:spPr>
            <a:xfrm>
              <a:off x="7370227" y="2617072"/>
              <a:ext cx="1109366" cy="543237"/>
            </a:xfrm>
            <a:prstGeom prst="bentConnector3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C75FCCB-97D1-4C4A-ACB8-E07564BF8A91}"/>
                </a:ext>
              </a:extLst>
            </p:cNvPr>
            <p:cNvSpPr txBox="1"/>
            <p:nvPr/>
          </p:nvSpPr>
          <p:spPr>
            <a:xfrm>
              <a:off x="10075051" y="1829375"/>
              <a:ext cx="468679" cy="409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QA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A47BE00-4361-4CCE-9D0B-920675747C27}"/>
                </a:ext>
              </a:extLst>
            </p:cNvPr>
            <p:cNvSpPr txBox="1"/>
            <p:nvPr/>
          </p:nvSpPr>
          <p:spPr>
            <a:xfrm>
              <a:off x="10039812" y="3005314"/>
              <a:ext cx="5039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QB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E1F0D11-40DC-48CA-A018-F6B718AEAB1A}"/>
                </a:ext>
              </a:extLst>
            </p:cNvPr>
            <p:cNvSpPr txBox="1"/>
            <p:nvPr/>
          </p:nvSpPr>
          <p:spPr>
            <a:xfrm>
              <a:off x="6901548" y="2463183"/>
              <a:ext cx="468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    D</a:t>
              </a:r>
            </a:p>
          </p:txBody>
        </p: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8DFD2B7F-79B8-4662-8799-7B958D56F5AD}"/>
                </a:ext>
              </a:extLst>
            </p:cNvPr>
            <p:cNvCxnSpPr>
              <a:cxnSpLocks/>
              <a:stCxn id="80" idx="3"/>
              <a:endCxn id="83" idx="1"/>
            </p:cNvCxnSpPr>
            <p:nvPr/>
          </p:nvCxnSpPr>
          <p:spPr>
            <a:xfrm flipV="1">
              <a:off x="9409373" y="3159203"/>
              <a:ext cx="630439" cy="1106"/>
            </a:xfrm>
            <a:prstGeom prst="bentConnector3">
              <a:avLst>
                <a:gd name="adj1" fmla="val 50000"/>
              </a:avLst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itle 1">
              <a:extLst>
                <a:ext uri="{FF2B5EF4-FFF2-40B4-BE49-F238E27FC236}">
                  <a16:creationId xmlns:a16="http://schemas.microsoft.com/office/drawing/2014/main" id="{445526F5-C3F2-4F9D-B7D2-63B53F8EC209}"/>
                </a:ext>
              </a:extLst>
            </p:cNvPr>
            <p:cNvSpPr txBox="1">
              <a:spLocks/>
            </p:cNvSpPr>
            <p:nvPr/>
          </p:nvSpPr>
          <p:spPr>
            <a:xfrm>
              <a:off x="8479592" y="1684166"/>
              <a:ext cx="929780" cy="70007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en-GB" sz="1400" dirty="0"/>
                <a:t>     Reg A</a:t>
              </a:r>
            </a:p>
          </p:txBody>
        </p:sp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id="{91CA77B9-CCE7-4B84-A890-F01B47FDF0D9}"/>
                </a:ext>
              </a:extLst>
            </p:cNvPr>
            <p:cNvCxnSpPr>
              <a:cxnSpLocks/>
              <a:stCxn id="84" idx="3"/>
              <a:endCxn id="86" idx="1"/>
            </p:cNvCxnSpPr>
            <p:nvPr/>
          </p:nvCxnSpPr>
          <p:spPr>
            <a:xfrm flipV="1">
              <a:off x="7370227" y="2034202"/>
              <a:ext cx="1109365" cy="582870"/>
            </a:xfrm>
            <a:prstGeom prst="bentConnector3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or: Elbow 87">
              <a:extLst>
                <a:ext uri="{FF2B5EF4-FFF2-40B4-BE49-F238E27FC236}">
                  <a16:creationId xmlns:a16="http://schemas.microsoft.com/office/drawing/2014/main" id="{FF5DA1C5-49A7-4503-9DD9-1456B1DD640C}"/>
                </a:ext>
              </a:extLst>
            </p:cNvPr>
            <p:cNvCxnSpPr>
              <a:cxnSpLocks/>
              <a:stCxn id="86" idx="3"/>
              <a:endCxn id="82" idx="1"/>
            </p:cNvCxnSpPr>
            <p:nvPr/>
          </p:nvCxnSpPr>
          <p:spPr>
            <a:xfrm flipV="1">
              <a:off x="9409372" y="2034201"/>
              <a:ext cx="665679" cy="1"/>
            </a:xfrm>
            <a:prstGeom prst="bentConnector3">
              <a:avLst>
                <a:gd name="adj1" fmla="val 50000"/>
              </a:avLst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0390FAB9-D86E-4E34-8C21-458DD2FDE055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2519211" y="2511350"/>
              <a:ext cx="631162" cy="570014"/>
            </a:xfrm>
            <a:prstGeom prst="bentConnector3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itle 1">
              <a:extLst>
                <a:ext uri="{FF2B5EF4-FFF2-40B4-BE49-F238E27FC236}">
                  <a16:creationId xmlns:a16="http://schemas.microsoft.com/office/drawing/2014/main" id="{5A1F205E-C02D-44B4-A2EE-7660832FC272}"/>
                </a:ext>
              </a:extLst>
            </p:cNvPr>
            <p:cNvSpPr txBox="1">
              <a:spLocks/>
            </p:cNvSpPr>
            <p:nvPr/>
          </p:nvSpPr>
          <p:spPr>
            <a:xfrm>
              <a:off x="1593319" y="2158358"/>
              <a:ext cx="929780" cy="70007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en-GB" sz="1400" dirty="0"/>
                <a:t>     Reg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1B62D7F-1224-4D1A-ABC4-8BA021506523}"/>
                </a:ext>
              </a:extLst>
            </p:cNvPr>
            <p:cNvSpPr txBox="1"/>
            <p:nvPr/>
          </p:nvSpPr>
          <p:spPr>
            <a:xfrm>
              <a:off x="722912" y="2384238"/>
              <a:ext cx="468679" cy="25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    D</a:t>
              </a:r>
            </a:p>
          </p:txBody>
        </p:sp>
        <p:cxnSp>
          <p:nvCxnSpPr>
            <p:cNvPr id="101" name="Connector: Elbow 100">
              <a:extLst>
                <a:ext uri="{FF2B5EF4-FFF2-40B4-BE49-F238E27FC236}">
                  <a16:creationId xmlns:a16="http://schemas.microsoft.com/office/drawing/2014/main" id="{245F7390-070E-4E2C-A929-43F0E1C7B247}"/>
                </a:ext>
              </a:extLst>
            </p:cNvPr>
            <p:cNvCxnSpPr>
              <a:cxnSpLocks/>
              <a:stCxn id="59" idx="3"/>
              <a:endCxn id="57" idx="1"/>
            </p:cNvCxnSpPr>
            <p:nvPr/>
          </p:nvCxnSpPr>
          <p:spPr>
            <a:xfrm flipV="1">
              <a:off x="1191591" y="2508394"/>
              <a:ext cx="401728" cy="3025"/>
            </a:xfrm>
            <a:prstGeom prst="bentConnector3">
              <a:avLst>
                <a:gd name="adj1" fmla="val 50000"/>
              </a:avLst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CB9039CD-01AB-42FC-A294-C3E480C62C12}"/>
                </a:ext>
              </a:extLst>
            </p:cNvPr>
            <p:cNvSpPr txBox="1"/>
            <p:nvPr/>
          </p:nvSpPr>
          <p:spPr>
            <a:xfrm>
              <a:off x="722911" y="5670011"/>
              <a:ext cx="468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    D</a:t>
              </a:r>
            </a:p>
          </p:txBody>
        </p:sp>
        <p:cxnSp>
          <p:nvCxnSpPr>
            <p:cNvPr id="117" name="Connector: Elbow 116">
              <a:extLst>
                <a:ext uri="{FF2B5EF4-FFF2-40B4-BE49-F238E27FC236}">
                  <a16:creationId xmlns:a16="http://schemas.microsoft.com/office/drawing/2014/main" id="{55CFF242-4C25-434D-ACB2-2EB782B18AFA}"/>
                </a:ext>
              </a:extLst>
            </p:cNvPr>
            <p:cNvCxnSpPr>
              <a:cxnSpLocks/>
              <a:stCxn id="93" idx="3"/>
              <a:endCxn id="128" idx="2"/>
            </p:cNvCxnSpPr>
            <p:nvPr/>
          </p:nvCxnSpPr>
          <p:spPr>
            <a:xfrm flipV="1">
              <a:off x="2557258" y="5505259"/>
              <a:ext cx="928903" cy="311600"/>
            </a:xfrm>
            <a:prstGeom prst="bentConnector2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0608A18E-DC6D-4C5F-AC1F-4A5B3555F9D7}"/>
                </a:ext>
              </a:extLst>
            </p:cNvPr>
            <p:cNvSpPr txBox="1"/>
            <p:nvPr/>
          </p:nvSpPr>
          <p:spPr>
            <a:xfrm>
              <a:off x="6069080" y="879597"/>
              <a:ext cx="568565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.. than using a pair of tristate capable registers</a:t>
              </a:r>
            </a:p>
          </p:txBody>
        </p:sp>
        <p:sp>
          <p:nvSpPr>
            <p:cNvPr id="120" name="Title 1">
              <a:extLst>
                <a:ext uri="{FF2B5EF4-FFF2-40B4-BE49-F238E27FC236}">
                  <a16:creationId xmlns:a16="http://schemas.microsoft.com/office/drawing/2014/main" id="{9D6FEF10-CD9C-4A4E-8D86-93BAC16821B5}"/>
                </a:ext>
              </a:extLst>
            </p:cNvPr>
            <p:cNvSpPr txBox="1">
              <a:spLocks/>
            </p:cNvSpPr>
            <p:nvPr/>
          </p:nvSpPr>
          <p:spPr>
            <a:xfrm>
              <a:off x="4746762" y="6039961"/>
              <a:ext cx="929780" cy="7000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en-GB" sz="1400" dirty="0"/>
                <a:t>     </a:t>
              </a:r>
              <a:r>
                <a:rPr lang="en-GB" sz="1400" dirty="0" err="1"/>
                <a:t>Buf</a:t>
              </a:r>
              <a:r>
                <a:rPr lang="en-GB" sz="1400" dirty="0"/>
                <a:t> B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E5C91BA6-1956-4B02-8EB6-05CB8740F8F1}"/>
                </a:ext>
              </a:extLst>
            </p:cNvPr>
            <p:cNvSpPr txBox="1"/>
            <p:nvPr/>
          </p:nvSpPr>
          <p:spPr>
            <a:xfrm>
              <a:off x="6016254" y="5059063"/>
              <a:ext cx="468679" cy="409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QA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3574A3E-3C88-4437-97CA-7F7B28095A78}"/>
                </a:ext>
              </a:extLst>
            </p:cNvPr>
            <p:cNvSpPr txBox="1"/>
            <p:nvPr/>
          </p:nvSpPr>
          <p:spPr>
            <a:xfrm>
              <a:off x="5981015" y="6235002"/>
              <a:ext cx="5039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QB</a:t>
              </a:r>
            </a:p>
          </p:txBody>
        </p:sp>
        <p:cxnSp>
          <p:nvCxnSpPr>
            <p:cNvPr id="123" name="Connector: Elbow 122">
              <a:extLst>
                <a:ext uri="{FF2B5EF4-FFF2-40B4-BE49-F238E27FC236}">
                  <a16:creationId xmlns:a16="http://schemas.microsoft.com/office/drawing/2014/main" id="{68D7697A-A598-4B8B-8E32-7196BFDC5D54}"/>
                </a:ext>
              </a:extLst>
            </p:cNvPr>
            <p:cNvCxnSpPr>
              <a:cxnSpLocks/>
              <a:stCxn id="120" idx="3"/>
              <a:endCxn id="122" idx="1"/>
            </p:cNvCxnSpPr>
            <p:nvPr/>
          </p:nvCxnSpPr>
          <p:spPr>
            <a:xfrm flipV="1">
              <a:off x="5676542" y="6388891"/>
              <a:ext cx="304473" cy="1106"/>
            </a:xfrm>
            <a:prstGeom prst="bentConnector3">
              <a:avLst>
                <a:gd name="adj1" fmla="val 50000"/>
              </a:avLst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itle 1">
              <a:extLst>
                <a:ext uri="{FF2B5EF4-FFF2-40B4-BE49-F238E27FC236}">
                  <a16:creationId xmlns:a16="http://schemas.microsoft.com/office/drawing/2014/main" id="{EB60F9FB-33DD-46D3-93B7-870FEC26322B}"/>
                </a:ext>
              </a:extLst>
            </p:cNvPr>
            <p:cNvSpPr txBox="1">
              <a:spLocks/>
            </p:cNvSpPr>
            <p:nvPr/>
          </p:nvSpPr>
          <p:spPr>
            <a:xfrm>
              <a:off x="4746761" y="4913854"/>
              <a:ext cx="929780" cy="7000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en-GB" sz="1400" dirty="0"/>
                <a:t>     </a:t>
              </a:r>
              <a:r>
                <a:rPr lang="en-GB" sz="1400" dirty="0" err="1"/>
                <a:t>Buf</a:t>
              </a:r>
              <a:r>
                <a:rPr lang="en-GB" sz="1400" dirty="0"/>
                <a:t> A</a:t>
              </a:r>
            </a:p>
          </p:txBody>
        </p:sp>
        <p:cxnSp>
          <p:nvCxnSpPr>
            <p:cNvPr id="125" name="Connector: Elbow 124">
              <a:extLst>
                <a:ext uri="{FF2B5EF4-FFF2-40B4-BE49-F238E27FC236}">
                  <a16:creationId xmlns:a16="http://schemas.microsoft.com/office/drawing/2014/main" id="{43908B08-961D-4F95-95A4-DFD702737A12}"/>
                </a:ext>
              </a:extLst>
            </p:cNvPr>
            <p:cNvCxnSpPr>
              <a:cxnSpLocks/>
              <a:stCxn id="93" idx="3"/>
              <a:endCxn id="124" idx="1"/>
            </p:cNvCxnSpPr>
            <p:nvPr/>
          </p:nvCxnSpPr>
          <p:spPr>
            <a:xfrm flipV="1">
              <a:off x="2557258" y="5263890"/>
              <a:ext cx="2189503" cy="552969"/>
            </a:xfrm>
            <a:prstGeom prst="bentConnector3">
              <a:avLst>
                <a:gd name="adj1" fmla="val 84628"/>
              </a:avLst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or: Elbow 125">
              <a:extLst>
                <a:ext uri="{FF2B5EF4-FFF2-40B4-BE49-F238E27FC236}">
                  <a16:creationId xmlns:a16="http://schemas.microsoft.com/office/drawing/2014/main" id="{1D9F7E34-12D6-490A-B93C-CB84079EA012}"/>
                </a:ext>
              </a:extLst>
            </p:cNvPr>
            <p:cNvCxnSpPr>
              <a:cxnSpLocks/>
              <a:stCxn id="124" idx="3"/>
              <a:endCxn id="121" idx="1"/>
            </p:cNvCxnSpPr>
            <p:nvPr/>
          </p:nvCxnSpPr>
          <p:spPr>
            <a:xfrm flipV="1">
              <a:off x="5676541" y="5263889"/>
              <a:ext cx="339713" cy="1"/>
            </a:xfrm>
            <a:prstGeom prst="bentConnector3">
              <a:avLst>
                <a:gd name="adj1" fmla="val 50000"/>
              </a:avLst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or: Elbow 126">
              <a:extLst>
                <a:ext uri="{FF2B5EF4-FFF2-40B4-BE49-F238E27FC236}">
                  <a16:creationId xmlns:a16="http://schemas.microsoft.com/office/drawing/2014/main" id="{E04282F1-5277-4CD9-A2B1-171F104F050D}"/>
                </a:ext>
              </a:extLst>
            </p:cNvPr>
            <p:cNvCxnSpPr>
              <a:cxnSpLocks/>
              <a:stCxn id="93" idx="3"/>
              <a:endCxn id="120" idx="1"/>
            </p:cNvCxnSpPr>
            <p:nvPr/>
          </p:nvCxnSpPr>
          <p:spPr>
            <a:xfrm>
              <a:off x="2557258" y="5816859"/>
              <a:ext cx="2189504" cy="573138"/>
            </a:xfrm>
            <a:prstGeom prst="bentConnector3">
              <a:avLst>
                <a:gd name="adj1" fmla="val 84628"/>
              </a:avLst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itle 1">
              <a:extLst>
                <a:ext uri="{FF2B5EF4-FFF2-40B4-BE49-F238E27FC236}">
                  <a16:creationId xmlns:a16="http://schemas.microsoft.com/office/drawing/2014/main" id="{55CC6F7D-D20A-4457-9E2D-FD8E632CCF17}"/>
                </a:ext>
              </a:extLst>
            </p:cNvPr>
            <p:cNvSpPr txBox="1">
              <a:spLocks/>
            </p:cNvSpPr>
            <p:nvPr/>
          </p:nvSpPr>
          <p:spPr>
            <a:xfrm>
              <a:off x="3021271" y="5158549"/>
              <a:ext cx="929780" cy="34671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rgbClr val="FFFF00"/>
              </a:solidFill>
              <a:prstDash val="dash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en-GB" sz="1400" dirty="0"/>
                <a:t>     LED</a:t>
              </a:r>
            </a:p>
          </p:txBody>
        </p:sp>
        <p:sp>
          <p:nvSpPr>
            <p:cNvPr id="93" name="Title 1">
              <a:extLst>
                <a:ext uri="{FF2B5EF4-FFF2-40B4-BE49-F238E27FC236}">
                  <a16:creationId xmlns:a16="http://schemas.microsoft.com/office/drawing/2014/main" id="{732D574B-BD6A-4206-9D80-5CB95B82E14F}"/>
                </a:ext>
              </a:extLst>
            </p:cNvPr>
            <p:cNvSpPr txBox="1">
              <a:spLocks/>
            </p:cNvSpPr>
            <p:nvPr/>
          </p:nvSpPr>
          <p:spPr>
            <a:xfrm>
              <a:off x="1627478" y="5466823"/>
              <a:ext cx="929780" cy="70007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en-GB" sz="1400" dirty="0"/>
                <a:t>     Reg</a:t>
              </a:r>
            </a:p>
          </p:txBody>
        </p:sp>
        <p:cxnSp>
          <p:nvCxnSpPr>
            <p:cNvPr id="145" name="Connector: Elbow 144">
              <a:extLst>
                <a:ext uri="{FF2B5EF4-FFF2-40B4-BE49-F238E27FC236}">
                  <a16:creationId xmlns:a16="http://schemas.microsoft.com/office/drawing/2014/main" id="{B34FC429-3355-442C-A5CD-487FAAC72A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2732" y="5808587"/>
              <a:ext cx="401728" cy="3025"/>
            </a:xfrm>
            <a:prstGeom prst="bentConnector3">
              <a:avLst>
                <a:gd name="adj1" fmla="val 50000"/>
              </a:avLst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6342726C-42BC-4DB5-A713-C05F2886330A}"/>
                </a:ext>
              </a:extLst>
            </p:cNvPr>
            <p:cNvSpPr txBox="1"/>
            <p:nvPr/>
          </p:nvSpPr>
          <p:spPr>
            <a:xfrm>
              <a:off x="442067" y="896215"/>
              <a:ext cx="556351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Using a single register with two buffers is less efficient….</a:t>
              </a:r>
            </a:p>
          </p:txBody>
        </p:sp>
        <p:sp>
          <p:nvSpPr>
            <p:cNvPr id="1028" name="TextBox 1027">
              <a:extLst>
                <a:ext uri="{FF2B5EF4-FFF2-40B4-BE49-F238E27FC236}">
                  <a16:creationId xmlns:a16="http://schemas.microsoft.com/office/drawing/2014/main" id="{BA69FFA2-B3AA-4590-A130-1D6F74B80914}"/>
                </a:ext>
              </a:extLst>
            </p:cNvPr>
            <p:cNvSpPr txBox="1"/>
            <p:nvPr/>
          </p:nvSpPr>
          <p:spPr>
            <a:xfrm>
              <a:off x="776083" y="3950471"/>
              <a:ext cx="356235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However, using buffers is certainly handy for isolating LED indicators so that we can see what’s in the register …</a:t>
              </a:r>
            </a:p>
          </p:txBody>
        </p:sp>
        <p:cxnSp>
          <p:nvCxnSpPr>
            <p:cNvPr id="1060" name="Straight Arrow Connector 1059">
              <a:extLst>
                <a:ext uri="{FF2B5EF4-FFF2-40B4-BE49-F238E27FC236}">
                  <a16:creationId xmlns:a16="http://schemas.microsoft.com/office/drawing/2014/main" id="{E14CDD1E-8A13-402B-B28B-7D07D361AC8E}"/>
                </a:ext>
              </a:extLst>
            </p:cNvPr>
            <p:cNvCxnSpPr>
              <a:cxnSpLocks/>
            </p:cNvCxnSpPr>
            <p:nvPr/>
          </p:nvCxnSpPr>
          <p:spPr>
            <a:xfrm>
              <a:off x="3305292" y="1373434"/>
              <a:ext cx="0" cy="252000"/>
            </a:xfrm>
            <a:prstGeom prst="straightConnector1">
              <a:avLst/>
            </a:prstGeom>
            <a:ln w="412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5" name="TextBox 1064">
              <a:extLst>
                <a:ext uri="{FF2B5EF4-FFF2-40B4-BE49-F238E27FC236}">
                  <a16:creationId xmlns:a16="http://schemas.microsoft.com/office/drawing/2014/main" id="{14325C7E-11F7-48E9-BAAD-B7C8AA91269D}"/>
                </a:ext>
              </a:extLst>
            </p:cNvPr>
            <p:cNvSpPr txBox="1"/>
            <p:nvPr/>
          </p:nvSpPr>
          <p:spPr>
            <a:xfrm>
              <a:off x="3328362" y="1276689"/>
              <a:ext cx="5737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OE</a:t>
              </a:r>
            </a:p>
          </p:txBody>
        </p: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42DCF845-2A28-4A6A-A436-70990194B275}"/>
                </a:ext>
              </a:extLst>
            </p:cNvPr>
            <p:cNvCxnSpPr/>
            <p:nvPr/>
          </p:nvCxnSpPr>
          <p:spPr>
            <a:xfrm>
              <a:off x="3274812" y="2455474"/>
              <a:ext cx="0" cy="252000"/>
            </a:xfrm>
            <a:prstGeom prst="straightConnector1">
              <a:avLst/>
            </a:prstGeom>
            <a:ln w="412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6548C10F-4D4D-4B95-ADF7-D5F07A0E7406}"/>
                </a:ext>
              </a:extLst>
            </p:cNvPr>
            <p:cNvCxnSpPr/>
            <p:nvPr/>
          </p:nvCxnSpPr>
          <p:spPr>
            <a:xfrm>
              <a:off x="4921932" y="4683986"/>
              <a:ext cx="0" cy="252000"/>
            </a:xfrm>
            <a:prstGeom prst="straightConnector1">
              <a:avLst/>
            </a:prstGeom>
            <a:ln w="412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077F2341-A918-4CFF-BA06-EE6A1D51F959}"/>
                </a:ext>
              </a:extLst>
            </p:cNvPr>
            <p:cNvSpPr txBox="1"/>
            <p:nvPr/>
          </p:nvSpPr>
          <p:spPr>
            <a:xfrm>
              <a:off x="4951809" y="4596661"/>
              <a:ext cx="5737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OE</a:t>
              </a:r>
            </a:p>
          </p:txBody>
        </p: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B6A53FA6-EB3B-4FEF-9A26-5679F7973343}"/>
                </a:ext>
              </a:extLst>
            </p:cNvPr>
            <p:cNvCxnSpPr/>
            <p:nvPr/>
          </p:nvCxnSpPr>
          <p:spPr>
            <a:xfrm>
              <a:off x="4891452" y="5766026"/>
              <a:ext cx="0" cy="252000"/>
            </a:xfrm>
            <a:prstGeom prst="straightConnector1">
              <a:avLst/>
            </a:prstGeom>
            <a:ln w="412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E97F05CB-AC8F-4C45-9DD3-69E4F27DF90C}"/>
                </a:ext>
              </a:extLst>
            </p:cNvPr>
            <p:cNvCxnSpPr/>
            <p:nvPr/>
          </p:nvCxnSpPr>
          <p:spPr>
            <a:xfrm>
              <a:off x="8584536" y="1446004"/>
              <a:ext cx="0" cy="252000"/>
            </a:xfrm>
            <a:prstGeom prst="straightConnector1">
              <a:avLst/>
            </a:prstGeom>
            <a:ln w="412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BF605B7-4F58-42BD-8BA0-AB15DBAB6422}"/>
                </a:ext>
              </a:extLst>
            </p:cNvPr>
            <p:cNvSpPr txBox="1"/>
            <p:nvPr/>
          </p:nvSpPr>
          <p:spPr>
            <a:xfrm>
              <a:off x="8595039" y="1358679"/>
              <a:ext cx="5737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OE</a:t>
              </a:r>
            </a:p>
          </p:txBody>
        </p: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121D4E06-31D7-42AA-92B7-B71B91B11F00}"/>
                </a:ext>
              </a:extLst>
            </p:cNvPr>
            <p:cNvCxnSpPr/>
            <p:nvPr/>
          </p:nvCxnSpPr>
          <p:spPr>
            <a:xfrm>
              <a:off x="8554056" y="2528044"/>
              <a:ext cx="0" cy="252000"/>
            </a:xfrm>
            <a:prstGeom prst="straightConnector1">
              <a:avLst/>
            </a:prstGeom>
            <a:ln w="412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852E48F3-11F2-4EF9-A3BF-BADE3D1CAE3B}"/>
                </a:ext>
              </a:extLst>
            </p:cNvPr>
            <p:cNvSpPr txBox="1"/>
            <p:nvPr/>
          </p:nvSpPr>
          <p:spPr>
            <a:xfrm>
              <a:off x="8093600" y="3600622"/>
              <a:ext cx="209863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dirty="0"/>
                <a:t>        For example these devices …</a:t>
              </a:r>
            </a:p>
          </p:txBody>
        </p:sp>
        <p:pic>
          <p:nvPicPr>
            <p:cNvPr id="189" name="Picture 188">
              <a:extLst>
                <a:ext uri="{FF2B5EF4-FFF2-40B4-BE49-F238E27FC236}">
                  <a16:creationId xmlns:a16="http://schemas.microsoft.com/office/drawing/2014/main" id="{DADABC4A-1A36-44E5-8A1A-E45317942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64536" y="5327449"/>
              <a:ext cx="1019021" cy="1327211"/>
            </a:xfrm>
            <a:prstGeom prst="rect">
              <a:avLst/>
            </a:prstGeom>
          </p:spPr>
        </p:pic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64C01523-D2FF-4176-8801-3EE1BD5AD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68691" y="5312915"/>
              <a:ext cx="1036026" cy="1227275"/>
            </a:xfrm>
            <a:prstGeom prst="rect">
              <a:avLst/>
            </a:prstGeom>
          </p:spPr>
        </p:pic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66305808-C753-4B12-927A-6F820B864AF4}"/>
                </a:ext>
              </a:extLst>
            </p:cNvPr>
            <p:cNvSpPr/>
            <p:nvPr/>
          </p:nvSpPr>
          <p:spPr>
            <a:xfrm>
              <a:off x="9009419" y="6347059"/>
              <a:ext cx="237992" cy="21853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CA12E8FF-D515-4D15-94D3-B7BFAD8EC3EC}"/>
                </a:ext>
              </a:extLst>
            </p:cNvPr>
            <p:cNvSpPr/>
            <p:nvPr/>
          </p:nvSpPr>
          <p:spPr>
            <a:xfrm>
              <a:off x="10181649" y="6367410"/>
              <a:ext cx="237992" cy="21853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43685E1D-7429-499F-8B2F-36088E74F7EC}"/>
                </a:ext>
              </a:extLst>
            </p:cNvPr>
            <p:cNvSpPr/>
            <p:nvPr/>
          </p:nvSpPr>
          <p:spPr>
            <a:xfrm>
              <a:off x="8154598" y="5490110"/>
              <a:ext cx="237992" cy="21853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3025ED20-2149-4C71-85ED-A0B2A1C976F1}"/>
                </a:ext>
              </a:extLst>
            </p:cNvPr>
            <p:cNvSpPr/>
            <p:nvPr/>
          </p:nvSpPr>
          <p:spPr>
            <a:xfrm>
              <a:off x="9383201" y="5481066"/>
              <a:ext cx="237992" cy="21853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90" name="Picture 189">
              <a:extLst>
                <a:ext uri="{FF2B5EF4-FFF2-40B4-BE49-F238E27FC236}">
                  <a16:creationId xmlns:a16="http://schemas.microsoft.com/office/drawing/2014/main" id="{5D08350B-AE1A-4CEB-9494-1FD5B3595F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71808" y="3950016"/>
              <a:ext cx="1022076" cy="1256235"/>
            </a:xfrm>
            <a:prstGeom prst="rect">
              <a:avLst/>
            </a:prstGeom>
          </p:spPr>
        </p:pic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C0AA97D2-FDA7-4247-B04D-E5F1561F3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29113" y="3925421"/>
              <a:ext cx="1072661" cy="1310969"/>
            </a:xfrm>
            <a:prstGeom prst="rect">
              <a:avLst/>
            </a:prstGeom>
          </p:spPr>
        </p:pic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3F4D771C-267C-4514-9D45-B1BE269DA361}"/>
                </a:ext>
              </a:extLst>
            </p:cNvPr>
            <p:cNvSpPr/>
            <p:nvPr/>
          </p:nvSpPr>
          <p:spPr>
            <a:xfrm>
              <a:off x="8963264" y="5003744"/>
              <a:ext cx="237992" cy="21853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A1376232-141F-4D41-A9E8-422B2D5AD2C1}"/>
                </a:ext>
              </a:extLst>
            </p:cNvPr>
            <p:cNvSpPr/>
            <p:nvPr/>
          </p:nvSpPr>
          <p:spPr>
            <a:xfrm>
              <a:off x="10150527" y="5026155"/>
              <a:ext cx="237992" cy="21853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1A22DD5A-0ACB-4260-BFD3-50D9B3743B4E}"/>
                </a:ext>
              </a:extLst>
            </p:cNvPr>
            <p:cNvSpPr/>
            <p:nvPr/>
          </p:nvSpPr>
          <p:spPr>
            <a:xfrm>
              <a:off x="8150133" y="4115139"/>
              <a:ext cx="237992" cy="21853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6D6353AA-C9C7-4B01-BC48-5B1907F11EFE}"/>
                </a:ext>
              </a:extLst>
            </p:cNvPr>
            <p:cNvSpPr/>
            <p:nvPr/>
          </p:nvSpPr>
          <p:spPr>
            <a:xfrm>
              <a:off x="9325771" y="4110416"/>
              <a:ext cx="237992" cy="21853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0" name="TextBox 1069">
              <a:extLst>
                <a:ext uri="{FF2B5EF4-FFF2-40B4-BE49-F238E27FC236}">
                  <a16:creationId xmlns:a16="http://schemas.microsoft.com/office/drawing/2014/main" id="{339BC83F-EE7A-4AFA-B848-C0CCE6E9DA1E}"/>
                </a:ext>
              </a:extLst>
            </p:cNvPr>
            <p:cNvSpPr txBox="1"/>
            <p:nvPr/>
          </p:nvSpPr>
          <p:spPr>
            <a:xfrm>
              <a:off x="9558473" y="5665484"/>
              <a:ext cx="623176" cy="9002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050" dirty="0"/>
                <a:t>74573</a:t>
              </a:r>
            </a:p>
            <a:p>
              <a:pPr algn="ctr"/>
              <a:r>
                <a:rPr lang="en-GB" sz="1050" dirty="0"/>
                <a:t>Latch</a:t>
              </a:r>
            </a:p>
            <a:p>
              <a:pPr algn="ctr"/>
              <a:endParaRPr lang="en-GB" sz="1050" dirty="0"/>
            </a:p>
            <a:p>
              <a:pPr algn="ctr"/>
              <a:r>
                <a:rPr lang="en-GB" sz="1050" dirty="0"/>
                <a:t>Bus Pinout</a:t>
              </a:r>
            </a:p>
          </p:txBody>
        </p:sp>
        <p:sp>
          <p:nvSpPr>
            <p:cNvPr id="1071" name="TextBox 1070">
              <a:extLst>
                <a:ext uri="{FF2B5EF4-FFF2-40B4-BE49-F238E27FC236}">
                  <a16:creationId xmlns:a16="http://schemas.microsoft.com/office/drawing/2014/main" id="{A6A99AB2-9D23-4A2E-A2E5-B7931406CA84}"/>
                </a:ext>
              </a:extLst>
            </p:cNvPr>
            <p:cNvSpPr txBox="1"/>
            <p:nvPr/>
          </p:nvSpPr>
          <p:spPr>
            <a:xfrm>
              <a:off x="8392590" y="5665485"/>
              <a:ext cx="616829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050" dirty="0"/>
                <a:t>74373</a:t>
              </a:r>
            </a:p>
            <a:p>
              <a:pPr algn="ctr"/>
              <a:r>
                <a:rPr lang="en-GB" sz="1050" dirty="0"/>
                <a:t>Latch</a:t>
              </a:r>
            </a:p>
          </p:txBody>
        </p:sp>
        <p:sp>
          <p:nvSpPr>
            <p:cNvPr id="1072" name="TextBox 1071">
              <a:extLst>
                <a:ext uri="{FF2B5EF4-FFF2-40B4-BE49-F238E27FC236}">
                  <a16:creationId xmlns:a16="http://schemas.microsoft.com/office/drawing/2014/main" id="{D5D4D83B-47CF-45A8-B05A-17919694124F}"/>
                </a:ext>
              </a:extLst>
            </p:cNvPr>
            <p:cNvSpPr txBox="1"/>
            <p:nvPr/>
          </p:nvSpPr>
          <p:spPr>
            <a:xfrm>
              <a:off x="9582283" y="4231347"/>
              <a:ext cx="623176" cy="9002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050" dirty="0"/>
                <a:t>74574</a:t>
              </a:r>
            </a:p>
            <a:p>
              <a:pPr algn="ctr"/>
              <a:r>
                <a:rPr lang="en-GB" sz="1050" dirty="0"/>
                <a:t>Flipflop</a:t>
              </a:r>
            </a:p>
            <a:p>
              <a:pPr algn="ctr"/>
              <a:endParaRPr lang="en-GB" sz="1050" dirty="0"/>
            </a:p>
            <a:p>
              <a:pPr algn="ctr"/>
              <a:r>
                <a:rPr lang="en-GB" sz="1050" dirty="0"/>
                <a:t>Bus Pinout</a:t>
              </a:r>
            </a:p>
          </p:txBody>
        </p:sp>
        <p:sp>
          <p:nvSpPr>
            <p:cNvPr id="1073" name="TextBox 1072">
              <a:extLst>
                <a:ext uri="{FF2B5EF4-FFF2-40B4-BE49-F238E27FC236}">
                  <a16:creationId xmlns:a16="http://schemas.microsoft.com/office/drawing/2014/main" id="{66B37C1D-E325-4902-B202-F1137EC0A067}"/>
                </a:ext>
              </a:extLst>
            </p:cNvPr>
            <p:cNvSpPr txBox="1"/>
            <p:nvPr/>
          </p:nvSpPr>
          <p:spPr>
            <a:xfrm>
              <a:off x="8379735" y="4231347"/>
              <a:ext cx="616829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050" dirty="0"/>
                <a:t>74374</a:t>
              </a:r>
            </a:p>
            <a:p>
              <a:pPr algn="ctr"/>
              <a:r>
                <a:rPr lang="en-GB" sz="1050" dirty="0"/>
                <a:t>Flipflop</a:t>
              </a:r>
            </a:p>
          </p:txBody>
        </p:sp>
        <p:sp>
          <p:nvSpPr>
            <p:cNvPr id="1074" name="TextBox 1073">
              <a:extLst>
                <a:ext uri="{FF2B5EF4-FFF2-40B4-BE49-F238E27FC236}">
                  <a16:creationId xmlns:a16="http://schemas.microsoft.com/office/drawing/2014/main" id="{DC0EB1BC-C428-4D2C-B754-0417B00BFE09}"/>
                </a:ext>
              </a:extLst>
            </p:cNvPr>
            <p:cNvSpPr txBox="1"/>
            <p:nvPr/>
          </p:nvSpPr>
          <p:spPr>
            <a:xfrm>
              <a:off x="957250" y="6205331"/>
              <a:ext cx="281465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dirty="0"/>
                <a:t>… any latch or flipflop or parallel output device such as counters work in this context.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3053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TextBox 1055">
            <a:extLst>
              <a:ext uri="{FF2B5EF4-FFF2-40B4-BE49-F238E27FC236}">
                <a16:creationId xmlns:a16="http://schemas.microsoft.com/office/drawing/2014/main" id="{FD7D6486-F949-4134-87EB-03CADF2E5833}"/>
              </a:ext>
            </a:extLst>
          </p:cNvPr>
          <p:cNvSpPr txBox="1"/>
          <p:nvPr/>
        </p:nvSpPr>
        <p:spPr>
          <a:xfrm>
            <a:off x="1467744" y="38251"/>
            <a:ext cx="86073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Triple Port Register Patterns Using Dual Port Components</a:t>
            </a:r>
          </a:p>
        </p:txBody>
      </p:sp>
      <p:sp>
        <p:nvSpPr>
          <p:cNvPr id="65" name="Title 1">
            <a:extLst>
              <a:ext uri="{FF2B5EF4-FFF2-40B4-BE49-F238E27FC236}">
                <a16:creationId xmlns:a16="http://schemas.microsoft.com/office/drawing/2014/main" id="{05CCA471-693F-4C59-8843-63CE3FD4728F}"/>
              </a:ext>
            </a:extLst>
          </p:cNvPr>
          <p:cNvSpPr txBox="1">
            <a:spLocks/>
          </p:cNvSpPr>
          <p:nvPr/>
        </p:nvSpPr>
        <p:spPr>
          <a:xfrm>
            <a:off x="2928874" y="3267613"/>
            <a:ext cx="717016" cy="54478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100" dirty="0"/>
              <a:t>     Reg B</a:t>
            </a: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5E6CA860-BA63-4409-AA2D-22915F32B4E4}"/>
              </a:ext>
            </a:extLst>
          </p:cNvPr>
          <p:cNvCxnSpPr>
            <a:cxnSpLocks/>
            <a:stCxn id="69" idx="3"/>
            <a:endCxn id="65" idx="1"/>
          </p:cNvCxnSpPr>
          <p:nvPr/>
        </p:nvCxnSpPr>
        <p:spPr>
          <a:xfrm>
            <a:off x="2073368" y="2962062"/>
            <a:ext cx="855506" cy="577944"/>
          </a:xfrm>
          <a:prstGeom prst="bentConnector3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24AD69D-4F29-4421-BC73-796E0F4D6675}"/>
              </a:ext>
            </a:extLst>
          </p:cNvPr>
          <p:cNvSpPr txBox="1"/>
          <p:nvPr/>
        </p:nvSpPr>
        <p:spPr>
          <a:xfrm>
            <a:off x="4159238" y="2360929"/>
            <a:ext cx="361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QA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9EBE58D-3A25-4AC6-B4AB-A7AC10381AC8}"/>
              </a:ext>
            </a:extLst>
          </p:cNvPr>
          <p:cNvSpPr txBox="1"/>
          <p:nvPr/>
        </p:nvSpPr>
        <p:spPr>
          <a:xfrm>
            <a:off x="4132063" y="3407766"/>
            <a:ext cx="388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QB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BCEFB01-AEA3-4F90-BAC5-99C4042269CB}"/>
              </a:ext>
            </a:extLst>
          </p:cNvPr>
          <p:cNvSpPr txBox="1"/>
          <p:nvPr/>
        </p:nvSpPr>
        <p:spPr>
          <a:xfrm>
            <a:off x="1711938" y="2831257"/>
            <a:ext cx="361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  D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9C8FCDFB-BB16-4E04-A387-3B2ADCD5BB62}"/>
              </a:ext>
            </a:extLst>
          </p:cNvPr>
          <p:cNvCxnSpPr>
            <a:cxnSpLocks/>
            <a:stCxn id="65" idx="3"/>
            <a:endCxn id="68" idx="1"/>
          </p:cNvCxnSpPr>
          <p:nvPr/>
        </p:nvCxnSpPr>
        <p:spPr>
          <a:xfrm flipV="1">
            <a:off x="3645890" y="3538571"/>
            <a:ext cx="486173" cy="1435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itle 1">
            <a:extLst>
              <a:ext uri="{FF2B5EF4-FFF2-40B4-BE49-F238E27FC236}">
                <a16:creationId xmlns:a16="http://schemas.microsoft.com/office/drawing/2014/main" id="{6A01F142-8526-4E70-AE75-629273DEA5FE}"/>
              </a:ext>
            </a:extLst>
          </p:cNvPr>
          <p:cNvSpPr txBox="1">
            <a:spLocks/>
          </p:cNvSpPr>
          <p:nvPr/>
        </p:nvSpPr>
        <p:spPr>
          <a:xfrm>
            <a:off x="2928873" y="2220804"/>
            <a:ext cx="717016" cy="54478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100" dirty="0"/>
              <a:t>     Reg A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E4893FE8-40B2-4F57-B03C-B5CE73C6655E}"/>
              </a:ext>
            </a:extLst>
          </p:cNvPr>
          <p:cNvCxnSpPr>
            <a:cxnSpLocks/>
            <a:stCxn id="69" idx="3"/>
            <a:endCxn id="71" idx="1"/>
          </p:cNvCxnSpPr>
          <p:nvPr/>
        </p:nvCxnSpPr>
        <p:spPr>
          <a:xfrm flipV="1">
            <a:off x="2073368" y="2493197"/>
            <a:ext cx="855505" cy="468865"/>
          </a:xfrm>
          <a:prstGeom prst="bentConnector3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C00449A3-E5A0-4565-B61B-682C7C66E38A}"/>
              </a:ext>
            </a:extLst>
          </p:cNvPr>
          <p:cNvCxnSpPr>
            <a:cxnSpLocks/>
            <a:stCxn id="71" idx="3"/>
            <a:endCxn id="67" idx="1"/>
          </p:cNvCxnSpPr>
          <p:nvPr/>
        </p:nvCxnSpPr>
        <p:spPr>
          <a:xfrm flipV="1">
            <a:off x="3645889" y="2491734"/>
            <a:ext cx="513349" cy="1463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636E9FD7-F915-42F9-A081-BBA82B8A8124}"/>
              </a:ext>
            </a:extLst>
          </p:cNvPr>
          <p:cNvGrpSpPr/>
          <p:nvPr/>
        </p:nvGrpSpPr>
        <p:grpSpPr>
          <a:xfrm>
            <a:off x="2375261" y="2202247"/>
            <a:ext cx="547149" cy="261610"/>
            <a:chOff x="1202227" y="1088380"/>
            <a:chExt cx="547149" cy="261610"/>
          </a:xfrm>
        </p:grpSpPr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BB5C4ECB-20EB-4FE0-B596-BF8D5B6B8D74}"/>
                </a:ext>
              </a:extLst>
            </p:cNvPr>
            <p:cNvCxnSpPr>
              <a:cxnSpLocks/>
            </p:cNvCxnSpPr>
            <p:nvPr/>
          </p:nvCxnSpPr>
          <p:spPr>
            <a:xfrm>
              <a:off x="1533376" y="1220264"/>
              <a:ext cx="216000" cy="0"/>
            </a:xfrm>
            <a:prstGeom prst="straightConnector1">
              <a:avLst/>
            </a:prstGeom>
            <a:ln w="412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9EA7788-EFB6-4775-B2ED-47059B50D7E2}"/>
                </a:ext>
              </a:extLst>
            </p:cNvPr>
            <p:cNvSpPr txBox="1"/>
            <p:nvPr/>
          </p:nvSpPr>
          <p:spPr>
            <a:xfrm>
              <a:off x="1202227" y="1088380"/>
              <a:ext cx="4424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OE</a:t>
              </a:r>
            </a:p>
          </p:txBody>
        </p:sp>
      </p:grp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8927A76-C616-44BC-B6DB-295AD2B2D485}"/>
              </a:ext>
            </a:extLst>
          </p:cNvPr>
          <p:cNvCxnSpPr>
            <a:cxnSpLocks/>
          </p:cNvCxnSpPr>
          <p:nvPr/>
        </p:nvCxnSpPr>
        <p:spPr>
          <a:xfrm>
            <a:off x="2716009" y="3704086"/>
            <a:ext cx="216000" cy="0"/>
          </a:xfrm>
          <a:prstGeom prst="straightConnector1">
            <a:avLst/>
          </a:prstGeom>
          <a:ln w="412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8FF4825F-4281-4B3F-BBCF-CF978EB158EF}"/>
              </a:ext>
            </a:extLst>
          </p:cNvPr>
          <p:cNvSpPr txBox="1"/>
          <p:nvPr/>
        </p:nvSpPr>
        <p:spPr>
          <a:xfrm>
            <a:off x="2384860" y="3572202"/>
            <a:ext cx="442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OE</a:t>
            </a:r>
          </a:p>
        </p:txBody>
      </p:sp>
    </p:spTree>
    <p:extLst>
      <p:ext uri="{BB962C8B-B14F-4D97-AF65-F5344CB8AC3E}">
        <p14:creationId xmlns:p14="http://schemas.microsoft.com/office/powerpoint/2010/main" val="2358196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 1">
            <a:extLst>
              <a:ext uri="{FF2B5EF4-FFF2-40B4-BE49-F238E27FC236}">
                <a16:creationId xmlns:a16="http://schemas.microsoft.com/office/drawing/2014/main" id="{38633FF2-BC07-40C3-A77D-8131ACE08804}"/>
              </a:ext>
            </a:extLst>
          </p:cNvPr>
          <p:cNvSpPr txBox="1">
            <a:spLocks/>
          </p:cNvSpPr>
          <p:nvPr/>
        </p:nvSpPr>
        <p:spPr>
          <a:xfrm>
            <a:off x="8245782" y="4667465"/>
            <a:ext cx="717016" cy="54478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0" tIns="45720" rIns="3600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100" dirty="0"/>
              <a:t>     Reg B[1]</a:t>
            </a:r>
          </a:p>
        </p:txBody>
      </p: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0238AE36-AEC0-4786-9588-F49512C53EB5}"/>
              </a:ext>
            </a:extLst>
          </p:cNvPr>
          <p:cNvCxnSpPr>
            <a:cxnSpLocks/>
            <a:stCxn id="160" idx="3"/>
            <a:endCxn id="14" idx="1"/>
          </p:cNvCxnSpPr>
          <p:nvPr/>
        </p:nvCxnSpPr>
        <p:spPr>
          <a:xfrm flipV="1">
            <a:off x="8962798" y="4936683"/>
            <a:ext cx="656628" cy="3175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itle 1">
            <a:extLst>
              <a:ext uri="{FF2B5EF4-FFF2-40B4-BE49-F238E27FC236}">
                <a16:creationId xmlns:a16="http://schemas.microsoft.com/office/drawing/2014/main" id="{254E47D0-B00D-4E8D-A26A-F281466C48AF}"/>
              </a:ext>
            </a:extLst>
          </p:cNvPr>
          <p:cNvSpPr txBox="1">
            <a:spLocks/>
          </p:cNvSpPr>
          <p:nvPr/>
        </p:nvSpPr>
        <p:spPr>
          <a:xfrm>
            <a:off x="8043560" y="4284996"/>
            <a:ext cx="717016" cy="54478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0" tIns="45720" rIns="3600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100" dirty="0"/>
              <a:t>     Reg B[1]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66094F90-6D27-4AE8-BD83-B3A70B8D5A3B}"/>
              </a:ext>
            </a:extLst>
          </p:cNvPr>
          <p:cNvCxnSpPr>
            <a:cxnSpLocks/>
            <a:stCxn id="157" idx="3"/>
            <a:endCxn id="14" idx="1"/>
          </p:cNvCxnSpPr>
          <p:nvPr/>
        </p:nvCxnSpPr>
        <p:spPr>
          <a:xfrm>
            <a:off x="8760576" y="4557389"/>
            <a:ext cx="858850" cy="379294"/>
          </a:xfrm>
          <a:prstGeom prst="bentConnector3">
            <a:avLst>
              <a:gd name="adj1" fmla="val 40635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4D5C218C-0E31-43E2-8431-F2EE11B9CEEC}"/>
              </a:ext>
            </a:extLst>
          </p:cNvPr>
          <p:cNvSpPr txBox="1"/>
          <p:nvPr/>
        </p:nvSpPr>
        <p:spPr>
          <a:xfrm>
            <a:off x="9624190" y="1561791"/>
            <a:ext cx="361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QA</a:t>
            </a:r>
          </a:p>
        </p:txBody>
      </p:sp>
      <p:sp>
        <p:nvSpPr>
          <p:cNvPr id="144" name="Title 1">
            <a:extLst>
              <a:ext uri="{FF2B5EF4-FFF2-40B4-BE49-F238E27FC236}">
                <a16:creationId xmlns:a16="http://schemas.microsoft.com/office/drawing/2014/main" id="{B4CC3520-D96C-4B00-BA9B-D42801368D50}"/>
              </a:ext>
            </a:extLst>
          </p:cNvPr>
          <p:cNvSpPr txBox="1">
            <a:spLocks/>
          </p:cNvSpPr>
          <p:nvPr/>
        </p:nvSpPr>
        <p:spPr>
          <a:xfrm>
            <a:off x="8298564" y="1420598"/>
            <a:ext cx="717016" cy="54478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0" tIns="45720" rIns="3600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100" dirty="0"/>
              <a:t>     Reg A[3]</a:t>
            </a:r>
          </a:p>
        </p:txBody>
      </p: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50F675A1-AA2B-4402-BEC1-F6E8D7E541DF}"/>
              </a:ext>
            </a:extLst>
          </p:cNvPr>
          <p:cNvCxnSpPr>
            <a:cxnSpLocks/>
            <a:stCxn id="144" idx="3"/>
            <a:endCxn id="143" idx="1"/>
          </p:cNvCxnSpPr>
          <p:nvPr/>
        </p:nvCxnSpPr>
        <p:spPr>
          <a:xfrm flipV="1">
            <a:off x="9015580" y="1692596"/>
            <a:ext cx="608610" cy="395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9F220F0-7ABA-4B52-A7D6-A438784905F9}"/>
              </a:ext>
            </a:extLst>
          </p:cNvPr>
          <p:cNvGrpSpPr/>
          <p:nvPr/>
        </p:nvGrpSpPr>
        <p:grpSpPr>
          <a:xfrm>
            <a:off x="7751415" y="1414346"/>
            <a:ext cx="547149" cy="261610"/>
            <a:chOff x="1202227" y="1088380"/>
            <a:chExt cx="547149" cy="261610"/>
          </a:xfrm>
        </p:grpSpPr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2BF83C2F-F579-4049-A2CB-3674BB1B1457}"/>
                </a:ext>
              </a:extLst>
            </p:cNvPr>
            <p:cNvCxnSpPr>
              <a:cxnSpLocks/>
            </p:cNvCxnSpPr>
            <p:nvPr/>
          </p:nvCxnSpPr>
          <p:spPr>
            <a:xfrm>
              <a:off x="1533376" y="1220264"/>
              <a:ext cx="216000" cy="0"/>
            </a:xfrm>
            <a:prstGeom prst="straightConnector1">
              <a:avLst/>
            </a:prstGeom>
            <a:ln w="412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81EC71E8-9F8B-45CF-AF3A-14FD8A8C6C57}"/>
                </a:ext>
              </a:extLst>
            </p:cNvPr>
            <p:cNvSpPr txBox="1"/>
            <p:nvPr/>
          </p:nvSpPr>
          <p:spPr>
            <a:xfrm>
              <a:off x="1202227" y="1088380"/>
              <a:ext cx="4424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OE</a:t>
              </a:r>
            </a:p>
          </p:txBody>
        </p:sp>
      </p:grpSp>
      <p:sp>
        <p:nvSpPr>
          <p:cNvPr id="137" name="Title 1">
            <a:extLst>
              <a:ext uri="{FF2B5EF4-FFF2-40B4-BE49-F238E27FC236}">
                <a16:creationId xmlns:a16="http://schemas.microsoft.com/office/drawing/2014/main" id="{E4A47FEC-FA38-4D65-AE6D-8CEF2A72EEE5}"/>
              </a:ext>
            </a:extLst>
          </p:cNvPr>
          <p:cNvSpPr txBox="1">
            <a:spLocks/>
          </p:cNvSpPr>
          <p:nvPr/>
        </p:nvSpPr>
        <p:spPr>
          <a:xfrm>
            <a:off x="8156280" y="1771935"/>
            <a:ext cx="717016" cy="54478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0" tIns="45720" rIns="3600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100" dirty="0"/>
              <a:t>     Reg A[2]</a:t>
            </a:r>
          </a:p>
        </p:txBody>
      </p: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FAE0D148-C2E2-4C66-8BE8-D8BDB3CCF097}"/>
              </a:ext>
            </a:extLst>
          </p:cNvPr>
          <p:cNvCxnSpPr>
            <a:cxnSpLocks/>
            <a:stCxn id="137" idx="3"/>
            <a:endCxn id="143" idx="1"/>
          </p:cNvCxnSpPr>
          <p:nvPr/>
        </p:nvCxnSpPr>
        <p:spPr>
          <a:xfrm flipV="1">
            <a:off x="8873296" y="1692596"/>
            <a:ext cx="750894" cy="351732"/>
          </a:xfrm>
          <a:prstGeom prst="bentConnector3">
            <a:avLst>
              <a:gd name="adj1" fmla="val 38725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5B939916-80B9-4062-9056-E6B16225CF0E}"/>
              </a:ext>
            </a:extLst>
          </p:cNvPr>
          <p:cNvGrpSpPr/>
          <p:nvPr/>
        </p:nvGrpSpPr>
        <p:grpSpPr>
          <a:xfrm>
            <a:off x="7609131" y="1731819"/>
            <a:ext cx="547149" cy="261610"/>
            <a:chOff x="1202227" y="1088380"/>
            <a:chExt cx="547149" cy="261610"/>
          </a:xfrm>
        </p:grpSpPr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131988D2-D5EB-4D58-B38B-6C3CA2CC9B29}"/>
                </a:ext>
              </a:extLst>
            </p:cNvPr>
            <p:cNvCxnSpPr>
              <a:cxnSpLocks/>
            </p:cNvCxnSpPr>
            <p:nvPr/>
          </p:nvCxnSpPr>
          <p:spPr>
            <a:xfrm>
              <a:off x="1533376" y="1220264"/>
              <a:ext cx="216000" cy="0"/>
            </a:xfrm>
            <a:prstGeom prst="straightConnector1">
              <a:avLst/>
            </a:prstGeom>
            <a:ln w="412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9A42AA95-287F-4A2B-BE87-092E5633E0C9}"/>
                </a:ext>
              </a:extLst>
            </p:cNvPr>
            <p:cNvSpPr txBox="1"/>
            <p:nvPr/>
          </p:nvSpPr>
          <p:spPr>
            <a:xfrm>
              <a:off x="1202227" y="1088380"/>
              <a:ext cx="4424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OE</a:t>
              </a:r>
            </a:p>
          </p:txBody>
        </p:sp>
      </p:grpSp>
      <p:sp>
        <p:nvSpPr>
          <p:cNvPr id="131" name="Title 1">
            <a:extLst>
              <a:ext uri="{FF2B5EF4-FFF2-40B4-BE49-F238E27FC236}">
                <a16:creationId xmlns:a16="http://schemas.microsoft.com/office/drawing/2014/main" id="{C1F1EC5D-1253-4CEE-B491-4243DC189B28}"/>
              </a:ext>
            </a:extLst>
          </p:cNvPr>
          <p:cNvSpPr txBox="1">
            <a:spLocks/>
          </p:cNvSpPr>
          <p:nvPr/>
        </p:nvSpPr>
        <p:spPr>
          <a:xfrm>
            <a:off x="7891160" y="3899607"/>
            <a:ext cx="717016" cy="54478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0" tIns="45720" rIns="3600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100" dirty="0"/>
              <a:t>     Reg B[1]</a:t>
            </a:r>
          </a:p>
        </p:txBody>
      </p: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F8D58B23-C43F-4CEC-8102-268DBA6E7C77}"/>
              </a:ext>
            </a:extLst>
          </p:cNvPr>
          <p:cNvCxnSpPr>
            <a:cxnSpLocks/>
            <a:stCxn id="131" idx="3"/>
            <a:endCxn id="14" idx="1"/>
          </p:cNvCxnSpPr>
          <p:nvPr/>
        </p:nvCxnSpPr>
        <p:spPr>
          <a:xfrm>
            <a:off x="8608176" y="4172000"/>
            <a:ext cx="1011250" cy="764683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94FE807A-9AE8-41E5-A016-7FDA2B80DE29}"/>
              </a:ext>
            </a:extLst>
          </p:cNvPr>
          <p:cNvGrpSpPr/>
          <p:nvPr/>
        </p:nvGrpSpPr>
        <p:grpSpPr>
          <a:xfrm>
            <a:off x="7340021" y="4208237"/>
            <a:ext cx="547149" cy="261610"/>
            <a:chOff x="1202227" y="1088380"/>
            <a:chExt cx="547149" cy="261610"/>
          </a:xfrm>
        </p:grpSpPr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E807B06F-2D4B-4B97-B7EC-524E30F360EC}"/>
                </a:ext>
              </a:extLst>
            </p:cNvPr>
            <p:cNvCxnSpPr>
              <a:cxnSpLocks/>
            </p:cNvCxnSpPr>
            <p:nvPr/>
          </p:nvCxnSpPr>
          <p:spPr>
            <a:xfrm>
              <a:off x="1533376" y="1220264"/>
              <a:ext cx="216000" cy="0"/>
            </a:xfrm>
            <a:prstGeom prst="straightConnector1">
              <a:avLst/>
            </a:prstGeom>
            <a:ln w="412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74CB258-1DE1-4493-8167-F83588349501}"/>
                </a:ext>
              </a:extLst>
            </p:cNvPr>
            <p:cNvSpPr txBox="1"/>
            <p:nvPr/>
          </p:nvSpPr>
          <p:spPr>
            <a:xfrm>
              <a:off x="1202227" y="1088380"/>
              <a:ext cx="4424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OE</a:t>
              </a:r>
            </a:p>
          </p:txBody>
        </p:sp>
      </p:grpSp>
      <p:sp>
        <p:nvSpPr>
          <p:cNvPr id="104" name="Title 1">
            <a:extLst>
              <a:ext uri="{FF2B5EF4-FFF2-40B4-BE49-F238E27FC236}">
                <a16:creationId xmlns:a16="http://schemas.microsoft.com/office/drawing/2014/main" id="{C84F011C-00EB-4595-B637-D5ABDDCB98BB}"/>
              </a:ext>
            </a:extLst>
          </p:cNvPr>
          <p:cNvSpPr txBox="1">
            <a:spLocks/>
          </p:cNvSpPr>
          <p:nvPr/>
        </p:nvSpPr>
        <p:spPr>
          <a:xfrm>
            <a:off x="7984149" y="2107701"/>
            <a:ext cx="717016" cy="54478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0" tIns="45720" rIns="3600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100" dirty="0"/>
              <a:t>     Reg A[1]</a:t>
            </a: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8EA1D242-D47A-4BFD-8789-7448752F5CAA}"/>
              </a:ext>
            </a:extLst>
          </p:cNvPr>
          <p:cNvCxnSpPr>
            <a:cxnSpLocks/>
            <a:stCxn id="104" idx="3"/>
            <a:endCxn id="143" idx="1"/>
          </p:cNvCxnSpPr>
          <p:nvPr/>
        </p:nvCxnSpPr>
        <p:spPr>
          <a:xfrm flipV="1">
            <a:off x="8701165" y="1692596"/>
            <a:ext cx="923025" cy="687498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6" name="TextBox 1055">
            <a:extLst>
              <a:ext uri="{FF2B5EF4-FFF2-40B4-BE49-F238E27FC236}">
                <a16:creationId xmlns:a16="http://schemas.microsoft.com/office/drawing/2014/main" id="{FD7D6486-F949-4134-87EB-03CADF2E5833}"/>
              </a:ext>
            </a:extLst>
          </p:cNvPr>
          <p:cNvSpPr txBox="1"/>
          <p:nvPr/>
        </p:nvSpPr>
        <p:spPr>
          <a:xfrm>
            <a:off x="1467744" y="38251"/>
            <a:ext cx="86073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Triple Port Register Patterns Using Dual Port Components</a:t>
            </a:r>
          </a:p>
        </p:txBody>
      </p:sp>
      <p:sp>
        <p:nvSpPr>
          <p:cNvPr id="65" name="Title 1">
            <a:extLst>
              <a:ext uri="{FF2B5EF4-FFF2-40B4-BE49-F238E27FC236}">
                <a16:creationId xmlns:a16="http://schemas.microsoft.com/office/drawing/2014/main" id="{05CCA471-693F-4C59-8843-63CE3FD4728F}"/>
              </a:ext>
            </a:extLst>
          </p:cNvPr>
          <p:cNvSpPr txBox="1">
            <a:spLocks/>
          </p:cNvSpPr>
          <p:nvPr/>
        </p:nvSpPr>
        <p:spPr>
          <a:xfrm>
            <a:off x="2928874" y="3267613"/>
            <a:ext cx="717016" cy="54478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100" dirty="0"/>
              <a:t>     Reg B</a:t>
            </a: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5E6CA860-BA63-4409-AA2D-22915F32B4E4}"/>
              </a:ext>
            </a:extLst>
          </p:cNvPr>
          <p:cNvCxnSpPr>
            <a:cxnSpLocks/>
            <a:stCxn id="69" idx="3"/>
            <a:endCxn id="65" idx="1"/>
          </p:cNvCxnSpPr>
          <p:nvPr/>
        </p:nvCxnSpPr>
        <p:spPr>
          <a:xfrm>
            <a:off x="2073368" y="2962062"/>
            <a:ext cx="855506" cy="577944"/>
          </a:xfrm>
          <a:prstGeom prst="bentConnector3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24AD69D-4F29-4421-BC73-796E0F4D6675}"/>
              </a:ext>
            </a:extLst>
          </p:cNvPr>
          <p:cNvSpPr txBox="1"/>
          <p:nvPr/>
        </p:nvSpPr>
        <p:spPr>
          <a:xfrm>
            <a:off x="4159238" y="2360929"/>
            <a:ext cx="361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QA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9EBE58D-3A25-4AC6-B4AB-A7AC10381AC8}"/>
              </a:ext>
            </a:extLst>
          </p:cNvPr>
          <p:cNvSpPr txBox="1"/>
          <p:nvPr/>
        </p:nvSpPr>
        <p:spPr>
          <a:xfrm>
            <a:off x="4132063" y="3407766"/>
            <a:ext cx="388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QB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BCEFB01-AEA3-4F90-BAC5-99C4042269CB}"/>
              </a:ext>
            </a:extLst>
          </p:cNvPr>
          <p:cNvSpPr txBox="1"/>
          <p:nvPr/>
        </p:nvSpPr>
        <p:spPr>
          <a:xfrm>
            <a:off x="1711938" y="2831257"/>
            <a:ext cx="361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  D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9C8FCDFB-BB16-4E04-A387-3B2ADCD5BB62}"/>
              </a:ext>
            </a:extLst>
          </p:cNvPr>
          <p:cNvCxnSpPr>
            <a:cxnSpLocks/>
            <a:stCxn id="65" idx="3"/>
            <a:endCxn id="68" idx="1"/>
          </p:cNvCxnSpPr>
          <p:nvPr/>
        </p:nvCxnSpPr>
        <p:spPr>
          <a:xfrm flipV="1">
            <a:off x="3645890" y="3538571"/>
            <a:ext cx="486173" cy="1435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itle 1">
            <a:extLst>
              <a:ext uri="{FF2B5EF4-FFF2-40B4-BE49-F238E27FC236}">
                <a16:creationId xmlns:a16="http://schemas.microsoft.com/office/drawing/2014/main" id="{6A01F142-8526-4E70-AE75-629273DEA5FE}"/>
              </a:ext>
            </a:extLst>
          </p:cNvPr>
          <p:cNvSpPr txBox="1">
            <a:spLocks/>
          </p:cNvSpPr>
          <p:nvPr/>
        </p:nvSpPr>
        <p:spPr>
          <a:xfrm>
            <a:off x="2928873" y="2220804"/>
            <a:ext cx="717016" cy="54478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100" dirty="0"/>
              <a:t>     Reg A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E4893FE8-40B2-4F57-B03C-B5CE73C6655E}"/>
              </a:ext>
            </a:extLst>
          </p:cNvPr>
          <p:cNvCxnSpPr>
            <a:cxnSpLocks/>
            <a:stCxn id="69" idx="3"/>
            <a:endCxn id="71" idx="1"/>
          </p:cNvCxnSpPr>
          <p:nvPr/>
        </p:nvCxnSpPr>
        <p:spPr>
          <a:xfrm flipV="1">
            <a:off x="2073368" y="2493197"/>
            <a:ext cx="855505" cy="468865"/>
          </a:xfrm>
          <a:prstGeom prst="bentConnector3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C00449A3-E5A0-4565-B61B-682C7C66E38A}"/>
              </a:ext>
            </a:extLst>
          </p:cNvPr>
          <p:cNvCxnSpPr>
            <a:cxnSpLocks/>
            <a:stCxn id="71" idx="3"/>
            <a:endCxn id="67" idx="1"/>
          </p:cNvCxnSpPr>
          <p:nvPr/>
        </p:nvCxnSpPr>
        <p:spPr>
          <a:xfrm flipV="1">
            <a:off x="3645889" y="2491734"/>
            <a:ext cx="513349" cy="1463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636E9FD7-F915-42F9-A081-BBA82B8A8124}"/>
              </a:ext>
            </a:extLst>
          </p:cNvPr>
          <p:cNvGrpSpPr/>
          <p:nvPr/>
        </p:nvGrpSpPr>
        <p:grpSpPr>
          <a:xfrm>
            <a:off x="2375261" y="2202247"/>
            <a:ext cx="547149" cy="261610"/>
            <a:chOff x="1202227" y="1088380"/>
            <a:chExt cx="547149" cy="261610"/>
          </a:xfrm>
        </p:grpSpPr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BB5C4ECB-20EB-4FE0-B596-BF8D5B6B8D74}"/>
                </a:ext>
              </a:extLst>
            </p:cNvPr>
            <p:cNvCxnSpPr>
              <a:cxnSpLocks/>
            </p:cNvCxnSpPr>
            <p:nvPr/>
          </p:nvCxnSpPr>
          <p:spPr>
            <a:xfrm>
              <a:off x="1533376" y="1220264"/>
              <a:ext cx="216000" cy="0"/>
            </a:xfrm>
            <a:prstGeom prst="straightConnector1">
              <a:avLst/>
            </a:prstGeom>
            <a:ln w="412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9EA7788-EFB6-4775-B2ED-47059B50D7E2}"/>
                </a:ext>
              </a:extLst>
            </p:cNvPr>
            <p:cNvSpPr txBox="1"/>
            <p:nvPr/>
          </p:nvSpPr>
          <p:spPr>
            <a:xfrm>
              <a:off x="1202227" y="1088380"/>
              <a:ext cx="4424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OE</a:t>
              </a:r>
            </a:p>
          </p:txBody>
        </p:sp>
      </p:grpSp>
      <p:sp>
        <p:nvSpPr>
          <p:cNvPr id="79" name="Title 1">
            <a:extLst>
              <a:ext uri="{FF2B5EF4-FFF2-40B4-BE49-F238E27FC236}">
                <a16:creationId xmlns:a16="http://schemas.microsoft.com/office/drawing/2014/main" id="{005C9DB4-E861-477B-938C-CF3B6C3CB074}"/>
              </a:ext>
            </a:extLst>
          </p:cNvPr>
          <p:cNvSpPr txBox="1">
            <a:spLocks/>
          </p:cNvSpPr>
          <p:nvPr/>
        </p:nvSpPr>
        <p:spPr>
          <a:xfrm>
            <a:off x="7738760" y="3514216"/>
            <a:ext cx="717016" cy="54478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0" tIns="45720" rIns="3600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100" dirty="0"/>
              <a:t>     Reg B[0]</a:t>
            </a:r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7930AA0-D26A-4B69-86C0-1D99DDBD6A8E}"/>
              </a:ext>
            </a:extLst>
          </p:cNvPr>
          <p:cNvCxnSpPr>
            <a:cxnSpLocks/>
            <a:stCxn id="94" idx="3"/>
            <a:endCxn id="79" idx="1"/>
          </p:cNvCxnSpPr>
          <p:nvPr/>
        </p:nvCxnSpPr>
        <p:spPr>
          <a:xfrm>
            <a:off x="6883254" y="3188936"/>
            <a:ext cx="855506" cy="597673"/>
          </a:xfrm>
          <a:prstGeom prst="bentConnector3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205A7F73-2AA5-467A-8795-2018CB4C39FF}"/>
              </a:ext>
            </a:extLst>
          </p:cNvPr>
          <p:cNvSpPr txBox="1"/>
          <p:nvPr/>
        </p:nvSpPr>
        <p:spPr>
          <a:xfrm>
            <a:off x="6521824" y="3058131"/>
            <a:ext cx="361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 D</a:t>
            </a:r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2EB695B8-47CE-40EB-8CD9-CB3D42E44B9D}"/>
              </a:ext>
            </a:extLst>
          </p:cNvPr>
          <p:cNvCxnSpPr>
            <a:cxnSpLocks/>
            <a:stCxn id="79" idx="3"/>
            <a:endCxn id="14" idx="1"/>
          </p:cNvCxnSpPr>
          <p:nvPr/>
        </p:nvCxnSpPr>
        <p:spPr>
          <a:xfrm>
            <a:off x="8455776" y="3786609"/>
            <a:ext cx="1163650" cy="1150074"/>
          </a:xfrm>
          <a:prstGeom prst="bentConnector3">
            <a:avLst>
              <a:gd name="adj1" fmla="val 56912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itle 1">
            <a:extLst>
              <a:ext uri="{FF2B5EF4-FFF2-40B4-BE49-F238E27FC236}">
                <a16:creationId xmlns:a16="http://schemas.microsoft.com/office/drawing/2014/main" id="{E420DCD5-96A9-49A4-91EE-3520A4FF1CE5}"/>
              </a:ext>
            </a:extLst>
          </p:cNvPr>
          <p:cNvSpPr txBox="1">
            <a:spLocks/>
          </p:cNvSpPr>
          <p:nvPr/>
        </p:nvSpPr>
        <p:spPr>
          <a:xfrm>
            <a:off x="7738759" y="2451911"/>
            <a:ext cx="717016" cy="54478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0" tIns="45720" rIns="3600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100" dirty="0"/>
              <a:t>     Reg A[0]</a:t>
            </a:r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054B6ABB-E296-4E37-8A73-5FE550D88408}"/>
              </a:ext>
            </a:extLst>
          </p:cNvPr>
          <p:cNvCxnSpPr>
            <a:cxnSpLocks/>
            <a:stCxn id="94" idx="3"/>
            <a:endCxn id="96" idx="1"/>
          </p:cNvCxnSpPr>
          <p:nvPr/>
        </p:nvCxnSpPr>
        <p:spPr>
          <a:xfrm flipV="1">
            <a:off x="6883254" y="2724304"/>
            <a:ext cx="855505" cy="464632"/>
          </a:xfrm>
          <a:prstGeom prst="bentConnector3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7946218C-1E13-426D-9330-E2092FD0DBAF}"/>
              </a:ext>
            </a:extLst>
          </p:cNvPr>
          <p:cNvCxnSpPr>
            <a:cxnSpLocks/>
            <a:stCxn id="96" idx="3"/>
            <a:endCxn id="143" idx="1"/>
          </p:cNvCxnSpPr>
          <p:nvPr/>
        </p:nvCxnSpPr>
        <p:spPr>
          <a:xfrm flipV="1">
            <a:off x="8455775" y="1692596"/>
            <a:ext cx="1168415" cy="1031708"/>
          </a:xfrm>
          <a:prstGeom prst="bentConnector3">
            <a:avLst>
              <a:gd name="adj1" fmla="val 60507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8927A76-C616-44BC-B6DB-295AD2B2D485}"/>
              </a:ext>
            </a:extLst>
          </p:cNvPr>
          <p:cNvCxnSpPr>
            <a:cxnSpLocks/>
          </p:cNvCxnSpPr>
          <p:nvPr/>
        </p:nvCxnSpPr>
        <p:spPr>
          <a:xfrm>
            <a:off x="2716009" y="3704086"/>
            <a:ext cx="216000" cy="0"/>
          </a:xfrm>
          <a:prstGeom prst="straightConnector1">
            <a:avLst/>
          </a:prstGeom>
          <a:ln w="412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8FF4825F-4281-4B3F-BBCF-CF978EB158EF}"/>
              </a:ext>
            </a:extLst>
          </p:cNvPr>
          <p:cNvSpPr txBox="1"/>
          <p:nvPr/>
        </p:nvSpPr>
        <p:spPr>
          <a:xfrm>
            <a:off x="2384860" y="3572202"/>
            <a:ext cx="442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OE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92ABA0F-04DE-4BB7-9DEE-F39C7B35A09E}"/>
              </a:ext>
            </a:extLst>
          </p:cNvPr>
          <p:cNvGrpSpPr/>
          <p:nvPr/>
        </p:nvGrpSpPr>
        <p:grpSpPr>
          <a:xfrm>
            <a:off x="7437000" y="2067585"/>
            <a:ext cx="547149" cy="261610"/>
            <a:chOff x="1202227" y="1088380"/>
            <a:chExt cx="547149" cy="261610"/>
          </a:xfrm>
        </p:grpSpPr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C8111DB7-614E-4020-9A78-B6624BF0E15C}"/>
                </a:ext>
              </a:extLst>
            </p:cNvPr>
            <p:cNvCxnSpPr>
              <a:cxnSpLocks/>
            </p:cNvCxnSpPr>
            <p:nvPr/>
          </p:nvCxnSpPr>
          <p:spPr>
            <a:xfrm>
              <a:off x="1533376" y="1220264"/>
              <a:ext cx="216000" cy="0"/>
            </a:xfrm>
            <a:prstGeom prst="straightConnector1">
              <a:avLst/>
            </a:prstGeom>
            <a:ln w="412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3BD9E88-C56F-4CD7-B962-725E56460BB2}"/>
                </a:ext>
              </a:extLst>
            </p:cNvPr>
            <p:cNvSpPr txBox="1"/>
            <p:nvPr/>
          </p:nvSpPr>
          <p:spPr>
            <a:xfrm>
              <a:off x="1202227" y="1088380"/>
              <a:ext cx="4424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OE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A0BFD58F-0112-48B5-BFBE-3875E80822DE}"/>
              </a:ext>
            </a:extLst>
          </p:cNvPr>
          <p:cNvGrpSpPr/>
          <p:nvPr/>
        </p:nvGrpSpPr>
        <p:grpSpPr>
          <a:xfrm>
            <a:off x="7180325" y="2413834"/>
            <a:ext cx="547149" cy="261610"/>
            <a:chOff x="1202227" y="1088380"/>
            <a:chExt cx="547149" cy="261610"/>
          </a:xfrm>
        </p:grpSpPr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58D5987B-8021-4587-829C-1C69E62CE6FD}"/>
                </a:ext>
              </a:extLst>
            </p:cNvPr>
            <p:cNvCxnSpPr>
              <a:cxnSpLocks/>
            </p:cNvCxnSpPr>
            <p:nvPr/>
          </p:nvCxnSpPr>
          <p:spPr>
            <a:xfrm>
              <a:off x="1533376" y="1220264"/>
              <a:ext cx="216000" cy="0"/>
            </a:xfrm>
            <a:prstGeom prst="straightConnector1">
              <a:avLst/>
            </a:prstGeom>
            <a:ln w="412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B5332DB0-C96D-4AB7-9D8F-F393E5D83B8F}"/>
                </a:ext>
              </a:extLst>
            </p:cNvPr>
            <p:cNvSpPr txBox="1"/>
            <p:nvPr/>
          </p:nvSpPr>
          <p:spPr>
            <a:xfrm>
              <a:off x="1202227" y="1088380"/>
              <a:ext cx="4424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OE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1662FCA-D4C7-432C-A8FE-3F72F05E024C}"/>
              </a:ext>
            </a:extLst>
          </p:cNvPr>
          <p:cNvGrpSpPr/>
          <p:nvPr/>
        </p:nvGrpSpPr>
        <p:grpSpPr>
          <a:xfrm>
            <a:off x="7187621" y="3822846"/>
            <a:ext cx="547149" cy="261610"/>
            <a:chOff x="1202227" y="1088380"/>
            <a:chExt cx="547149" cy="261610"/>
          </a:xfrm>
        </p:grpSpPr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BE787F32-7668-44FB-B5A9-CB9EEE0B4239}"/>
                </a:ext>
              </a:extLst>
            </p:cNvPr>
            <p:cNvCxnSpPr>
              <a:cxnSpLocks/>
            </p:cNvCxnSpPr>
            <p:nvPr/>
          </p:nvCxnSpPr>
          <p:spPr>
            <a:xfrm>
              <a:off x="1533376" y="1220264"/>
              <a:ext cx="216000" cy="0"/>
            </a:xfrm>
            <a:prstGeom prst="straightConnector1">
              <a:avLst/>
            </a:prstGeom>
            <a:ln w="412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B4FAE855-EB48-4AD1-828B-9CDB35311EC8}"/>
                </a:ext>
              </a:extLst>
            </p:cNvPr>
            <p:cNvSpPr txBox="1"/>
            <p:nvPr/>
          </p:nvSpPr>
          <p:spPr>
            <a:xfrm>
              <a:off x="1202227" y="1088380"/>
              <a:ext cx="4424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OE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6954CF9-E9A7-4FFE-A245-959B6DA30D07}"/>
              </a:ext>
            </a:extLst>
          </p:cNvPr>
          <p:cNvSpPr txBox="1"/>
          <p:nvPr/>
        </p:nvSpPr>
        <p:spPr>
          <a:xfrm>
            <a:off x="9619426" y="4805878"/>
            <a:ext cx="388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QB</a:t>
            </a:r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563DED3F-277C-4252-9FF7-203C2596A009}"/>
              </a:ext>
            </a:extLst>
          </p:cNvPr>
          <p:cNvGrpSpPr/>
          <p:nvPr/>
        </p:nvGrpSpPr>
        <p:grpSpPr>
          <a:xfrm>
            <a:off x="7492421" y="4597696"/>
            <a:ext cx="547149" cy="261610"/>
            <a:chOff x="1202227" y="1088380"/>
            <a:chExt cx="547149" cy="261610"/>
          </a:xfrm>
        </p:grpSpPr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F4BDB8B8-95B8-44B6-8D40-3ED80896F4FB}"/>
                </a:ext>
              </a:extLst>
            </p:cNvPr>
            <p:cNvCxnSpPr>
              <a:cxnSpLocks/>
            </p:cNvCxnSpPr>
            <p:nvPr/>
          </p:nvCxnSpPr>
          <p:spPr>
            <a:xfrm>
              <a:off x="1533376" y="1220264"/>
              <a:ext cx="216000" cy="0"/>
            </a:xfrm>
            <a:prstGeom prst="straightConnector1">
              <a:avLst/>
            </a:prstGeom>
            <a:ln w="412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10B27805-7ADA-4585-B4BF-2ADAB76838F1}"/>
                </a:ext>
              </a:extLst>
            </p:cNvPr>
            <p:cNvSpPr txBox="1"/>
            <p:nvPr/>
          </p:nvSpPr>
          <p:spPr>
            <a:xfrm>
              <a:off x="1202227" y="1088380"/>
              <a:ext cx="4424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OE</a:t>
              </a:r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5BB63827-522F-40E6-9663-58D7F89EB6D5}"/>
              </a:ext>
            </a:extLst>
          </p:cNvPr>
          <p:cNvGrpSpPr/>
          <p:nvPr/>
        </p:nvGrpSpPr>
        <p:grpSpPr>
          <a:xfrm>
            <a:off x="7687152" y="4970237"/>
            <a:ext cx="547149" cy="261610"/>
            <a:chOff x="1202227" y="1088380"/>
            <a:chExt cx="547149" cy="261610"/>
          </a:xfrm>
        </p:grpSpPr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796EF176-D7D8-4ADD-8270-F60ED9BEB61C}"/>
                </a:ext>
              </a:extLst>
            </p:cNvPr>
            <p:cNvCxnSpPr>
              <a:cxnSpLocks/>
            </p:cNvCxnSpPr>
            <p:nvPr/>
          </p:nvCxnSpPr>
          <p:spPr>
            <a:xfrm>
              <a:off x="1533376" y="1220264"/>
              <a:ext cx="216000" cy="0"/>
            </a:xfrm>
            <a:prstGeom prst="straightConnector1">
              <a:avLst/>
            </a:prstGeom>
            <a:ln w="412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97E07FFF-A9B8-4572-8D48-E6757495700C}"/>
                </a:ext>
              </a:extLst>
            </p:cNvPr>
            <p:cNvSpPr txBox="1"/>
            <p:nvPr/>
          </p:nvSpPr>
          <p:spPr>
            <a:xfrm>
              <a:off x="1202227" y="1088380"/>
              <a:ext cx="4424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OE</a:t>
              </a:r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9FFDF994-3FC2-4C56-8BA4-651D8DD209DD}"/>
              </a:ext>
            </a:extLst>
          </p:cNvPr>
          <p:cNvGrpSpPr/>
          <p:nvPr/>
        </p:nvGrpSpPr>
        <p:grpSpPr>
          <a:xfrm>
            <a:off x="7139202" y="1567409"/>
            <a:ext cx="1168414" cy="261610"/>
            <a:chOff x="1071877" y="1088380"/>
            <a:chExt cx="677499" cy="261610"/>
          </a:xfrm>
        </p:grpSpPr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8036E3D4-8001-4226-B776-84F841BE1F09}"/>
                </a:ext>
              </a:extLst>
            </p:cNvPr>
            <p:cNvCxnSpPr>
              <a:cxnSpLocks/>
              <a:stCxn id="218" idx="3"/>
            </p:cNvCxnSpPr>
            <p:nvPr/>
          </p:nvCxnSpPr>
          <p:spPr>
            <a:xfrm>
              <a:off x="1380336" y="1219185"/>
              <a:ext cx="369040" cy="1079"/>
            </a:xfrm>
            <a:prstGeom prst="straightConnector1">
              <a:avLst/>
            </a:prstGeom>
            <a:ln w="412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B4651512-1F06-4536-8276-F82CB3657EEE}"/>
                </a:ext>
              </a:extLst>
            </p:cNvPr>
            <p:cNvSpPr txBox="1"/>
            <p:nvPr/>
          </p:nvSpPr>
          <p:spPr>
            <a:xfrm>
              <a:off x="1071877" y="1088380"/>
              <a:ext cx="3084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LE/CP</a:t>
              </a:r>
            </a:p>
          </p:txBody>
        </p:sp>
      </p:grp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4DCB3015-3954-47C6-A346-8338ACEE6413}"/>
              </a:ext>
            </a:extLst>
          </p:cNvPr>
          <p:cNvCxnSpPr>
            <a:cxnSpLocks/>
            <a:stCxn id="221" idx="3"/>
          </p:cNvCxnSpPr>
          <p:nvPr/>
        </p:nvCxnSpPr>
        <p:spPr>
          <a:xfrm>
            <a:off x="7543231" y="1989235"/>
            <a:ext cx="636446" cy="1079"/>
          </a:xfrm>
          <a:prstGeom prst="straightConnector1">
            <a:avLst/>
          </a:prstGeom>
          <a:ln w="412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398AB705-0CB3-46A1-ABF2-F0A85A912855}"/>
              </a:ext>
            </a:extLst>
          </p:cNvPr>
          <p:cNvSpPr txBox="1"/>
          <p:nvPr/>
        </p:nvSpPr>
        <p:spPr>
          <a:xfrm>
            <a:off x="7011263" y="1858430"/>
            <a:ext cx="531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LE/CP</a:t>
            </a: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8A345900-5882-483D-863F-0B97A9E390BC}"/>
              </a:ext>
            </a:extLst>
          </p:cNvPr>
          <p:cNvCxnSpPr>
            <a:cxnSpLocks/>
            <a:stCxn id="223" idx="3"/>
          </p:cNvCxnSpPr>
          <p:nvPr/>
        </p:nvCxnSpPr>
        <p:spPr>
          <a:xfrm>
            <a:off x="7336260" y="2325143"/>
            <a:ext cx="636446" cy="1079"/>
          </a:xfrm>
          <a:prstGeom prst="straightConnector1">
            <a:avLst/>
          </a:prstGeom>
          <a:ln w="412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C5C440D6-FBB3-4F9C-BFEF-E90807DA8B83}"/>
              </a:ext>
            </a:extLst>
          </p:cNvPr>
          <p:cNvSpPr txBox="1"/>
          <p:nvPr/>
        </p:nvSpPr>
        <p:spPr>
          <a:xfrm>
            <a:off x="6804292" y="2194338"/>
            <a:ext cx="531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LE/CP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4CC622CC-757A-41D9-A3A8-A7726DDA8D7F}"/>
              </a:ext>
            </a:extLst>
          </p:cNvPr>
          <p:cNvCxnSpPr>
            <a:cxnSpLocks/>
            <a:stCxn id="225" idx="3"/>
          </p:cNvCxnSpPr>
          <p:nvPr/>
        </p:nvCxnSpPr>
        <p:spPr>
          <a:xfrm>
            <a:off x="7075947" y="2838034"/>
            <a:ext cx="636446" cy="1079"/>
          </a:xfrm>
          <a:prstGeom prst="straightConnector1">
            <a:avLst/>
          </a:prstGeom>
          <a:ln w="412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6F4DC2D4-96AF-4BEC-94D0-25FD795662AB}"/>
              </a:ext>
            </a:extLst>
          </p:cNvPr>
          <p:cNvSpPr txBox="1"/>
          <p:nvPr/>
        </p:nvSpPr>
        <p:spPr>
          <a:xfrm>
            <a:off x="6543979" y="2707229"/>
            <a:ext cx="531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LE/CP</a:t>
            </a: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11C751D0-39F5-41AB-A9F7-855496363115}"/>
              </a:ext>
            </a:extLst>
          </p:cNvPr>
          <p:cNvGrpSpPr/>
          <p:nvPr/>
        </p:nvGrpSpPr>
        <p:grpSpPr>
          <a:xfrm>
            <a:off x="6570771" y="3477176"/>
            <a:ext cx="1168414" cy="261610"/>
            <a:chOff x="5618271" y="3151210"/>
            <a:chExt cx="1168414" cy="261610"/>
          </a:xfrm>
        </p:grpSpPr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id="{72B8785D-7529-45D6-A1EB-B6D5B63900B9}"/>
                </a:ext>
              </a:extLst>
            </p:cNvPr>
            <p:cNvCxnSpPr>
              <a:cxnSpLocks/>
              <a:stCxn id="227" idx="3"/>
            </p:cNvCxnSpPr>
            <p:nvPr/>
          </p:nvCxnSpPr>
          <p:spPr>
            <a:xfrm>
              <a:off x="6150239" y="3282015"/>
              <a:ext cx="636446" cy="1079"/>
            </a:xfrm>
            <a:prstGeom prst="straightConnector1">
              <a:avLst/>
            </a:prstGeom>
            <a:ln w="412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682208FD-04EA-479C-B08B-B86F1F17B965}"/>
                </a:ext>
              </a:extLst>
            </p:cNvPr>
            <p:cNvSpPr txBox="1"/>
            <p:nvPr/>
          </p:nvSpPr>
          <p:spPr>
            <a:xfrm>
              <a:off x="5618271" y="3151210"/>
              <a:ext cx="5319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LE/CP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53B4871D-BEFA-4BE8-9382-5E011FD0D425}"/>
              </a:ext>
            </a:extLst>
          </p:cNvPr>
          <p:cNvGrpSpPr/>
          <p:nvPr/>
        </p:nvGrpSpPr>
        <p:grpSpPr>
          <a:xfrm>
            <a:off x="6712336" y="4029609"/>
            <a:ext cx="1168414" cy="261610"/>
            <a:chOff x="5618271" y="3151210"/>
            <a:chExt cx="1168414" cy="261610"/>
          </a:xfrm>
        </p:grpSpPr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2C263892-584C-4C61-A3C5-634DE22551C1}"/>
                </a:ext>
              </a:extLst>
            </p:cNvPr>
            <p:cNvCxnSpPr>
              <a:cxnSpLocks/>
              <a:stCxn id="231" idx="3"/>
            </p:cNvCxnSpPr>
            <p:nvPr/>
          </p:nvCxnSpPr>
          <p:spPr>
            <a:xfrm>
              <a:off x="6150239" y="3282015"/>
              <a:ext cx="636446" cy="1079"/>
            </a:xfrm>
            <a:prstGeom prst="straightConnector1">
              <a:avLst/>
            </a:prstGeom>
            <a:ln w="412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9A50E9F4-E770-4924-A649-4D2310430AA6}"/>
                </a:ext>
              </a:extLst>
            </p:cNvPr>
            <p:cNvSpPr txBox="1"/>
            <p:nvPr/>
          </p:nvSpPr>
          <p:spPr>
            <a:xfrm>
              <a:off x="5618271" y="3151210"/>
              <a:ext cx="5319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LE/CP</a:t>
              </a:r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E2484DA1-B5E2-4005-B010-C59856563ADB}"/>
              </a:ext>
            </a:extLst>
          </p:cNvPr>
          <p:cNvGrpSpPr/>
          <p:nvPr/>
        </p:nvGrpSpPr>
        <p:grpSpPr>
          <a:xfrm>
            <a:off x="6879770" y="4431674"/>
            <a:ext cx="1168414" cy="261610"/>
            <a:chOff x="5618271" y="3151210"/>
            <a:chExt cx="1168414" cy="261610"/>
          </a:xfrm>
        </p:grpSpPr>
        <p:cxnSp>
          <p:nvCxnSpPr>
            <p:cNvPr id="233" name="Straight Arrow Connector 232">
              <a:extLst>
                <a:ext uri="{FF2B5EF4-FFF2-40B4-BE49-F238E27FC236}">
                  <a16:creationId xmlns:a16="http://schemas.microsoft.com/office/drawing/2014/main" id="{0248867C-A2FA-4F25-92F4-C9A016A52959}"/>
                </a:ext>
              </a:extLst>
            </p:cNvPr>
            <p:cNvCxnSpPr>
              <a:cxnSpLocks/>
              <a:stCxn id="234" idx="3"/>
            </p:cNvCxnSpPr>
            <p:nvPr/>
          </p:nvCxnSpPr>
          <p:spPr>
            <a:xfrm>
              <a:off x="6150239" y="3282015"/>
              <a:ext cx="636446" cy="1079"/>
            </a:xfrm>
            <a:prstGeom prst="straightConnector1">
              <a:avLst/>
            </a:prstGeom>
            <a:ln w="412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123DF1BB-FBD3-45E6-9FA2-65DBC8C5FF73}"/>
                </a:ext>
              </a:extLst>
            </p:cNvPr>
            <p:cNvSpPr txBox="1"/>
            <p:nvPr/>
          </p:nvSpPr>
          <p:spPr>
            <a:xfrm>
              <a:off x="5618271" y="3151210"/>
              <a:ext cx="5319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LE/CP</a:t>
              </a: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C0D6DD6D-D797-4F03-A4A6-61C3E97D5CA0}"/>
              </a:ext>
            </a:extLst>
          </p:cNvPr>
          <p:cNvGrpSpPr/>
          <p:nvPr/>
        </p:nvGrpSpPr>
        <p:grpSpPr>
          <a:xfrm>
            <a:off x="7063394" y="4811370"/>
            <a:ext cx="1168414" cy="261610"/>
            <a:chOff x="5618271" y="3151210"/>
            <a:chExt cx="1168414" cy="261610"/>
          </a:xfrm>
        </p:grpSpPr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D2F3BDD9-4C7D-4797-BFD7-D3EDFD18B9BA}"/>
                </a:ext>
              </a:extLst>
            </p:cNvPr>
            <p:cNvCxnSpPr>
              <a:cxnSpLocks/>
              <a:stCxn id="237" idx="3"/>
            </p:cNvCxnSpPr>
            <p:nvPr/>
          </p:nvCxnSpPr>
          <p:spPr>
            <a:xfrm>
              <a:off x="6150239" y="3282015"/>
              <a:ext cx="636446" cy="1079"/>
            </a:xfrm>
            <a:prstGeom prst="straightConnector1">
              <a:avLst/>
            </a:prstGeom>
            <a:ln w="412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038FDC32-5EF4-41F7-8A56-35A7BA3944C9}"/>
                </a:ext>
              </a:extLst>
            </p:cNvPr>
            <p:cNvSpPr txBox="1"/>
            <p:nvPr/>
          </p:nvSpPr>
          <p:spPr>
            <a:xfrm>
              <a:off x="5618271" y="3151210"/>
              <a:ext cx="5319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LE/CP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5400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E757EA2-E40E-4FA7-A814-8DAD663DF3D5}"/>
              </a:ext>
            </a:extLst>
          </p:cNvPr>
          <p:cNvGrpSpPr/>
          <p:nvPr/>
        </p:nvGrpSpPr>
        <p:grpSpPr>
          <a:xfrm>
            <a:off x="292099" y="1054892"/>
            <a:ext cx="10274732" cy="5572505"/>
            <a:chOff x="292099" y="1054892"/>
            <a:chExt cx="10274732" cy="5572505"/>
          </a:xfrm>
        </p:grpSpPr>
        <p:sp>
          <p:nvSpPr>
            <p:cNvPr id="160" name="Title 1">
              <a:extLst>
                <a:ext uri="{FF2B5EF4-FFF2-40B4-BE49-F238E27FC236}">
                  <a16:creationId xmlns:a16="http://schemas.microsoft.com/office/drawing/2014/main" id="{38633FF2-BC07-40C3-A77D-8131ACE08804}"/>
                </a:ext>
              </a:extLst>
            </p:cNvPr>
            <p:cNvSpPr txBox="1">
              <a:spLocks/>
            </p:cNvSpPr>
            <p:nvPr/>
          </p:nvSpPr>
          <p:spPr>
            <a:xfrm>
              <a:off x="8804582" y="4328800"/>
              <a:ext cx="717016" cy="544786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lIns="0" tIns="45720" rIns="3600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en-GB" sz="1100" dirty="0"/>
                <a:t>     Reg B[1]</a:t>
              </a:r>
            </a:p>
          </p:txBody>
        </p:sp>
        <p:cxnSp>
          <p:nvCxnSpPr>
            <p:cNvPr id="161" name="Connector: Elbow 160">
              <a:extLst>
                <a:ext uri="{FF2B5EF4-FFF2-40B4-BE49-F238E27FC236}">
                  <a16:creationId xmlns:a16="http://schemas.microsoft.com/office/drawing/2014/main" id="{0238AE36-AEC0-4786-9588-F49512C53EB5}"/>
                </a:ext>
              </a:extLst>
            </p:cNvPr>
            <p:cNvCxnSpPr>
              <a:cxnSpLocks/>
              <a:stCxn id="160" idx="3"/>
              <a:endCxn id="14" idx="1"/>
            </p:cNvCxnSpPr>
            <p:nvPr/>
          </p:nvCxnSpPr>
          <p:spPr>
            <a:xfrm flipV="1">
              <a:off x="9521598" y="4598018"/>
              <a:ext cx="656628" cy="3175"/>
            </a:xfrm>
            <a:prstGeom prst="bentConnector3">
              <a:avLst>
                <a:gd name="adj1" fmla="val 50000"/>
              </a:avLst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itle 1">
              <a:extLst>
                <a:ext uri="{FF2B5EF4-FFF2-40B4-BE49-F238E27FC236}">
                  <a16:creationId xmlns:a16="http://schemas.microsoft.com/office/drawing/2014/main" id="{254E47D0-B00D-4E8D-A26A-F281466C48AF}"/>
                </a:ext>
              </a:extLst>
            </p:cNvPr>
            <p:cNvSpPr txBox="1">
              <a:spLocks/>
            </p:cNvSpPr>
            <p:nvPr/>
          </p:nvSpPr>
          <p:spPr>
            <a:xfrm>
              <a:off x="8602360" y="3946331"/>
              <a:ext cx="717016" cy="544786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lIns="0" tIns="45720" rIns="3600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en-GB" sz="1100" dirty="0"/>
                <a:t>     Reg B[1]</a:t>
              </a:r>
            </a:p>
          </p:txBody>
        </p:sp>
        <p:cxnSp>
          <p:nvCxnSpPr>
            <p:cNvPr id="158" name="Connector: Elbow 157">
              <a:extLst>
                <a:ext uri="{FF2B5EF4-FFF2-40B4-BE49-F238E27FC236}">
                  <a16:creationId xmlns:a16="http://schemas.microsoft.com/office/drawing/2014/main" id="{66094F90-6D27-4AE8-BD83-B3A70B8D5A3B}"/>
                </a:ext>
              </a:extLst>
            </p:cNvPr>
            <p:cNvCxnSpPr>
              <a:cxnSpLocks/>
              <a:stCxn id="157" idx="3"/>
              <a:endCxn id="14" idx="1"/>
            </p:cNvCxnSpPr>
            <p:nvPr/>
          </p:nvCxnSpPr>
          <p:spPr>
            <a:xfrm>
              <a:off x="9319376" y="4218724"/>
              <a:ext cx="858850" cy="379294"/>
            </a:xfrm>
            <a:prstGeom prst="bentConnector3">
              <a:avLst>
                <a:gd name="adj1" fmla="val 40635"/>
              </a:avLst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D5C218C-0E31-43E2-8431-F2EE11B9CEEC}"/>
                </a:ext>
              </a:extLst>
            </p:cNvPr>
            <p:cNvSpPr txBox="1"/>
            <p:nvPr/>
          </p:nvSpPr>
          <p:spPr>
            <a:xfrm>
              <a:off x="10182990" y="1223126"/>
              <a:ext cx="3614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QA</a:t>
              </a:r>
            </a:p>
          </p:txBody>
        </p:sp>
        <p:sp>
          <p:nvSpPr>
            <p:cNvPr id="144" name="Title 1">
              <a:extLst>
                <a:ext uri="{FF2B5EF4-FFF2-40B4-BE49-F238E27FC236}">
                  <a16:creationId xmlns:a16="http://schemas.microsoft.com/office/drawing/2014/main" id="{B4CC3520-D96C-4B00-BA9B-D42801368D50}"/>
                </a:ext>
              </a:extLst>
            </p:cNvPr>
            <p:cNvSpPr txBox="1">
              <a:spLocks/>
            </p:cNvSpPr>
            <p:nvPr/>
          </p:nvSpPr>
          <p:spPr>
            <a:xfrm>
              <a:off x="8857364" y="1081933"/>
              <a:ext cx="717016" cy="544786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lIns="0" tIns="45720" rIns="3600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en-GB" sz="1100" dirty="0"/>
                <a:t>     Reg A[3]</a:t>
              </a:r>
            </a:p>
          </p:txBody>
        </p:sp>
        <p:cxnSp>
          <p:nvCxnSpPr>
            <p:cNvPr id="146" name="Connector: Elbow 145">
              <a:extLst>
                <a:ext uri="{FF2B5EF4-FFF2-40B4-BE49-F238E27FC236}">
                  <a16:creationId xmlns:a16="http://schemas.microsoft.com/office/drawing/2014/main" id="{50F675A1-AA2B-4402-BEC1-F6E8D7E541DF}"/>
                </a:ext>
              </a:extLst>
            </p:cNvPr>
            <p:cNvCxnSpPr>
              <a:cxnSpLocks/>
              <a:stCxn id="144" idx="3"/>
              <a:endCxn id="143" idx="1"/>
            </p:cNvCxnSpPr>
            <p:nvPr/>
          </p:nvCxnSpPr>
          <p:spPr>
            <a:xfrm flipV="1">
              <a:off x="9574380" y="1353931"/>
              <a:ext cx="608610" cy="395"/>
            </a:xfrm>
            <a:prstGeom prst="bentConnector3">
              <a:avLst>
                <a:gd name="adj1" fmla="val 50000"/>
              </a:avLst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C9F220F0-7ABA-4B52-A7D6-A438784905F9}"/>
                </a:ext>
              </a:extLst>
            </p:cNvPr>
            <p:cNvGrpSpPr/>
            <p:nvPr/>
          </p:nvGrpSpPr>
          <p:grpSpPr>
            <a:xfrm>
              <a:off x="8234333" y="1054892"/>
              <a:ext cx="623031" cy="261610"/>
              <a:chOff x="1126345" y="1067591"/>
              <a:chExt cx="623031" cy="261610"/>
            </a:xfrm>
          </p:grpSpPr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2BF83C2F-F579-4049-A2CB-3674BB1B14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3376" y="1220264"/>
                <a:ext cx="216000" cy="0"/>
              </a:xfrm>
              <a:prstGeom prst="straightConnector1">
                <a:avLst/>
              </a:prstGeom>
              <a:ln w="412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81EC71E8-9F8B-45CF-AF3A-14FD8A8C6C57}"/>
                  </a:ext>
                </a:extLst>
              </p:cNvPr>
              <p:cNvSpPr txBox="1"/>
              <p:nvPr/>
            </p:nvSpPr>
            <p:spPr>
              <a:xfrm>
                <a:off x="1126345" y="1067591"/>
                <a:ext cx="48514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OE A</a:t>
                </a:r>
              </a:p>
            </p:txBody>
          </p:sp>
        </p:grpSp>
        <p:sp>
          <p:nvSpPr>
            <p:cNvPr id="137" name="Title 1">
              <a:extLst>
                <a:ext uri="{FF2B5EF4-FFF2-40B4-BE49-F238E27FC236}">
                  <a16:creationId xmlns:a16="http://schemas.microsoft.com/office/drawing/2014/main" id="{E4A47FEC-FA38-4D65-AE6D-8CEF2A72EEE5}"/>
                </a:ext>
              </a:extLst>
            </p:cNvPr>
            <p:cNvSpPr txBox="1">
              <a:spLocks/>
            </p:cNvSpPr>
            <p:nvPr/>
          </p:nvSpPr>
          <p:spPr>
            <a:xfrm>
              <a:off x="8715080" y="1433270"/>
              <a:ext cx="717016" cy="544786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lIns="0" tIns="45720" rIns="3600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en-GB" sz="1100" dirty="0"/>
                <a:t>     Reg A[2]</a:t>
              </a:r>
            </a:p>
          </p:txBody>
        </p:sp>
        <p:cxnSp>
          <p:nvCxnSpPr>
            <p:cNvPr id="138" name="Connector: Elbow 137">
              <a:extLst>
                <a:ext uri="{FF2B5EF4-FFF2-40B4-BE49-F238E27FC236}">
                  <a16:creationId xmlns:a16="http://schemas.microsoft.com/office/drawing/2014/main" id="{FAE0D148-C2E2-4C66-8BE8-D8BDB3CCF097}"/>
                </a:ext>
              </a:extLst>
            </p:cNvPr>
            <p:cNvCxnSpPr>
              <a:cxnSpLocks/>
              <a:stCxn id="137" idx="3"/>
              <a:endCxn id="143" idx="1"/>
            </p:cNvCxnSpPr>
            <p:nvPr/>
          </p:nvCxnSpPr>
          <p:spPr>
            <a:xfrm flipV="1">
              <a:off x="9432096" y="1353931"/>
              <a:ext cx="750894" cy="351732"/>
            </a:xfrm>
            <a:prstGeom prst="bentConnector3">
              <a:avLst>
                <a:gd name="adj1" fmla="val 38725"/>
              </a:avLst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5B939916-80B9-4062-9056-E6B16225CF0E}"/>
                </a:ext>
              </a:extLst>
            </p:cNvPr>
            <p:cNvGrpSpPr/>
            <p:nvPr/>
          </p:nvGrpSpPr>
          <p:grpSpPr>
            <a:xfrm>
              <a:off x="8070274" y="1393154"/>
              <a:ext cx="644806" cy="261610"/>
              <a:chOff x="1104570" y="1088380"/>
              <a:chExt cx="644806" cy="261610"/>
            </a:xfrm>
          </p:grpSpPr>
          <p:cxnSp>
            <p:nvCxnSpPr>
              <p:cNvPr id="141" name="Straight Arrow Connector 140">
                <a:extLst>
                  <a:ext uri="{FF2B5EF4-FFF2-40B4-BE49-F238E27FC236}">
                    <a16:creationId xmlns:a16="http://schemas.microsoft.com/office/drawing/2014/main" id="{131988D2-D5EB-4D58-B38B-6C3CA2CC9B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3376" y="1220264"/>
                <a:ext cx="216000" cy="0"/>
              </a:xfrm>
              <a:prstGeom prst="straightConnector1">
                <a:avLst/>
              </a:prstGeom>
              <a:ln w="412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A42AA95-287F-4A2B-BE87-092E5633E0C9}"/>
                  </a:ext>
                </a:extLst>
              </p:cNvPr>
              <p:cNvSpPr txBox="1"/>
              <p:nvPr/>
            </p:nvSpPr>
            <p:spPr>
              <a:xfrm>
                <a:off x="1104570" y="1088380"/>
                <a:ext cx="54015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OE A</a:t>
                </a:r>
              </a:p>
            </p:txBody>
          </p:sp>
        </p:grpSp>
        <p:sp>
          <p:nvSpPr>
            <p:cNvPr id="131" name="Title 1">
              <a:extLst>
                <a:ext uri="{FF2B5EF4-FFF2-40B4-BE49-F238E27FC236}">
                  <a16:creationId xmlns:a16="http://schemas.microsoft.com/office/drawing/2014/main" id="{C1F1EC5D-1253-4CEE-B491-4243DC189B28}"/>
                </a:ext>
              </a:extLst>
            </p:cNvPr>
            <p:cNvSpPr txBox="1">
              <a:spLocks/>
            </p:cNvSpPr>
            <p:nvPr/>
          </p:nvSpPr>
          <p:spPr>
            <a:xfrm>
              <a:off x="8449960" y="3560942"/>
              <a:ext cx="717016" cy="544786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lIns="0" tIns="45720" rIns="3600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en-GB" sz="1100" dirty="0"/>
                <a:t>     Reg B[1]</a:t>
              </a:r>
            </a:p>
          </p:txBody>
        </p:sp>
        <p:cxnSp>
          <p:nvCxnSpPr>
            <p:cNvPr id="132" name="Connector: Elbow 131">
              <a:extLst>
                <a:ext uri="{FF2B5EF4-FFF2-40B4-BE49-F238E27FC236}">
                  <a16:creationId xmlns:a16="http://schemas.microsoft.com/office/drawing/2014/main" id="{F8D58B23-C43F-4CEC-8102-268DBA6E7C77}"/>
                </a:ext>
              </a:extLst>
            </p:cNvPr>
            <p:cNvCxnSpPr>
              <a:cxnSpLocks/>
              <a:stCxn id="131" idx="3"/>
              <a:endCxn id="14" idx="1"/>
            </p:cNvCxnSpPr>
            <p:nvPr/>
          </p:nvCxnSpPr>
          <p:spPr>
            <a:xfrm>
              <a:off x="9166976" y="3833335"/>
              <a:ext cx="1011250" cy="764683"/>
            </a:xfrm>
            <a:prstGeom prst="bentConnector3">
              <a:avLst>
                <a:gd name="adj1" fmla="val 50000"/>
              </a:avLst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4FE807A-9AE8-41E5-A016-7FDA2B80DE29}"/>
                </a:ext>
              </a:extLst>
            </p:cNvPr>
            <p:cNvGrpSpPr/>
            <p:nvPr/>
          </p:nvGrpSpPr>
          <p:grpSpPr>
            <a:xfrm>
              <a:off x="7803105" y="3869572"/>
              <a:ext cx="642865" cy="261610"/>
              <a:chOff x="1106511" y="1088380"/>
              <a:chExt cx="642865" cy="261610"/>
            </a:xfrm>
          </p:grpSpPr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E807B06F-2D4B-4B97-B7EC-524E30F360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3376" y="1220264"/>
                <a:ext cx="216000" cy="0"/>
              </a:xfrm>
              <a:prstGeom prst="straightConnector1">
                <a:avLst/>
              </a:prstGeom>
              <a:ln w="412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574CB258-1DE1-4493-8167-F83588349501}"/>
                  </a:ext>
                </a:extLst>
              </p:cNvPr>
              <p:cNvSpPr txBox="1"/>
              <p:nvPr/>
            </p:nvSpPr>
            <p:spPr>
              <a:xfrm>
                <a:off x="1106511" y="1088380"/>
                <a:ext cx="53821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OE B</a:t>
                </a:r>
              </a:p>
            </p:txBody>
          </p:sp>
        </p:grpSp>
        <p:sp>
          <p:nvSpPr>
            <p:cNvPr id="104" name="Title 1">
              <a:extLst>
                <a:ext uri="{FF2B5EF4-FFF2-40B4-BE49-F238E27FC236}">
                  <a16:creationId xmlns:a16="http://schemas.microsoft.com/office/drawing/2014/main" id="{C84F011C-00EB-4595-B637-D5ABDDCB98BB}"/>
                </a:ext>
              </a:extLst>
            </p:cNvPr>
            <p:cNvSpPr txBox="1">
              <a:spLocks/>
            </p:cNvSpPr>
            <p:nvPr/>
          </p:nvSpPr>
          <p:spPr>
            <a:xfrm>
              <a:off x="8542949" y="1769036"/>
              <a:ext cx="717016" cy="544786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lIns="0" tIns="45720" rIns="3600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en-GB" sz="1100" dirty="0"/>
                <a:t>     Reg A[1]</a:t>
              </a:r>
            </a:p>
          </p:txBody>
        </p:sp>
        <p:cxnSp>
          <p:nvCxnSpPr>
            <p:cNvPr id="105" name="Connector: Elbow 104">
              <a:extLst>
                <a:ext uri="{FF2B5EF4-FFF2-40B4-BE49-F238E27FC236}">
                  <a16:creationId xmlns:a16="http://schemas.microsoft.com/office/drawing/2014/main" id="{8EA1D242-D47A-4BFD-8789-7448752F5CAA}"/>
                </a:ext>
              </a:extLst>
            </p:cNvPr>
            <p:cNvCxnSpPr>
              <a:cxnSpLocks/>
              <a:stCxn id="104" idx="3"/>
              <a:endCxn id="143" idx="1"/>
            </p:cNvCxnSpPr>
            <p:nvPr/>
          </p:nvCxnSpPr>
          <p:spPr>
            <a:xfrm flipV="1">
              <a:off x="9259965" y="1353931"/>
              <a:ext cx="923025" cy="687498"/>
            </a:xfrm>
            <a:prstGeom prst="bentConnector3">
              <a:avLst>
                <a:gd name="adj1" fmla="val 50000"/>
              </a:avLst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itle 1">
              <a:extLst>
                <a:ext uri="{FF2B5EF4-FFF2-40B4-BE49-F238E27FC236}">
                  <a16:creationId xmlns:a16="http://schemas.microsoft.com/office/drawing/2014/main" id="{005C9DB4-E861-477B-938C-CF3B6C3CB074}"/>
                </a:ext>
              </a:extLst>
            </p:cNvPr>
            <p:cNvSpPr txBox="1">
              <a:spLocks/>
            </p:cNvSpPr>
            <p:nvPr/>
          </p:nvSpPr>
          <p:spPr>
            <a:xfrm>
              <a:off x="8297560" y="3175551"/>
              <a:ext cx="717016" cy="544786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lIns="0" tIns="45720" rIns="3600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en-GB" sz="1100" dirty="0"/>
                <a:t>     Reg B[0]</a:t>
              </a:r>
            </a:p>
          </p:txBody>
        </p:sp>
        <p:cxnSp>
          <p:nvCxnSpPr>
            <p:cNvPr id="89" name="Connector: Elbow 88">
              <a:extLst>
                <a:ext uri="{FF2B5EF4-FFF2-40B4-BE49-F238E27FC236}">
                  <a16:creationId xmlns:a16="http://schemas.microsoft.com/office/drawing/2014/main" id="{47930AA0-D26A-4B69-86C0-1D99DDBD6A8E}"/>
                </a:ext>
              </a:extLst>
            </p:cNvPr>
            <p:cNvCxnSpPr>
              <a:cxnSpLocks/>
              <a:stCxn id="94" idx="3"/>
              <a:endCxn id="79" idx="1"/>
            </p:cNvCxnSpPr>
            <p:nvPr/>
          </p:nvCxnSpPr>
          <p:spPr>
            <a:xfrm>
              <a:off x="7442054" y="2850271"/>
              <a:ext cx="855506" cy="597673"/>
            </a:xfrm>
            <a:prstGeom prst="bentConnector3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05A7F73-2AA5-467A-8795-2018CB4C39FF}"/>
                </a:ext>
              </a:extLst>
            </p:cNvPr>
            <p:cNvSpPr txBox="1"/>
            <p:nvPr/>
          </p:nvSpPr>
          <p:spPr>
            <a:xfrm>
              <a:off x="7080624" y="2719466"/>
              <a:ext cx="3614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 D</a:t>
              </a:r>
            </a:p>
          </p:txBody>
        </p:sp>
        <p:cxnSp>
          <p:nvCxnSpPr>
            <p:cNvPr id="95" name="Connector: Elbow 94">
              <a:extLst>
                <a:ext uri="{FF2B5EF4-FFF2-40B4-BE49-F238E27FC236}">
                  <a16:creationId xmlns:a16="http://schemas.microsoft.com/office/drawing/2014/main" id="{2EB695B8-47CE-40EB-8CD9-CB3D42E44B9D}"/>
                </a:ext>
              </a:extLst>
            </p:cNvPr>
            <p:cNvCxnSpPr>
              <a:cxnSpLocks/>
              <a:stCxn id="79" idx="3"/>
              <a:endCxn id="14" idx="1"/>
            </p:cNvCxnSpPr>
            <p:nvPr/>
          </p:nvCxnSpPr>
          <p:spPr>
            <a:xfrm>
              <a:off x="9014576" y="3447944"/>
              <a:ext cx="1163650" cy="1150074"/>
            </a:xfrm>
            <a:prstGeom prst="bentConnector3">
              <a:avLst>
                <a:gd name="adj1" fmla="val 56912"/>
              </a:avLst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itle 1">
              <a:extLst>
                <a:ext uri="{FF2B5EF4-FFF2-40B4-BE49-F238E27FC236}">
                  <a16:creationId xmlns:a16="http://schemas.microsoft.com/office/drawing/2014/main" id="{E420DCD5-96A9-49A4-91EE-3520A4FF1CE5}"/>
                </a:ext>
              </a:extLst>
            </p:cNvPr>
            <p:cNvSpPr txBox="1">
              <a:spLocks/>
            </p:cNvSpPr>
            <p:nvPr/>
          </p:nvSpPr>
          <p:spPr>
            <a:xfrm>
              <a:off x="8297559" y="2113246"/>
              <a:ext cx="717016" cy="544786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lIns="0" tIns="45720" rIns="3600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en-GB" sz="1100" dirty="0"/>
                <a:t>     Reg A[0]</a:t>
              </a:r>
            </a:p>
          </p:txBody>
        </p:sp>
        <p:cxnSp>
          <p:nvCxnSpPr>
            <p:cNvPr id="97" name="Connector: Elbow 96">
              <a:extLst>
                <a:ext uri="{FF2B5EF4-FFF2-40B4-BE49-F238E27FC236}">
                  <a16:creationId xmlns:a16="http://schemas.microsoft.com/office/drawing/2014/main" id="{054B6ABB-E296-4E37-8A73-5FE550D88408}"/>
                </a:ext>
              </a:extLst>
            </p:cNvPr>
            <p:cNvCxnSpPr>
              <a:cxnSpLocks/>
              <a:stCxn id="94" idx="3"/>
              <a:endCxn id="96" idx="1"/>
            </p:cNvCxnSpPr>
            <p:nvPr/>
          </p:nvCxnSpPr>
          <p:spPr>
            <a:xfrm flipV="1">
              <a:off x="7442054" y="2385639"/>
              <a:ext cx="855505" cy="464632"/>
            </a:xfrm>
            <a:prstGeom prst="bentConnector3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or: Elbow 97">
              <a:extLst>
                <a:ext uri="{FF2B5EF4-FFF2-40B4-BE49-F238E27FC236}">
                  <a16:creationId xmlns:a16="http://schemas.microsoft.com/office/drawing/2014/main" id="{7946218C-1E13-426D-9330-E2092FD0DBAF}"/>
                </a:ext>
              </a:extLst>
            </p:cNvPr>
            <p:cNvCxnSpPr>
              <a:cxnSpLocks/>
              <a:stCxn id="96" idx="3"/>
              <a:endCxn id="143" idx="1"/>
            </p:cNvCxnSpPr>
            <p:nvPr/>
          </p:nvCxnSpPr>
          <p:spPr>
            <a:xfrm flipV="1">
              <a:off x="9014575" y="1353931"/>
              <a:ext cx="1168415" cy="1031708"/>
            </a:xfrm>
            <a:prstGeom prst="bentConnector3">
              <a:avLst>
                <a:gd name="adj1" fmla="val 60507"/>
              </a:avLst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392ABA0F-04DE-4BB7-9DEE-F39C7B35A09E}"/>
                </a:ext>
              </a:extLst>
            </p:cNvPr>
            <p:cNvGrpSpPr/>
            <p:nvPr/>
          </p:nvGrpSpPr>
          <p:grpSpPr>
            <a:xfrm>
              <a:off x="7936130" y="1728920"/>
              <a:ext cx="606819" cy="261610"/>
              <a:chOff x="1142557" y="1088380"/>
              <a:chExt cx="606819" cy="261610"/>
            </a:xfrm>
          </p:grpSpPr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C8111DB7-614E-4020-9A78-B6624BF0E1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3376" y="1220264"/>
                <a:ext cx="216000" cy="0"/>
              </a:xfrm>
              <a:prstGeom prst="straightConnector1">
                <a:avLst/>
              </a:prstGeom>
              <a:ln w="412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93BD9E88-C56F-4CD7-B962-725E56460BB2}"/>
                  </a:ext>
                </a:extLst>
              </p:cNvPr>
              <p:cNvSpPr txBox="1"/>
              <p:nvPr/>
            </p:nvSpPr>
            <p:spPr>
              <a:xfrm>
                <a:off x="1142557" y="1088380"/>
                <a:ext cx="502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OE A</a:t>
                </a: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A0BFD58F-0112-48B5-BFBE-3875E80822DE}"/>
                </a:ext>
              </a:extLst>
            </p:cNvPr>
            <p:cNvGrpSpPr/>
            <p:nvPr/>
          </p:nvGrpSpPr>
          <p:grpSpPr>
            <a:xfrm>
              <a:off x="7679455" y="2075169"/>
              <a:ext cx="606819" cy="261610"/>
              <a:chOff x="1142557" y="1088380"/>
              <a:chExt cx="606819" cy="261610"/>
            </a:xfrm>
          </p:grpSpPr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58D5987B-8021-4587-829C-1C69E62CE6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3376" y="1220264"/>
                <a:ext cx="216000" cy="0"/>
              </a:xfrm>
              <a:prstGeom prst="straightConnector1">
                <a:avLst/>
              </a:prstGeom>
              <a:ln w="412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5332DB0-C96D-4AB7-9D8F-F393E5D83B8F}"/>
                  </a:ext>
                </a:extLst>
              </p:cNvPr>
              <p:cNvSpPr txBox="1"/>
              <p:nvPr/>
            </p:nvSpPr>
            <p:spPr>
              <a:xfrm>
                <a:off x="1142557" y="1088380"/>
                <a:ext cx="502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OE A</a:t>
                </a: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D1662FCA-D4C7-432C-A8FE-3F72F05E024C}"/>
                </a:ext>
              </a:extLst>
            </p:cNvPr>
            <p:cNvGrpSpPr/>
            <p:nvPr/>
          </p:nvGrpSpPr>
          <p:grpSpPr>
            <a:xfrm>
              <a:off x="7679455" y="3484181"/>
              <a:ext cx="614115" cy="261610"/>
              <a:chOff x="1135261" y="1088380"/>
              <a:chExt cx="614115" cy="261610"/>
            </a:xfrm>
          </p:grpSpPr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BE787F32-7668-44FB-B5A9-CB9EEE0B42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3376" y="1220264"/>
                <a:ext cx="216000" cy="0"/>
              </a:xfrm>
              <a:prstGeom prst="straightConnector1">
                <a:avLst/>
              </a:prstGeom>
              <a:ln w="412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B4FAE855-EB48-4AD1-828B-9CDB35311EC8}"/>
                  </a:ext>
                </a:extLst>
              </p:cNvPr>
              <p:cNvSpPr txBox="1"/>
              <p:nvPr/>
            </p:nvSpPr>
            <p:spPr>
              <a:xfrm>
                <a:off x="1135261" y="1088380"/>
                <a:ext cx="50946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OE B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6954CF9-E9A7-4FFE-A245-959B6DA30D07}"/>
                </a:ext>
              </a:extLst>
            </p:cNvPr>
            <p:cNvSpPr txBox="1"/>
            <p:nvPr/>
          </p:nvSpPr>
          <p:spPr>
            <a:xfrm>
              <a:off x="10178226" y="4467213"/>
              <a:ext cx="3886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QB</a:t>
              </a:r>
            </a:p>
          </p:txBody>
        </p: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563DED3F-277C-4252-9FF7-203C2596A009}"/>
                </a:ext>
              </a:extLst>
            </p:cNvPr>
            <p:cNvGrpSpPr/>
            <p:nvPr/>
          </p:nvGrpSpPr>
          <p:grpSpPr>
            <a:xfrm>
              <a:off x="7993765" y="4259031"/>
              <a:ext cx="604605" cy="261610"/>
              <a:chOff x="1144771" y="1088380"/>
              <a:chExt cx="604605" cy="261610"/>
            </a:xfrm>
          </p:grpSpPr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F4BDB8B8-95B8-44B6-8D40-3ED80896F4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3376" y="1220264"/>
                <a:ext cx="216000" cy="0"/>
              </a:xfrm>
              <a:prstGeom prst="straightConnector1">
                <a:avLst/>
              </a:prstGeom>
              <a:ln w="412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10B27805-7ADA-4585-B4BF-2ADAB76838F1}"/>
                  </a:ext>
                </a:extLst>
              </p:cNvPr>
              <p:cNvSpPr txBox="1"/>
              <p:nvPr/>
            </p:nvSpPr>
            <p:spPr>
              <a:xfrm>
                <a:off x="1144771" y="1088380"/>
                <a:ext cx="49995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OE B</a:t>
                </a:r>
              </a:p>
            </p:txBody>
          </p:sp>
        </p:grp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5BB63827-522F-40E6-9663-58D7F89EB6D5}"/>
                </a:ext>
              </a:extLst>
            </p:cNvPr>
            <p:cNvGrpSpPr/>
            <p:nvPr/>
          </p:nvGrpSpPr>
          <p:grpSpPr>
            <a:xfrm>
              <a:off x="8156656" y="4631572"/>
              <a:ext cx="636446" cy="430887"/>
              <a:chOff x="1202227" y="1088380"/>
              <a:chExt cx="547149" cy="430887"/>
            </a:xfrm>
          </p:grpSpPr>
          <p:cxnSp>
            <p:nvCxnSpPr>
              <p:cNvPr id="205" name="Straight Arrow Connector 204">
                <a:extLst>
                  <a:ext uri="{FF2B5EF4-FFF2-40B4-BE49-F238E27FC236}">
                    <a16:creationId xmlns:a16="http://schemas.microsoft.com/office/drawing/2014/main" id="{796EF176-D7D8-4ADD-8270-F60ED9BEB6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3376" y="1220264"/>
                <a:ext cx="216000" cy="0"/>
              </a:xfrm>
              <a:prstGeom prst="straightConnector1">
                <a:avLst/>
              </a:prstGeom>
              <a:ln w="412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97E07FFF-A9B8-4572-8D48-E6757495700C}"/>
                  </a:ext>
                </a:extLst>
              </p:cNvPr>
              <p:cNvSpPr txBox="1"/>
              <p:nvPr/>
            </p:nvSpPr>
            <p:spPr>
              <a:xfrm>
                <a:off x="1202227" y="1088380"/>
                <a:ext cx="44249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OE B</a:t>
                </a:r>
              </a:p>
            </p:txBody>
          </p: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9FFDF994-3FC2-4C56-8BA4-651D8DD209DD}"/>
                </a:ext>
              </a:extLst>
            </p:cNvPr>
            <p:cNvGrpSpPr/>
            <p:nvPr/>
          </p:nvGrpSpPr>
          <p:grpSpPr>
            <a:xfrm>
              <a:off x="7698002" y="1228744"/>
              <a:ext cx="1168414" cy="261610"/>
              <a:chOff x="1071877" y="1088380"/>
              <a:chExt cx="677499" cy="261610"/>
            </a:xfrm>
          </p:grpSpPr>
          <p:cxnSp>
            <p:nvCxnSpPr>
              <p:cNvPr id="217" name="Straight Arrow Connector 216">
                <a:extLst>
                  <a:ext uri="{FF2B5EF4-FFF2-40B4-BE49-F238E27FC236}">
                    <a16:creationId xmlns:a16="http://schemas.microsoft.com/office/drawing/2014/main" id="{8036E3D4-8001-4226-B776-84F841BE1F09}"/>
                  </a:ext>
                </a:extLst>
              </p:cNvPr>
              <p:cNvCxnSpPr>
                <a:cxnSpLocks/>
                <a:stCxn id="218" idx="3"/>
              </p:cNvCxnSpPr>
              <p:nvPr/>
            </p:nvCxnSpPr>
            <p:spPr>
              <a:xfrm>
                <a:off x="1380336" y="1219185"/>
                <a:ext cx="369040" cy="1079"/>
              </a:xfrm>
              <a:prstGeom prst="straightConnector1">
                <a:avLst/>
              </a:prstGeom>
              <a:ln w="41275"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B4651512-1F06-4536-8276-F82CB3657EEE}"/>
                  </a:ext>
                </a:extLst>
              </p:cNvPr>
              <p:cNvSpPr txBox="1"/>
              <p:nvPr/>
            </p:nvSpPr>
            <p:spPr>
              <a:xfrm>
                <a:off x="1071877" y="1088380"/>
                <a:ext cx="3084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LE/CP</a:t>
                </a:r>
              </a:p>
            </p:txBody>
          </p:sp>
        </p:grp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4DCB3015-3954-47C6-A346-8338ACEE6413}"/>
                </a:ext>
              </a:extLst>
            </p:cNvPr>
            <p:cNvCxnSpPr>
              <a:cxnSpLocks/>
              <a:stCxn id="221" idx="3"/>
            </p:cNvCxnSpPr>
            <p:nvPr/>
          </p:nvCxnSpPr>
          <p:spPr>
            <a:xfrm>
              <a:off x="8102031" y="1650570"/>
              <a:ext cx="636446" cy="1079"/>
            </a:xfrm>
            <a:prstGeom prst="straightConnector1">
              <a:avLst/>
            </a:prstGeom>
            <a:ln w="412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398AB705-0CB3-46A1-ABF2-F0A85A912855}"/>
                </a:ext>
              </a:extLst>
            </p:cNvPr>
            <p:cNvSpPr txBox="1"/>
            <p:nvPr/>
          </p:nvSpPr>
          <p:spPr>
            <a:xfrm>
              <a:off x="7570063" y="1519765"/>
              <a:ext cx="5319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LE/CP</a:t>
              </a:r>
            </a:p>
          </p:txBody>
        </p: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8A345900-5882-483D-863F-0B97A9E390BC}"/>
                </a:ext>
              </a:extLst>
            </p:cNvPr>
            <p:cNvCxnSpPr>
              <a:cxnSpLocks/>
              <a:stCxn id="223" idx="3"/>
            </p:cNvCxnSpPr>
            <p:nvPr/>
          </p:nvCxnSpPr>
          <p:spPr>
            <a:xfrm>
              <a:off x="7895060" y="1986478"/>
              <a:ext cx="636446" cy="1079"/>
            </a:xfrm>
            <a:prstGeom prst="straightConnector1">
              <a:avLst/>
            </a:prstGeom>
            <a:ln w="412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C5C440D6-FBB3-4F9C-BFEF-E90807DA8B83}"/>
                </a:ext>
              </a:extLst>
            </p:cNvPr>
            <p:cNvSpPr txBox="1"/>
            <p:nvPr/>
          </p:nvSpPr>
          <p:spPr>
            <a:xfrm>
              <a:off x="7363092" y="1855673"/>
              <a:ext cx="5319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LE/CP</a:t>
              </a:r>
            </a:p>
          </p:txBody>
        </p: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4CC622CC-757A-41D9-A3A8-A7726DDA8D7F}"/>
                </a:ext>
              </a:extLst>
            </p:cNvPr>
            <p:cNvCxnSpPr>
              <a:cxnSpLocks/>
              <a:stCxn id="225" idx="3"/>
            </p:cNvCxnSpPr>
            <p:nvPr/>
          </p:nvCxnSpPr>
          <p:spPr>
            <a:xfrm>
              <a:off x="7634747" y="2499369"/>
              <a:ext cx="636446" cy="1079"/>
            </a:xfrm>
            <a:prstGeom prst="straightConnector1">
              <a:avLst/>
            </a:prstGeom>
            <a:ln w="412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6F4DC2D4-96AF-4BEC-94D0-25FD795662AB}"/>
                </a:ext>
              </a:extLst>
            </p:cNvPr>
            <p:cNvSpPr txBox="1"/>
            <p:nvPr/>
          </p:nvSpPr>
          <p:spPr>
            <a:xfrm>
              <a:off x="7102779" y="2368564"/>
              <a:ext cx="5319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LE/CP</a:t>
              </a:r>
            </a:p>
          </p:txBody>
        </p: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11C751D0-39F5-41AB-A9F7-855496363115}"/>
                </a:ext>
              </a:extLst>
            </p:cNvPr>
            <p:cNvGrpSpPr/>
            <p:nvPr/>
          </p:nvGrpSpPr>
          <p:grpSpPr>
            <a:xfrm>
              <a:off x="7129571" y="3138511"/>
              <a:ext cx="1168414" cy="261610"/>
              <a:chOff x="5618271" y="3151210"/>
              <a:chExt cx="1168414" cy="261610"/>
            </a:xfrm>
          </p:grpSpPr>
          <p:cxnSp>
            <p:nvCxnSpPr>
              <p:cNvPr id="226" name="Straight Arrow Connector 225">
                <a:extLst>
                  <a:ext uri="{FF2B5EF4-FFF2-40B4-BE49-F238E27FC236}">
                    <a16:creationId xmlns:a16="http://schemas.microsoft.com/office/drawing/2014/main" id="{72B8785D-7529-45D6-A1EB-B6D5B63900B9}"/>
                  </a:ext>
                </a:extLst>
              </p:cNvPr>
              <p:cNvCxnSpPr>
                <a:cxnSpLocks/>
                <a:stCxn id="227" idx="3"/>
              </p:cNvCxnSpPr>
              <p:nvPr/>
            </p:nvCxnSpPr>
            <p:spPr>
              <a:xfrm>
                <a:off x="6150239" y="3282015"/>
                <a:ext cx="636446" cy="1079"/>
              </a:xfrm>
              <a:prstGeom prst="straightConnector1">
                <a:avLst/>
              </a:prstGeom>
              <a:ln w="41275"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682208FD-04EA-479C-B08B-B86F1F17B965}"/>
                  </a:ext>
                </a:extLst>
              </p:cNvPr>
              <p:cNvSpPr txBox="1"/>
              <p:nvPr/>
            </p:nvSpPr>
            <p:spPr>
              <a:xfrm>
                <a:off x="5618271" y="3151210"/>
                <a:ext cx="5319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LE/CP</a:t>
                </a:r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53B4871D-BEFA-4BE8-9382-5E011FD0D425}"/>
                </a:ext>
              </a:extLst>
            </p:cNvPr>
            <p:cNvGrpSpPr/>
            <p:nvPr/>
          </p:nvGrpSpPr>
          <p:grpSpPr>
            <a:xfrm>
              <a:off x="7271136" y="3690944"/>
              <a:ext cx="1168414" cy="261610"/>
              <a:chOff x="5618271" y="3151210"/>
              <a:chExt cx="1168414" cy="261610"/>
            </a:xfrm>
          </p:grpSpPr>
          <p:cxnSp>
            <p:nvCxnSpPr>
              <p:cNvPr id="230" name="Straight Arrow Connector 229">
                <a:extLst>
                  <a:ext uri="{FF2B5EF4-FFF2-40B4-BE49-F238E27FC236}">
                    <a16:creationId xmlns:a16="http://schemas.microsoft.com/office/drawing/2014/main" id="{2C263892-584C-4C61-A3C5-634DE22551C1}"/>
                  </a:ext>
                </a:extLst>
              </p:cNvPr>
              <p:cNvCxnSpPr>
                <a:cxnSpLocks/>
                <a:stCxn id="231" idx="3"/>
              </p:cNvCxnSpPr>
              <p:nvPr/>
            </p:nvCxnSpPr>
            <p:spPr>
              <a:xfrm>
                <a:off x="6150239" y="3282015"/>
                <a:ext cx="636446" cy="1079"/>
              </a:xfrm>
              <a:prstGeom prst="straightConnector1">
                <a:avLst/>
              </a:prstGeom>
              <a:ln w="41275"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9A50E9F4-E770-4924-A649-4D2310430AA6}"/>
                  </a:ext>
                </a:extLst>
              </p:cNvPr>
              <p:cNvSpPr txBox="1"/>
              <p:nvPr/>
            </p:nvSpPr>
            <p:spPr>
              <a:xfrm>
                <a:off x="5618271" y="3151210"/>
                <a:ext cx="5319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LE/CP</a:t>
                </a:r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E2484DA1-B5E2-4005-B010-C59856563ADB}"/>
                </a:ext>
              </a:extLst>
            </p:cNvPr>
            <p:cNvGrpSpPr/>
            <p:nvPr/>
          </p:nvGrpSpPr>
          <p:grpSpPr>
            <a:xfrm>
              <a:off x="7438570" y="4093009"/>
              <a:ext cx="1168414" cy="261610"/>
              <a:chOff x="5618271" y="3151210"/>
              <a:chExt cx="1168414" cy="261610"/>
            </a:xfrm>
          </p:grpSpPr>
          <p:cxnSp>
            <p:nvCxnSpPr>
              <p:cNvPr id="233" name="Straight Arrow Connector 232">
                <a:extLst>
                  <a:ext uri="{FF2B5EF4-FFF2-40B4-BE49-F238E27FC236}">
                    <a16:creationId xmlns:a16="http://schemas.microsoft.com/office/drawing/2014/main" id="{0248867C-A2FA-4F25-92F4-C9A016A52959}"/>
                  </a:ext>
                </a:extLst>
              </p:cNvPr>
              <p:cNvCxnSpPr>
                <a:cxnSpLocks/>
                <a:stCxn id="234" idx="3"/>
              </p:cNvCxnSpPr>
              <p:nvPr/>
            </p:nvCxnSpPr>
            <p:spPr>
              <a:xfrm>
                <a:off x="6150239" y="3282015"/>
                <a:ext cx="636446" cy="1079"/>
              </a:xfrm>
              <a:prstGeom prst="straightConnector1">
                <a:avLst/>
              </a:prstGeom>
              <a:ln w="41275"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123DF1BB-FBD3-45E6-9FA2-65DBC8C5FF73}"/>
                  </a:ext>
                </a:extLst>
              </p:cNvPr>
              <p:cNvSpPr txBox="1"/>
              <p:nvPr/>
            </p:nvSpPr>
            <p:spPr>
              <a:xfrm>
                <a:off x="5618271" y="3151210"/>
                <a:ext cx="5319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LE/CP</a:t>
                </a:r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C0D6DD6D-D797-4F03-A4A6-61C3E97D5CA0}"/>
                </a:ext>
              </a:extLst>
            </p:cNvPr>
            <p:cNvGrpSpPr/>
            <p:nvPr/>
          </p:nvGrpSpPr>
          <p:grpSpPr>
            <a:xfrm>
              <a:off x="7622194" y="4472705"/>
              <a:ext cx="1168414" cy="261610"/>
              <a:chOff x="5618271" y="3151210"/>
              <a:chExt cx="1168414" cy="261610"/>
            </a:xfrm>
          </p:grpSpPr>
          <p:cxnSp>
            <p:nvCxnSpPr>
              <p:cNvPr id="236" name="Straight Arrow Connector 235">
                <a:extLst>
                  <a:ext uri="{FF2B5EF4-FFF2-40B4-BE49-F238E27FC236}">
                    <a16:creationId xmlns:a16="http://schemas.microsoft.com/office/drawing/2014/main" id="{D2F3BDD9-4C7D-4797-BFD7-D3EDFD18B9BA}"/>
                  </a:ext>
                </a:extLst>
              </p:cNvPr>
              <p:cNvCxnSpPr>
                <a:cxnSpLocks/>
                <a:stCxn id="237" idx="3"/>
              </p:cNvCxnSpPr>
              <p:nvPr/>
            </p:nvCxnSpPr>
            <p:spPr>
              <a:xfrm>
                <a:off x="6150239" y="3282015"/>
                <a:ext cx="636446" cy="1079"/>
              </a:xfrm>
              <a:prstGeom prst="straightConnector1">
                <a:avLst/>
              </a:prstGeom>
              <a:ln w="41275"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038FDC32-5EF4-41F7-8A56-35A7BA3944C9}"/>
                  </a:ext>
                </a:extLst>
              </p:cNvPr>
              <p:cNvSpPr txBox="1"/>
              <p:nvPr/>
            </p:nvSpPr>
            <p:spPr>
              <a:xfrm>
                <a:off x="5618271" y="3151210"/>
                <a:ext cx="5319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LE/CP</a:t>
                </a: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D7D5C56-603A-4B44-98F0-A1183E6F679A}"/>
                </a:ext>
              </a:extLst>
            </p:cNvPr>
            <p:cNvSpPr txBox="1"/>
            <p:nvPr/>
          </p:nvSpPr>
          <p:spPr>
            <a:xfrm>
              <a:off x="8213283" y="2714550"/>
              <a:ext cx="9143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rgbClr val="FF0000"/>
                  </a:solidFill>
                </a:rPr>
                <a:t>74574</a:t>
              </a:r>
              <a:endParaRPr lang="en-GB" sz="1100" dirty="0">
                <a:solidFill>
                  <a:srgbClr val="FF0000"/>
                </a:solidFill>
              </a:endParaRP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44C520D5-1A0B-4999-B1B2-24682FC911ED}"/>
                </a:ext>
              </a:extLst>
            </p:cNvPr>
            <p:cNvGrpSpPr/>
            <p:nvPr/>
          </p:nvGrpSpPr>
          <p:grpSpPr>
            <a:xfrm>
              <a:off x="6589355" y="1155952"/>
              <a:ext cx="645348" cy="261610"/>
              <a:chOff x="1533376" y="1089459"/>
              <a:chExt cx="597984" cy="261610"/>
            </a:xfrm>
          </p:grpSpPr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EF2B72AB-1EFB-4D8A-8958-433DFEBD56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3376" y="1220264"/>
                <a:ext cx="216000" cy="0"/>
              </a:xfrm>
              <a:prstGeom prst="straightConnector1">
                <a:avLst/>
              </a:prstGeom>
              <a:ln w="412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B81D8BB-A68D-40A2-8FB7-66A30F323064}"/>
                  </a:ext>
                </a:extLst>
              </p:cNvPr>
              <p:cNvSpPr txBox="1"/>
              <p:nvPr/>
            </p:nvSpPr>
            <p:spPr>
              <a:xfrm>
                <a:off x="1688865" y="1089459"/>
                <a:ext cx="44249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OE A</a:t>
                </a:r>
              </a:p>
            </p:txBody>
          </p:sp>
        </p:grp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B5D4513D-5F5A-4491-B01D-1A6C6CE0145A}"/>
                </a:ext>
              </a:extLst>
            </p:cNvPr>
            <p:cNvCxnSpPr>
              <a:cxnSpLocks/>
            </p:cNvCxnSpPr>
            <p:nvPr/>
          </p:nvCxnSpPr>
          <p:spPr>
            <a:xfrm>
              <a:off x="5102144" y="1280787"/>
              <a:ext cx="573646" cy="0"/>
            </a:xfrm>
            <a:prstGeom prst="straightConnector1">
              <a:avLst/>
            </a:prstGeom>
            <a:ln w="412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C2E5AE4-81B4-4880-B3C9-7AB308FC76D9}"/>
                </a:ext>
              </a:extLst>
            </p:cNvPr>
            <p:cNvSpPr txBox="1"/>
            <p:nvPr/>
          </p:nvSpPr>
          <p:spPr>
            <a:xfrm>
              <a:off x="4059795" y="1152561"/>
              <a:ext cx="117516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QA READ ADDR</a:t>
              </a:r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9C70C632-6DCC-49B2-81FB-1EA43F46D417}"/>
                </a:ext>
              </a:extLst>
            </p:cNvPr>
            <p:cNvGrpSpPr/>
            <p:nvPr/>
          </p:nvGrpSpPr>
          <p:grpSpPr>
            <a:xfrm>
              <a:off x="6545819" y="4313256"/>
              <a:ext cx="657483" cy="261610"/>
              <a:chOff x="1533376" y="1080387"/>
              <a:chExt cx="609229" cy="261610"/>
            </a:xfrm>
          </p:grpSpPr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97609B56-46FB-447E-AC35-6C230A7B30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3376" y="1220264"/>
                <a:ext cx="216000" cy="0"/>
              </a:xfrm>
              <a:prstGeom prst="straightConnector1">
                <a:avLst/>
              </a:prstGeom>
              <a:ln w="41275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730D96A8-FCE6-46BD-8AFB-BC58B586CDB6}"/>
                  </a:ext>
                </a:extLst>
              </p:cNvPr>
              <p:cNvSpPr txBox="1"/>
              <p:nvPr/>
            </p:nvSpPr>
            <p:spPr>
              <a:xfrm>
                <a:off x="1700110" y="1080387"/>
                <a:ext cx="44249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OE B</a:t>
                </a:r>
              </a:p>
            </p:txBody>
          </p:sp>
        </p:grp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8BB121B0-DB98-4762-A132-99A5C4D7CD59}"/>
                </a:ext>
              </a:extLst>
            </p:cNvPr>
            <p:cNvCxnSpPr>
              <a:cxnSpLocks/>
            </p:cNvCxnSpPr>
            <p:nvPr/>
          </p:nvCxnSpPr>
          <p:spPr>
            <a:xfrm>
              <a:off x="5058610" y="4447163"/>
              <a:ext cx="573646" cy="0"/>
            </a:xfrm>
            <a:prstGeom prst="straightConnector1">
              <a:avLst/>
            </a:prstGeom>
            <a:ln w="412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8514E07F-F66E-4715-BC7E-E5F65023503A}"/>
                </a:ext>
              </a:extLst>
            </p:cNvPr>
            <p:cNvSpPr txBox="1"/>
            <p:nvPr/>
          </p:nvSpPr>
          <p:spPr>
            <a:xfrm>
              <a:off x="4050286" y="4261316"/>
              <a:ext cx="117516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QB READ ADDR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E2813C9-1A32-4C23-A463-511EC1BFACEC}"/>
                </a:ext>
              </a:extLst>
            </p:cNvPr>
            <p:cNvSpPr/>
            <p:nvPr/>
          </p:nvSpPr>
          <p:spPr>
            <a:xfrm>
              <a:off x="5675790" y="1117490"/>
              <a:ext cx="914400" cy="34851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rgbClr val="FF0000"/>
                  </a:solidFill>
                </a:rPr>
                <a:t>74138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6B64BF3F-A1EA-4BD0-882C-2CFA7C6AA114}"/>
                </a:ext>
              </a:extLst>
            </p:cNvPr>
            <p:cNvSpPr/>
            <p:nvPr/>
          </p:nvSpPr>
          <p:spPr>
            <a:xfrm>
              <a:off x="5632256" y="4283866"/>
              <a:ext cx="914400" cy="34851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rgbClr val="FF0000"/>
                  </a:solidFill>
                </a:rPr>
                <a:t>74138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D42BDCA9-974A-47FB-972A-7A7030999042}"/>
                </a:ext>
              </a:extLst>
            </p:cNvPr>
            <p:cNvCxnSpPr>
              <a:cxnSpLocks/>
            </p:cNvCxnSpPr>
            <p:nvPr/>
          </p:nvCxnSpPr>
          <p:spPr>
            <a:xfrm>
              <a:off x="5996524" y="2688376"/>
              <a:ext cx="316155" cy="0"/>
            </a:xfrm>
            <a:prstGeom prst="straightConnector1">
              <a:avLst/>
            </a:prstGeom>
            <a:ln w="412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5E72B2B0-8545-4BEE-B96E-C5528FA588BF}"/>
                </a:ext>
              </a:extLst>
            </p:cNvPr>
            <p:cNvSpPr txBox="1"/>
            <p:nvPr/>
          </p:nvSpPr>
          <p:spPr>
            <a:xfrm>
              <a:off x="6234078" y="2550189"/>
              <a:ext cx="64767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LE/CP</a:t>
              </a: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1913A69E-5984-4064-866A-3E739A83F0AC}"/>
                </a:ext>
              </a:extLst>
            </p:cNvPr>
            <p:cNvCxnSpPr>
              <a:cxnSpLocks/>
            </p:cNvCxnSpPr>
            <p:nvPr/>
          </p:nvCxnSpPr>
          <p:spPr>
            <a:xfrm>
              <a:off x="4497726" y="2617834"/>
              <a:ext cx="573646" cy="0"/>
            </a:xfrm>
            <a:prstGeom prst="straightConnector1">
              <a:avLst/>
            </a:prstGeom>
            <a:ln w="412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0788E08C-7D37-4197-86FA-0A302781DAE5}"/>
                </a:ext>
              </a:extLst>
            </p:cNvPr>
            <p:cNvSpPr txBox="1"/>
            <p:nvPr/>
          </p:nvSpPr>
          <p:spPr>
            <a:xfrm>
              <a:off x="3607706" y="2438013"/>
              <a:ext cx="117516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WRITE ADDR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92F0F3E4-4566-4BB1-95BD-D3B2036F5819}"/>
                </a:ext>
              </a:extLst>
            </p:cNvPr>
            <p:cNvSpPr/>
            <p:nvPr/>
          </p:nvSpPr>
          <p:spPr>
            <a:xfrm>
              <a:off x="5071372" y="2526498"/>
              <a:ext cx="914400" cy="34851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rgbClr val="FF0000"/>
                  </a:solidFill>
                </a:rPr>
                <a:t>74138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D39AF1F5-CB75-4040-B42F-A6BBFA2549D6}"/>
                </a:ext>
              </a:extLst>
            </p:cNvPr>
            <p:cNvSpPr txBox="1"/>
            <p:nvPr/>
          </p:nvSpPr>
          <p:spPr>
            <a:xfrm>
              <a:off x="5607864" y="1124872"/>
              <a:ext cx="36143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dirty="0"/>
                <a:t>A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86F3EFA-5A44-48C3-B98F-9CB02AF1306A}"/>
                </a:ext>
              </a:extLst>
            </p:cNvPr>
            <p:cNvSpPr txBox="1"/>
            <p:nvPr/>
          </p:nvSpPr>
          <p:spPr>
            <a:xfrm>
              <a:off x="5002274" y="2462764"/>
              <a:ext cx="36143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dirty="0"/>
                <a:t>A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837E335-1C48-42D8-B5B7-C7EE52A71815}"/>
                </a:ext>
              </a:extLst>
            </p:cNvPr>
            <p:cNvSpPr txBox="1"/>
            <p:nvPr/>
          </p:nvSpPr>
          <p:spPr>
            <a:xfrm>
              <a:off x="5571634" y="4289247"/>
              <a:ext cx="36143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dirty="0"/>
                <a:t>A</a:t>
              </a:r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98082D76-78DE-4823-B1EA-77FC7C421573}"/>
                </a:ext>
              </a:extLst>
            </p:cNvPr>
            <p:cNvCxnSpPr>
              <a:cxnSpLocks/>
            </p:cNvCxnSpPr>
            <p:nvPr/>
          </p:nvCxnSpPr>
          <p:spPr>
            <a:xfrm>
              <a:off x="4482362" y="2789000"/>
              <a:ext cx="573646" cy="0"/>
            </a:xfrm>
            <a:prstGeom prst="straightConnector1">
              <a:avLst/>
            </a:prstGeom>
            <a:ln w="412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F11C5B8-570B-4E16-9428-0727458968D0}"/>
                </a:ext>
              </a:extLst>
            </p:cNvPr>
            <p:cNvSpPr txBox="1"/>
            <p:nvPr/>
          </p:nvSpPr>
          <p:spPr>
            <a:xfrm>
              <a:off x="4097196" y="2666889"/>
              <a:ext cx="4978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CLK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15F1AE7E-397A-4957-A9CD-9179A53B9416}"/>
                </a:ext>
              </a:extLst>
            </p:cNvPr>
            <p:cNvSpPr txBox="1"/>
            <p:nvPr/>
          </p:nvSpPr>
          <p:spPr>
            <a:xfrm>
              <a:off x="4986910" y="2633930"/>
              <a:ext cx="36143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dirty="0"/>
                <a:t>EN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0608CD-B774-4BC4-940B-B83054D6CD69}"/>
                </a:ext>
              </a:extLst>
            </p:cNvPr>
            <p:cNvSpPr txBox="1"/>
            <p:nvPr/>
          </p:nvSpPr>
          <p:spPr>
            <a:xfrm>
              <a:off x="421906" y="5242402"/>
              <a:ext cx="10098596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dirty="0"/>
                <a:t>The above approach only pulses the selected 74138 output low during one half of the clock (use the appropriate 74138 “EN” input to choose the desired phase)</a:t>
              </a:r>
            </a:p>
            <a:p>
              <a:endParaRPr lang="en-GB" sz="1200" dirty="0">
                <a:solidFill>
                  <a:srgbClr val="FF0000"/>
                </a:solidFill>
              </a:endParaRPr>
            </a:p>
            <a:p>
              <a:r>
                <a:rPr lang="en-GB" sz="1200" dirty="0">
                  <a:solidFill>
                    <a:srgbClr val="FF0000"/>
                  </a:solidFill>
                </a:rPr>
                <a:t>HAZARD</a:t>
              </a:r>
              <a:r>
                <a:rPr lang="en-GB" sz="1200" dirty="0"/>
                <a:t>: </a:t>
              </a:r>
              <a:r>
                <a:rPr lang="en-GB" sz="1200" dirty="0">
                  <a:solidFill>
                    <a:srgbClr val="FF0000"/>
                  </a:solidFill>
                </a:rPr>
                <a:t>Do not rely on the address control lines alone to trigger the write signal of the registers.    THAT APPROACH WILL LIKELY GLITCH!</a:t>
              </a:r>
            </a:p>
            <a:p>
              <a:endParaRPr lang="en-GB" sz="1200" dirty="0"/>
            </a:p>
            <a:p>
              <a:r>
                <a:rPr lang="en-GB" sz="1200" dirty="0"/>
                <a:t>Unless a device declares itself as glitch-free then you must assume that it will glitch during transitions. </a:t>
              </a:r>
            </a:p>
            <a:p>
              <a:r>
                <a:rPr lang="en-GB" sz="1200" dirty="0"/>
                <a:t>ADVICE: assume that all switching devices will glitch  during transitions and design to avoid the risk. </a:t>
              </a:r>
            </a:p>
            <a:p>
              <a:endParaRPr lang="en-GB" sz="1200" dirty="0"/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EC376EC6-FB27-4B5F-87F5-A2F59D6783F1}"/>
                </a:ext>
              </a:extLst>
            </p:cNvPr>
            <p:cNvCxnSpPr>
              <a:cxnSpLocks/>
              <a:endCxn id="122" idx="1"/>
            </p:cNvCxnSpPr>
            <p:nvPr/>
          </p:nvCxnSpPr>
          <p:spPr>
            <a:xfrm>
              <a:off x="3014133" y="2499369"/>
              <a:ext cx="593573" cy="694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81A466EA-DA25-47F3-8294-89B30C71FF96}"/>
                </a:ext>
              </a:extLst>
            </p:cNvPr>
            <p:cNvSpPr txBox="1"/>
            <p:nvPr/>
          </p:nvSpPr>
          <p:spPr>
            <a:xfrm>
              <a:off x="292099" y="2283416"/>
              <a:ext cx="3004741" cy="22467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 dirty="0"/>
                <a:t>Data input and Write address must settle </a:t>
              </a:r>
              <a:r>
                <a:rPr lang="en-GB" sz="1400" u="sng" dirty="0"/>
                <a:t>before</a:t>
              </a:r>
              <a:r>
                <a:rPr lang="en-GB" sz="1400" dirty="0"/>
                <a:t> the active clock transition (flip flops) or active clock phase (latches).</a:t>
              </a:r>
            </a:p>
            <a:p>
              <a:endParaRPr lang="en-GB" sz="1400" dirty="0"/>
            </a:p>
            <a:p>
              <a:r>
                <a:rPr lang="en-GB" sz="1400" dirty="0"/>
                <a:t>If you are using latches rather than flip flips then additionally be careful that the write address control lines and the data input lines don’t shift again </a:t>
              </a:r>
              <a:r>
                <a:rPr lang="en-GB" sz="1400" u="sng" dirty="0"/>
                <a:t>during</a:t>
              </a:r>
              <a:r>
                <a:rPr lang="en-GB" sz="1400" dirty="0"/>
                <a:t> the active phase of the clock </a:t>
              </a:r>
            </a:p>
          </p:txBody>
        </p: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CAC1D2D2-9CD8-4EF2-87FF-A82200C2E2FF}"/>
                </a:ext>
              </a:extLst>
            </p:cNvPr>
            <p:cNvCxnSpPr>
              <a:cxnSpLocks/>
            </p:cNvCxnSpPr>
            <p:nvPr/>
          </p:nvCxnSpPr>
          <p:spPr>
            <a:xfrm>
              <a:off x="3263200" y="2714550"/>
              <a:ext cx="658857" cy="74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8167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967FABE3-BF97-4BD8-9D8F-8506E0E603FF}"/>
              </a:ext>
            </a:extLst>
          </p:cNvPr>
          <p:cNvSpPr/>
          <p:nvPr/>
        </p:nvSpPr>
        <p:spPr>
          <a:xfrm>
            <a:off x="3608393" y="401844"/>
            <a:ext cx="4084178" cy="61096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DAE672-98F3-4513-AA0F-FD00D2B8FDBA}"/>
              </a:ext>
            </a:extLst>
          </p:cNvPr>
          <p:cNvSpPr/>
          <p:nvPr/>
        </p:nvSpPr>
        <p:spPr>
          <a:xfrm>
            <a:off x="5161718" y="1008424"/>
            <a:ext cx="1732568" cy="10221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cmpd="dbl">
            <a:extLst>
              <a:ext uri="{C807C97D-BFC1-408E-A445-0C87EB9F89A2}">
                <ask:lineSketchStyleProps xmlns:ask="http://schemas.microsoft.com/office/drawing/2018/sketchyshapes" sd="2687921564">
                  <a:custGeom>
                    <a:avLst/>
                    <a:gdLst>
                      <a:gd name="connsiteX0" fmla="*/ 0 w 1065583"/>
                      <a:gd name="connsiteY0" fmla="*/ 0 h 471913"/>
                      <a:gd name="connsiteX1" fmla="*/ 500824 w 1065583"/>
                      <a:gd name="connsiteY1" fmla="*/ 0 h 471913"/>
                      <a:gd name="connsiteX2" fmla="*/ 1065583 w 1065583"/>
                      <a:gd name="connsiteY2" fmla="*/ 0 h 471913"/>
                      <a:gd name="connsiteX3" fmla="*/ 1065583 w 1065583"/>
                      <a:gd name="connsiteY3" fmla="*/ 471913 h 471913"/>
                      <a:gd name="connsiteX4" fmla="*/ 554103 w 1065583"/>
                      <a:gd name="connsiteY4" fmla="*/ 471913 h 471913"/>
                      <a:gd name="connsiteX5" fmla="*/ 0 w 1065583"/>
                      <a:gd name="connsiteY5" fmla="*/ 471913 h 471913"/>
                      <a:gd name="connsiteX6" fmla="*/ 0 w 1065583"/>
                      <a:gd name="connsiteY6" fmla="*/ 0 h 4719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65583" h="471913" fill="none" extrusionOk="0">
                        <a:moveTo>
                          <a:pt x="0" y="0"/>
                        </a:moveTo>
                        <a:cubicBezTo>
                          <a:pt x="134742" y="-21211"/>
                          <a:pt x="269773" y="20357"/>
                          <a:pt x="500824" y="0"/>
                        </a:cubicBezTo>
                        <a:cubicBezTo>
                          <a:pt x="731875" y="-20357"/>
                          <a:pt x="840479" y="22422"/>
                          <a:pt x="1065583" y="0"/>
                        </a:cubicBezTo>
                        <a:cubicBezTo>
                          <a:pt x="1095777" y="182840"/>
                          <a:pt x="1051302" y="359963"/>
                          <a:pt x="1065583" y="471913"/>
                        </a:cubicBezTo>
                        <a:cubicBezTo>
                          <a:pt x="952853" y="518385"/>
                          <a:pt x="748930" y="445251"/>
                          <a:pt x="554103" y="471913"/>
                        </a:cubicBezTo>
                        <a:cubicBezTo>
                          <a:pt x="359276" y="498575"/>
                          <a:pt x="154380" y="407393"/>
                          <a:pt x="0" y="471913"/>
                        </a:cubicBezTo>
                        <a:cubicBezTo>
                          <a:pt x="-5948" y="310452"/>
                          <a:pt x="47586" y="208583"/>
                          <a:pt x="0" y="0"/>
                        </a:cubicBezTo>
                        <a:close/>
                      </a:path>
                      <a:path w="1065583" h="471913" stroke="0" extrusionOk="0">
                        <a:moveTo>
                          <a:pt x="0" y="0"/>
                        </a:moveTo>
                        <a:cubicBezTo>
                          <a:pt x="197501" y="-26664"/>
                          <a:pt x="383126" y="29496"/>
                          <a:pt x="500824" y="0"/>
                        </a:cubicBezTo>
                        <a:cubicBezTo>
                          <a:pt x="618522" y="-29496"/>
                          <a:pt x="883679" y="54500"/>
                          <a:pt x="1065583" y="0"/>
                        </a:cubicBezTo>
                        <a:cubicBezTo>
                          <a:pt x="1117550" y="178610"/>
                          <a:pt x="1059476" y="291824"/>
                          <a:pt x="1065583" y="471913"/>
                        </a:cubicBezTo>
                        <a:cubicBezTo>
                          <a:pt x="852703" y="494489"/>
                          <a:pt x="668790" y="450466"/>
                          <a:pt x="532792" y="471913"/>
                        </a:cubicBezTo>
                        <a:cubicBezTo>
                          <a:pt x="396794" y="493360"/>
                          <a:pt x="108301" y="429823"/>
                          <a:pt x="0" y="471913"/>
                        </a:cubicBezTo>
                        <a:cubicBezTo>
                          <a:pt x="-9366" y="273261"/>
                          <a:pt x="5623" y="10181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74HCT670</a:t>
            </a:r>
          </a:p>
          <a:p>
            <a:pPr algn="ctr"/>
            <a:r>
              <a:rPr lang="en-GB" sz="1600" b="1" dirty="0"/>
              <a:t>A : LO 4 Bits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2CE6C3-87F3-4687-93D3-90BC2C6D3BC8}"/>
              </a:ext>
            </a:extLst>
          </p:cNvPr>
          <p:cNvSpPr/>
          <p:nvPr/>
        </p:nvSpPr>
        <p:spPr>
          <a:xfrm>
            <a:off x="5161718" y="2181835"/>
            <a:ext cx="1732568" cy="10221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cmpd="dbl">
            <a:extLst>
              <a:ext uri="{C807C97D-BFC1-408E-A445-0C87EB9F89A2}">
                <ask:lineSketchStyleProps xmlns:ask="http://schemas.microsoft.com/office/drawing/2018/sketchyshapes" sd="2687921564">
                  <a:custGeom>
                    <a:avLst/>
                    <a:gdLst>
                      <a:gd name="connsiteX0" fmla="*/ 0 w 1065583"/>
                      <a:gd name="connsiteY0" fmla="*/ 0 h 471913"/>
                      <a:gd name="connsiteX1" fmla="*/ 500824 w 1065583"/>
                      <a:gd name="connsiteY1" fmla="*/ 0 h 471913"/>
                      <a:gd name="connsiteX2" fmla="*/ 1065583 w 1065583"/>
                      <a:gd name="connsiteY2" fmla="*/ 0 h 471913"/>
                      <a:gd name="connsiteX3" fmla="*/ 1065583 w 1065583"/>
                      <a:gd name="connsiteY3" fmla="*/ 471913 h 471913"/>
                      <a:gd name="connsiteX4" fmla="*/ 554103 w 1065583"/>
                      <a:gd name="connsiteY4" fmla="*/ 471913 h 471913"/>
                      <a:gd name="connsiteX5" fmla="*/ 0 w 1065583"/>
                      <a:gd name="connsiteY5" fmla="*/ 471913 h 471913"/>
                      <a:gd name="connsiteX6" fmla="*/ 0 w 1065583"/>
                      <a:gd name="connsiteY6" fmla="*/ 0 h 4719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65583" h="471913" fill="none" extrusionOk="0">
                        <a:moveTo>
                          <a:pt x="0" y="0"/>
                        </a:moveTo>
                        <a:cubicBezTo>
                          <a:pt x="134742" y="-21211"/>
                          <a:pt x="269773" y="20357"/>
                          <a:pt x="500824" y="0"/>
                        </a:cubicBezTo>
                        <a:cubicBezTo>
                          <a:pt x="731875" y="-20357"/>
                          <a:pt x="840479" y="22422"/>
                          <a:pt x="1065583" y="0"/>
                        </a:cubicBezTo>
                        <a:cubicBezTo>
                          <a:pt x="1095777" y="182840"/>
                          <a:pt x="1051302" y="359963"/>
                          <a:pt x="1065583" y="471913"/>
                        </a:cubicBezTo>
                        <a:cubicBezTo>
                          <a:pt x="952853" y="518385"/>
                          <a:pt x="748930" y="445251"/>
                          <a:pt x="554103" y="471913"/>
                        </a:cubicBezTo>
                        <a:cubicBezTo>
                          <a:pt x="359276" y="498575"/>
                          <a:pt x="154380" y="407393"/>
                          <a:pt x="0" y="471913"/>
                        </a:cubicBezTo>
                        <a:cubicBezTo>
                          <a:pt x="-5948" y="310452"/>
                          <a:pt x="47586" y="208583"/>
                          <a:pt x="0" y="0"/>
                        </a:cubicBezTo>
                        <a:close/>
                      </a:path>
                      <a:path w="1065583" h="471913" stroke="0" extrusionOk="0">
                        <a:moveTo>
                          <a:pt x="0" y="0"/>
                        </a:moveTo>
                        <a:cubicBezTo>
                          <a:pt x="197501" y="-26664"/>
                          <a:pt x="383126" y="29496"/>
                          <a:pt x="500824" y="0"/>
                        </a:cubicBezTo>
                        <a:cubicBezTo>
                          <a:pt x="618522" y="-29496"/>
                          <a:pt x="883679" y="54500"/>
                          <a:pt x="1065583" y="0"/>
                        </a:cubicBezTo>
                        <a:cubicBezTo>
                          <a:pt x="1117550" y="178610"/>
                          <a:pt x="1059476" y="291824"/>
                          <a:pt x="1065583" y="471913"/>
                        </a:cubicBezTo>
                        <a:cubicBezTo>
                          <a:pt x="852703" y="494489"/>
                          <a:pt x="668790" y="450466"/>
                          <a:pt x="532792" y="471913"/>
                        </a:cubicBezTo>
                        <a:cubicBezTo>
                          <a:pt x="396794" y="493360"/>
                          <a:pt x="108301" y="429823"/>
                          <a:pt x="0" y="471913"/>
                        </a:cubicBezTo>
                        <a:cubicBezTo>
                          <a:pt x="-9366" y="273261"/>
                          <a:pt x="5623" y="10181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74HCT670</a:t>
            </a:r>
          </a:p>
          <a:p>
            <a:pPr algn="ctr"/>
            <a:r>
              <a:rPr lang="en-GB" sz="1600" b="1" dirty="0"/>
              <a:t>A : HI 4 Bits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FCEF85-A8C7-4156-840D-0D966A251A70}"/>
              </a:ext>
            </a:extLst>
          </p:cNvPr>
          <p:cNvSpPr/>
          <p:nvPr/>
        </p:nvSpPr>
        <p:spPr>
          <a:xfrm>
            <a:off x="5161718" y="3801513"/>
            <a:ext cx="1732568" cy="10221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cmpd="dbl">
            <a:extLst>
              <a:ext uri="{C807C97D-BFC1-408E-A445-0C87EB9F89A2}">
                <ask:lineSketchStyleProps xmlns:ask="http://schemas.microsoft.com/office/drawing/2018/sketchyshapes" sd="2687921564">
                  <a:custGeom>
                    <a:avLst/>
                    <a:gdLst>
                      <a:gd name="connsiteX0" fmla="*/ 0 w 1065583"/>
                      <a:gd name="connsiteY0" fmla="*/ 0 h 471913"/>
                      <a:gd name="connsiteX1" fmla="*/ 500824 w 1065583"/>
                      <a:gd name="connsiteY1" fmla="*/ 0 h 471913"/>
                      <a:gd name="connsiteX2" fmla="*/ 1065583 w 1065583"/>
                      <a:gd name="connsiteY2" fmla="*/ 0 h 471913"/>
                      <a:gd name="connsiteX3" fmla="*/ 1065583 w 1065583"/>
                      <a:gd name="connsiteY3" fmla="*/ 471913 h 471913"/>
                      <a:gd name="connsiteX4" fmla="*/ 554103 w 1065583"/>
                      <a:gd name="connsiteY4" fmla="*/ 471913 h 471913"/>
                      <a:gd name="connsiteX5" fmla="*/ 0 w 1065583"/>
                      <a:gd name="connsiteY5" fmla="*/ 471913 h 471913"/>
                      <a:gd name="connsiteX6" fmla="*/ 0 w 1065583"/>
                      <a:gd name="connsiteY6" fmla="*/ 0 h 4719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65583" h="471913" fill="none" extrusionOk="0">
                        <a:moveTo>
                          <a:pt x="0" y="0"/>
                        </a:moveTo>
                        <a:cubicBezTo>
                          <a:pt x="134742" y="-21211"/>
                          <a:pt x="269773" y="20357"/>
                          <a:pt x="500824" y="0"/>
                        </a:cubicBezTo>
                        <a:cubicBezTo>
                          <a:pt x="731875" y="-20357"/>
                          <a:pt x="840479" y="22422"/>
                          <a:pt x="1065583" y="0"/>
                        </a:cubicBezTo>
                        <a:cubicBezTo>
                          <a:pt x="1095777" y="182840"/>
                          <a:pt x="1051302" y="359963"/>
                          <a:pt x="1065583" y="471913"/>
                        </a:cubicBezTo>
                        <a:cubicBezTo>
                          <a:pt x="952853" y="518385"/>
                          <a:pt x="748930" y="445251"/>
                          <a:pt x="554103" y="471913"/>
                        </a:cubicBezTo>
                        <a:cubicBezTo>
                          <a:pt x="359276" y="498575"/>
                          <a:pt x="154380" y="407393"/>
                          <a:pt x="0" y="471913"/>
                        </a:cubicBezTo>
                        <a:cubicBezTo>
                          <a:pt x="-5948" y="310452"/>
                          <a:pt x="47586" y="208583"/>
                          <a:pt x="0" y="0"/>
                        </a:cubicBezTo>
                        <a:close/>
                      </a:path>
                      <a:path w="1065583" h="471913" stroke="0" extrusionOk="0">
                        <a:moveTo>
                          <a:pt x="0" y="0"/>
                        </a:moveTo>
                        <a:cubicBezTo>
                          <a:pt x="197501" y="-26664"/>
                          <a:pt x="383126" y="29496"/>
                          <a:pt x="500824" y="0"/>
                        </a:cubicBezTo>
                        <a:cubicBezTo>
                          <a:pt x="618522" y="-29496"/>
                          <a:pt x="883679" y="54500"/>
                          <a:pt x="1065583" y="0"/>
                        </a:cubicBezTo>
                        <a:cubicBezTo>
                          <a:pt x="1117550" y="178610"/>
                          <a:pt x="1059476" y="291824"/>
                          <a:pt x="1065583" y="471913"/>
                        </a:cubicBezTo>
                        <a:cubicBezTo>
                          <a:pt x="852703" y="494489"/>
                          <a:pt x="668790" y="450466"/>
                          <a:pt x="532792" y="471913"/>
                        </a:cubicBezTo>
                        <a:cubicBezTo>
                          <a:pt x="396794" y="493360"/>
                          <a:pt x="108301" y="429823"/>
                          <a:pt x="0" y="471913"/>
                        </a:cubicBezTo>
                        <a:cubicBezTo>
                          <a:pt x="-9366" y="273261"/>
                          <a:pt x="5623" y="10181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74HCT670</a:t>
            </a:r>
          </a:p>
          <a:p>
            <a:pPr algn="ctr"/>
            <a:r>
              <a:rPr lang="en-GB" sz="1600" b="1" dirty="0"/>
              <a:t>B : HI 4 Bits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E03FBF-0DA3-4224-AD41-4CAED4FF1571}"/>
              </a:ext>
            </a:extLst>
          </p:cNvPr>
          <p:cNvSpPr/>
          <p:nvPr/>
        </p:nvSpPr>
        <p:spPr>
          <a:xfrm>
            <a:off x="5161718" y="4974924"/>
            <a:ext cx="1732568" cy="10221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cmpd="dbl">
            <a:extLst>
              <a:ext uri="{C807C97D-BFC1-408E-A445-0C87EB9F89A2}">
                <ask:lineSketchStyleProps xmlns:ask="http://schemas.microsoft.com/office/drawing/2018/sketchyshapes" sd="2687921564">
                  <a:custGeom>
                    <a:avLst/>
                    <a:gdLst>
                      <a:gd name="connsiteX0" fmla="*/ 0 w 1065583"/>
                      <a:gd name="connsiteY0" fmla="*/ 0 h 471913"/>
                      <a:gd name="connsiteX1" fmla="*/ 500824 w 1065583"/>
                      <a:gd name="connsiteY1" fmla="*/ 0 h 471913"/>
                      <a:gd name="connsiteX2" fmla="*/ 1065583 w 1065583"/>
                      <a:gd name="connsiteY2" fmla="*/ 0 h 471913"/>
                      <a:gd name="connsiteX3" fmla="*/ 1065583 w 1065583"/>
                      <a:gd name="connsiteY3" fmla="*/ 471913 h 471913"/>
                      <a:gd name="connsiteX4" fmla="*/ 554103 w 1065583"/>
                      <a:gd name="connsiteY4" fmla="*/ 471913 h 471913"/>
                      <a:gd name="connsiteX5" fmla="*/ 0 w 1065583"/>
                      <a:gd name="connsiteY5" fmla="*/ 471913 h 471913"/>
                      <a:gd name="connsiteX6" fmla="*/ 0 w 1065583"/>
                      <a:gd name="connsiteY6" fmla="*/ 0 h 4719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65583" h="471913" fill="none" extrusionOk="0">
                        <a:moveTo>
                          <a:pt x="0" y="0"/>
                        </a:moveTo>
                        <a:cubicBezTo>
                          <a:pt x="134742" y="-21211"/>
                          <a:pt x="269773" y="20357"/>
                          <a:pt x="500824" y="0"/>
                        </a:cubicBezTo>
                        <a:cubicBezTo>
                          <a:pt x="731875" y="-20357"/>
                          <a:pt x="840479" y="22422"/>
                          <a:pt x="1065583" y="0"/>
                        </a:cubicBezTo>
                        <a:cubicBezTo>
                          <a:pt x="1095777" y="182840"/>
                          <a:pt x="1051302" y="359963"/>
                          <a:pt x="1065583" y="471913"/>
                        </a:cubicBezTo>
                        <a:cubicBezTo>
                          <a:pt x="952853" y="518385"/>
                          <a:pt x="748930" y="445251"/>
                          <a:pt x="554103" y="471913"/>
                        </a:cubicBezTo>
                        <a:cubicBezTo>
                          <a:pt x="359276" y="498575"/>
                          <a:pt x="154380" y="407393"/>
                          <a:pt x="0" y="471913"/>
                        </a:cubicBezTo>
                        <a:cubicBezTo>
                          <a:pt x="-5948" y="310452"/>
                          <a:pt x="47586" y="208583"/>
                          <a:pt x="0" y="0"/>
                        </a:cubicBezTo>
                        <a:close/>
                      </a:path>
                      <a:path w="1065583" h="471913" stroke="0" extrusionOk="0">
                        <a:moveTo>
                          <a:pt x="0" y="0"/>
                        </a:moveTo>
                        <a:cubicBezTo>
                          <a:pt x="197501" y="-26664"/>
                          <a:pt x="383126" y="29496"/>
                          <a:pt x="500824" y="0"/>
                        </a:cubicBezTo>
                        <a:cubicBezTo>
                          <a:pt x="618522" y="-29496"/>
                          <a:pt x="883679" y="54500"/>
                          <a:pt x="1065583" y="0"/>
                        </a:cubicBezTo>
                        <a:cubicBezTo>
                          <a:pt x="1117550" y="178610"/>
                          <a:pt x="1059476" y="291824"/>
                          <a:pt x="1065583" y="471913"/>
                        </a:cubicBezTo>
                        <a:cubicBezTo>
                          <a:pt x="852703" y="494489"/>
                          <a:pt x="668790" y="450466"/>
                          <a:pt x="532792" y="471913"/>
                        </a:cubicBezTo>
                        <a:cubicBezTo>
                          <a:pt x="396794" y="493360"/>
                          <a:pt x="108301" y="429823"/>
                          <a:pt x="0" y="471913"/>
                        </a:cubicBezTo>
                        <a:cubicBezTo>
                          <a:pt x="-9366" y="273261"/>
                          <a:pt x="5623" y="10181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74HCT670</a:t>
            </a:r>
            <a:r>
              <a:rPr lang="en-GB" sz="1600" dirty="0"/>
              <a:t> </a:t>
            </a:r>
          </a:p>
          <a:p>
            <a:pPr algn="ctr"/>
            <a:r>
              <a:rPr lang="en-GB" sz="1600" b="1" dirty="0"/>
              <a:t>B : LO 4 Bits</a:t>
            </a:r>
          </a:p>
          <a:p>
            <a:pPr algn="ctr"/>
            <a:endParaRPr lang="en-GB" sz="1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1AF9B4-FF57-4CEB-815A-7911B09DB2DB}"/>
              </a:ext>
            </a:extLst>
          </p:cNvPr>
          <p:cNvCxnSpPr>
            <a:cxnSpLocks/>
          </p:cNvCxnSpPr>
          <p:nvPr/>
        </p:nvCxnSpPr>
        <p:spPr>
          <a:xfrm>
            <a:off x="2333155" y="3456678"/>
            <a:ext cx="1275240" cy="0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32FB775-B8F0-4868-94EA-416F49507040}"/>
              </a:ext>
            </a:extLst>
          </p:cNvPr>
          <p:cNvSpPr txBox="1"/>
          <p:nvPr/>
        </p:nvSpPr>
        <p:spPr>
          <a:xfrm>
            <a:off x="2298095" y="3540684"/>
            <a:ext cx="1176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D[7:0]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E30015-FB0B-4D10-83BB-FFF5F3929C25}"/>
              </a:ext>
            </a:extLst>
          </p:cNvPr>
          <p:cNvCxnSpPr>
            <a:cxnSpLocks/>
          </p:cNvCxnSpPr>
          <p:nvPr/>
        </p:nvCxnSpPr>
        <p:spPr>
          <a:xfrm>
            <a:off x="7681166" y="2071410"/>
            <a:ext cx="1275240" cy="0"/>
          </a:xfrm>
          <a:prstGeom prst="straightConnector1">
            <a:avLst/>
          </a:prstGeom>
          <a:ln w="7302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650F49D-5169-4A5E-8E8B-18D09AB9CED7}"/>
              </a:ext>
            </a:extLst>
          </p:cNvPr>
          <p:cNvSpPr txBox="1"/>
          <p:nvPr/>
        </p:nvSpPr>
        <p:spPr>
          <a:xfrm>
            <a:off x="7819803" y="2078008"/>
            <a:ext cx="1134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QA[7:0]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D87F9C3-FECA-43F4-9598-43950787222E}"/>
              </a:ext>
            </a:extLst>
          </p:cNvPr>
          <p:cNvCxnSpPr>
            <a:cxnSpLocks/>
          </p:cNvCxnSpPr>
          <p:nvPr/>
        </p:nvCxnSpPr>
        <p:spPr>
          <a:xfrm>
            <a:off x="7681166" y="4913705"/>
            <a:ext cx="1275240" cy="0"/>
          </a:xfrm>
          <a:prstGeom prst="straightConnector1">
            <a:avLst/>
          </a:prstGeom>
          <a:ln w="730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E01EA18-4AB3-4F7B-B72C-FFBC4BAB68D9}"/>
              </a:ext>
            </a:extLst>
          </p:cNvPr>
          <p:cNvSpPr txBox="1"/>
          <p:nvPr/>
        </p:nvSpPr>
        <p:spPr>
          <a:xfrm>
            <a:off x="7819803" y="4920303"/>
            <a:ext cx="1134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QB[7:0]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81021F5-D7DC-4DC8-9CF2-3580EDB6241D}"/>
              </a:ext>
            </a:extLst>
          </p:cNvPr>
          <p:cNvCxnSpPr>
            <a:cxnSpLocks/>
            <a:endCxn id="9" idx="1"/>
          </p:cNvCxnSpPr>
          <p:nvPr/>
        </p:nvCxnSpPr>
        <p:spPr>
          <a:xfrm rot="10800000" flipH="1" flipV="1">
            <a:off x="3608394" y="3456678"/>
            <a:ext cx="1553323" cy="2029302"/>
          </a:xfrm>
          <a:prstGeom prst="bentConnector3">
            <a:avLst>
              <a:gd name="adj1" fmla="val 2577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59EA6809-86B0-4766-A792-BAE556321BFF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608395" y="3456678"/>
            <a:ext cx="1551274" cy="855892"/>
          </a:xfrm>
          <a:prstGeom prst="bentConnector3">
            <a:avLst>
              <a:gd name="adj1" fmla="val 61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868C9338-B4AE-44FA-AB4F-0FE72D0E16FA}"/>
              </a:ext>
            </a:extLst>
          </p:cNvPr>
          <p:cNvCxnSpPr>
            <a:cxnSpLocks/>
            <a:endCxn id="5" idx="1"/>
          </p:cNvCxnSpPr>
          <p:nvPr/>
        </p:nvCxnSpPr>
        <p:spPr>
          <a:xfrm rot="10800000" flipH="1">
            <a:off x="3608394" y="1519480"/>
            <a:ext cx="1553323" cy="1937198"/>
          </a:xfrm>
          <a:prstGeom prst="bentConnector3">
            <a:avLst>
              <a:gd name="adj1" fmla="val 2577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1D95CD84-986D-49A2-93BB-CAD9E346E1BA}"/>
              </a:ext>
            </a:extLst>
          </p:cNvPr>
          <p:cNvCxnSpPr>
            <a:cxnSpLocks/>
            <a:endCxn id="2" idx="1"/>
          </p:cNvCxnSpPr>
          <p:nvPr/>
        </p:nvCxnSpPr>
        <p:spPr>
          <a:xfrm rot="10800000" flipH="1">
            <a:off x="3608394" y="2692892"/>
            <a:ext cx="1553323" cy="763787"/>
          </a:xfrm>
          <a:prstGeom prst="bentConnector3">
            <a:avLst>
              <a:gd name="adj1" fmla="val 6221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75A432E-3800-4000-B451-570D10C1BAFA}"/>
              </a:ext>
            </a:extLst>
          </p:cNvPr>
          <p:cNvSpPr txBox="1"/>
          <p:nvPr/>
        </p:nvSpPr>
        <p:spPr>
          <a:xfrm>
            <a:off x="3965881" y="1483683"/>
            <a:ext cx="985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D[3:0]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B627E5-7E63-486A-9D56-8A853738943B}"/>
              </a:ext>
            </a:extLst>
          </p:cNvPr>
          <p:cNvSpPr txBox="1"/>
          <p:nvPr/>
        </p:nvSpPr>
        <p:spPr>
          <a:xfrm>
            <a:off x="4530588" y="3312794"/>
            <a:ext cx="985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D[7:4]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0BF82F4-F41D-451F-89D8-396C8C2E9A60}"/>
              </a:ext>
            </a:extLst>
          </p:cNvPr>
          <p:cNvSpPr txBox="1"/>
          <p:nvPr/>
        </p:nvSpPr>
        <p:spPr>
          <a:xfrm>
            <a:off x="3955687" y="5207356"/>
            <a:ext cx="985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D[3:0]</a:t>
            </a: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717AB4E8-3FA0-40E5-92B1-25735FA3FDF7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894286" y="1519480"/>
            <a:ext cx="798285" cy="55193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0B396526-4139-4A54-B275-5243FB12A365}"/>
              </a:ext>
            </a:extLst>
          </p:cNvPr>
          <p:cNvCxnSpPr>
            <a:cxnSpLocks/>
          </p:cNvCxnSpPr>
          <p:nvPr/>
        </p:nvCxnSpPr>
        <p:spPr>
          <a:xfrm flipV="1">
            <a:off x="6894285" y="2071410"/>
            <a:ext cx="786881" cy="621482"/>
          </a:xfrm>
          <a:prstGeom prst="bentConnector3">
            <a:avLst>
              <a:gd name="adj1" fmla="val 50615"/>
            </a:avLst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12759352-9BC8-45D4-AF33-444C51A26B0E}"/>
              </a:ext>
            </a:extLst>
          </p:cNvPr>
          <p:cNvCxnSpPr>
            <a:cxnSpLocks/>
          </p:cNvCxnSpPr>
          <p:nvPr/>
        </p:nvCxnSpPr>
        <p:spPr>
          <a:xfrm>
            <a:off x="6882094" y="4357168"/>
            <a:ext cx="798285" cy="55193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84B04987-1E98-4775-8A7C-062EA9DEB58F}"/>
              </a:ext>
            </a:extLst>
          </p:cNvPr>
          <p:cNvCxnSpPr>
            <a:cxnSpLocks/>
          </p:cNvCxnSpPr>
          <p:nvPr/>
        </p:nvCxnSpPr>
        <p:spPr>
          <a:xfrm flipV="1">
            <a:off x="6882093" y="4909098"/>
            <a:ext cx="786881" cy="621482"/>
          </a:xfrm>
          <a:prstGeom prst="bentConnector3">
            <a:avLst>
              <a:gd name="adj1" fmla="val 50615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D118269-78B7-4D3E-A9AD-070D70B14A8B}"/>
              </a:ext>
            </a:extLst>
          </p:cNvPr>
          <p:cNvGrpSpPr/>
          <p:nvPr/>
        </p:nvGrpSpPr>
        <p:grpSpPr>
          <a:xfrm>
            <a:off x="5099677" y="1112905"/>
            <a:ext cx="353158" cy="4815136"/>
            <a:chOff x="5099676" y="1112905"/>
            <a:chExt cx="609881" cy="4815136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CB33466-ABBF-43B9-BD92-EFF5168E9134}"/>
                </a:ext>
              </a:extLst>
            </p:cNvPr>
            <p:cNvSpPr txBox="1"/>
            <p:nvPr/>
          </p:nvSpPr>
          <p:spPr>
            <a:xfrm>
              <a:off x="5116126" y="1112905"/>
              <a:ext cx="559141" cy="83099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GB" sz="1600" dirty="0"/>
                <a:t>R</a:t>
              </a:r>
            </a:p>
            <a:p>
              <a:r>
                <a:rPr lang="en-GB" sz="1600" dirty="0"/>
                <a:t>D</a:t>
              </a:r>
            </a:p>
            <a:p>
              <a:r>
                <a:rPr lang="en-GB" sz="1600" dirty="0"/>
                <a:t>W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7B3EC8F-77B8-4947-88E4-CF7D4E88BBBC}"/>
                </a:ext>
              </a:extLst>
            </p:cNvPr>
            <p:cNvSpPr txBox="1"/>
            <p:nvPr/>
          </p:nvSpPr>
          <p:spPr>
            <a:xfrm>
              <a:off x="5112316" y="2251947"/>
              <a:ext cx="597241" cy="86177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GB" sz="1600" dirty="0"/>
                <a:t>W</a:t>
              </a:r>
            </a:p>
            <a:p>
              <a:r>
                <a:rPr lang="en-GB" sz="1600" dirty="0"/>
                <a:t>D</a:t>
              </a:r>
            </a:p>
            <a:p>
              <a:r>
                <a:rPr lang="en-GB" sz="1600" dirty="0"/>
                <a:t>R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F8EA843-4ED1-42A0-96FB-D2FF399F3533}"/>
                </a:ext>
              </a:extLst>
            </p:cNvPr>
            <p:cNvSpPr txBox="1"/>
            <p:nvPr/>
          </p:nvSpPr>
          <p:spPr>
            <a:xfrm>
              <a:off x="5099676" y="3877547"/>
              <a:ext cx="516303" cy="86177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GB" sz="1600" dirty="0"/>
                <a:t>R</a:t>
              </a:r>
            </a:p>
            <a:p>
              <a:r>
                <a:rPr lang="en-GB" sz="1600" dirty="0"/>
                <a:t>D</a:t>
              </a:r>
            </a:p>
            <a:p>
              <a:r>
                <a:rPr lang="en-GB" sz="1600" dirty="0"/>
                <a:t>W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EC74A1D-2682-4D12-965A-9D317F6CA966}"/>
                </a:ext>
              </a:extLst>
            </p:cNvPr>
            <p:cNvSpPr txBox="1"/>
            <p:nvPr/>
          </p:nvSpPr>
          <p:spPr>
            <a:xfrm>
              <a:off x="5100946" y="5066267"/>
              <a:ext cx="516303" cy="86177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GB" sz="1600" dirty="0"/>
                <a:t>W</a:t>
              </a:r>
            </a:p>
            <a:p>
              <a:r>
                <a:rPr lang="en-GB" sz="1600" dirty="0"/>
                <a:t>D</a:t>
              </a:r>
            </a:p>
            <a:p>
              <a:r>
                <a:rPr lang="en-GB" sz="1600" dirty="0"/>
                <a:t>R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128627C5-7F24-4F89-BE8D-8978DE28DD2D}"/>
              </a:ext>
            </a:extLst>
          </p:cNvPr>
          <p:cNvSpPr txBox="1"/>
          <p:nvPr/>
        </p:nvSpPr>
        <p:spPr>
          <a:xfrm>
            <a:off x="6597309" y="1333726"/>
            <a:ext cx="340360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GB" sz="1600" dirty="0"/>
              <a:t>Q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F63679D-D8B1-4B3A-9677-68449CDD586B}"/>
              </a:ext>
            </a:extLst>
          </p:cNvPr>
          <p:cNvSpPr txBox="1"/>
          <p:nvPr/>
        </p:nvSpPr>
        <p:spPr>
          <a:xfrm>
            <a:off x="6597309" y="2476726"/>
            <a:ext cx="340360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GB" sz="1600" dirty="0"/>
              <a:t>Q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A43FD58-C752-42A5-A2B9-12B689CC0E1E}"/>
              </a:ext>
            </a:extLst>
          </p:cNvPr>
          <p:cNvSpPr txBox="1"/>
          <p:nvPr/>
        </p:nvSpPr>
        <p:spPr>
          <a:xfrm>
            <a:off x="6556669" y="4117566"/>
            <a:ext cx="340360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GB" sz="1600" dirty="0"/>
              <a:t>Q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FE1A600-0D2B-4C48-8A5A-4AE0B815F527}"/>
              </a:ext>
            </a:extLst>
          </p:cNvPr>
          <p:cNvSpPr txBox="1"/>
          <p:nvPr/>
        </p:nvSpPr>
        <p:spPr>
          <a:xfrm>
            <a:off x="6531269" y="5275806"/>
            <a:ext cx="340360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GB" sz="1600" dirty="0"/>
              <a:t>Q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B08115A-4B92-45EC-ADC2-2668B5711DFA}"/>
              </a:ext>
            </a:extLst>
          </p:cNvPr>
          <p:cNvCxnSpPr>
            <a:cxnSpLocks/>
          </p:cNvCxnSpPr>
          <p:nvPr/>
        </p:nvCxnSpPr>
        <p:spPr>
          <a:xfrm>
            <a:off x="2333155" y="2392418"/>
            <a:ext cx="1275240" cy="0"/>
          </a:xfrm>
          <a:prstGeom prst="straightConnector1">
            <a:avLst/>
          </a:prstGeom>
          <a:ln w="73025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1FBAF35-9E08-42CF-8DA5-984DC7DD9B8E}"/>
              </a:ext>
            </a:extLst>
          </p:cNvPr>
          <p:cNvSpPr txBox="1"/>
          <p:nvPr/>
        </p:nvSpPr>
        <p:spPr>
          <a:xfrm>
            <a:off x="2214137" y="2409114"/>
            <a:ext cx="1224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W_ADDR[1:0]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B53E3093-8F09-425A-9560-C7BC4BD95D33}"/>
              </a:ext>
            </a:extLst>
          </p:cNvPr>
          <p:cNvCxnSpPr>
            <a:cxnSpLocks/>
          </p:cNvCxnSpPr>
          <p:nvPr/>
        </p:nvCxnSpPr>
        <p:spPr>
          <a:xfrm flipV="1">
            <a:off x="3606345" y="1891474"/>
            <a:ext cx="1509941" cy="55193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8A0D21E2-451E-4236-AECE-15434C9C75FA}"/>
              </a:ext>
            </a:extLst>
          </p:cNvPr>
          <p:cNvCxnSpPr>
            <a:cxnSpLocks/>
          </p:cNvCxnSpPr>
          <p:nvPr/>
        </p:nvCxnSpPr>
        <p:spPr>
          <a:xfrm flipV="1">
            <a:off x="4373481" y="2388832"/>
            <a:ext cx="814393" cy="66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F5635156-2239-4345-9ACA-9BF0CE5C11BC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83822" y="3122265"/>
            <a:ext cx="2165354" cy="810368"/>
          </a:xfrm>
          <a:prstGeom prst="bentConnector3">
            <a:avLst>
              <a:gd name="adj1" fmla="val 100205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04024DD2-8575-4754-B178-E2B5019F724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83607" y="3731978"/>
            <a:ext cx="2165354" cy="810368"/>
          </a:xfrm>
          <a:prstGeom prst="bentConnector3">
            <a:avLst>
              <a:gd name="adj1" fmla="val 100205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08947F2-2AD9-453E-BDA2-1407B64BB927}"/>
              </a:ext>
            </a:extLst>
          </p:cNvPr>
          <p:cNvCxnSpPr>
            <a:cxnSpLocks/>
          </p:cNvCxnSpPr>
          <p:nvPr/>
        </p:nvCxnSpPr>
        <p:spPr>
          <a:xfrm>
            <a:off x="2312804" y="1247684"/>
            <a:ext cx="1275240" cy="0"/>
          </a:xfrm>
          <a:prstGeom prst="straightConnector1">
            <a:avLst/>
          </a:prstGeom>
          <a:ln w="7302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F5008A08-20BB-43F3-BC4A-8D782AF68A09}"/>
              </a:ext>
            </a:extLst>
          </p:cNvPr>
          <p:cNvSpPr txBox="1"/>
          <p:nvPr/>
        </p:nvSpPr>
        <p:spPr>
          <a:xfrm>
            <a:off x="2103120" y="1264380"/>
            <a:ext cx="1315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RA_ADDR[1:0]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D4A2075D-079A-48E2-8941-1C16C7B9F9C3}"/>
              </a:ext>
            </a:extLst>
          </p:cNvPr>
          <p:cNvCxnSpPr>
            <a:cxnSpLocks/>
          </p:cNvCxnSpPr>
          <p:nvPr/>
        </p:nvCxnSpPr>
        <p:spPr>
          <a:xfrm>
            <a:off x="2316614" y="5735864"/>
            <a:ext cx="1275240" cy="0"/>
          </a:xfrm>
          <a:prstGeom prst="straightConnector1">
            <a:avLst/>
          </a:prstGeom>
          <a:ln w="730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B7A08EF8-112D-4CAB-AFE8-2982C0A253B1}"/>
              </a:ext>
            </a:extLst>
          </p:cNvPr>
          <p:cNvSpPr txBox="1"/>
          <p:nvPr/>
        </p:nvSpPr>
        <p:spPr>
          <a:xfrm>
            <a:off x="2106930" y="5752560"/>
            <a:ext cx="1315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RB_ADDR[1:0]</a:t>
            </a:r>
          </a:p>
        </p:txBody>
      </p: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94A78BB0-8EBF-4986-BD97-84D0490023C2}"/>
              </a:ext>
            </a:extLst>
          </p:cNvPr>
          <p:cNvCxnSpPr>
            <a:cxnSpLocks/>
          </p:cNvCxnSpPr>
          <p:nvPr/>
        </p:nvCxnSpPr>
        <p:spPr>
          <a:xfrm>
            <a:off x="3602535" y="1247684"/>
            <a:ext cx="1553323" cy="1996"/>
          </a:xfrm>
          <a:prstGeom prst="bentConnector3">
            <a:avLst>
              <a:gd name="adj1" fmla="val 50000"/>
            </a:avLst>
          </a:prstGeom>
          <a:ln w="3492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78D34B2F-F818-424F-9100-4F4166E3DF9B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83752" y="1441605"/>
            <a:ext cx="1766026" cy="1378184"/>
          </a:xfrm>
          <a:prstGeom prst="bentConnector3">
            <a:avLst>
              <a:gd name="adj1" fmla="val 99620"/>
            </a:avLst>
          </a:prstGeom>
          <a:ln w="3492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C0EC45DF-4ABF-434C-8D05-E608E8DEF53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637168" y="4202138"/>
            <a:ext cx="1663011" cy="1381996"/>
          </a:xfrm>
          <a:prstGeom prst="bentConnector3">
            <a:avLst>
              <a:gd name="adj1" fmla="val 100403"/>
            </a:avLst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A6D21F9E-6867-4D6E-89F6-EE49C1EE3DEE}"/>
              </a:ext>
            </a:extLst>
          </p:cNvPr>
          <p:cNvCxnSpPr>
            <a:cxnSpLocks/>
          </p:cNvCxnSpPr>
          <p:nvPr/>
        </p:nvCxnSpPr>
        <p:spPr>
          <a:xfrm>
            <a:off x="3610368" y="5742220"/>
            <a:ext cx="1553323" cy="1996"/>
          </a:xfrm>
          <a:prstGeom prst="bentConnector3">
            <a:avLst>
              <a:gd name="adj1" fmla="val 50000"/>
            </a:avLst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2288052E-DAE4-44CA-B05E-F2B7539760CE}"/>
              </a:ext>
            </a:extLst>
          </p:cNvPr>
          <p:cNvSpPr txBox="1"/>
          <p:nvPr/>
        </p:nvSpPr>
        <p:spPr>
          <a:xfrm>
            <a:off x="4176151" y="443895"/>
            <a:ext cx="3069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TRIPLE  PORT REGISTER FILE     4 x 8 BIT </a:t>
            </a:r>
          </a:p>
        </p:txBody>
      </p:sp>
    </p:spTree>
    <p:extLst>
      <p:ext uri="{BB962C8B-B14F-4D97-AF65-F5344CB8AC3E}">
        <p14:creationId xmlns:p14="http://schemas.microsoft.com/office/powerpoint/2010/main" val="3922833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422006-8D36-47D2-A096-E467290D7392}"/>
              </a:ext>
            </a:extLst>
          </p:cNvPr>
          <p:cNvSpPr/>
          <p:nvPr/>
        </p:nvSpPr>
        <p:spPr>
          <a:xfrm>
            <a:off x="4712389" y="205026"/>
            <a:ext cx="1647400" cy="2823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sz="1800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sz="1800" dirty="0">
              <a:solidFill>
                <a:schemeClr val="tx1"/>
              </a:solidFill>
            </a:endParaRPr>
          </a:p>
          <a:p>
            <a:pPr algn="ctr"/>
            <a:endParaRPr lang="en-GB" sz="1800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sz="1800" dirty="0">
                <a:solidFill>
                  <a:schemeClr val="tx1"/>
                </a:solidFill>
              </a:rPr>
              <a:t>TRIPLE  PORT REGISTER FILE</a:t>
            </a:r>
          </a:p>
          <a:p>
            <a:pPr algn="ctr"/>
            <a:endParaRPr lang="en-GB" sz="1800" dirty="0">
              <a:solidFill>
                <a:schemeClr val="tx1"/>
              </a:solidFill>
            </a:endParaRPr>
          </a:p>
          <a:p>
            <a:pPr algn="ctr"/>
            <a:r>
              <a:rPr lang="en-GB" sz="1800" dirty="0">
                <a:solidFill>
                  <a:schemeClr val="tx1"/>
                </a:solidFill>
              </a:rPr>
              <a:t>4 x 8 BIT </a:t>
            </a:r>
            <a:br>
              <a:rPr lang="en-GB" sz="1800" dirty="0">
                <a:solidFill>
                  <a:schemeClr val="tx1"/>
                </a:solidFill>
              </a:rPr>
            </a:br>
            <a:br>
              <a:rPr lang="en-GB" sz="1800" dirty="0">
                <a:solidFill>
                  <a:schemeClr val="tx1"/>
                </a:solidFill>
              </a:rPr>
            </a:br>
            <a:endParaRPr lang="en-GB" sz="1800" dirty="0">
              <a:solidFill>
                <a:schemeClr val="tx1"/>
              </a:solidFill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9CFA317-8B6F-4594-A5AF-2E73F6E751CB}"/>
              </a:ext>
            </a:extLst>
          </p:cNvPr>
          <p:cNvGrpSpPr/>
          <p:nvPr/>
        </p:nvGrpSpPr>
        <p:grpSpPr>
          <a:xfrm>
            <a:off x="6373164" y="435998"/>
            <a:ext cx="876919" cy="739578"/>
            <a:chOff x="6373164" y="435998"/>
            <a:chExt cx="1286494" cy="739578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7D2C38B-CB21-455B-95D8-019C8FBDB2A2}"/>
                </a:ext>
              </a:extLst>
            </p:cNvPr>
            <p:cNvCxnSpPr>
              <a:cxnSpLocks/>
            </p:cNvCxnSpPr>
            <p:nvPr/>
          </p:nvCxnSpPr>
          <p:spPr>
            <a:xfrm>
              <a:off x="6373164" y="435998"/>
              <a:ext cx="1286494" cy="0"/>
            </a:xfrm>
            <a:prstGeom prst="straightConnector1">
              <a:avLst/>
            </a:prstGeom>
            <a:ln w="73025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B7A4B9-862B-4C26-8416-4A5A73BD60B1}"/>
                </a:ext>
              </a:extLst>
            </p:cNvPr>
            <p:cNvSpPr txBox="1"/>
            <p:nvPr/>
          </p:nvSpPr>
          <p:spPr>
            <a:xfrm>
              <a:off x="6513024" y="437929"/>
              <a:ext cx="7683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/8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0BC6C16-2382-460B-9BC4-E5417DF24FDE}"/>
                </a:ext>
              </a:extLst>
            </p:cNvPr>
            <p:cNvCxnSpPr>
              <a:cxnSpLocks/>
            </p:cNvCxnSpPr>
            <p:nvPr/>
          </p:nvCxnSpPr>
          <p:spPr>
            <a:xfrm>
              <a:off x="6373164" y="865868"/>
              <a:ext cx="1286494" cy="0"/>
            </a:xfrm>
            <a:prstGeom prst="straightConnector1">
              <a:avLst/>
            </a:prstGeom>
            <a:ln w="7302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1BFC12F-0142-4655-9CA5-4DDE6E707D9E}"/>
                </a:ext>
              </a:extLst>
            </p:cNvPr>
            <p:cNvSpPr txBox="1"/>
            <p:nvPr/>
          </p:nvSpPr>
          <p:spPr>
            <a:xfrm>
              <a:off x="6513024" y="867799"/>
              <a:ext cx="8215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/8</a:t>
              </a: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9AA452-BADD-4CBF-B154-1E5FA2FA74F4}"/>
              </a:ext>
            </a:extLst>
          </p:cNvPr>
          <p:cNvCxnSpPr>
            <a:cxnSpLocks/>
          </p:cNvCxnSpPr>
          <p:nvPr/>
        </p:nvCxnSpPr>
        <p:spPr>
          <a:xfrm>
            <a:off x="3804751" y="577484"/>
            <a:ext cx="922396" cy="0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23ECEBE-3FE4-44FD-B81D-2FE9E42602AF}"/>
              </a:ext>
            </a:extLst>
          </p:cNvPr>
          <p:cNvSpPr txBox="1"/>
          <p:nvPr/>
        </p:nvSpPr>
        <p:spPr>
          <a:xfrm>
            <a:off x="3985068" y="555843"/>
            <a:ext cx="494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/8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74E17A1-D2E3-495A-A52F-3A20D9B8C205}"/>
              </a:ext>
            </a:extLst>
          </p:cNvPr>
          <p:cNvCxnSpPr>
            <a:cxnSpLocks/>
          </p:cNvCxnSpPr>
          <p:nvPr/>
        </p:nvCxnSpPr>
        <p:spPr>
          <a:xfrm>
            <a:off x="3804751" y="1593178"/>
            <a:ext cx="925177" cy="0"/>
          </a:xfrm>
          <a:prstGeom prst="straightConnector1">
            <a:avLst/>
          </a:prstGeom>
          <a:ln w="7302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660B363-20B9-4A68-BDF9-03C6D2A8F032}"/>
              </a:ext>
            </a:extLst>
          </p:cNvPr>
          <p:cNvCxnSpPr>
            <a:cxnSpLocks/>
          </p:cNvCxnSpPr>
          <p:nvPr/>
        </p:nvCxnSpPr>
        <p:spPr>
          <a:xfrm>
            <a:off x="3797905" y="2149832"/>
            <a:ext cx="925177" cy="0"/>
          </a:xfrm>
          <a:prstGeom prst="straightConnector1">
            <a:avLst/>
          </a:prstGeom>
          <a:ln w="7302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C2971D0-3C81-4983-8ECE-9A83576006C0}"/>
              </a:ext>
            </a:extLst>
          </p:cNvPr>
          <p:cNvCxnSpPr>
            <a:cxnSpLocks/>
          </p:cNvCxnSpPr>
          <p:nvPr/>
        </p:nvCxnSpPr>
        <p:spPr>
          <a:xfrm>
            <a:off x="3797905" y="2561685"/>
            <a:ext cx="925177" cy="0"/>
          </a:xfrm>
          <a:prstGeom prst="straightConnector1">
            <a:avLst/>
          </a:prstGeom>
          <a:ln w="730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7C9D10F-BCAD-4E25-9C16-E4F9AFA92FCB}"/>
              </a:ext>
            </a:extLst>
          </p:cNvPr>
          <p:cNvGrpSpPr/>
          <p:nvPr/>
        </p:nvGrpSpPr>
        <p:grpSpPr>
          <a:xfrm>
            <a:off x="4012823" y="1598063"/>
            <a:ext cx="391128" cy="1276284"/>
            <a:chOff x="3222379" y="1598063"/>
            <a:chExt cx="1300610" cy="127628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1FD5A8-0C72-4C98-BDC1-E63A1F5F4E1A}"/>
                </a:ext>
              </a:extLst>
            </p:cNvPr>
            <p:cNvSpPr txBox="1"/>
            <p:nvPr/>
          </p:nvSpPr>
          <p:spPr>
            <a:xfrm>
              <a:off x="3274985" y="1598063"/>
              <a:ext cx="12480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/2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6DDF92F-6A2E-41D6-805B-7E836621C17C}"/>
                </a:ext>
              </a:extLst>
            </p:cNvPr>
            <p:cNvSpPr txBox="1"/>
            <p:nvPr/>
          </p:nvSpPr>
          <p:spPr>
            <a:xfrm>
              <a:off x="3222379" y="2154718"/>
              <a:ext cx="12576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/2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CD1E06D-9B8E-4E7E-824B-D0F034808224}"/>
                </a:ext>
              </a:extLst>
            </p:cNvPr>
            <p:cNvSpPr txBox="1"/>
            <p:nvPr/>
          </p:nvSpPr>
          <p:spPr>
            <a:xfrm>
              <a:off x="3222379" y="2566570"/>
              <a:ext cx="12923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/2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8087189A-E4B3-4135-B5F6-0C2CDE1C34D1}"/>
              </a:ext>
            </a:extLst>
          </p:cNvPr>
          <p:cNvSpPr txBox="1"/>
          <p:nvPr/>
        </p:nvSpPr>
        <p:spPr>
          <a:xfrm>
            <a:off x="2302399" y="427647"/>
            <a:ext cx="14020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600" dirty="0"/>
              <a:t>Input Port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4324722-C004-4577-BAB7-4D279E24E198}"/>
              </a:ext>
            </a:extLst>
          </p:cNvPr>
          <p:cNvSpPr/>
          <p:nvPr/>
        </p:nvSpPr>
        <p:spPr>
          <a:xfrm>
            <a:off x="4725764" y="5586701"/>
            <a:ext cx="1647400" cy="13934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4 x 8 BIT </a:t>
            </a:r>
            <a:br>
              <a:rPr lang="en-GB" sz="1800" dirty="0">
                <a:solidFill>
                  <a:schemeClr val="tx1"/>
                </a:solidFill>
              </a:rPr>
            </a:br>
            <a:br>
              <a:rPr lang="en-GB" sz="1800" dirty="0">
                <a:solidFill>
                  <a:schemeClr val="tx1"/>
                </a:solidFill>
              </a:rPr>
            </a:br>
            <a:r>
              <a:rPr lang="en-GB" sz="1800" dirty="0">
                <a:solidFill>
                  <a:schemeClr val="tx1"/>
                </a:solidFill>
              </a:rPr>
              <a:t>TRIPLE  PORT REGISTER FILE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B8B370C-76C3-4405-A8C7-4F35E1F99D99}"/>
              </a:ext>
            </a:extLst>
          </p:cNvPr>
          <p:cNvCxnSpPr>
            <a:cxnSpLocks/>
          </p:cNvCxnSpPr>
          <p:nvPr/>
        </p:nvCxnSpPr>
        <p:spPr>
          <a:xfrm>
            <a:off x="3278954" y="6249561"/>
            <a:ext cx="1459948" cy="0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023A5BA-7B8B-4220-8F74-B5267BC49957}"/>
              </a:ext>
            </a:extLst>
          </p:cNvPr>
          <p:cNvCxnSpPr>
            <a:cxnSpLocks/>
          </p:cNvCxnSpPr>
          <p:nvPr/>
        </p:nvCxnSpPr>
        <p:spPr>
          <a:xfrm>
            <a:off x="6386539" y="5832600"/>
            <a:ext cx="1286494" cy="0"/>
          </a:xfrm>
          <a:prstGeom prst="straightConnector1">
            <a:avLst/>
          </a:prstGeom>
          <a:ln w="730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B461EDF-F51D-426E-86C6-7EBECAB470B2}"/>
              </a:ext>
            </a:extLst>
          </p:cNvPr>
          <p:cNvSpPr txBox="1"/>
          <p:nvPr/>
        </p:nvSpPr>
        <p:spPr>
          <a:xfrm>
            <a:off x="6526399" y="5834531"/>
            <a:ext cx="754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QA[7:0]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CEBF9D4-F3B1-4000-8F5B-C62581F99A74}"/>
              </a:ext>
            </a:extLst>
          </p:cNvPr>
          <p:cNvCxnSpPr>
            <a:cxnSpLocks/>
          </p:cNvCxnSpPr>
          <p:nvPr/>
        </p:nvCxnSpPr>
        <p:spPr>
          <a:xfrm>
            <a:off x="6386539" y="6574098"/>
            <a:ext cx="1286494" cy="0"/>
          </a:xfrm>
          <a:prstGeom prst="straightConnector1">
            <a:avLst/>
          </a:prstGeom>
          <a:ln w="730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598D8F7-1028-40F8-9199-125282E08539}"/>
              </a:ext>
            </a:extLst>
          </p:cNvPr>
          <p:cNvSpPr txBox="1"/>
          <p:nvPr/>
        </p:nvSpPr>
        <p:spPr>
          <a:xfrm>
            <a:off x="6526399" y="6576029"/>
            <a:ext cx="754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QB[7:0]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3A78C84-D58E-4403-A410-B6DC8B1AC20D}"/>
              </a:ext>
            </a:extLst>
          </p:cNvPr>
          <p:cNvSpPr txBox="1"/>
          <p:nvPr/>
        </p:nvSpPr>
        <p:spPr>
          <a:xfrm>
            <a:off x="3564356" y="6227920"/>
            <a:ext cx="1020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D[7:0]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23065EE-30A0-4C10-B37C-5F008DF38D8A}"/>
              </a:ext>
            </a:extLst>
          </p:cNvPr>
          <p:cNvSpPr txBox="1"/>
          <p:nvPr/>
        </p:nvSpPr>
        <p:spPr>
          <a:xfrm>
            <a:off x="3278954" y="5026008"/>
            <a:ext cx="1235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W_ADDR[1:0]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106FF5F-42C8-41C4-9660-D7C5D88EB9CB}"/>
              </a:ext>
            </a:extLst>
          </p:cNvPr>
          <p:cNvSpPr txBox="1"/>
          <p:nvPr/>
        </p:nvSpPr>
        <p:spPr>
          <a:xfrm>
            <a:off x="3209869" y="4525945"/>
            <a:ext cx="1327255" cy="90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RA_ADDR[1:0]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8D22030-D345-4EEE-AF14-B096FF06E6AE}"/>
              </a:ext>
            </a:extLst>
          </p:cNvPr>
          <p:cNvSpPr txBox="1"/>
          <p:nvPr/>
        </p:nvSpPr>
        <p:spPr>
          <a:xfrm>
            <a:off x="3195357" y="4042754"/>
            <a:ext cx="1327255" cy="90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RB_ADDR[1:0]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AFAE2E5-27BD-4ACB-BB46-F030F7C5D5C3}"/>
              </a:ext>
            </a:extLst>
          </p:cNvPr>
          <p:cNvSpPr txBox="1"/>
          <p:nvPr/>
        </p:nvSpPr>
        <p:spPr>
          <a:xfrm>
            <a:off x="1269687" y="4132815"/>
            <a:ext cx="18154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W_ADDR[1:0]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EF0FAE76-9BE4-44A7-8D26-1E51E86BF07F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3278954" y="4518780"/>
            <a:ext cx="2270510" cy="1067921"/>
          </a:xfrm>
          <a:prstGeom prst="bentConnector2">
            <a:avLst/>
          </a:prstGeom>
          <a:ln w="666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9C0D4D75-B3A7-4837-933F-2751CF5E9587}"/>
              </a:ext>
            </a:extLst>
          </p:cNvPr>
          <p:cNvCxnSpPr>
            <a:cxnSpLocks/>
          </p:cNvCxnSpPr>
          <p:nvPr/>
        </p:nvCxnSpPr>
        <p:spPr>
          <a:xfrm>
            <a:off x="3278954" y="4041762"/>
            <a:ext cx="2650296" cy="1547361"/>
          </a:xfrm>
          <a:prstGeom prst="bentConnector3">
            <a:avLst>
              <a:gd name="adj1" fmla="val 100384"/>
            </a:avLst>
          </a:prstGeom>
          <a:ln w="666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22D6FC17-7A99-4C3F-AB9F-555363F15208}"/>
              </a:ext>
            </a:extLst>
          </p:cNvPr>
          <p:cNvCxnSpPr>
            <a:cxnSpLocks/>
          </p:cNvCxnSpPr>
          <p:nvPr/>
        </p:nvCxnSpPr>
        <p:spPr>
          <a:xfrm>
            <a:off x="3336740" y="4991701"/>
            <a:ext cx="1765202" cy="587746"/>
          </a:xfrm>
          <a:prstGeom prst="bentConnector3">
            <a:avLst>
              <a:gd name="adj1" fmla="val 99061"/>
            </a:avLst>
          </a:prstGeom>
          <a:ln w="666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Left Brace 77">
            <a:extLst>
              <a:ext uri="{FF2B5EF4-FFF2-40B4-BE49-F238E27FC236}">
                <a16:creationId xmlns:a16="http://schemas.microsoft.com/office/drawing/2014/main" id="{DF82AF27-058C-4807-A081-DB07B5BF2547}"/>
              </a:ext>
            </a:extLst>
          </p:cNvPr>
          <p:cNvSpPr/>
          <p:nvPr/>
        </p:nvSpPr>
        <p:spPr>
          <a:xfrm>
            <a:off x="2903728" y="3965353"/>
            <a:ext cx="195946" cy="708710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014ACDB-839B-4F26-B70A-484BCE220094}"/>
              </a:ext>
            </a:extLst>
          </p:cNvPr>
          <p:cNvSpPr txBox="1"/>
          <p:nvPr/>
        </p:nvSpPr>
        <p:spPr>
          <a:xfrm>
            <a:off x="1199848" y="1997604"/>
            <a:ext cx="26222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Output Port A Register Select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46E0443-F220-45D4-B9AF-D4159972466D}"/>
              </a:ext>
            </a:extLst>
          </p:cNvPr>
          <p:cNvGrpSpPr/>
          <p:nvPr/>
        </p:nvGrpSpPr>
        <p:grpSpPr>
          <a:xfrm>
            <a:off x="7216759" y="271847"/>
            <a:ext cx="1419333" cy="766720"/>
            <a:chOff x="7158800" y="271847"/>
            <a:chExt cx="1779736" cy="766720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A525507-6D9D-42A5-A62F-DBD721C62BC8}"/>
                </a:ext>
              </a:extLst>
            </p:cNvPr>
            <p:cNvSpPr txBox="1"/>
            <p:nvPr/>
          </p:nvSpPr>
          <p:spPr>
            <a:xfrm>
              <a:off x="7158800" y="271847"/>
              <a:ext cx="176748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GB" sz="1600" dirty="0"/>
                <a:t>Output Port A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7326640-AD1D-4CD8-9816-7D66707F2AD9}"/>
                </a:ext>
              </a:extLst>
            </p:cNvPr>
            <p:cNvSpPr txBox="1"/>
            <p:nvPr/>
          </p:nvSpPr>
          <p:spPr>
            <a:xfrm>
              <a:off x="7171048" y="700013"/>
              <a:ext cx="176748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GB" sz="1600" dirty="0"/>
                <a:t>Output Port B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C46C0477-0A3D-492F-B2E6-2381E8113626}"/>
              </a:ext>
            </a:extLst>
          </p:cNvPr>
          <p:cNvSpPr txBox="1"/>
          <p:nvPr/>
        </p:nvSpPr>
        <p:spPr>
          <a:xfrm>
            <a:off x="1770739" y="1403656"/>
            <a:ext cx="19905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600" dirty="0"/>
              <a:t>Write Register Select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439E211-1076-4D21-BF87-1E5A803A856F}"/>
              </a:ext>
            </a:extLst>
          </p:cNvPr>
          <p:cNvSpPr txBox="1"/>
          <p:nvPr/>
        </p:nvSpPr>
        <p:spPr>
          <a:xfrm>
            <a:off x="1211946" y="2406419"/>
            <a:ext cx="26222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Output Port B Register Select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ACB478D-2310-4EF1-91C2-D8CF9F05F171}"/>
              </a:ext>
            </a:extLst>
          </p:cNvPr>
          <p:cNvSpPr/>
          <p:nvPr/>
        </p:nvSpPr>
        <p:spPr>
          <a:xfrm>
            <a:off x="4851320" y="271295"/>
            <a:ext cx="1409565" cy="262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Register 0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258B4C9-0752-4FAA-9203-A17DF4CE65EB}"/>
              </a:ext>
            </a:extLst>
          </p:cNvPr>
          <p:cNvSpPr/>
          <p:nvPr/>
        </p:nvSpPr>
        <p:spPr>
          <a:xfrm>
            <a:off x="4851319" y="562139"/>
            <a:ext cx="1409565" cy="262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Register 1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B112329-0855-4675-AE86-68141C8182D3}"/>
              </a:ext>
            </a:extLst>
          </p:cNvPr>
          <p:cNvSpPr/>
          <p:nvPr/>
        </p:nvSpPr>
        <p:spPr>
          <a:xfrm>
            <a:off x="4851319" y="853230"/>
            <a:ext cx="1409565" cy="262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Register 2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6CDC182-6DE4-4155-BEB9-F53F670A5643}"/>
              </a:ext>
            </a:extLst>
          </p:cNvPr>
          <p:cNvSpPr/>
          <p:nvPr/>
        </p:nvSpPr>
        <p:spPr>
          <a:xfrm>
            <a:off x="4851319" y="1153891"/>
            <a:ext cx="1409565" cy="262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Register 3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2BE13AC-25A9-4DB5-8ECF-7304652D75E0}"/>
              </a:ext>
            </a:extLst>
          </p:cNvPr>
          <p:cNvCxnSpPr>
            <a:cxnSpLocks/>
          </p:cNvCxnSpPr>
          <p:nvPr/>
        </p:nvCxnSpPr>
        <p:spPr>
          <a:xfrm>
            <a:off x="3812011" y="1218522"/>
            <a:ext cx="922396" cy="0"/>
          </a:xfrm>
          <a:prstGeom prst="straightConnector1">
            <a:avLst/>
          </a:prstGeom>
          <a:ln w="7302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B1FDEF8C-DE33-4AD1-8E59-E1756CC0B174}"/>
              </a:ext>
            </a:extLst>
          </p:cNvPr>
          <p:cNvSpPr txBox="1"/>
          <p:nvPr/>
        </p:nvSpPr>
        <p:spPr>
          <a:xfrm>
            <a:off x="3992328" y="1196881"/>
            <a:ext cx="494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/1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12B37F1-FA61-4B12-A812-9098B1B0C77D}"/>
              </a:ext>
            </a:extLst>
          </p:cNvPr>
          <p:cNvSpPr txBox="1"/>
          <p:nvPr/>
        </p:nvSpPr>
        <p:spPr>
          <a:xfrm>
            <a:off x="2309659" y="1068685"/>
            <a:ext cx="14020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600" dirty="0"/>
              <a:t>/Write Enable</a:t>
            </a:r>
          </a:p>
        </p:txBody>
      </p:sp>
    </p:spTree>
    <p:extLst>
      <p:ext uri="{BB962C8B-B14F-4D97-AF65-F5344CB8AC3E}">
        <p14:creationId xmlns:p14="http://schemas.microsoft.com/office/powerpoint/2010/main" val="4162593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1E06411-4E38-4301-AEB0-8C4117BDD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530" y="1944554"/>
            <a:ext cx="2747212" cy="3148926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967FABE3-BF97-4BD8-9D8F-8506E0E603FF}"/>
              </a:ext>
            </a:extLst>
          </p:cNvPr>
          <p:cNvSpPr/>
          <p:nvPr/>
        </p:nvSpPr>
        <p:spPr>
          <a:xfrm>
            <a:off x="4302413" y="2361241"/>
            <a:ext cx="1446946" cy="1041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E30015-FB0B-4D10-83BB-FFF5F3929C25}"/>
              </a:ext>
            </a:extLst>
          </p:cNvPr>
          <p:cNvCxnSpPr>
            <a:cxnSpLocks/>
            <a:stCxn id="151" idx="3"/>
          </p:cNvCxnSpPr>
          <p:nvPr/>
        </p:nvCxnSpPr>
        <p:spPr>
          <a:xfrm>
            <a:off x="5772590" y="2881314"/>
            <a:ext cx="1959819" cy="0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2288052E-DAE4-44CA-B05E-F2B7539760CE}"/>
              </a:ext>
            </a:extLst>
          </p:cNvPr>
          <p:cNvSpPr txBox="1"/>
          <p:nvPr/>
        </p:nvSpPr>
        <p:spPr>
          <a:xfrm>
            <a:off x="4325644" y="2511982"/>
            <a:ext cx="14469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ASYNCHRONOUS</a:t>
            </a:r>
          </a:p>
          <a:p>
            <a:r>
              <a:rPr lang="en-GB" sz="1400" b="1" dirty="0"/>
              <a:t>REGISTER</a:t>
            </a:r>
          </a:p>
          <a:p>
            <a:r>
              <a:rPr lang="en-GB" sz="1400" b="1" dirty="0"/>
              <a:t>FILE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78BCBD0-2664-42D2-9479-2715ED238CA6}"/>
              </a:ext>
            </a:extLst>
          </p:cNvPr>
          <p:cNvCxnSpPr>
            <a:cxnSpLocks/>
          </p:cNvCxnSpPr>
          <p:nvPr/>
        </p:nvCxnSpPr>
        <p:spPr>
          <a:xfrm>
            <a:off x="7202565" y="4069650"/>
            <a:ext cx="570353" cy="0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4C318E0-A3E7-41B8-894D-3A4C7F448AE9}"/>
              </a:ext>
            </a:extLst>
          </p:cNvPr>
          <p:cNvSpPr txBox="1"/>
          <p:nvPr/>
        </p:nvSpPr>
        <p:spPr>
          <a:xfrm>
            <a:off x="6182639" y="3913391"/>
            <a:ext cx="11994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/>
              <a:t>VALUE = 1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343160B-00FA-40AE-9B27-58689391D07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254184" y="1613224"/>
            <a:ext cx="2063185" cy="1568369"/>
          </a:xfrm>
          <a:prstGeom prst="bentConnector3">
            <a:avLst>
              <a:gd name="adj1" fmla="val 351"/>
            </a:avLst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89C5EC9-C5F1-4AB0-8C61-AD73CC7F5E74}"/>
              </a:ext>
            </a:extLst>
          </p:cNvPr>
          <p:cNvCxnSpPr>
            <a:cxnSpLocks/>
            <a:endCxn id="76" idx="1"/>
          </p:cNvCxnSpPr>
          <p:nvPr/>
        </p:nvCxnSpPr>
        <p:spPr>
          <a:xfrm rot="10800000" flipV="1">
            <a:off x="4302413" y="1365814"/>
            <a:ext cx="5767550" cy="1516286"/>
          </a:xfrm>
          <a:prstGeom prst="bentConnector3">
            <a:avLst>
              <a:gd name="adj1" fmla="val 116908"/>
            </a:avLst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0854B18-7D55-4AC7-994C-BA66C17C3E28}"/>
              </a:ext>
            </a:extLst>
          </p:cNvPr>
          <p:cNvSpPr txBox="1"/>
          <p:nvPr/>
        </p:nvSpPr>
        <p:spPr>
          <a:xfrm>
            <a:off x="8707837" y="3498635"/>
            <a:ext cx="19582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/>
              <a:t>t0: VALUE = X + 1</a:t>
            </a:r>
          </a:p>
          <a:p>
            <a:r>
              <a:rPr lang="en-GB" sz="1400" b="1" dirty="0"/>
              <a:t>t1: VALUE = X + 1 + 1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3347633-8D75-4307-BC7A-064EEEDB53AE}"/>
              </a:ext>
            </a:extLst>
          </p:cNvPr>
          <p:cNvSpPr txBox="1"/>
          <p:nvPr/>
        </p:nvSpPr>
        <p:spPr>
          <a:xfrm>
            <a:off x="4238673" y="3407450"/>
            <a:ext cx="19654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/>
              <a:t>READ ADDR = 0</a:t>
            </a:r>
          </a:p>
          <a:p>
            <a:r>
              <a:rPr lang="en-GB" sz="1400" b="1" dirty="0"/>
              <a:t>WRITE ADDR = 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650CE9-430F-41AE-B93B-819D07D68B33}"/>
              </a:ext>
            </a:extLst>
          </p:cNvPr>
          <p:cNvSpPr txBox="1"/>
          <p:nvPr/>
        </p:nvSpPr>
        <p:spPr>
          <a:xfrm>
            <a:off x="5972400" y="2267953"/>
            <a:ext cx="14990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/>
              <a:t>t0: VALUE = X</a:t>
            </a:r>
          </a:p>
          <a:p>
            <a:r>
              <a:rPr lang="en-GB" sz="1400" b="1" dirty="0"/>
              <a:t>t1: VALUE =  X +1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8F44CCE-D570-4E60-9240-7F120A8E33DE}"/>
              </a:ext>
            </a:extLst>
          </p:cNvPr>
          <p:cNvCxnSpPr>
            <a:cxnSpLocks/>
          </p:cNvCxnSpPr>
          <p:nvPr/>
        </p:nvCxnSpPr>
        <p:spPr>
          <a:xfrm>
            <a:off x="3318933" y="3250646"/>
            <a:ext cx="983480" cy="0"/>
          </a:xfrm>
          <a:prstGeom prst="straightConnector1">
            <a:avLst/>
          </a:prstGeom>
          <a:ln w="730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B27CAF9-3FA3-4E89-93D2-4B26F8EC1D2B}"/>
              </a:ext>
            </a:extLst>
          </p:cNvPr>
          <p:cNvSpPr txBox="1"/>
          <p:nvPr/>
        </p:nvSpPr>
        <p:spPr>
          <a:xfrm>
            <a:off x="3259273" y="3301154"/>
            <a:ext cx="12803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/>
              <a:t>/WE</a:t>
            </a:r>
          </a:p>
        </p:txBody>
      </p:sp>
    </p:spTree>
    <p:extLst>
      <p:ext uri="{BB962C8B-B14F-4D97-AF65-F5344CB8AC3E}">
        <p14:creationId xmlns:p14="http://schemas.microsoft.com/office/powerpoint/2010/main" val="4133408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1E06411-4E38-4301-AEB0-8C4117BDD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317" y="1944554"/>
            <a:ext cx="2747212" cy="3148926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967FABE3-BF97-4BD8-9D8F-8506E0E603FF}"/>
              </a:ext>
            </a:extLst>
          </p:cNvPr>
          <p:cNvSpPr/>
          <p:nvPr/>
        </p:nvSpPr>
        <p:spPr>
          <a:xfrm>
            <a:off x="4308200" y="2361241"/>
            <a:ext cx="1446946" cy="1041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E30015-FB0B-4D10-83BB-FFF5F3929C25}"/>
              </a:ext>
            </a:extLst>
          </p:cNvPr>
          <p:cNvCxnSpPr>
            <a:cxnSpLocks/>
            <a:stCxn id="151" idx="3"/>
          </p:cNvCxnSpPr>
          <p:nvPr/>
        </p:nvCxnSpPr>
        <p:spPr>
          <a:xfrm>
            <a:off x="5778377" y="2881314"/>
            <a:ext cx="1959819" cy="0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2288052E-DAE4-44CA-B05E-F2B7539760CE}"/>
              </a:ext>
            </a:extLst>
          </p:cNvPr>
          <p:cNvSpPr txBox="1"/>
          <p:nvPr/>
        </p:nvSpPr>
        <p:spPr>
          <a:xfrm>
            <a:off x="4331431" y="2511982"/>
            <a:ext cx="14469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ASYNCHRONOUS</a:t>
            </a:r>
          </a:p>
          <a:p>
            <a:r>
              <a:rPr lang="en-GB" sz="1400" b="1" dirty="0"/>
              <a:t>REGISTER</a:t>
            </a:r>
          </a:p>
          <a:p>
            <a:r>
              <a:rPr lang="en-GB" sz="1400" b="1" dirty="0"/>
              <a:t>FILE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78BCBD0-2664-42D2-9479-2715ED238CA6}"/>
              </a:ext>
            </a:extLst>
          </p:cNvPr>
          <p:cNvCxnSpPr>
            <a:cxnSpLocks/>
          </p:cNvCxnSpPr>
          <p:nvPr/>
        </p:nvCxnSpPr>
        <p:spPr>
          <a:xfrm>
            <a:off x="7208352" y="4069650"/>
            <a:ext cx="570353" cy="0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4C318E0-A3E7-41B8-894D-3A4C7F448AE9}"/>
              </a:ext>
            </a:extLst>
          </p:cNvPr>
          <p:cNvSpPr txBox="1"/>
          <p:nvPr/>
        </p:nvSpPr>
        <p:spPr>
          <a:xfrm>
            <a:off x="6188426" y="3913391"/>
            <a:ext cx="11994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/>
              <a:t>VALUE = 1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343160B-00FA-40AE-9B27-58689391D07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259971" y="1613224"/>
            <a:ext cx="2063185" cy="1568369"/>
          </a:xfrm>
          <a:prstGeom prst="bentConnector3">
            <a:avLst>
              <a:gd name="adj1" fmla="val 351"/>
            </a:avLst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89C5EC9-C5F1-4AB0-8C61-AD73CC7F5E74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56216" y="1429471"/>
            <a:ext cx="8319532" cy="1196851"/>
          </a:xfrm>
          <a:prstGeom prst="bentConnector3">
            <a:avLst>
              <a:gd name="adj1" fmla="val 109685"/>
            </a:avLst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0854B18-7D55-4AC7-994C-BA66C17C3E28}"/>
              </a:ext>
            </a:extLst>
          </p:cNvPr>
          <p:cNvSpPr txBox="1"/>
          <p:nvPr/>
        </p:nvSpPr>
        <p:spPr>
          <a:xfrm>
            <a:off x="8713624" y="3498635"/>
            <a:ext cx="19582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/>
              <a:t>t0: VALUE = X + 1</a:t>
            </a:r>
          </a:p>
          <a:p>
            <a:r>
              <a:rPr lang="en-GB" sz="1400" b="1" dirty="0"/>
              <a:t>t1: VALUE = X + 1 + 1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3347633-8D75-4307-BC7A-064EEEDB53AE}"/>
              </a:ext>
            </a:extLst>
          </p:cNvPr>
          <p:cNvSpPr txBox="1"/>
          <p:nvPr/>
        </p:nvSpPr>
        <p:spPr>
          <a:xfrm>
            <a:off x="4244460" y="3407450"/>
            <a:ext cx="19654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/>
              <a:t>READ ADDR = 0</a:t>
            </a:r>
          </a:p>
          <a:p>
            <a:r>
              <a:rPr lang="en-GB" sz="1400" b="1" dirty="0"/>
              <a:t>WRITE ADDR = 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650CE9-430F-41AE-B93B-819D07D68B33}"/>
              </a:ext>
            </a:extLst>
          </p:cNvPr>
          <p:cNvSpPr txBox="1"/>
          <p:nvPr/>
        </p:nvSpPr>
        <p:spPr>
          <a:xfrm>
            <a:off x="5978187" y="2267953"/>
            <a:ext cx="14990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/>
              <a:t>t0: VALUE = X</a:t>
            </a:r>
          </a:p>
          <a:p>
            <a:r>
              <a:rPr lang="en-GB" sz="1400" b="1" dirty="0"/>
              <a:t>t1: VALUE =  X +1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89C220-77C8-4FE0-BBEF-928F2A62B294}"/>
              </a:ext>
            </a:extLst>
          </p:cNvPr>
          <p:cNvSpPr/>
          <p:nvPr/>
        </p:nvSpPr>
        <p:spPr>
          <a:xfrm>
            <a:off x="1756216" y="2373091"/>
            <a:ext cx="1857043" cy="18480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AC590E-0969-4E6E-AEE4-7B94D5C2E4B9}"/>
              </a:ext>
            </a:extLst>
          </p:cNvPr>
          <p:cNvSpPr txBox="1"/>
          <p:nvPr/>
        </p:nvSpPr>
        <p:spPr>
          <a:xfrm>
            <a:off x="1767199" y="2917130"/>
            <a:ext cx="17844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8 BIT </a:t>
            </a:r>
          </a:p>
          <a:p>
            <a:r>
              <a:rPr lang="en-GB" sz="1400" b="1" dirty="0"/>
              <a:t>NEGATIVE EDGE TRIGGERED </a:t>
            </a:r>
          </a:p>
          <a:p>
            <a:r>
              <a:rPr lang="en-GB" sz="1400" b="1" dirty="0"/>
              <a:t>D TYPE FLIP-FLOP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F5C230B-9E50-43DC-9FA7-A3C2192CC298}"/>
              </a:ext>
            </a:extLst>
          </p:cNvPr>
          <p:cNvCxnSpPr>
            <a:cxnSpLocks/>
            <a:endCxn id="151" idx="1"/>
          </p:cNvCxnSpPr>
          <p:nvPr/>
        </p:nvCxnSpPr>
        <p:spPr>
          <a:xfrm>
            <a:off x="3613259" y="2870886"/>
            <a:ext cx="718172" cy="10428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B8CBA77-A7F7-4620-A40F-BA21808A05B6}"/>
              </a:ext>
            </a:extLst>
          </p:cNvPr>
          <p:cNvCxnSpPr>
            <a:cxnSpLocks/>
          </p:cNvCxnSpPr>
          <p:nvPr/>
        </p:nvCxnSpPr>
        <p:spPr>
          <a:xfrm>
            <a:off x="1000586" y="3076659"/>
            <a:ext cx="718172" cy="10428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A8DC9B4-CE75-4E0A-ADA8-61C70EC709CE}"/>
              </a:ext>
            </a:extLst>
          </p:cNvPr>
          <p:cNvSpPr txBox="1"/>
          <p:nvPr/>
        </p:nvSpPr>
        <p:spPr>
          <a:xfrm>
            <a:off x="872061" y="3218292"/>
            <a:ext cx="9839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/>
              <a:t>CLOCK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6579ECE-5779-41A7-AC1C-1BEC199A75C0}"/>
              </a:ext>
            </a:extLst>
          </p:cNvPr>
          <p:cNvCxnSpPr>
            <a:cxnSpLocks/>
          </p:cNvCxnSpPr>
          <p:nvPr/>
        </p:nvCxnSpPr>
        <p:spPr>
          <a:xfrm>
            <a:off x="1000586" y="3785518"/>
            <a:ext cx="776200" cy="0"/>
          </a:xfrm>
          <a:prstGeom prst="straightConnector1">
            <a:avLst/>
          </a:prstGeom>
          <a:ln w="666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E93720B-2B40-47A4-B603-C0513E6B4703}"/>
              </a:ext>
            </a:extLst>
          </p:cNvPr>
          <p:cNvSpPr txBox="1"/>
          <p:nvPr/>
        </p:nvSpPr>
        <p:spPr>
          <a:xfrm>
            <a:off x="872060" y="3882613"/>
            <a:ext cx="8916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/>
              <a:t>/WE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AEC1DBA-08F9-4821-A3FD-BE2A20F00673}"/>
              </a:ext>
            </a:extLst>
          </p:cNvPr>
          <p:cNvGrpSpPr/>
          <p:nvPr/>
        </p:nvGrpSpPr>
        <p:grpSpPr>
          <a:xfrm>
            <a:off x="1496837" y="3228411"/>
            <a:ext cx="2832581" cy="1362935"/>
            <a:chOff x="1644953" y="4747303"/>
            <a:chExt cx="2832581" cy="567226"/>
          </a:xfrm>
        </p:grpSpPr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E290E8E7-355E-484E-9E55-62F0A4765B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4953" y="4747303"/>
              <a:ext cx="2832581" cy="567226"/>
            </a:xfrm>
            <a:prstGeom prst="bentConnector3">
              <a:avLst>
                <a:gd name="adj1" fmla="val 82623"/>
              </a:avLst>
            </a:prstGeom>
            <a:ln w="6032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18FF9A7-7DC9-46A0-8D5F-A80996B43172}"/>
                </a:ext>
              </a:extLst>
            </p:cNvPr>
            <p:cNvCxnSpPr/>
            <p:nvPr/>
          </p:nvCxnSpPr>
          <p:spPr>
            <a:xfrm>
              <a:off x="1673981" y="4978400"/>
              <a:ext cx="0" cy="325280"/>
            </a:xfrm>
            <a:prstGeom prst="line">
              <a:avLst/>
            </a:prstGeom>
            <a:ln w="6032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80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TextBox 1037">
            <a:extLst>
              <a:ext uri="{FF2B5EF4-FFF2-40B4-BE49-F238E27FC236}">
                <a16:creationId xmlns:a16="http://schemas.microsoft.com/office/drawing/2014/main" id="{ECEBA9AE-051F-43F3-8545-8A8A16146778}"/>
              </a:ext>
            </a:extLst>
          </p:cNvPr>
          <p:cNvSpPr txBox="1"/>
          <p:nvPr/>
        </p:nvSpPr>
        <p:spPr>
          <a:xfrm>
            <a:off x="4695224" y="755840"/>
            <a:ext cx="695956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Any 8 bit register with a tristate outputs can be directly multiplexed onto dual output busses.</a:t>
            </a:r>
          </a:p>
          <a:p>
            <a:endParaRPr lang="en-GB" sz="1400" dirty="0"/>
          </a:p>
          <a:p>
            <a:r>
              <a:rPr lang="en-GB" sz="1400" dirty="0"/>
              <a:t>Decoding is needed to select which register has it’s output enabled.</a:t>
            </a:r>
          </a:p>
          <a:p>
            <a:r>
              <a:rPr lang="en-GB" sz="1400" dirty="0"/>
              <a:t>A 2 slot register file can decode using a invertor, </a:t>
            </a:r>
          </a:p>
          <a:p>
            <a:r>
              <a:rPr lang="en-GB" sz="1400" dirty="0"/>
              <a:t>but for more registers use a 74139 or 74138.</a:t>
            </a:r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r>
              <a:rPr lang="en-GB" sz="1400" dirty="0"/>
              <a:t>74374/74574 are edge triggered and will need to gate a write control line with a clock signal to control which address gets written to.</a:t>
            </a:r>
          </a:p>
          <a:p>
            <a:endParaRPr lang="en-GB" sz="1400" dirty="0"/>
          </a:p>
          <a:p>
            <a:r>
              <a:rPr lang="en-GB" sz="1400" dirty="0"/>
              <a:t>74373/74573 are level sensitive latches and will need external logic to control which register gets updates, but may also need some extra help to work well in a synchronous circuit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5BB4E3E-9906-498E-B4D4-EEF49C877FE0}"/>
              </a:ext>
            </a:extLst>
          </p:cNvPr>
          <p:cNvGrpSpPr/>
          <p:nvPr/>
        </p:nvGrpSpPr>
        <p:grpSpPr>
          <a:xfrm>
            <a:off x="1775832" y="4363194"/>
            <a:ext cx="9771150" cy="2277780"/>
            <a:chOff x="1775832" y="4363194"/>
            <a:chExt cx="9771150" cy="2277780"/>
          </a:xfrm>
        </p:grpSpPr>
        <p:pic>
          <p:nvPicPr>
            <p:cNvPr id="1057" name="Picture 1056">
              <a:extLst>
                <a:ext uri="{FF2B5EF4-FFF2-40B4-BE49-F238E27FC236}">
                  <a16:creationId xmlns:a16="http://schemas.microsoft.com/office/drawing/2014/main" id="{F2C8C1B4-50FE-4589-BB74-A6C33B02D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95981" y="4404637"/>
              <a:ext cx="2066097" cy="2236337"/>
            </a:xfrm>
            <a:prstGeom prst="rect">
              <a:avLst/>
            </a:prstGeom>
          </p:spPr>
        </p:pic>
        <p:pic>
          <p:nvPicPr>
            <p:cNvPr id="1059" name="Picture 1058">
              <a:extLst>
                <a:ext uri="{FF2B5EF4-FFF2-40B4-BE49-F238E27FC236}">
                  <a16:creationId xmlns:a16="http://schemas.microsoft.com/office/drawing/2014/main" id="{D0CFF074-A44A-4C16-BA55-73B205393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78846" y="4404637"/>
              <a:ext cx="1916511" cy="2116743"/>
            </a:xfrm>
            <a:prstGeom prst="rect">
              <a:avLst/>
            </a:prstGeom>
          </p:spPr>
        </p:pic>
        <p:pic>
          <p:nvPicPr>
            <p:cNvPr id="1061" name="Picture 1060">
              <a:extLst>
                <a:ext uri="{FF2B5EF4-FFF2-40B4-BE49-F238E27FC236}">
                  <a16:creationId xmlns:a16="http://schemas.microsoft.com/office/drawing/2014/main" id="{2C6F06FE-DF44-4661-83BA-9FA0D506E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40031" y="4380146"/>
              <a:ext cx="2100577" cy="2067947"/>
            </a:xfrm>
            <a:prstGeom prst="rect">
              <a:avLst/>
            </a:prstGeom>
          </p:spPr>
        </p:pic>
        <p:pic>
          <p:nvPicPr>
            <p:cNvPr id="1063" name="Picture 1062">
              <a:extLst>
                <a:ext uri="{FF2B5EF4-FFF2-40B4-BE49-F238E27FC236}">
                  <a16:creationId xmlns:a16="http://schemas.microsoft.com/office/drawing/2014/main" id="{8568A322-F2F3-4E2F-8597-7FE98E8262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72127" y="4363194"/>
              <a:ext cx="2174855" cy="2208970"/>
            </a:xfrm>
            <a:prstGeom prst="rect">
              <a:avLst/>
            </a:prstGeom>
          </p:spPr>
        </p:pic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31561AE0-EA72-409A-BAAA-AC0781B7413F}"/>
                </a:ext>
              </a:extLst>
            </p:cNvPr>
            <p:cNvSpPr/>
            <p:nvPr/>
          </p:nvSpPr>
          <p:spPr>
            <a:xfrm>
              <a:off x="3509010" y="6122670"/>
              <a:ext cx="482537" cy="36823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1C96354-CDA8-4665-9FA6-87214ACC2CE6}"/>
                </a:ext>
              </a:extLst>
            </p:cNvPr>
            <p:cNvSpPr/>
            <p:nvPr/>
          </p:nvSpPr>
          <p:spPr>
            <a:xfrm>
              <a:off x="5688330" y="6156960"/>
              <a:ext cx="482537" cy="36823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13E078F-32D0-4F02-93B2-D7263ADB8682}"/>
                </a:ext>
              </a:extLst>
            </p:cNvPr>
            <p:cNvSpPr/>
            <p:nvPr/>
          </p:nvSpPr>
          <p:spPr>
            <a:xfrm>
              <a:off x="8827770" y="6180158"/>
              <a:ext cx="482537" cy="36823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648AD91-B575-4FD9-93CF-5743BBBC5998}"/>
                </a:ext>
              </a:extLst>
            </p:cNvPr>
            <p:cNvSpPr/>
            <p:nvPr/>
          </p:nvSpPr>
          <p:spPr>
            <a:xfrm>
              <a:off x="11037570" y="6217920"/>
              <a:ext cx="482537" cy="36823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1063D2A-1D54-49D2-84FD-D39BCC860278}"/>
                </a:ext>
              </a:extLst>
            </p:cNvPr>
            <p:cNvSpPr/>
            <p:nvPr/>
          </p:nvSpPr>
          <p:spPr>
            <a:xfrm>
              <a:off x="1775832" y="4678719"/>
              <a:ext cx="482537" cy="36823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11B5651-64B9-4DBA-928F-59A823580E40}"/>
                </a:ext>
              </a:extLst>
            </p:cNvPr>
            <p:cNvSpPr/>
            <p:nvPr/>
          </p:nvSpPr>
          <p:spPr>
            <a:xfrm>
              <a:off x="4069452" y="4663479"/>
              <a:ext cx="482537" cy="36823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32DABFC-AF58-40E4-A702-8A443FA64A9F}"/>
                </a:ext>
              </a:extLst>
            </p:cNvPr>
            <p:cNvSpPr/>
            <p:nvPr/>
          </p:nvSpPr>
          <p:spPr>
            <a:xfrm>
              <a:off x="7376532" y="4682867"/>
              <a:ext cx="482537" cy="36823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8798449-9264-41E4-8BFB-68157168C561}"/>
                </a:ext>
              </a:extLst>
            </p:cNvPr>
            <p:cNvSpPr/>
            <p:nvPr/>
          </p:nvSpPr>
          <p:spPr>
            <a:xfrm>
              <a:off x="9365352" y="4674909"/>
              <a:ext cx="482537" cy="36823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9261D85-69F7-4130-B5FC-30AFA8264F5C}"/>
              </a:ext>
            </a:extLst>
          </p:cNvPr>
          <p:cNvGrpSpPr/>
          <p:nvPr/>
        </p:nvGrpSpPr>
        <p:grpSpPr>
          <a:xfrm>
            <a:off x="-15427" y="187596"/>
            <a:ext cx="4559377" cy="4005054"/>
            <a:chOff x="-15427" y="187596"/>
            <a:chExt cx="4559377" cy="4005054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497916BC-E657-4FAD-BBDA-BFF652F88488}"/>
                </a:ext>
              </a:extLst>
            </p:cNvPr>
            <p:cNvSpPr txBox="1">
              <a:spLocks/>
            </p:cNvSpPr>
            <p:nvPr/>
          </p:nvSpPr>
          <p:spPr>
            <a:xfrm>
              <a:off x="2479813" y="2378823"/>
              <a:ext cx="929780" cy="700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en-GB" sz="1400" dirty="0"/>
                <a:t>     Addr=1</a:t>
              </a:r>
            </a:p>
          </p:txBody>
        </p:sp>
        <p:cxnSp>
          <p:nvCxnSpPr>
            <p:cNvPr id="6" name="Connector: Elbow 5">
              <a:extLst>
                <a:ext uri="{FF2B5EF4-FFF2-40B4-BE49-F238E27FC236}">
                  <a16:creationId xmlns:a16="http://schemas.microsoft.com/office/drawing/2014/main" id="{ECA2B438-A793-4EFD-926F-138A4C048748}"/>
                </a:ext>
              </a:extLst>
            </p:cNvPr>
            <p:cNvCxnSpPr>
              <a:cxnSpLocks/>
              <a:stCxn id="22" idx="3"/>
              <a:endCxn id="4" idx="1"/>
            </p:cNvCxnSpPr>
            <p:nvPr/>
          </p:nvCxnSpPr>
          <p:spPr>
            <a:xfrm>
              <a:off x="1378067" y="2247025"/>
              <a:ext cx="1101746" cy="481834"/>
            </a:xfrm>
            <a:prstGeom prst="bentConnector3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0A6CF68-C680-45D2-9987-BA7A8FDC0DCA}"/>
                </a:ext>
              </a:extLst>
            </p:cNvPr>
            <p:cNvSpPr txBox="1"/>
            <p:nvPr/>
          </p:nvSpPr>
          <p:spPr>
            <a:xfrm>
              <a:off x="4032892" y="1060176"/>
              <a:ext cx="468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QA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2281A35-A6CD-4108-8F01-B53D7F25B059}"/>
                </a:ext>
              </a:extLst>
            </p:cNvPr>
            <p:cNvSpPr txBox="1"/>
            <p:nvPr/>
          </p:nvSpPr>
          <p:spPr>
            <a:xfrm>
              <a:off x="4040032" y="2848103"/>
              <a:ext cx="5039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QB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BAEC811-F3FD-48C3-88C0-81E277272574}"/>
                </a:ext>
              </a:extLst>
            </p:cNvPr>
            <p:cNvSpPr txBox="1"/>
            <p:nvPr/>
          </p:nvSpPr>
          <p:spPr>
            <a:xfrm>
              <a:off x="909388" y="2093136"/>
              <a:ext cx="468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    D</a:t>
              </a:r>
            </a:p>
          </p:txBody>
        </p:sp>
        <p:sp>
          <p:nvSpPr>
            <p:cNvPr id="25" name="Title 1">
              <a:extLst>
                <a:ext uri="{FF2B5EF4-FFF2-40B4-BE49-F238E27FC236}">
                  <a16:creationId xmlns:a16="http://schemas.microsoft.com/office/drawing/2014/main" id="{8E2F4F23-9B85-492B-844C-E175EAB7958B}"/>
                </a:ext>
              </a:extLst>
            </p:cNvPr>
            <p:cNvSpPr txBox="1">
              <a:spLocks/>
            </p:cNvSpPr>
            <p:nvPr/>
          </p:nvSpPr>
          <p:spPr>
            <a:xfrm>
              <a:off x="2486952" y="3166623"/>
              <a:ext cx="929780" cy="700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en-GB" sz="1400" dirty="0"/>
                <a:t>     Addr=0</a:t>
              </a:r>
            </a:p>
          </p:txBody>
        </p: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7E454538-5F4B-4427-BCCC-041CF59A8C32}"/>
                </a:ext>
              </a:extLst>
            </p:cNvPr>
            <p:cNvCxnSpPr>
              <a:cxnSpLocks/>
              <a:stCxn id="22" idx="3"/>
              <a:endCxn id="25" idx="1"/>
            </p:cNvCxnSpPr>
            <p:nvPr/>
          </p:nvCxnSpPr>
          <p:spPr>
            <a:xfrm>
              <a:off x="1378067" y="2247025"/>
              <a:ext cx="1108885" cy="1269634"/>
            </a:xfrm>
            <a:prstGeom prst="bentConnector3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A3401FF2-A723-45D3-9829-629EAA43A1D4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 flipV="1">
              <a:off x="3416732" y="3005883"/>
              <a:ext cx="623300" cy="510776"/>
            </a:xfrm>
            <a:prstGeom prst="bentConnector3">
              <a:avLst>
                <a:gd name="adj1" fmla="val 50000"/>
              </a:avLst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7451FAFA-BB80-4B11-BE20-DB219F10F5AF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3409593" y="2728859"/>
              <a:ext cx="630440" cy="277024"/>
            </a:xfrm>
            <a:prstGeom prst="bentConnector3">
              <a:avLst>
                <a:gd name="adj1" fmla="val 50000"/>
              </a:avLst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itle 1">
              <a:extLst>
                <a:ext uri="{FF2B5EF4-FFF2-40B4-BE49-F238E27FC236}">
                  <a16:creationId xmlns:a16="http://schemas.microsoft.com/office/drawing/2014/main" id="{89D0C1B9-072E-4BDC-8CC5-907BBAD7EE05}"/>
                </a:ext>
              </a:extLst>
            </p:cNvPr>
            <p:cNvSpPr txBox="1">
              <a:spLocks/>
            </p:cNvSpPr>
            <p:nvPr/>
          </p:nvSpPr>
          <p:spPr>
            <a:xfrm>
              <a:off x="2472673" y="464915"/>
              <a:ext cx="929780" cy="700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en-GB" sz="1400" dirty="0"/>
                <a:t>     Addr=1</a:t>
              </a:r>
            </a:p>
          </p:txBody>
        </p: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12183C5A-3C21-4FA5-A2AF-8AC5C1F57185}"/>
                </a:ext>
              </a:extLst>
            </p:cNvPr>
            <p:cNvCxnSpPr>
              <a:cxnSpLocks/>
              <a:stCxn id="22" idx="3"/>
              <a:endCxn id="41" idx="1"/>
            </p:cNvCxnSpPr>
            <p:nvPr/>
          </p:nvCxnSpPr>
          <p:spPr>
            <a:xfrm flipV="1">
              <a:off x="1378067" y="814951"/>
              <a:ext cx="1094606" cy="1432074"/>
            </a:xfrm>
            <a:prstGeom prst="bentConnector3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itle 1">
              <a:extLst>
                <a:ext uri="{FF2B5EF4-FFF2-40B4-BE49-F238E27FC236}">
                  <a16:creationId xmlns:a16="http://schemas.microsoft.com/office/drawing/2014/main" id="{1E217EE3-8FE2-4DEB-94E3-17E1BFB87445}"/>
                </a:ext>
              </a:extLst>
            </p:cNvPr>
            <p:cNvSpPr txBox="1">
              <a:spLocks/>
            </p:cNvSpPr>
            <p:nvPr/>
          </p:nvSpPr>
          <p:spPr>
            <a:xfrm>
              <a:off x="2479812" y="1252716"/>
              <a:ext cx="929780" cy="700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en-GB" sz="1400" dirty="0"/>
                <a:t>     Addr=0</a:t>
              </a:r>
            </a:p>
          </p:txBody>
        </p: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19E608C2-4721-4466-BC01-E675E74A9125}"/>
                </a:ext>
              </a:extLst>
            </p:cNvPr>
            <p:cNvCxnSpPr>
              <a:cxnSpLocks/>
              <a:stCxn id="22" idx="3"/>
              <a:endCxn id="43" idx="1"/>
            </p:cNvCxnSpPr>
            <p:nvPr/>
          </p:nvCxnSpPr>
          <p:spPr>
            <a:xfrm flipV="1">
              <a:off x="1378067" y="1602752"/>
              <a:ext cx="1101745" cy="644273"/>
            </a:xfrm>
            <a:prstGeom prst="bentConnector3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43611C21-2966-4C7A-946D-8E82E30EF553}"/>
                </a:ext>
              </a:extLst>
            </p:cNvPr>
            <p:cNvCxnSpPr>
              <a:cxnSpLocks/>
              <a:stCxn id="43" idx="3"/>
            </p:cNvCxnSpPr>
            <p:nvPr/>
          </p:nvCxnSpPr>
          <p:spPr>
            <a:xfrm flipV="1">
              <a:off x="3409593" y="1205378"/>
              <a:ext cx="623301" cy="397374"/>
            </a:xfrm>
            <a:prstGeom prst="bentConnector3">
              <a:avLst>
                <a:gd name="adj1" fmla="val 50000"/>
              </a:avLst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D0ED2052-1C73-4719-B13C-919AD204DCA0}"/>
                </a:ext>
              </a:extLst>
            </p:cNvPr>
            <p:cNvCxnSpPr>
              <a:cxnSpLocks/>
              <a:stCxn id="41" idx="3"/>
            </p:cNvCxnSpPr>
            <p:nvPr/>
          </p:nvCxnSpPr>
          <p:spPr>
            <a:xfrm>
              <a:off x="3402452" y="814951"/>
              <a:ext cx="630440" cy="390427"/>
            </a:xfrm>
            <a:prstGeom prst="bentConnector3">
              <a:avLst>
                <a:gd name="adj1" fmla="val 50000"/>
              </a:avLst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FD52EC2-7F1D-40A3-BF10-032B562AB3D8}"/>
                </a:ext>
              </a:extLst>
            </p:cNvPr>
            <p:cNvCxnSpPr>
              <a:cxnSpLocks/>
              <a:stCxn id="63" idx="3"/>
              <a:endCxn id="1037" idx="1"/>
            </p:cNvCxnSpPr>
            <p:nvPr/>
          </p:nvCxnSpPr>
          <p:spPr>
            <a:xfrm flipV="1">
              <a:off x="1027242" y="573334"/>
              <a:ext cx="1439451" cy="2148"/>
            </a:xfrm>
            <a:prstGeom prst="line">
              <a:avLst/>
            </a:prstGeom>
            <a:ln w="3492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BF01921-F833-4B1E-83B0-FB5D53B3070C}"/>
                </a:ext>
              </a:extLst>
            </p:cNvPr>
            <p:cNvSpPr txBox="1"/>
            <p:nvPr/>
          </p:nvSpPr>
          <p:spPr>
            <a:xfrm>
              <a:off x="574064" y="421593"/>
              <a:ext cx="4531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RA</a:t>
              </a:r>
            </a:p>
          </p:txBody>
        </p: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2DDBCE2A-B170-4060-A4A1-C55FCAEB0998}"/>
                </a:ext>
              </a:extLst>
            </p:cNvPr>
            <p:cNvCxnSpPr>
              <a:cxnSpLocks/>
              <a:stCxn id="63" idx="3"/>
            </p:cNvCxnSpPr>
            <p:nvPr/>
          </p:nvCxnSpPr>
          <p:spPr>
            <a:xfrm>
              <a:off x="1027242" y="575482"/>
              <a:ext cx="1445431" cy="854505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415EBC2-2FD5-4F82-AD41-29D1CD2EED13}"/>
                </a:ext>
              </a:extLst>
            </p:cNvPr>
            <p:cNvCxnSpPr>
              <a:cxnSpLocks/>
              <a:stCxn id="78" idx="3"/>
            </p:cNvCxnSpPr>
            <p:nvPr/>
          </p:nvCxnSpPr>
          <p:spPr>
            <a:xfrm>
              <a:off x="1042742" y="2433328"/>
              <a:ext cx="1429930" cy="0"/>
            </a:xfrm>
            <a:prstGeom prst="line">
              <a:avLst/>
            </a:prstGeom>
            <a:ln w="3492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144206C-F88E-4666-83C8-0339217A9CB1}"/>
                </a:ext>
              </a:extLst>
            </p:cNvPr>
            <p:cNvSpPr txBox="1"/>
            <p:nvPr/>
          </p:nvSpPr>
          <p:spPr>
            <a:xfrm>
              <a:off x="574063" y="2279439"/>
              <a:ext cx="468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RB</a:t>
              </a:r>
            </a:p>
          </p:txBody>
        </p:sp>
        <p:cxnSp>
          <p:nvCxnSpPr>
            <p:cNvPr id="79" name="Connector: Elbow 78">
              <a:extLst>
                <a:ext uri="{FF2B5EF4-FFF2-40B4-BE49-F238E27FC236}">
                  <a16:creationId xmlns:a16="http://schemas.microsoft.com/office/drawing/2014/main" id="{0ED7E8CC-98CB-47D7-A6E4-9AADE701A78B}"/>
                </a:ext>
              </a:extLst>
            </p:cNvPr>
            <p:cNvCxnSpPr>
              <a:cxnSpLocks/>
              <a:stCxn id="78" idx="3"/>
            </p:cNvCxnSpPr>
            <p:nvPr/>
          </p:nvCxnSpPr>
          <p:spPr>
            <a:xfrm>
              <a:off x="1042742" y="2433328"/>
              <a:ext cx="1429931" cy="854505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8ECE171-E49A-433F-9316-F4A031C4F456}"/>
                </a:ext>
              </a:extLst>
            </p:cNvPr>
            <p:cNvGrpSpPr/>
            <p:nvPr/>
          </p:nvGrpSpPr>
          <p:grpSpPr>
            <a:xfrm>
              <a:off x="1973248" y="451477"/>
              <a:ext cx="251350" cy="266840"/>
              <a:chOff x="2594354" y="980998"/>
              <a:chExt cx="424617" cy="256733"/>
            </a:xfrm>
          </p:grpSpPr>
          <p:sp>
            <p:nvSpPr>
              <p:cNvPr id="52" name="Isosceles Triangle 51">
                <a:extLst>
                  <a:ext uri="{FF2B5EF4-FFF2-40B4-BE49-F238E27FC236}">
                    <a16:creationId xmlns:a16="http://schemas.microsoft.com/office/drawing/2014/main" id="{FA8FF6A2-29E0-4099-AB42-59D0896557E8}"/>
                  </a:ext>
                </a:extLst>
              </p:cNvPr>
              <p:cNvSpPr/>
              <p:nvPr/>
            </p:nvSpPr>
            <p:spPr>
              <a:xfrm rot="5400000">
                <a:off x="2593219" y="982133"/>
                <a:ext cx="256733" cy="254463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A3A239DE-12EA-4722-8F31-E492DFC04538}"/>
                  </a:ext>
                </a:extLst>
              </p:cNvPr>
              <p:cNvSpPr/>
              <p:nvPr/>
            </p:nvSpPr>
            <p:spPr>
              <a:xfrm>
                <a:off x="2849952" y="1045029"/>
                <a:ext cx="169019" cy="1415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A3D9ED14-FA28-4092-AC79-7794F71CA28E}"/>
                </a:ext>
              </a:extLst>
            </p:cNvPr>
            <p:cNvGrpSpPr/>
            <p:nvPr/>
          </p:nvGrpSpPr>
          <p:grpSpPr>
            <a:xfrm>
              <a:off x="2074417" y="2301540"/>
              <a:ext cx="251350" cy="266840"/>
              <a:chOff x="2594354" y="980998"/>
              <a:chExt cx="424617" cy="256733"/>
            </a:xfrm>
          </p:grpSpPr>
          <p:sp>
            <p:nvSpPr>
              <p:cNvPr id="74" name="Isosceles Triangle 73">
                <a:extLst>
                  <a:ext uri="{FF2B5EF4-FFF2-40B4-BE49-F238E27FC236}">
                    <a16:creationId xmlns:a16="http://schemas.microsoft.com/office/drawing/2014/main" id="{A8F96957-0448-4E2B-8240-7A65ADC1BE08}"/>
                  </a:ext>
                </a:extLst>
              </p:cNvPr>
              <p:cNvSpPr/>
              <p:nvPr/>
            </p:nvSpPr>
            <p:spPr>
              <a:xfrm rot="5400000">
                <a:off x="2593219" y="982133"/>
                <a:ext cx="256733" cy="254463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dirty="0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0AABBCB1-F57D-41CE-AC16-2F2136F44C51}"/>
                  </a:ext>
                </a:extLst>
              </p:cNvPr>
              <p:cNvSpPr/>
              <p:nvPr/>
            </p:nvSpPr>
            <p:spPr>
              <a:xfrm>
                <a:off x="2849952" y="1045029"/>
                <a:ext cx="169019" cy="1415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</p:grpSp>
        <p:sp>
          <p:nvSpPr>
            <p:cNvPr id="1037" name="TextBox 1036">
              <a:extLst>
                <a:ext uri="{FF2B5EF4-FFF2-40B4-BE49-F238E27FC236}">
                  <a16:creationId xmlns:a16="http://schemas.microsoft.com/office/drawing/2014/main" id="{DE0F0D79-7FFC-4C74-8E98-D06810FC743A}"/>
                </a:ext>
              </a:extLst>
            </p:cNvPr>
            <p:cNvSpPr txBox="1"/>
            <p:nvPr/>
          </p:nvSpPr>
          <p:spPr>
            <a:xfrm>
              <a:off x="2466693" y="419445"/>
              <a:ext cx="468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/OE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0DE8864-86BE-45D7-9A8F-1BDFD210F712}"/>
                </a:ext>
              </a:extLst>
            </p:cNvPr>
            <p:cNvCxnSpPr>
              <a:cxnSpLocks/>
            </p:cNvCxnSpPr>
            <p:nvPr/>
          </p:nvCxnSpPr>
          <p:spPr>
            <a:xfrm>
              <a:off x="1378067" y="1032216"/>
              <a:ext cx="1105074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E7D669A-DE28-4563-B442-7F77118C4EDC}"/>
                </a:ext>
              </a:extLst>
            </p:cNvPr>
            <p:cNvCxnSpPr>
              <a:cxnSpLocks/>
            </p:cNvCxnSpPr>
            <p:nvPr/>
          </p:nvCxnSpPr>
          <p:spPr>
            <a:xfrm>
              <a:off x="1370447" y="1784691"/>
              <a:ext cx="1105074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A37D97E-1A2E-4F75-AFB2-FB1283134ABE}"/>
                </a:ext>
              </a:extLst>
            </p:cNvPr>
            <p:cNvSpPr txBox="1"/>
            <p:nvPr/>
          </p:nvSpPr>
          <p:spPr>
            <a:xfrm>
              <a:off x="2416466" y="882218"/>
              <a:ext cx="801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CP or LE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9BB674B-A7F9-49F9-90B3-62E1AC5AF1AE}"/>
                </a:ext>
              </a:extLst>
            </p:cNvPr>
            <p:cNvCxnSpPr>
              <a:cxnSpLocks/>
            </p:cNvCxnSpPr>
            <p:nvPr/>
          </p:nvCxnSpPr>
          <p:spPr>
            <a:xfrm>
              <a:off x="1374257" y="3687786"/>
              <a:ext cx="1105074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7E270BB-FEED-4D88-B4AD-FA40EA6260EC}"/>
                </a:ext>
              </a:extLst>
            </p:cNvPr>
            <p:cNvCxnSpPr>
              <a:cxnSpLocks/>
            </p:cNvCxnSpPr>
            <p:nvPr/>
          </p:nvCxnSpPr>
          <p:spPr>
            <a:xfrm>
              <a:off x="1379972" y="2942931"/>
              <a:ext cx="1105074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8812FAE-B663-496B-9000-9D200985D634}"/>
                </a:ext>
              </a:extLst>
            </p:cNvPr>
            <p:cNvGrpSpPr/>
            <p:nvPr/>
          </p:nvGrpSpPr>
          <p:grpSpPr>
            <a:xfrm>
              <a:off x="-15427" y="2786033"/>
              <a:ext cx="1441360" cy="1058347"/>
              <a:chOff x="-15427" y="2786033"/>
              <a:chExt cx="1441360" cy="1058347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00C9655-0796-4575-93B9-897ED4AEBA3C}"/>
                  </a:ext>
                </a:extLst>
              </p:cNvPr>
              <p:cNvSpPr txBox="1"/>
              <p:nvPr/>
            </p:nvSpPr>
            <p:spPr>
              <a:xfrm>
                <a:off x="-15427" y="2786033"/>
                <a:ext cx="14299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Write addr logic!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1A2381A-E951-466B-A8DC-C4DDCFD0E816}"/>
                  </a:ext>
                </a:extLst>
              </p:cNvPr>
              <p:cNvSpPr txBox="1"/>
              <p:nvPr/>
            </p:nvSpPr>
            <p:spPr>
              <a:xfrm>
                <a:off x="23869" y="3536603"/>
                <a:ext cx="14020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Write addr logic!</a:t>
                </a: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178AD455-63BB-4711-8903-8EFE222AE8E0}"/>
                </a:ext>
              </a:extLst>
            </p:cNvPr>
            <p:cNvGrpSpPr/>
            <p:nvPr/>
          </p:nvGrpSpPr>
          <p:grpSpPr>
            <a:xfrm>
              <a:off x="-10185" y="867698"/>
              <a:ext cx="1624337" cy="1058347"/>
              <a:chOff x="945823" y="2786033"/>
              <a:chExt cx="545202" cy="1058347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B57C5CA-FFC9-435F-9264-BECD842A055E}"/>
                  </a:ext>
                </a:extLst>
              </p:cNvPr>
              <p:cNvSpPr txBox="1"/>
              <p:nvPr/>
            </p:nvSpPr>
            <p:spPr>
              <a:xfrm>
                <a:off x="945823" y="2786033"/>
                <a:ext cx="46867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Write address decoding logic is needed!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128DBAEC-AFEF-437D-AB7E-69B4DBA9E75F}"/>
                  </a:ext>
                </a:extLst>
              </p:cNvPr>
              <p:cNvSpPr txBox="1"/>
              <p:nvPr/>
            </p:nvSpPr>
            <p:spPr>
              <a:xfrm>
                <a:off x="957253" y="3536603"/>
                <a:ext cx="5337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Write addr logic!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AAB5015-DD72-4FD6-853A-EEE94B0FA9B6}"/>
                </a:ext>
              </a:extLst>
            </p:cNvPr>
            <p:cNvSpPr txBox="1"/>
            <p:nvPr/>
          </p:nvSpPr>
          <p:spPr>
            <a:xfrm>
              <a:off x="2382550" y="187596"/>
              <a:ext cx="11100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8 bit flipflop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D92E63D-5684-4B90-9EA2-C6BE1A0D9AA4}"/>
                </a:ext>
              </a:extLst>
            </p:cNvPr>
            <p:cNvSpPr txBox="1"/>
            <p:nvPr/>
          </p:nvSpPr>
          <p:spPr>
            <a:xfrm>
              <a:off x="2390941" y="1894909"/>
              <a:ext cx="11100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8 bit flipflop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312A4EE-BC32-40AF-83CF-FD9019D24A30}"/>
                </a:ext>
              </a:extLst>
            </p:cNvPr>
            <p:cNvSpPr txBox="1"/>
            <p:nvPr/>
          </p:nvSpPr>
          <p:spPr>
            <a:xfrm>
              <a:off x="2395094" y="2113790"/>
              <a:ext cx="11100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8 bit flipflop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DE23333-6CEA-4FD2-A588-C6E7352662D5}"/>
                </a:ext>
              </a:extLst>
            </p:cNvPr>
            <p:cNvSpPr txBox="1"/>
            <p:nvPr/>
          </p:nvSpPr>
          <p:spPr>
            <a:xfrm>
              <a:off x="2450219" y="3884873"/>
              <a:ext cx="11100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8 bit flipflop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4909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achine generated alternative text:&#10;WbA &#10;WR &#10;RbA &#10;RDA &#10;iiii—— &#10;ALU &#10;14 &#10;13 &#10;Wb &#10;12 &#10;WR &#10;11 &#10;RD &#10;15 &#10;4x4 Regfile &#10;10 &#10;74HCT670 &#10;Result Bus &#10;GND &#10;DO &#10;DO &#10;DI &#10;10 &#10;GND &#10;GND &#10;clk &#10;RaB &#10;RbB &#10;RDB &#10;iiiiiiiiiiiiiiiiiiiiiii. &#10;I-J6 &#10;74HCT574 VCC &#10;20 &#10;vcc &#10;19 &#10;17 &#10;Q6 &#10;12 &#10;11 &#10;iiiäiäiäiäi &#10;14 &#10;Wb &#10;12 &#10;WR &#10;11 &#10;15 &#10;Wb &#10;WR &#10;15 &#10;D4 &#10;14 &#10;13 &#10;Wb &#10;12 &#10;WR &#10;11 &#10;RD &#10;15 &#10;4x4 &#10;IJ3 &#10;Regfile &#10;10 &#10;74HCT670 &#10;4x4 Regfile &#10;10 &#10;74HCT670 &#10;4x4 &#10;1.15 &#10;Regfile &#10;10 &#10;A Bus &#10;DAO &#10;DAI &#10;DA2 &#10;DA3 &#10;DA4 &#10;DAS &#10;DA6 &#10;DA7 &#10;B Bus &#10;DB7 &#10;DB6 &#10;DBS &#10;DB4 &#10;DB3 &#10;DB2 &#10;DBO &#10;74HCT670 ">
            <a:extLst>
              <a:ext uri="{FF2B5EF4-FFF2-40B4-BE49-F238E27FC236}">
                <a16:creationId xmlns:a16="http://schemas.microsoft.com/office/drawing/2014/main" id="{C3AE8EB0-44C3-4471-91FC-13C885852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033" y="35233"/>
            <a:ext cx="8631117" cy="682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986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906D2360-3BA9-42DD-BA18-148A318514B9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1185639" y="4469261"/>
            <a:ext cx="3091243" cy="1997708"/>
          </a:xfrm>
          <a:prstGeom prst="bentConnector2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40A60C56-FABD-4137-8DCD-4C6E98D7647B}"/>
              </a:ext>
            </a:extLst>
          </p:cNvPr>
          <p:cNvCxnSpPr>
            <a:cxnSpLocks/>
            <a:endCxn id="25" idx="0"/>
          </p:cNvCxnSpPr>
          <p:nvPr/>
        </p:nvCxnSpPr>
        <p:spPr>
          <a:xfrm rot="16200000" flipH="1">
            <a:off x="789688" y="2843294"/>
            <a:ext cx="2167690" cy="1104655"/>
          </a:xfrm>
          <a:prstGeom prst="bentConnector3">
            <a:avLst>
              <a:gd name="adj1" fmla="val 786"/>
            </a:avLst>
          </a:prstGeom>
          <a:ln w="444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613FFCDB-70F0-4520-8628-57699A4B8F52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1185639" y="1490704"/>
            <a:ext cx="3085052" cy="1725702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1F0DB8B-76FF-4382-A0C7-05477FC28C7B}"/>
              </a:ext>
            </a:extLst>
          </p:cNvPr>
          <p:cNvSpPr txBox="1"/>
          <p:nvPr/>
        </p:nvSpPr>
        <p:spPr>
          <a:xfrm>
            <a:off x="1782894" y="3111609"/>
            <a:ext cx="1292122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74273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53116C-E55C-43AE-934C-2F67B994BE74}"/>
              </a:ext>
            </a:extLst>
          </p:cNvPr>
          <p:cNvSpPr txBox="1"/>
          <p:nvPr/>
        </p:nvSpPr>
        <p:spPr>
          <a:xfrm>
            <a:off x="1782894" y="4025412"/>
            <a:ext cx="1292122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74273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852C8C-B0F2-4C37-A150-6248351A6B5E}"/>
              </a:ext>
            </a:extLst>
          </p:cNvPr>
          <p:cNvSpPr txBox="1"/>
          <p:nvPr/>
        </p:nvSpPr>
        <p:spPr>
          <a:xfrm>
            <a:off x="5558120" y="2391643"/>
            <a:ext cx="325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  <a:endParaRPr lang="en-GB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F0C65B-0B00-4A9F-A3E8-0930CFD2974E}"/>
              </a:ext>
            </a:extLst>
          </p:cNvPr>
          <p:cNvSpPr txBox="1"/>
          <p:nvPr/>
        </p:nvSpPr>
        <p:spPr>
          <a:xfrm>
            <a:off x="5558120" y="4807090"/>
            <a:ext cx="325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  <a:endParaRPr lang="en-GB" sz="1200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7B6B59F-63EC-4E94-AA7C-4C16A5990D32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>
            <a:off x="979547" y="3856964"/>
            <a:ext cx="803347" cy="306948"/>
          </a:xfrm>
          <a:prstGeom prst="bentConnector3">
            <a:avLst>
              <a:gd name="adj1" fmla="val 50000"/>
            </a:avLst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6BA9854-1863-45C8-B4C1-F714A89208CB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 flipV="1">
            <a:off x="979547" y="3250109"/>
            <a:ext cx="803347" cy="606855"/>
          </a:xfrm>
          <a:prstGeom prst="bentConnector3">
            <a:avLst>
              <a:gd name="adj1" fmla="val 50000"/>
            </a:avLst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4DF1321-E68F-49A3-B101-4CF12A1F35C8}"/>
              </a:ext>
            </a:extLst>
          </p:cNvPr>
          <p:cNvSpPr txBox="1"/>
          <p:nvPr/>
        </p:nvSpPr>
        <p:spPr>
          <a:xfrm>
            <a:off x="354294" y="3718464"/>
            <a:ext cx="625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In</a:t>
            </a:r>
            <a:endParaRPr lang="en-GB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E22D1E-9E76-4969-9659-A647E488D133}"/>
              </a:ext>
            </a:extLst>
          </p:cNvPr>
          <p:cNvSpPr txBox="1"/>
          <p:nvPr/>
        </p:nvSpPr>
        <p:spPr>
          <a:xfrm>
            <a:off x="785143" y="1123891"/>
            <a:ext cx="1814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A: register read select</a:t>
            </a:r>
            <a:endParaRPr lang="en-GB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91B1E3-D533-49B2-879D-7D8F0E3A9D49}"/>
              </a:ext>
            </a:extLst>
          </p:cNvPr>
          <p:cNvSpPr txBox="1"/>
          <p:nvPr/>
        </p:nvSpPr>
        <p:spPr>
          <a:xfrm>
            <a:off x="729369" y="6094038"/>
            <a:ext cx="1767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B: register read select</a:t>
            </a:r>
            <a:endParaRPr lang="en-GB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C94541-4D7E-4E92-902A-B46F07352459}"/>
              </a:ext>
            </a:extLst>
          </p:cNvPr>
          <p:cNvSpPr txBox="1"/>
          <p:nvPr/>
        </p:nvSpPr>
        <p:spPr>
          <a:xfrm>
            <a:off x="3894597" y="1901495"/>
            <a:ext cx="7273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74245</a:t>
            </a:r>
            <a:endParaRPr lang="en-GB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6C45A7-07AB-4CF6-9946-469E35F6B197}"/>
              </a:ext>
            </a:extLst>
          </p:cNvPr>
          <p:cNvSpPr txBox="1"/>
          <p:nvPr/>
        </p:nvSpPr>
        <p:spPr>
          <a:xfrm>
            <a:off x="3906992" y="2341947"/>
            <a:ext cx="7273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74245</a:t>
            </a:r>
            <a:endParaRPr lang="en-GB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C23AE1-26DB-40C5-B6AF-B78BAC98C5D3}"/>
              </a:ext>
            </a:extLst>
          </p:cNvPr>
          <p:cNvSpPr txBox="1"/>
          <p:nvPr/>
        </p:nvSpPr>
        <p:spPr>
          <a:xfrm>
            <a:off x="3910865" y="2782940"/>
            <a:ext cx="7273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74245</a:t>
            </a:r>
            <a:endParaRPr lang="en-GB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C3BD60-53E9-4336-930C-AC7FF706B33A}"/>
              </a:ext>
            </a:extLst>
          </p:cNvPr>
          <p:cNvSpPr txBox="1"/>
          <p:nvPr/>
        </p:nvSpPr>
        <p:spPr>
          <a:xfrm>
            <a:off x="3906991" y="3216406"/>
            <a:ext cx="7273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74245</a:t>
            </a:r>
            <a:endParaRPr lang="en-GB" sz="1200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C3D796B-9C18-4C64-AA6D-2C921B2C876B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543325" y="4945590"/>
            <a:ext cx="1014795" cy="288919"/>
          </a:xfrm>
          <a:prstGeom prst="bentConnector3">
            <a:avLst>
              <a:gd name="adj1" fmla="val 55423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3F184F5-2C27-48E9-A529-091250E3A64D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538678" y="4798856"/>
            <a:ext cx="1019442" cy="146734"/>
          </a:xfrm>
          <a:prstGeom prst="bentConnector3">
            <a:avLst>
              <a:gd name="adj1" fmla="val 54983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2EC6CA3-350C-4FB4-AA95-8552FEDF89F9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4634391" y="2480447"/>
            <a:ext cx="923729" cy="4969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4C4E247-8AFF-475E-A3D7-DD4C259E876F}"/>
              </a:ext>
            </a:extLst>
          </p:cNvPr>
          <p:cNvCxnSpPr>
            <a:cxnSpLocks/>
            <a:stCxn id="16" idx="3"/>
            <a:endCxn id="9" idx="1"/>
          </p:cNvCxnSpPr>
          <p:nvPr/>
        </p:nvCxnSpPr>
        <p:spPr>
          <a:xfrm>
            <a:off x="4621996" y="2039995"/>
            <a:ext cx="936124" cy="49014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F85BC65-89E7-4126-9FE9-68E7A5EF73FB}"/>
              </a:ext>
            </a:extLst>
          </p:cNvPr>
          <p:cNvSpPr txBox="1"/>
          <p:nvPr/>
        </p:nvSpPr>
        <p:spPr>
          <a:xfrm>
            <a:off x="1782894" y="3551605"/>
            <a:ext cx="1292122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74273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F1FF66-0BA6-4987-A69E-9D592BBB25D2}"/>
              </a:ext>
            </a:extLst>
          </p:cNvPr>
          <p:cNvSpPr txBox="1"/>
          <p:nvPr/>
        </p:nvSpPr>
        <p:spPr>
          <a:xfrm>
            <a:off x="1779800" y="4479467"/>
            <a:ext cx="1292122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74273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E93638ED-DEA7-40E8-870E-519DFAA92E6D}"/>
              </a:ext>
            </a:extLst>
          </p:cNvPr>
          <p:cNvCxnSpPr>
            <a:cxnSpLocks/>
            <a:stCxn id="13" idx="3"/>
            <a:endCxn id="24" idx="1"/>
          </p:cNvCxnSpPr>
          <p:nvPr/>
        </p:nvCxnSpPr>
        <p:spPr>
          <a:xfrm flipV="1">
            <a:off x="979547" y="3690105"/>
            <a:ext cx="803347" cy="166859"/>
          </a:xfrm>
          <a:prstGeom prst="bentConnector3">
            <a:avLst>
              <a:gd name="adj1" fmla="val 50000"/>
            </a:avLst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8122A3F-B9FF-4C17-BAFF-B8F2B166D307}"/>
              </a:ext>
            </a:extLst>
          </p:cNvPr>
          <p:cNvCxnSpPr>
            <a:cxnSpLocks/>
            <a:stCxn id="13" idx="3"/>
            <a:endCxn id="25" idx="1"/>
          </p:cNvCxnSpPr>
          <p:nvPr/>
        </p:nvCxnSpPr>
        <p:spPr>
          <a:xfrm>
            <a:off x="979547" y="3856964"/>
            <a:ext cx="800253" cy="761003"/>
          </a:xfrm>
          <a:prstGeom prst="bentConnector3">
            <a:avLst>
              <a:gd name="adj1" fmla="val 50000"/>
            </a:avLst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78C6355-FC81-4257-B7D8-16B1BCC4212A}"/>
              </a:ext>
            </a:extLst>
          </p:cNvPr>
          <p:cNvGrpSpPr/>
          <p:nvPr/>
        </p:nvGrpSpPr>
        <p:grpSpPr>
          <a:xfrm>
            <a:off x="3071921" y="2039995"/>
            <a:ext cx="838943" cy="2577972"/>
            <a:chOff x="4277178" y="1875996"/>
            <a:chExt cx="1071760" cy="2853254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A35C0D8-074C-470A-BD5C-9B89016CB7BF}"/>
                </a:ext>
              </a:extLst>
            </p:cNvPr>
            <p:cNvCxnSpPr>
              <a:cxnSpLocks/>
              <a:stCxn id="7" idx="3"/>
              <a:endCxn id="16" idx="1"/>
            </p:cNvCxnSpPr>
            <p:nvPr/>
          </p:nvCxnSpPr>
          <p:spPr>
            <a:xfrm flipV="1">
              <a:off x="4281131" y="1875996"/>
              <a:ext cx="1047025" cy="1339333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4C1F7EF-BB15-4C07-9167-FD09FAC06304}"/>
                </a:ext>
              </a:extLst>
            </p:cNvPr>
            <p:cNvCxnSpPr>
              <a:cxnSpLocks/>
              <a:stCxn id="8" idx="3"/>
              <a:endCxn id="18" idx="1"/>
            </p:cNvCxnSpPr>
            <p:nvPr/>
          </p:nvCxnSpPr>
          <p:spPr>
            <a:xfrm flipV="1">
              <a:off x="4281131" y="2851564"/>
              <a:ext cx="1067807" cy="1375146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8E77E1C-2E04-4183-8F58-1C060739AA59}"/>
                </a:ext>
              </a:extLst>
            </p:cNvPr>
            <p:cNvCxnSpPr>
              <a:cxnSpLocks/>
              <a:stCxn id="24" idx="3"/>
              <a:endCxn id="17" idx="1"/>
            </p:cNvCxnSpPr>
            <p:nvPr/>
          </p:nvCxnSpPr>
          <p:spPr>
            <a:xfrm flipV="1">
              <a:off x="4281131" y="2363481"/>
              <a:ext cx="1062859" cy="133882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628BC6A-26F0-4F35-9C7C-E0AA24ADBC0C}"/>
                </a:ext>
              </a:extLst>
            </p:cNvPr>
            <p:cNvCxnSpPr>
              <a:cxnSpLocks/>
              <a:stCxn id="25" idx="3"/>
              <a:endCxn id="19" idx="1"/>
            </p:cNvCxnSpPr>
            <p:nvPr/>
          </p:nvCxnSpPr>
          <p:spPr>
            <a:xfrm flipV="1">
              <a:off x="4277178" y="3331316"/>
              <a:ext cx="1066811" cy="1397934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072D1BE0-9A33-41D8-9477-19094D0D85A1}"/>
              </a:ext>
            </a:extLst>
          </p:cNvPr>
          <p:cNvSpPr txBox="1"/>
          <p:nvPr/>
        </p:nvSpPr>
        <p:spPr>
          <a:xfrm>
            <a:off x="3913182" y="4192262"/>
            <a:ext cx="7273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74245</a:t>
            </a:r>
            <a:endParaRPr lang="en-GB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F2DF3E-5DBE-4A66-9F0C-7D2B5489912E}"/>
              </a:ext>
            </a:extLst>
          </p:cNvPr>
          <p:cNvSpPr txBox="1"/>
          <p:nvPr/>
        </p:nvSpPr>
        <p:spPr>
          <a:xfrm>
            <a:off x="3925576" y="4632714"/>
            <a:ext cx="7273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74245</a:t>
            </a:r>
            <a:endParaRPr lang="en-GB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6360D93-D093-4CCD-8D26-9814FB18473E}"/>
              </a:ext>
            </a:extLst>
          </p:cNvPr>
          <p:cNvSpPr txBox="1"/>
          <p:nvPr/>
        </p:nvSpPr>
        <p:spPr>
          <a:xfrm>
            <a:off x="3929450" y="5073707"/>
            <a:ext cx="7273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74245</a:t>
            </a:r>
            <a:endParaRPr lang="en-GB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EE5A1D-F964-4EBC-8920-BA99C886C0F2}"/>
              </a:ext>
            </a:extLst>
          </p:cNvPr>
          <p:cNvSpPr txBox="1"/>
          <p:nvPr/>
        </p:nvSpPr>
        <p:spPr>
          <a:xfrm>
            <a:off x="3925576" y="5507173"/>
            <a:ext cx="7273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74245</a:t>
            </a:r>
            <a:endParaRPr lang="en-GB" sz="1200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3087BAE-6245-4C23-85FA-BD4DB8562B03}"/>
              </a:ext>
            </a:extLst>
          </p:cNvPr>
          <p:cNvGrpSpPr/>
          <p:nvPr/>
        </p:nvGrpSpPr>
        <p:grpSpPr>
          <a:xfrm flipV="1">
            <a:off x="3087411" y="3259245"/>
            <a:ext cx="838944" cy="2464471"/>
            <a:chOff x="4277102" y="1162405"/>
            <a:chExt cx="1071742" cy="2853255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8FFC507-6154-40F1-A9D9-DC8047FB7D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1056" y="1162405"/>
              <a:ext cx="1047006" cy="1339333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99CB3A9-D845-47AD-BCE7-9DD3D9E649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1056" y="2137973"/>
              <a:ext cx="1067788" cy="1375147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82194DF-1540-4649-B211-F150EDAC2C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1056" y="1649890"/>
              <a:ext cx="1062840" cy="1338828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1646BB3-AF9D-45BC-B8C8-16D3CCC7CE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7102" y="2617726"/>
              <a:ext cx="1066793" cy="1397934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8420F1D7-B36B-4B5D-995B-2A42A310FE2A}"/>
              </a:ext>
            </a:extLst>
          </p:cNvPr>
          <p:cNvCxnSpPr>
            <a:cxnSpLocks/>
            <a:stCxn id="33" idx="3"/>
            <a:endCxn id="10" idx="1"/>
          </p:cNvCxnSpPr>
          <p:nvPr/>
        </p:nvCxnSpPr>
        <p:spPr>
          <a:xfrm>
            <a:off x="4640581" y="4330762"/>
            <a:ext cx="917539" cy="614828"/>
          </a:xfrm>
          <a:prstGeom prst="bentConnector3">
            <a:avLst>
              <a:gd name="adj1" fmla="val 50000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8085BBF5-60EE-4578-AFE6-FA061D49D584}"/>
              </a:ext>
            </a:extLst>
          </p:cNvPr>
          <p:cNvCxnSpPr>
            <a:cxnSpLocks/>
            <a:stCxn id="36" idx="3"/>
            <a:endCxn id="10" idx="1"/>
          </p:cNvCxnSpPr>
          <p:nvPr/>
        </p:nvCxnSpPr>
        <p:spPr>
          <a:xfrm flipV="1">
            <a:off x="4652975" y="4945590"/>
            <a:ext cx="905145" cy="700083"/>
          </a:xfrm>
          <a:prstGeom prst="bentConnector3">
            <a:avLst>
              <a:gd name="adj1" fmla="val 50000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2F143EE-A779-4A5E-8600-38EFA1376CBB}"/>
              </a:ext>
            </a:extLst>
          </p:cNvPr>
          <p:cNvCxnSpPr>
            <a:cxnSpLocks/>
            <a:stCxn id="18" idx="3"/>
            <a:endCxn id="9" idx="1"/>
          </p:cNvCxnSpPr>
          <p:nvPr/>
        </p:nvCxnSpPr>
        <p:spPr>
          <a:xfrm flipV="1">
            <a:off x="4638264" y="2530143"/>
            <a:ext cx="919856" cy="39129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9A2B87B1-F016-448F-9869-D0CBB5BA965C}"/>
              </a:ext>
            </a:extLst>
          </p:cNvPr>
          <p:cNvCxnSpPr>
            <a:cxnSpLocks/>
            <a:stCxn id="19" idx="3"/>
            <a:endCxn id="9" idx="1"/>
          </p:cNvCxnSpPr>
          <p:nvPr/>
        </p:nvCxnSpPr>
        <p:spPr>
          <a:xfrm flipV="1">
            <a:off x="4634390" y="2530143"/>
            <a:ext cx="923730" cy="82476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4C200C4-EC2F-4F21-9AAA-BF7CE17B9972}"/>
              </a:ext>
            </a:extLst>
          </p:cNvPr>
          <p:cNvSpPr txBox="1"/>
          <p:nvPr/>
        </p:nvSpPr>
        <p:spPr>
          <a:xfrm>
            <a:off x="2813956" y="1247051"/>
            <a:ext cx="727399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Decode logic</a:t>
            </a:r>
            <a:endParaRPr lang="en-GB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CF1A3C-6CAB-42BF-8E1E-651A43C5492C}"/>
              </a:ext>
            </a:extLst>
          </p:cNvPr>
          <p:cNvSpPr txBox="1"/>
          <p:nvPr/>
        </p:nvSpPr>
        <p:spPr>
          <a:xfrm>
            <a:off x="2696211" y="6234241"/>
            <a:ext cx="727399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Decode logic</a:t>
            </a:r>
            <a:endParaRPr lang="en-GB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DC865BE-8BE3-4880-8085-747BE35FEAF5}"/>
              </a:ext>
            </a:extLst>
          </p:cNvPr>
          <p:cNvSpPr txBox="1"/>
          <p:nvPr/>
        </p:nvSpPr>
        <p:spPr>
          <a:xfrm>
            <a:off x="587226" y="1973005"/>
            <a:ext cx="1510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Register write select</a:t>
            </a:r>
            <a:endParaRPr lang="en-GB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2BA6DB8-04C9-47EB-9F01-F27261BBA222}"/>
              </a:ext>
            </a:extLst>
          </p:cNvPr>
          <p:cNvSpPr txBox="1"/>
          <p:nvPr/>
        </p:nvSpPr>
        <p:spPr>
          <a:xfrm>
            <a:off x="1996311" y="2098809"/>
            <a:ext cx="727399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Decode logic</a:t>
            </a:r>
            <a:endParaRPr lang="en-GB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553E3DB-72DB-4B76-A6C9-96B3D27C252F}"/>
              </a:ext>
            </a:extLst>
          </p:cNvPr>
          <p:cNvSpPr txBox="1"/>
          <p:nvPr/>
        </p:nvSpPr>
        <p:spPr>
          <a:xfrm>
            <a:off x="1081625" y="3850786"/>
            <a:ext cx="32535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/</a:t>
            </a:r>
            <a:r>
              <a:rPr lang="en-GB" sz="1200" dirty="0"/>
              <a:t>8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D57A152-0530-47A7-A155-0C98F50AB462}"/>
              </a:ext>
            </a:extLst>
          </p:cNvPr>
          <p:cNvSpPr txBox="1"/>
          <p:nvPr/>
        </p:nvSpPr>
        <p:spPr>
          <a:xfrm>
            <a:off x="3343817" y="2742598"/>
            <a:ext cx="325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/</a:t>
            </a:r>
            <a:r>
              <a:rPr lang="en-GB" sz="1200" dirty="0"/>
              <a:t>8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2AE8689-C5E2-402C-8247-8D1C1CB96638}"/>
              </a:ext>
            </a:extLst>
          </p:cNvPr>
          <p:cNvSpPr txBox="1"/>
          <p:nvPr/>
        </p:nvSpPr>
        <p:spPr>
          <a:xfrm>
            <a:off x="3346135" y="4337774"/>
            <a:ext cx="325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/</a:t>
            </a:r>
            <a:r>
              <a:rPr lang="en-GB" sz="1200" dirty="0"/>
              <a:t>8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46EE5E6-6DD4-4FCC-BF00-44437A2B820F}"/>
              </a:ext>
            </a:extLst>
          </p:cNvPr>
          <p:cNvSpPr txBox="1"/>
          <p:nvPr/>
        </p:nvSpPr>
        <p:spPr>
          <a:xfrm>
            <a:off x="1417261" y="1466365"/>
            <a:ext cx="325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/</a:t>
            </a:r>
            <a:r>
              <a:rPr lang="en-GB" sz="1200" dirty="0"/>
              <a:t>2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97D1256-6B4E-4EAD-94C5-E2B21BE4D59C}"/>
              </a:ext>
            </a:extLst>
          </p:cNvPr>
          <p:cNvSpPr txBox="1"/>
          <p:nvPr/>
        </p:nvSpPr>
        <p:spPr>
          <a:xfrm>
            <a:off x="1321206" y="2311777"/>
            <a:ext cx="325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/</a:t>
            </a:r>
            <a:r>
              <a:rPr lang="en-GB" sz="1200" dirty="0"/>
              <a:t>2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96A3A53-7DAD-416A-A234-F1128739A8BE}"/>
              </a:ext>
            </a:extLst>
          </p:cNvPr>
          <p:cNvSpPr txBox="1"/>
          <p:nvPr/>
        </p:nvSpPr>
        <p:spPr>
          <a:xfrm>
            <a:off x="1452895" y="6434322"/>
            <a:ext cx="325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/</a:t>
            </a:r>
            <a:r>
              <a:rPr lang="en-GB" sz="1200" dirty="0"/>
              <a:t>2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4D276DB-E718-4B75-8E82-25EFE694CC41}"/>
              </a:ext>
            </a:extLst>
          </p:cNvPr>
          <p:cNvSpPr txBox="1"/>
          <p:nvPr/>
        </p:nvSpPr>
        <p:spPr>
          <a:xfrm>
            <a:off x="4753602" y="2536663"/>
            <a:ext cx="325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/</a:t>
            </a:r>
            <a:r>
              <a:rPr lang="en-GB" sz="1200" dirty="0"/>
              <a:t>8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D505034-BF40-4C50-8098-C8363D158BD4}"/>
              </a:ext>
            </a:extLst>
          </p:cNvPr>
          <p:cNvSpPr txBox="1"/>
          <p:nvPr/>
        </p:nvSpPr>
        <p:spPr>
          <a:xfrm>
            <a:off x="4738040" y="4807090"/>
            <a:ext cx="349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/</a:t>
            </a:r>
            <a:r>
              <a:rPr lang="en-GB" sz="1200" dirty="0"/>
              <a:t>8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0F82EBD-046B-4CD7-9915-B71C626097D6}"/>
              </a:ext>
            </a:extLst>
          </p:cNvPr>
          <p:cNvSpPr txBox="1"/>
          <p:nvPr/>
        </p:nvSpPr>
        <p:spPr>
          <a:xfrm>
            <a:off x="226536" y="531758"/>
            <a:ext cx="5061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This pattern is useful where the register type doesn’t have tristate outputs…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89ABF19-5F56-4A3C-84DA-B511D19FDC62}"/>
              </a:ext>
            </a:extLst>
          </p:cNvPr>
          <p:cNvSpPr txBox="1"/>
          <p:nvPr/>
        </p:nvSpPr>
        <p:spPr>
          <a:xfrm>
            <a:off x="3974848" y="1692544"/>
            <a:ext cx="450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OE</a:t>
            </a:r>
            <a:endParaRPr lang="en-GB" sz="1200" dirty="0"/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19EC9965-750D-46ED-925D-7A5BCBDED257}"/>
              </a:ext>
            </a:extLst>
          </p:cNvPr>
          <p:cNvCxnSpPr>
            <a:cxnSpLocks/>
          </p:cNvCxnSpPr>
          <p:nvPr/>
        </p:nvCxnSpPr>
        <p:spPr>
          <a:xfrm flipV="1">
            <a:off x="1192210" y="2569535"/>
            <a:ext cx="1023697" cy="227534"/>
          </a:xfrm>
          <a:prstGeom prst="bentConnector2">
            <a:avLst/>
          </a:prstGeom>
          <a:ln w="444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D7582C88-D0A4-4208-90B1-FAF8BE1A423E}"/>
              </a:ext>
            </a:extLst>
          </p:cNvPr>
          <p:cNvSpPr txBox="1"/>
          <p:nvPr/>
        </p:nvSpPr>
        <p:spPr>
          <a:xfrm>
            <a:off x="788525" y="2634079"/>
            <a:ext cx="1091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CLK</a:t>
            </a:r>
            <a:endParaRPr lang="en-GB" sz="12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0DA4FCF-24CC-4140-98B1-DB9BCD3B9227}"/>
              </a:ext>
            </a:extLst>
          </p:cNvPr>
          <p:cNvSpPr txBox="1"/>
          <p:nvPr/>
        </p:nvSpPr>
        <p:spPr>
          <a:xfrm>
            <a:off x="226536" y="5013401"/>
            <a:ext cx="3205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74377 has CLK and EN for decode</a:t>
            </a:r>
          </a:p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74273 has CLK and MR for initialization</a:t>
            </a:r>
          </a:p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74163 is a counter register</a:t>
            </a:r>
            <a:endParaRPr lang="en-GB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B168A2F5-854F-4341-BC7C-FDC2D369964E}"/>
              </a:ext>
            </a:extLst>
          </p:cNvPr>
          <p:cNvSpPr txBox="1"/>
          <p:nvPr/>
        </p:nvSpPr>
        <p:spPr>
          <a:xfrm>
            <a:off x="1467744" y="42484"/>
            <a:ext cx="86073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Triple Port Register Patterns Using Dual Port Components</a:t>
            </a:r>
          </a:p>
        </p:txBody>
      </p:sp>
    </p:spTree>
    <p:extLst>
      <p:ext uri="{BB962C8B-B14F-4D97-AF65-F5344CB8AC3E}">
        <p14:creationId xmlns:p14="http://schemas.microsoft.com/office/powerpoint/2010/main" val="265529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16">
            <a:extLst>
              <a:ext uri="{FF2B5EF4-FFF2-40B4-BE49-F238E27FC236}">
                <a16:creationId xmlns:a16="http://schemas.microsoft.com/office/drawing/2014/main" id="{C0F82EBD-046B-4CD7-9915-B71C626097D6}"/>
              </a:ext>
            </a:extLst>
          </p:cNvPr>
          <p:cNvSpPr txBox="1"/>
          <p:nvPr/>
        </p:nvSpPr>
        <p:spPr>
          <a:xfrm>
            <a:off x="226536" y="591020"/>
            <a:ext cx="5061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This pattern is useful where the register type </a:t>
            </a:r>
            <a:r>
              <a:rPr lang="en-US" sz="1200" b="1" u="sng" dirty="0"/>
              <a:t>doesn’t</a:t>
            </a:r>
            <a:r>
              <a:rPr lang="en-US" sz="1200" b="1" dirty="0"/>
              <a:t> have tristate outputs…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4B18707-EB87-4212-83A5-9209216FBFE0}"/>
              </a:ext>
            </a:extLst>
          </p:cNvPr>
          <p:cNvSpPr txBox="1"/>
          <p:nvPr/>
        </p:nvSpPr>
        <p:spPr>
          <a:xfrm>
            <a:off x="6016360" y="588562"/>
            <a:ext cx="5134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Use this more direct approach if your device </a:t>
            </a:r>
            <a:r>
              <a:rPr lang="en-US" sz="1200" b="1" u="sng" dirty="0"/>
              <a:t>does have</a:t>
            </a:r>
            <a:r>
              <a:rPr lang="en-US" sz="1200" b="1" dirty="0"/>
              <a:t> tristate outputs.</a:t>
            </a:r>
          </a:p>
          <a:p>
            <a:r>
              <a:rPr lang="en-US" sz="1200" b="1" dirty="0"/>
              <a:t>This approach combined with a decoder chip is more convenient</a:t>
            </a:r>
            <a:endParaRPr lang="en-GB" sz="1200" b="1" dirty="0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B321B859-1AEF-4340-970D-E8AA524365F1}"/>
              </a:ext>
            </a:extLst>
          </p:cNvPr>
          <p:cNvGrpSpPr/>
          <p:nvPr/>
        </p:nvGrpSpPr>
        <p:grpSpPr>
          <a:xfrm>
            <a:off x="5992187" y="1194084"/>
            <a:ext cx="5747786" cy="5511230"/>
            <a:chOff x="5992187" y="1194084"/>
            <a:chExt cx="5747786" cy="5511230"/>
          </a:xfrm>
        </p:grpSpPr>
        <p:cxnSp>
          <p:nvCxnSpPr>
            <p:cNvPr id="122" name="Connector: Elbow 121">
              <a:extLst>
                <a:ext uri="{FF2B5EF4-FFF2-40B4-BE49-F238E27FC236}">
                  <a16:creationId xmlns:a16="http://schemas.microsoft.com/office/drawing/2014/main" id="{AC70F46A-6E9B-4682-B866-56B04FB7744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058026" y="3893289"/>
              <a:ext cx="3505451" cy="12700"/>
            </a:xfrm>
            <a:prstGeom prst="bentConnector3">
              <a:avLst>
                <a:gd name="adj1" fmla="val 50000"/>
              </a:avLst>
            </a:prstGeom>
            <a:ln w="4445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37A86C79-5702-4DD2-AA0E-D7610B9A632B}"/>
                </a:ext>
              </a:extLst>
            </p:cNvPr>
            <p:cNvCxnSpPr>
              <a:cxnSpLocks/>
              <a:endCxn id="82" idx="2"/>
            </p:cNvCxnSpPr>
            <p:nvPr/>
          </p:nvCxnSpPr>
          <p:spPr>
            <a:xfrm flipV="1">
              <a:off x="6927841" y="4463254"/>
              <a:ext cx="3091243" cy="1997708"/>
            </a:xfrm>
            <a:prstGeom prst="bentConnector2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DD474169-B6D4-4327-ACCC-648EC2398858}"/>
                </a:ext>
              </a:extLst>
            </p:cNvPr>
            <p:cNvCxnSpPr>
              <a:cxnSpLocks/>
              <a:endCxn id="71" idx="0"/>
            </p:cNvCxnSpPr>
            <p:nvPr/>
          </p:nvCxnSpPr>
          <p:spPr>
            <a:xfrm>
              <a:off x="6927841" y="1484697"/>
              <a:ext cx="3085052" cy="172570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3B82DA7-71D6-436D-BBA6-1C53C9D728BA}"/>
                </a:ext>
              </a:extLst>
            </p:cNvPr>
            <p:cNvSpPr txBox="1"/>
            <p:nvPr/>
          </p:nvSpPr>
          <p:spPr>
            <a:xfrm>
              <a:off x="11414619" y="2385636"/>
              <a:ext cx="3253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</a:t>
              </a:r>
              <a:endParaRPr lang="en-GB" sz="12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86F5186-EC6F-4B96-95D4-C020F7F385B7}"/>
                </a:ext>
              </a:extLst>
            </p:cNvPr>
            <p:cNvSpPr txBox="1"/>
            <p:nvPr/>
          </p:nvSpPr>
          <p:spPr>
            <a:xfrm>
              <a:off x="11414619" y="4801083"/>
              <a:ext cx="3253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</a:t>
              </a:r>
              <a:endParaRPr lang="en-GB" sz="1200" dirty="0"/>
            </a:p>
          </p:txBody>
        </p: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834F1496-7AC4-4E86-B692-64D96F22A588}"/>
                </a:ext>
              </a:extLst>
            </p:cNvPr>
            <p:cNvCxnSpPr>
              <a:cxnSpLocks/>
              <a:stCxn id="65" idx="3"/>
            </p:cNvCxnSpPr>
            <p:nvPr/>
          </p:nvCxnSpPr>
          <p:spPr>
            <a:xfrm>
              <a:off x="7787713" y="3650988"/>
              <a:ext cx="1062992" cy="493610"/>
            </a:xfrm>
            <a:prstGeom prst="bentConnector3">
              <a:avLst>
                <a:gd name="adj1" fmla="val 50000"/>
              </a:avLst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26C6912E-748F-4AB6-A040-0C8D43FE3616}"/>
                </a:ext>
              </a:extLst>
            </p:cNvPr>
            <p:cNvCxnSpPr>
              <a:cxnSpLocks/>
              <a:stCxn id="65" idx="3"/>
            </p:cNvCxnSpPr>
            <p:nvPr/>
          </p:nvCxnSpPr>
          <p:spPr>
            <a:xfrm flipV="1">
              <a:off x="7787713" y="3230796"/>
              <a:ext cx="1062992" cy="420192"/>
            </a:xfrm>
            <a:prstGeom prst="bentConnector3">
              <a:avLst>
                <a:gd name="adj1" fmla="val 50000"/>
              </a:avLst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35AF2ED-79FB-4C79-8929-78C6794D7361}"/>
                </a:ext>
              </a:extLst>
            </p:cNvPr>
            <p:cNvSpPr txBox="1"/>
            <p:nvPr/>
          </p:nvSpPr>
          <p:spPr>
            <a:xfrm>
              <a:off x="7159462" y="3512488"/>
              <a:ext cx="6282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Data In</a:t>
              </a:r>
              <a:endParaRPr lang="en-GB" sz="120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7AB2E15-A489-4AD5-844D-397E202DC2D2}"/>
                </a:ext>
              </a:extLst>
            </p:cNvPr>
            <p:cNvSpPr txBox="1"/>
            <p:nvPr/>
          </p:nvSpPr>
          <p:spPr>
            <a:xfrm>
              <a:off x="5992187" y="4837019"/>
              <a:ext cx="303953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Eg</a:t>
              </a: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collection of 74574 with their CP input being driven by a 74138 decoder, where the 74138 enabled input is hooked up to the system clock is a more convenient approach</a:t>
              </a:r>
              <a:endParaRPr lang="en-GB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5256032-1AD9-4391-A4D3-314B67C4D7B6}"/>
                </a:ext>
              </a:extLst>
            </p:cNvPr>
            <p:cNvSpPr txBox="1"/>
            <p:nvPr/>
          </p:nvSpPr>
          <p:spPr>
            <a:xfrm>
              <a:off x="6471571" y="6110891"/>
              <a:ext cx="17677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B: register read select</a:t>
              </a:r>
              <a:endParaRPr lang="en-GB" sz="1200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F50DDD0-634D-41A4-A8DF-8E4FEB754FA9}"/>
                </a:ext>
              </a:extLst>
            </p:cNvPr>
            <p:cNvSpPr txBox="1"/>
            <p:nvPr/>
          </p:nvSpPr>
          <p:spPr>
            <a:xfrm>
              <a:off x="9636799" y="1895488"/>
              <a:ext cx="727399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74574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BCEEB51-E7E7-4107-A207-C98F47CC9AB1}"/>
                </a:ext>
              </a:extLst>
            </p:cNvPr>
            <p:cNvSpPr txBox="1"/>
            <p:nvPr/>
          </p:nvSpPr>
          <p:spPr>
            <a:xfrm>
              <a:off x="9649194" y="2335940"/>
              <a:ext cx="727399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74574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CEB0711-AED8-4C4E-BBD6-0A69EA2D1026}"/>
                </a:ext>
              </a:extLst>
            </p:cNvPr>
            <p:cNvSpPr txBox="1"/>
            <p:nvPr/>
          </p:nvSpPr>
          <p:spPr>
            <a:xfrm>
              <a:off x="9653067" y="2776933"/>
              <a:ext cx="727399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74574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5144874-C9F2-4F1D-AF2A-4089E756620A}"/>
                </a:ext>
              </a:extLst>
            </p:cNvPr>
            <p:cNvSpPr txBox="1"/>
            <p:nvPr/>
          </p:nvSpPr>
          <p:spPr>
            <a:xfrm>
              <a:off x="9649193" y="3210399"/>
              <a:ext cx="727399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74574</a:t>
              </a:r>
            </a:p>
          </p:txBody>
        </p: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FAF05FCF-8B1A-430F-ACB3-8429F970E53B}"/>
                </a:ext>
              </a:extLst>
            </p:cNvPr>
            <p:cNvCxnSpPr>
              <a:cxnSpLocks/>
              <a:endCxn id="62" idx="1"/>
            </p:cNvCxnSpPr>
            <p:nvPr/>
          </p:nvCxnSpPr>
          <p:spPr>
            <a:xfrm flipV="1">
              <a:off x="10399824" y="4939583"/>
              <a:ext cx="1014795" cy="288919"/>
            </a:xfrm>
            <a:prstGeom prst="bentConnector3">
              <a:avLst>
                <a:gd name="adj1" fmla="val 50000"/>
              </a:avLst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7239D693-7EDC-4085-8DD2-8FC7C80D746B}"/>
                </a:ext>
              </a:extLst>
            </p:cNvPr>
            <p:cNvCxnSpPr>
              <a:cxnSpLocks/>
              <a:endCxn id="62" idx="1"/>
            </p:cNvCxnSpPr>
            <p:nvPr/>
          </p:nvCxnSpPr>
          <p:spPr>
            <a:xfrm>
              <a:off x="10395177" y="4792849"/>
              <a:ext cx="1019442" cy="146734"/>
            </a:xfrm>
            <a:prstGeom prst="bentConnector3">
              <a:avLst>
                <a:gd name="adj1" fmla="val 50000"/>
              </a:avLst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B91C4CD5-140F-40EB-8B97-A8F73E575A1C}"/>
                </a:ext>
              </a:extLst>
            </p:cNvPr>
            <p:cNvCxnSpPr>
              <a:cxnSpLocks/>
              <a:stCxn id="69" idx="3"/>
              <a:endCxn id="61" idx="1"/>
            </p:cNvCxnSpPr>
            <p:nvPr/>
          </p:nvCxnSpPr>
          <p:spPr>
            <a:xfrm>
              <a:off x="10376593" y="2474440"/>
              <a:ext cx="1038026" cy="4969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or: Elbow 74">
              <a:extLst>
                <a:ext uri="{FF2B5EF4-FFF2-40B4-BE49-F238E27FC236}">
                  <a16:creationId xmlns:a16="http://schemas.microsoft.com/office/drawing/2014/main" id="{AAA8D6FE-B978-441D-9A98-26FC12C7CF9B}"/>
                </a:ext>
              </a:extLst>
            </p:cNvPr>
            <p:cNvCxnSpPr>
              <a:cxnSpLocks/>
              <a:stCxn id="68" idx="3"/>
              <a:endCxn id="61" idx="1"/>
            </p:cNvCxnSpPr>
            <p:nvPr/>
          </p:nvCxnSpPr>
          <p:spPr>
            <a:xfrm>
              <a:off x="10364198" y="2033988"/>
              <a:ext cx="1050421" cy="490148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or: Elbow 75">
              <a:extLst>
                <a:ext uri="{FF2B5EF4-FFF2-40B4-BE49-F238E27FC236}">
                  <a16:creationId xmlns:a16="http://schemas.microsoft.com/office/drawing/2014/main" id="{7EB0C7D1-0783-44DF-A484-01223A4C47B7}"/>
                </a:ext>
              </a:extLst>
            </p:cNvPr>
            <p:cNvCxnSpPr>
              <a:cxnSpLocks/>
              <a:stCxn id="65" idx="3"/>
            </p:cNvCxnSpPr>
            <p:nvPr/>
          </p:nvCxnSpPr>
          <p:spPr>
            <a:xfrm>
              <a:off x="7787713" y="3650988"/>
              <a:ext cx="996343" cy="16919"/>
            </a:xfrm>
            <a:prstGeom prst="bentConnector3">
              <a:avLst>
                <a:gd name="adj1" fmla="val 50000"/>
              </a:avLst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or: Elbow 76">
              <a:extLst>
                <a:ext uri="{FF2B5EF4-FFF2-40B4-BE49-F238E27FC236}">
                  <a16:creationId xmlns:a16="http://schemas.microsoft.com/office/drawing/2014/main" id="{496D3845-8004-417D-9C90-7020605868D3}"/>
                </a:ext>
              </a:extLst>
            </p:cNvPr>
            <p:cNvCxnSpPr>
              <a:cxnSpLocks/>
              <a:stCxn id="65" idx="3"/>
            </p:cNvCxnSpPr>
            <p:nvPr/>
          </p:nvCxnSpPr>
          <p:spPr>
            <a:xfrm>
              <a:off x="7787713" y="3650988"/>
              <a:ext cx="1059897" cy="947665"/>
            </a:xfrm>
            <a:prstGeom prst="bentConnector3">
              <a:avLst>
                <a:gd name="adj1" fmla="val 50000"/>
              </a:avLst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435C88A3-5F03-474C-9F0B-80EC030CBA9F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 flipV="1">
              <a:off x="8817218" y="2033988"/>
              <a:ext cx="819581" cy="1210114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D4A76C8E-35A3-4D26-B767-AE5578D1AFED}"/>
                </a:ext>
              </a:extLst>
            </p:cNvPr>
            <p:cNvCxnSpPr>
              <a:cxnSpLocks/>
              <a:endCxn id="70" idx="1"/>
            </p:cNvCxnSpPr>
            <p:nvPr/>
          </p:nvCxnSpPr>
          <p:spPr>
            <a:xfrm flipV="1">
              <a:off x="8817218" y="2915433"/>
              <a:ext cx="835849" cy="1242473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BD4FE073-8D8F-4A4C-9552-E41CDB43A32A}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 flipV="1">
              <a:off x="8817218" y="2474440"/>
              <a:ext cx="831976" cy="1209659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A995ADB4-3C34-4A13-8BDD-42DA2846C5C8}"/>
                </a:ext>
              </a:extLst>
            </p:cNvPr>
            <p:cNvCxnSpPr>
              <a:cxnSpLocks/>
              <a:endCxn id="71" idx="1"/>
            </p:cNvCxnSpPr>
            <p:nvPr/>
          </p:nvCxnSpPr>
          <p:spPr>
            <a:xfrm flipV="1">
              <a:off x="8814123" y="3348900"/>
              <a:ext cx="835070" cy="1263061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4C0DD47-639E-4745-977C-AA20EDF0A24A}"/>
                </a:ext>
              </a:extLst>
            </p:cNvPr>
            <p:cNvSpPr txBox="1"/>
            <p:nvPr/>
          </p:nvSpPr>
          <p:spPr>
            <a:xfrm>
              <a:off x="9655384" y="4186255"/>
              <a:ext cx="727399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74574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73E9ED2-BA5E-4BC3-994A-F146866E7BB2}"/>
                </a:ext>
              </a:extLst>
            </p:cNvPr>
            <p:cNvSpPr txBox="1"/>
            <p:nvPr/>
          </p:nvSpPr>
          <p:spPr>
            <a:xfrm>
              <a:off x="9667778" y="4626707"/>
              <a:ext cx="727399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74574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89BC5AD-FC6E-4A9D-A8A9-F96A566D462A}"/>
                </a:ext>
              </a:extLst>
            </p:cNvPr>
            <p:cNvSpPr txBox="1"/>
            <p:nvPr/>
          </p:nvSpPr>
          <p:spPr>
            <a:xfrm>
              <a:off x="9671652" y="5067700"/>
              <a:ext cx="727399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74574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46DD8A8-EA32-44F6-B8AD-81C1A1B76F35}"/>
                </a:ext>
              </a:extLst>
            </p:cNvPr>
            <p:cNvSpPr txBox="1"/>
            <p:nvPr/>
          </p:nvSpPr>
          <p:spPr>
            <a:xfrm>
              <a:off x="9667778" y="5501166"/>
              <a:ext cx="727399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74574</a:t>
              </a: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C92B1D7-4011-4427-AB8D-75ACC87095D2}"/>
                </a:ext>
              </a:extLst>
            </p:cNvPr>
            <p:cNvCxnSpPr>
              <a:cxnSpLocks/>
            </p:cNvCxnSpPr>
            <p:nvPr/>
          </p:nvCxnSpPr>
          <p:spPr>
            <a:xfrm>
              <a:off x="8832708" y="4560873"/>
              <a:ext cx="819581" cy="1156836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7EE680C4-C3DD-4AA6-96F2-E6E93645BDE3}"/>
                </a:ext>
              </a:extLst>
            </p:cNvPr>
            <p:cNvCxnSpPr>
              <a:cxnSpLocks/>
            </p:cNvCxnSpPr>
            <p:nvPr/>
          </p:nvCxnSpPr>
          <p:spPr>
            <a:xfrm>
              <a:off x="8832708" y="3687302"/>
              <a:ext cx="835849" cy="118777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F4693A99-A281-4A2E-9CB7-EE48D54FA753}"/>
                </a:ext>
              </a:extLst>
            </p:cNvPr>
            <p:cNvCxnSpPr>
              <a:cxnSpLocks/>
            </p:cNvCxnSpPr>
            <p:nvPr/>
          </p:nvCxnSpPr>
          <p:spPr>
            <a:xfrm>
              <a:off x="8832708" y="4140249"/>
              <a:ext cx="831976" cy="115640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27C80E39-C78B-4A4A-A48A-C409C95B3EED}"/>
                </a:ext>
              </a:extLst>
            </p:cNvPr>
            <p:cNvCxnSpPr>
              <a:cxnSpLocks/>
            </p:cNvCxnSpPr>
            <p:nvPr/>
          </p:nvCxnSpPr>
          <p:spPr>
            <a:xfrm>
              <a:off x="8829613" y="3253238"/>
              <a:ext cx="835070" cy="1207452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or: Elbow 89">
              <a:extLst>
                <a:ext uri="{FF2B5EF4-FFF2-40B4-BE49-F238E27FC236}">
                  <a16:creationId xmlns:a16="http://schemas.microsoft.com/office/drawing/2014/main" id="{006DAA41-651B-455A-96C0-1F7A8A110BC8}"/>
                </a:ext>
              </a:extLst>
            </p:cNvPr>
            <p:cNvCxnSpPr>
              <a:cxnSpLocks/>
              <a:stCxn id="82" idx="3"/>
              <a:endCxn id="62" idx="1"/>
            </p:cNvCxnSpPr>
            <p:nvPr/>
          </p:nvCxnSpPr>
          <p:spPr>
            <a:xfrm>
              <a:off x="10382783" y="4324755"/>
              <a:ext cx="1031836" cy="614828"/>
            </a:xfrm>
            <a:prstGeom prst="bentConnector3">
              <a:avLst>
                <a:gd name="adj1" fmla="val 50000"/>
              </a:avLst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or: Elbow 90">
              <a:extLst>
                <a:ext uri="{FF2B5EF4-FFF2-40B4-BE49-F238E27FC236}">
                  <a16:creationId xmlns:a16="http://schemas.microsoft.com/office/drawing/2014/main" id="{28182025-4C37-4943-97D8-72BF0495D824}"/>
                </a:ext>
              </a:extLst>
            </p:cNvPr>
            <p:cNvCxnSpPr>
              <a:cxnSpLocks/>
              <a:stCxn id="85" idx="3"/>
              <a:endCxn id="62" idx="1"/>
            </p:cNvCxnSpPr>
            <p:nvPr/>
          </p:nvCxnSpPr>
          <p:spPr>
            <a:xfrm flipV="1">
              <a:off x="10395177" y="4939583"/>
              <a:ext cx="1019442" cy="700083"/>
            </a:xfrm>
            <a:prstGeom prst="bentConnector3">
              <a:avLst>
                <a:gd name="adj1" fmla="val 50000"/>
              </a:avLst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45162161-DB01-427E-BB36-669ECF06503E}"/>
                </a:ext>
              </a:extLst>
            </p:cNvPr>
            <p:cNvCxnSpPr>
              <a:cxnSpLocks/>
              <a:stCxn id="70" idx="3"/>
              <a:endCxn id="61" idx="1"/>
            </p:cNvCxnSpPr>
            <p:nvPr/>
          </p:nvCxnSpPr>
          <p:spPr>
            <a:xfrm flipV="1">
              <a:off x="10380466" y="2524136"/>
              <a:ext cx="1034153" cy="391297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or: Elbow 92">
              <a:extLst>
                <a:ext uri="{FF2B5EF4-FFF2-40B4-BE49-F238E27FC236}">
                  <a16:creationId xmlns:a16="http://schemas.microsoft.com/office/drawing/2014/main" id="{4042371E-6429-4A88-A455-48D1CC014B20}"/>
                </a:ext>
              </a:extLst>
            </p:cNvPr>
            <p:cNvCxnSpPr>
              <a:cxnSpLocks/>
              <a:stCxn id="71" idx="3"/>
              <a:endCxn id="61" idx="1"/>
            </p:cNvCxnSpPr>
            <p:nvPr/>
          </p:nvCxnSpPr>
          <p:spPr>
            <a:xfrm flipV="1">
              <a:off x="10376592" y="2524136"/>
              <a:ext cx="1038027" cy="82476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2F4B9B2-C155-4DD6-A6EF-91EBB2CDE23C}"/>
                </a:ext>
              </a:extLst>
            </p:cNvPr>
            <p:cNvSpPr txBox="1"/>
            <p:nvPr/>
          </p:nvSpPr>
          <p:spPr>
            <a:xfrm>
              <a:off x="8556158" y="1241044"/>
              <a:ext cx="727399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Decode logic</a:t>
              </a:r>
              <a:endParaRPr lang="en-GB" sz="1200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7D36A64-B003-4791-BAED-92DAC26DA0E6}"/>
                </a:ext>
              </a:extLst>
            </p:cNvPr>
            <p:cNvSpPr txBox="1"/>
            <p:nvPr/>
          </p:nvSpPr>
          <p:spPr>
            <a:xfrm>
              <a:off x="8438413" y="6228234"/>
              <a:ext cx="727399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Decode logic</a:t>
              </a:r>
              <a:endParaRPr lang="en-GB" sz="120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F7ACA3F-C4CD-4FA2-A358-77A77F0E0681}"/>
                </a:ext>
              </a:extLst>
            </p:cNvPr>
            <p:cNvSpPr txBox="1"/>
            <p:nvPr/>
          </p:nvSpPr>
          <p:spPr>
            <a:xfrm>
              <a:off x="6329428" y="1886563"/>
              <a:ext cx="15105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Register write select</a:t>
              </a:r>
              <a:endParaRPr lang="en-GB" sz="1200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BC24B9A-A4D0-44CB-909D-28474919C58C}"/>
                </a:ext>
              </a:extLst>
            </p:cNvPr>
            <p:cNvSpPr txBox="1"/>
            <p:nvPr/>
          </p:nvSpPr>
          <p:spPr>
            <a:xfrm>
              <a:off x="7738513" y="2012367"/>
              <a:ext cx="727399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Decode logic</a:t>
              </a:r>
              <a:endParaRPr lang="en-GB" sz="1200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CF53A3B-E601-4E94-B003-059553C07370}"/>
                </a:ext>
              </a:extLst>
            </p:cNvPr>
            <p:cNvSpPr txBox="1"/>
            <p:nvPr/>
          </p:nvSpPr>
          <p:spPr>
            <a:xfrm>
              <a:off x="7947864" y="3650987"/>
              <a:ext cx="32535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/</a:t>
              </a:r>
              <a:r>
                <a:rPr lang="en-GB" sz="1200" dirty="0"/>
                <a:t>8</a:t>
              </a:r>
              <a:endParaRPr lang="en-US" sz="1200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A49D3EE-DF6D-486C-B998-2A3C91D38C2F}"/>
                </a:ext>
              </a:extLst>
            </p:cNvPr>
            <p:cNvSpPr txBox="1"/>
            <p:nvPr/>
          </p:nvSpPr>
          <p:spPr>
            <a:xfrm>
              <a:off x="9086019" y="2770457"/>
              <a:ext cx="3253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/</a:t>
              </a:r>
              <a:r>
                <a:rPr lang="en-GB" sz="1200" dirty="0"/>
                <a:t>8</a:t>
              </a:r>
              <a:endParaRPr lang="en-US" sz="12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C49CA79-807F-471A-A9A3-D52705258722}"/>
                </a:ext>
              </a:extLst>
            </p:cNvPr>
            <p:cNvSpPr txBox="1"/>
            <p:nvPr/>
          </p:nvSpPr>
          <p:spPr>
            <a:xfrm>
              <a:off x="9088337" y="4331767"/>
              <a:ext cx="3253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/</a:t>
              </a:r>
              <a:r>
                <a:rPr lang="en-GB" sz="1200" dirty="0"/>
                <a:t>8</a:t>
              </a:r>
              <a:endParaRPr lang="en-US" sz="1200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D7DDCEC-AEAE-409B-8557-1082533323B6}"/>
                </a:ext>
              </a:extLst>
            </p:cNvPr>
            <p:cNvSpPr txBox="1"/>
            <p:nvPr/>
          </p:nvSpPr>
          <p:spPr>
            <a:xfrm>
              <a:off x="7159463" y="1460358"/>
              <a:ext cx="3253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/</a:t>
              </a:r>
              <a:r>
                <a:rPr lang="en-GB" sz="1200" dirty="0"/>
                <a:t>2</a:t>
              </a:r>
              <a:endParaRPr lang="en-US" sz="1200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9E5DE02-2F40-44D2-8A7F-076E4EEEFE41}"/>
                </a:ext>
              </a:extLst>
            </p:cNvPr>
            <p:cNvSpPr txBox="1"/>
            <p:nvPr/>
          </p:nvSpPr>
          <p:spPr>
            <a:xfrm>
              <a:off x="7063407" y="2225335"/>
              <a:ext cx="3253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/</a:t>
              </a:r>
              <a:r>
                <a:rPr lang="en-GB" sz="1200" dirty="0"/>
                <a:t>2</a:t>
              </a:r>
              <a:endParaRPr lang="en-US" sz="12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0D12B0C-2C7D-48F3-8114-278EE8BB3A9E}"/>
                </a:ext>
              </a:extLst>
            </p:cNvPr>
            <p:cNvSpPr txBox="1"/>
            <p:nvPr/>
          </p:nvSpPr>
          <p:spPr>
            <a:xfrm>
              <a:off x="7195097" y="6428315"/>
              <a:ext cx="3253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/</a:t>
              </a:r>
              <a:r>
                <a:rPr lang="en-GB" sz="1200" dirty="0"/>
                <a:t>2</a:t>
              </a:r>
              <a:endParaRPr lang="en-US" sz="12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094AE5F-B6CE-424D-96AD-D2985F3B847C}"/>
                </a:ext>
              </a:extLst>
            </p:cNvPr>
            <p:cNvSpPr txBox="1"/>
            <p:nvPr/>
          </p:nvSpPr>
          <p:spPr>
            <a:xfrm>
              <a:off x="10618570" y="2530656"/>
              <a:ext cx="3253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/</a:t>
              </a:r>
              <a:r>
                <a:rPr lang="en-GB" sz="1200" dirty="0"/>
                <a:t>8</a:t>
              </a:r>
              <a:endParaRPr lang="en-US" sz="12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F3CD5D8-9286-4E90-9D0F-39425DB2C24C}"/>
                </a:ext>
              </a:extLst>
            </p:cNvPr>
            <p:cNvSpPr txBox="1"/>
            <p:nvPr/>
          </p:nvSpPr>
          <p:spPr>
            <a:xfrm>
              <a:off x="10577608" y="4801083"/>
              <a:ext cx="3253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/</a:t>
              </a:r>
              <a:r>
                <a:rPr lang="en-GB" sz="1200" dirty="0"/>
                <a:t>8</a:t>
              </a:r>
              <a:endParaRPr lang="en-US" sz="1200" dirty="0"/>
            </a:p>
          </p:txBody>
        </p:sp>
        <p:cxnSp>
          <p:nvCxnSpPr>
            <p:cNvPr id="106" name="Connector: Elbow 105">
              <a:extLst>
                <a:ext uri="{FF2B5EF4-FFF2-40B4-BE49-F238E27FC236}">
                  <a16:creationId xmlns:a16="http://schemas.microsoft.com/office/drawing/2014/main" id="{5EC98A0F-A3DD-4D2E-BAB5-C30003F8AE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5912" y="2243199"/>
              <a:ext cx="1351190" cy="4234"/>
            </a:xfrm>
            <a:prstGeom prst="bentConnector3">
              <a:avLst>
                <a:gd name="adj1" fmla="val 50000"/>
              </a:avLst>
            </a:prstGeom>
            <a:ln w="4445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or: Elbow 110">
              <a:extLst>
                <a:ext uri="{FF2B5EF4-FFF2-40B4-BE49-F238E27FC236}">
                  <a16:creationId xmlns:a16="http://schemas.microsoft.com/office/drawing/2014/main" id="{B3055B79-96D3-4D55-BAC1-F04039ACC242}"/>
                </a:ext>
              </a:extLst>
            </p:cNvPr>
            <p:cNvCxnSpPr>
              <a:cxnSpLocks/>
              <a:endCxn id="97" idx="1"/>
            </p:cNvCxnSpPr>
            <p:nvPr/>
          </p:nvCxnSpPr>
          <p:spPr>
            <a:xfrm>
              <a:off x="7003588" y="2243199"/>
              <a:ext cx="734925" cy="1"/>
            </a:xfrm>
            <a:prstGeom prst="bentConnector3">
              <a:avLst>
                <a:gd name="adj1" fmla="val 50000"/>
              </a:avLst>
            </a:prstGeom>
            <a:ln w="4445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E46E981-5C48-47BD-9E1C-4F43291E46B8}"/>
                </a:ext>
              </a:extLst>
            </p:cNvPr>
            <p:cNvSpPr txBox="1"/>
            <p:nvPr/>
          </p:nvSpPr>
          <p:spPr>
            <a:xfrm>
              <a:off x="6679745" y="1194084"/>
              <a:ext cx="18142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A: register read select</a:t>
              </a:r>
              <a:endParaRPr lang="en-GB" sz="1200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BA1479D-2760-4526-9A82-08AF5283B682}"/>
                </a:ext>
              </a:extLst>
            </p:cNvPr>
            <p:cNvSpPr txBox="1"/>
            <p:nvPr/>
          </p:nvSpPr>
          <p:spPr>
            <a:xfrm>
              <a:off x="9711348" y="5717709"/>
              <a:ext cx="4506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OE</a:t>
              </a:r>
              <a:endParaRPr lang="en-GB" sz="1200" dirty="0"/>
            </a:p>
          </p:txBody>
        </p:sp>
        <p:cxnSp>
          <p:nvCxnSpPr>
            <p:cNvPr id="124" name="Connector: Elbow 123">
              <a:extLst>
                <a:ext uri="{FF2B5EF4-FFF2-40B4-BE49-F238E27FC236}">
                  <a16:creationId xmlns:a16="http://schemas.microsoft.com/office/drawing/2014/main" id="{B419F87F-C226-4B41-A8FD-0B24BEF291CD}"/>
                </a:ext>
              </a:extLst>
            </p:cNvPr>
            <p:cNvCxnSpPr>
              <a:cxnSpLocks/>
              <a:endCxn id="97" idx="2"/>
            </p:cNvCxnSpPr>
            <p:nvPr/>
          </p:nvCxnSpPr>
          <p:spPr>
            <a:xfrm flipV="1">
              <a:off x="7078516" y="2474032"/>
              <a:ext cx="1023697" cy="227534"/>
            </a:xfrm>
            <a:prstGeom prst="bentConnector2">
              <a:avLst/>
            </a:prstGeom>
            <a:ln w="4445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3079A0ED-593D-4130-9455-8A682D868067}"/>
                </a:ext>
              </a:extLst>
            </p:cNvPr>
            <p:cNvSpPr txBox="1"/>
            <p:nvPr/>
          </p:nvSpPr>
          <p:spPr>
            <a:xfrm>
              <a:off x="6729318" y="2600782"/>
              <a:ext cx="10915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CLK</a:t>
              </a:r>
              <a:endParaRPr lang="en-GB" sz="1200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BFAFC74-C6E2-4A71-8420-3A2005952AA8}"/>
                </a:ext>
              </a:extLst>
            </p:cNvPr>
            <p:cNvSpPr txBox="1"/>
            <p:nvPr/>
          </p:nvSpPr>
          <p:spPr>
            <a:xfrm>
              <a:off x="9702329" y="1681235"/>
              <a:ext cx="4506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OE</a:t>
              </a:r>
              <a:endParaRPr lang="en-GB" sz="1200" dirty="0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61CD15B8-B954-401E-BE7E-443B9E818115}"/>
              </a:ext>
            </a:extLst>
          </p:cNvPr>
          <p:cNvGrpSpPr/>
          <p:nvPr/>
        </p:nvGrpSpPr>
        <p:grpSpPr>
          <a:xfrm>
            <a:off x="226536" y="1120000"/>
            <a:ext cx="5656938" cy="5587430"/>
            <a:chOff x="226536" y="1123891"/>
            <a:chExt cx="5656938" cy="5587430"/>
          </a:xfrm>
        </p:grpSpPr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906D2360-3BA9-42DD-BA18-148A318514B9}"/>
                </a:ext>
              </a:extLst>
            </p:cNvPr>
            <p:cNvCxnSpPr>
              <a:cxnSpLocks/>
              <a:endCxn id="33" idx="2"/>
            </p:cNvCxnSpPr>
            <p:nvPr/>
          </p:nvCxnSpPr>
          <p:spPr>
            <a:xfrm flipV="1">
              <a:off x="1185639" y="4469261"/>
              <a:ext cx="3091243" cy="1997708"/>
            </a:xfrm>
            <a:prstGeom prst="bentConnector2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or: Elbow 4">
              <a:extLst>
                <a:ext uri="{FF2B5EF4-FFF2-40B4-BE49-F238E27FC236}">
                  <a16:creationId xmlns:a16="http://schemas.microsoft.com/office/drawing/2014/main" id="{40A60C56-FABD-4137-8DCD-4C6E98D7647B}"/>
                </a:ext>
              </a:extLst>
            </p:cNvPr>
            <p:cNvCxnSpPr>
              <a:cxnSpLocks/>
              <a:endCxn id="25" idx="0"/>
            </p:cNvCxnSpPr>
            <p:nvPr/>
          </p:nvCxnSpPr>
          <p:spPr>
            <a:xfrm rot="16200000" flipH="1">
              <a:off x="789688" y="2843294"/>
              <a:ext cx="2167690" cy="1104655"/>
            </a:xfrm>
            <a:prstGeom prst="bentConnector3">
              <a:avLst>
                <a:gd name="adj1" fmla="val 786"/>
              </a:avLst>
            </a:prstGeom>
            <a:ln w="4445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or: Elbow 5">
              <a:extLst>
                <a:ext uri="{FF2B5EF4-FFF2-40B4-BE49-F238E27FC236}">
                  <a16:creationId xmlns:a16="http://schemas.microsoft.com/office/drawing/2014/main" id="{613FFCDB-70F0-4520-8628-57699A4B8F52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>
              <a:off x="1185639" y="1490704"/>
              <a:ext cx="3085052" cy="172570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1F0DB8B-76FF-4382-A0C7-05477FC28C7B}"/>
                </a:ext>
              </a:extLst>
            </p:cNvPr>
            <p:cNvSpPr txBox="1"/>
            <p:nvPr/>
          </p:nvSpPr>
          <p:spPr>
            <a:xfrm>
              <a:off x="1782894" y="3111609"/>
              <a:ext cx="1292122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74273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C53116C-E55C-43AE-934C-2F67B994BE74}"/>
                </a:ext>
              </a:extLst>
            </p:cNvPr>
            <p:cNvSpPr txBox="1"/>
            <p:nvPr/>
          </p:nvSpPr>
          <p:spPr>
            <a:xfrm>
              <a:off x="1782894" y="4025412"/>
              <a:ext cx="1292122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74273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6852C8C-B0F2-4C37-A150-6248351A6B5E}"/>
                </a:ext>
              </a:extLst>
            </p:cNvPr>
            <p:cNvSpPr txBox="1"/>
            <p:nvPr/>
          </p:nvSpPr>
          <p:spPr>
            <a:xfrm>
              <a:off x="5558120" y="2391643"/>
              <a:ext cx="3253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</a:t>
              </a:r>
              <a:endParaRPr lang="en-GB" sz="12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0F0C65B-0B00-4A9F-A3E8-0930CFD2974E}"/>
                </a:ext>
              </a:extLst>
            </p:cNvPr>
            <p:cNvSpPr txBox="1"/>
            <p:nvPr/>
          </p:nvSpPr>
          <p:spPr>
            <a:xfrm>
              <a:off x="5558120" y="4807090"/>
              <a:ext cx="3253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</a:t>
              </a:r>
              <a:endParaRPr lang="en-GB" sz="1200" dirty="0"/>
            </a:p>
          </p:txBody>
        </p: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77B6B59F-63EC-4E94-AA7C-4C16A5990D32}"/>
                </a:ext>
              </a:extLst>
            </p:cNvPr>
            <p:cNvCxnSpPr>
              <a:cxnSpLocks/>
              <a:stCxn id="13" idx="3"/>
              <a:endCxn id="8" idx="1"/>
            </p:cNvCxnSpPr>
            <p:nvPr/>
          </p:nvCxnSpPr>
          <p:spPr>
            <a:xfrm>
              <a:off x="979547" y="3856964"/>
              <a:ext cx="803347" cy="306948"/>
            </a:xfrm>
            <a:prstGeom prst="bentConnector3">
              <a:avLst>
                <a:gd name="adj1" fmla="val 50000"/>
              </a:avLst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36BA9854-1863-45C8-B4C1-F714A89208CB}"/>
                </a:ext>
              </a:extLst>
            </p:cNvPr>
            <p:cNvCxnSpPr>
              <a:cxnSpLocks/>
              <a:stCxn id="13" idx="3"/>
              <a:endCxn id="7" idx="1"/>
            </p:cNvCxnSpPr>
            <p:nvPr/>
          </p:nvCxnSpPr>
          <p:spPr>
            <a:xfrm flipV="1">
              <a:off x="979547" y="3250109"/>
              <a:ext cx="803347" cy="606855"/>
            </a:xfrm>
            <a:prstGeom prst="bentConnector3">
              <a:avLst>
                <a:gd name="adj1" fmla="val 50000"/>
              </a:avLst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4DF1321-E68F-49A3-B101-4CF12A1F35C8}"/>
                </a:ext>
              </a:extLst>
            </p:cNvPr>
            <p:cNvSpPr txBox="1"/>
            <p:nvPr/>
          </p:nvSpPr>
          <p:spPr>
            <a:xfrm>
              <a:off x="354294" y="3718464"/>
              <a:ext cx="6252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Data In</a:t>
              </a:r>
              <a:endParaRPr lang="en-GB" sz="12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2E22D1E-9E76-4969-9659-A647E488D133}"/>
                </a:ext>
              </a:extLst>
            </p:cNvPr>
            <p:cNvSpPr txBox="1"/>
            <p:nvPr/>
          </p:nvSpPr>
          <p:spPr>
            <a:xfrm>
              <a:off x="785143" y="1123891"/>
              <a:ext cx="18142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A: register read select</a:t>
              </a:r>
              <a:endParaRPr lang="en-GB" sz="12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191B1E3-D533-49B2-879D-7D8F0E3A9D49}"/>
                </a:ext>
              </a:extLst>
            </p:cNvPr>
            <p:cNvSpPr txBox="1"/>
            <p:nvPr/>
          </p:nvSpPr>
          <p:spPr>
            <a:xfrm>
              <a:off x="729369" y="6094038"/>
              <a:ext cx="17677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B: register read select</a:t>
              </a:r>
              <a:endParaRPr lang="en-GB" sz="12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9C94541-4D7E-4E92-902A-B46F07352459}"/>
                </a:ext>
              </a:extLst>
            </p:cNvPr>
            <p:cNvSpPr txBox="1"/>
            <p:nvPr/>
          </p:nvSpPr>
          <p:spPr>
            <a:xfrm>
              <a:off x="3894597" y="1901495"/>
              <a:ext cx="727399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74245</a:t>
              </a:r>
              <a:endParaRPr lang="en-GB" sz="12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76C45A7-07AB-4CF6-9946-469E35F6B197}"/>
                </a:ext>
              </a:extLst>
            </p:cNvPr>
            <p:cNvSpPr txBox="1"/>
            <p:nvPr/>
          </p:nvSpPr>
          <p:spPr>
            <a:xfrm>
              <a:off x="3906992" y="2341947"/>
              <a:ext cx="727399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74245</a:t>
              </a:r>
              <a:endParaRPr lang="en-GB" sz="12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BC23AE1-26DB-40C5-B6AF-B78BAC98C5D3}"/>
                </a:ext>
              </a:extLst>
            </p:cNvPr>
            <p:cNvSpPr txBox="1"/>
            <p:nvPr/>
          </p:nvSpPr>
          <p:spPr>
            <a:xfrm>
              <a:off x="3910865" y="2782940"/>
              <a:ext cx="727399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74245</a:t>
              </a:r>
              <a:endParaRPr lang="en-GB" sz="12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0C3BD60-53E9-4336-930C-AC7FF706B33A}"/>
                </a:ext>
              </a:extLst>
            </p:cNvPr>
            <p:cNvSpPr txBox="1"/>
            <p:nvPr/>
          </p:nvSpPr>
          <p:spPr>
            <a:xfrm>
              <a:off x="3906991" y="3216406"/>
              <a:ext cx="727399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74245</a:t>
              </a:r>
              <a:endParaRPr lang="en-GB" sz="1200" dirty="0"/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1C3D796B-9C18-4C64-AA6D-2C921B2C876B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 flipV="1">
              <a:off x="4543325" y="4945590"/>
              <a:ext cx="1014795" cy="288919"/>
            </a:xfrm>
            <a:prstGeom prst="bentConnector3">
              <a:avLst>
                <a:gd name="adj1" fmla="val 55423"/>
              </a:avLst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63F184F5-2C27-48E9-A529-091250E3A64D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4538678" y="4798856"/>
              <a:ext cx="1019442" cy="146734"/>
            </a:xfrm>
            <a:prstGeom prst="bentConnector3">
              <a:avLst>
                <a:gd name="adj1" fmla="val 54983"/>
              </a:avLst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C2EC6CA3-350C-4FB4-AA95-8552FEDF89F9}"/>
                </a:ext>
              </a:extLst>
            </p:cNvPr>
            <p:cNvCxnSpPr>
              <a:cxnSpLocks/>
              <a:stCxn id="17" idx="3"/>
              <a:endCxn id="9" idx="1"/>
            </p:cNvCxnSpPr>
            <p:nvPr/>
          </p:nvCxnSpPr>
          <p:spPr>
            <a:xfrm>
              <a:off x="4634391" y="2480447"/>
              <a:ext cx="923729" cy="4969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14C4E247-8AFF-475E-A3D7-DD4C259E876F}"/>
                </a:ext>
              </a:extLst>
            </p:cNvPr>
            <p:cNvCxnSpPr>
              <a:cxnSpLocks/>
              <a:stCxn id="16" idx="3"/>
              <a:endCxn id="9" idx="1"/>
            </p:cNvCxnSpPr>
            <p:nvPr/>
          </p:nvCxnSpPr>
          <p:spPr>
            <a:xfrm>
              <a:off x="4621996" y="2039995"/>
              <a:ext cx="936124" cy="490148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F85BC65-89E7-4126-9FE9-68E7A5EF73FB}"/>
                </a:ext>
              </a:extLst>
            </p:cNvPr>
            <p:cNvSpPr txBox="1"/>
            <p:nvPr/>
          </p:nvSpPr>
          <p:spPr>
            <a:xfrm>
              <a:off x="1782894" y="3551605"/>
              <a:ext cx="1292122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74273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F1FF66-0BA6-4987-A69E-9D592BBB25D2}"/>
                </a:ext>
              </a:extLst>
            </p:cNvPr>
            <p:cNvSpPr txBox="1"/>
            <p:nvPr/>
          </p:nvSpPr>
          <p:spPr>
            <a:xfrm>
              <a:off x="1779800" y="4479467"/>
              <a:ext cx="1292122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74273</a:t>
              </a:r>
            </a:p>
          </p:txBody>
        </p: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E93638ED-DEA7-40E8-870E-519DFAA92E6D}"/>
                </a:ext>
              </a:extLst>
            </p:cNvPr>
            <p:cNvCxnSpPr>
              <a:cxnSpLocks/>
              <a:stCxn id="13" idx="3"/>
              <a:endCxn id="24" idx="1"/>
            </p:cNvCxnSpPr>
            <p:nvPr/>
          </p:nvCxnSpPr>
          <p:spPr>
            <a:xfrm flipV="1">
              <a:off x="979547" y="3690105"/>
              <a:ext cx="803347" cy="166859"/>
            </a:xfrm>
            <a:prstGeom prst="bentConnector3">
              <a:avLst>
                <a:gd name="adj1" fmla="val 50000"/>
              </a:avLst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58122A3F-B9FF-4C17-BAFF-B8F2B166D307}"/>
                </a:ext>
              </a:extLst>
            </p:cNvPr>
            <p:cNvCxnSpPr>
              <a:cxnSpLocks/>
              <a:stCxn id="13" idx="3"/>
              <a:endCxn id="25" idx="1"/>
            </p:cNvCxnSpPr>
            <p:nvPr/>
          </p:nvCxnSpPr>
          <p:spPr>
            <a:xfrm>
              <a:off x="979547" y="3856964"/>
              <a:ext cx="800253" cy="761003"/>
            </a:xfrm>
            <a:prstGeom prst="bentConnector3">
              <a:avLst>
                <a:gd name="adj1" fmla="val 50000"/>
              </a:avLst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78C6355-FC81-4257-B7D8-16B1BCC4212A}"/>
                </a:ext>
              </a:extLst>
            </p:cNvPr>
            <p:cNvGrpSpPr/>
            <p:nvPr/>
          </p:nvGrpSpPr>
          <p:grpSpPr>
            <a:xfrm>
              <a:off x="3071929" y="2039995"/>
              <a:ext cx="838945" cy="2577974"/>
              <a:chOff x="4277178" y="1875995"/>
              <a:chExt cx="1071760" cy="2853255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3A35C0D8-074C-470A-BD5C-9B89016CB7BF}"/>
                  </a:ext>
                </a:extLst>
              </p:cNvPr>
              <p:cNvCxnSpPr>
                <a:cxnSpLocks/>
                <a:stCxn id="7" idx="3"/>
                <a:endCxn id="16" idx="1"/>
              </p:cNvCxnSpPr>
              <p:nvPr/>
            </p:nvCxnSpPr>
            <p:spPr>
              <a:xfrm flipV="1">
                <a:off x="4281131" y="1875996"/>
                <a:ext cx="1047025" cy="1339333"/>
              </a:xfrm>
              <a:prstGeom prst="straightConnector1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64C1F7EF-BB15-4C07-9167-FD09FAC06304}"/>
                  </a:ext>
                </a:extLst>
              </p:cNvPr>
              <p:cNvCxnSpPr>
                <a:cxnSpLocks/>
                <a:stCxn id="8" idx="3"/>
                <a:endCxn id="18" idx="1"/>
              </p:cNvCxnSpPr>
              <p:nvPr/>
            </p:nvCxnSpPr>
            <p:spPr>
              <a:xfrm flipV="1">
                <a:off x="4281131" y="2851564"/>
                <a:ext cx="1067807" cy="1375146"/>
              </a:xfrm>
              <a:prstGeom prst="straightConnector1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C8E77E1C-2E04-4183-8F58-1C060739AA59}"/>
                  </a:ext>
                </a:extLst>
              </p:cNvPr>
              <p:cNvCxnSpPr>
                <a:cxnSpLocks/>
                <a:stCxn id="24" idx="3"/>
                <a:endCxn id="17" idx="1"/>
              </p:cNvCxnSpPr>
              <p:nvPr/>
            </p:nvCxnSpPr>
            <p:spPr>
              <a:xfrm flipV="1">
                <a:off x="4281131" y="2363481"/>
                <a:ext cx="1062859" cy="1338828"/>
              </a:xfrm>
              <a:prstGeom prst="straightConnector1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6628BC6A-26F0-4F35-9C7C-E0AA24ADBC0C}"/>
                  </a:ext>
                </a:extLst>
              </p:cNvPr>
              <p:cNvCxnSpPr>
                <a:cxnSpLocks/>
                <a:stCxn id="25" idx="3"/>
                <a:endCxn id="19" idx="1"/>
              </p:cNvCxnSpPr>
              <p:nvPr/>
            </p:nvCxnSpPr>
            <p:spPr>
              <a:xfrm flipV="1">
                <a:off x="4277178" y="3331316"/>
                <a:ext cx="1066811" cy="1397934"/>
              </a:xfrm>
              <a:prstGeom prst="straightConnector1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72D1BE0-9A33-41D8-9477-19094D0D85A1}"/>
                </a:ext>
              </a:extLst>
            </p:cNvPr>
            <p:cNvSpPr txBox="1"/>
            <p:nvPr/>
          </p:nvSpPr>
          <p:spPr>
            <a:xfrm>
              <a:off x="3913182" y="4192262"/>
              <a:ext cx="727399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74245</a:t>
              </a:r>
              <a:endParaRPr lang="en-GB" sz="12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5F2DF3E-5DBE-4A66-9F0C-7D2B5489912E}"/>
                </a:ext>
              </a:extLst>
            </p:cNvPr>
            <p:cNvSpPr txBox="1"/>
            <p:nvPr/>
          </p:nvSpPr>
          <p:spPr>
            <a:xfrm>
              <a:off x="3925576" y="4632714"/>
              <a:ext cx="727399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74245</a:t>
              </a:r>
              <a:endParaRPr lang="en-GB" sz="12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6360D93-D093-4CCD-8D26-9814FB18473E}"/>
                </a:ext>
              </a:extLst>
            </p:cNvPr>
            <p:cNvSpPr txBox="1"/>
            <p:nvPr/>
          </p:nvSpPr>
          <p:spPr>
            <a:xfrm>
              <a:off x="3929450" y="5073707"/>
              <a:ext cx="727399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74245</a:t>
              </a:r>
              <a:endParaRPr lang="en-GB" sz="12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4EE5A1D-F964-4EBC-8920-BA99C886C0F2}"/>
                </a:ext>
              </a:extLst>
            </p:cNvPr>
            <p:cNvSpPr txBox="1"/>
            <p:nvPr/>
          </p:nvSpPr>
          <p:spPr>
            <a:xfrm>
              <a:off x="3925576" y="5507173"/>
              <a:ext cx="727399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74245</a:t>
              </a:r>
              <a:endParaRPr lang="en-GB" sz="12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3087BAE-6245-4C23-85FA-BD4DB8562B03}"/>
                </a:ext>
              </a:extLst>
            </p:cNvPr>
            <p:cNvGrpSpPr/>
            <p:nvPr/>
          </p:nvGrpSpPr>
          <p:grpSpPr>
            <a:xfrm flipV="1">
              <a:off x="3087411" y="3259245"/>
              <a:ext cx="838944" cy="2464471"/>
              <a:chOff x="4277102" y="1162405"/>
              <a:chExt cx="1071742" cy="2853255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78FFC507-6154-40F1-A9D9-DC8047FB7D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81056" y="1162405"/>
                <a:ext cx="1047006" cy="1339333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599CB3A9-D845-47AD-BCE7-9DD3D9E649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81056" y="2137973"/>
                <a:ext cx="1067788" cy="1375147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182194DF-1540-4649-B211-F150EDAC2C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81056" y="1649890"/>
                <a:ext cx="1062840" cy="1338828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E1646BB3-AF9D-45BC-B8C8-16D3CCC7CE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77102" y="2617726"/>
                <a:ext cx="1066793" cy="1397934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8420F1D7-B36B-4B5D-995B-2A42A310FE2A}"/>
                </a:ext>
              </a:extLst>
            </p:cNvPr>
            <p:cNvCxnSpPr>
              <a:cxnSpLocks/>
              <a:stCxn id="33" idx="3"/>
              <a:endCxn id="10" idx="1"/>
            </p:cNvCxnSpPr>
            <p:nvPr/>
          </p:nvCxnSpPr>
          <p:spPr>
            <a:xfrm>
              <a:off x="4640581" y="4330762"/>
              <a:ext cx="917539" cy="614828"/>
            </a:xfrm>
            <a:prstGeom prst="bentConnector3">
              <a:avLst>
                <a:gd name="adj1" fmla="val 50000"/>
              </a:avLst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8085BBF5-60EE-4578-AFE6-FA061D49D584}"/>
                </a:ext>
              </a:extLst>
            </p:cNvPr>
            <p:cNvCxnSpPr>
              <a:cxnSpLocks/>
              <a:stCxn id="36" idx="3"/>
              <a:endCxn id="10" idx="1"/>
            </p:cNvCxnSpPr>
            <p:nvPr/>
          </p:nvCxnSpPr>
          <p:spPr>
            <a:xfrm flipV="1">
              <a:off x="4652975" y="4945590"/>
              <a:ext cx="905145" cy="700083"/>
            </a:xfrm>
            <a:prstGeom prst="bentConnector3">
              <a:avLst>
                <a:gd name="adj1" fmla="val 50000"/>
              </a:avLst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D2F143EE-A779-4A5E-8600-38EFA1376CBB}"/>
                </a:ext>
              </a:extLst>
            </p:cNvPr>
            <p:cNvCxnSpPr>
              <a:cxnSpLocks/>
              <a:stCxn id="18" idx="3"/>
              <a:endCxn id="9" idx="1"/>
            </p:cNvCxnSpPr>
            <p:nvPr/>
          </p:nvCxnSpPr>
          <p:spPr>
            <a:xfrm flipV="1">
              <a:off x="4638264" y="2530143"/>
              <a:ext cx="919856" cy="391297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9A2B87B1-F016-448F-9869-D0CBB5BA965C}"/>
                </a:ext>
              </a:extLst>
            </p:cNvPr>
            <p:cNvCxnSpPr>
              <a:cxnSpLocks/>
              <a:stCxn id="19" idx="3"/>
              <a:endCxn id="9" idx="1"/>
            </p:cNvCxnSpPr>
            <p:nvPr/>
          </p:nvCxnSpPr>
          <p:spPr>
            <a:xfrm flipV="1">
              <a:off x="4634390" y="2530143"/>
              <a:ext cx="923730" cy="82476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4C200C4-EC2F-4F21-9AAA-BF7CE17B9972}"/>
                </a:ext>
              </a:extLst>
            </p:cNvPr>
            <p:cNvSpPr txBox="1"/>
            <p:nvPr/>
          </p:nvSpPr>
          <p:spPr>
            <a:xfrm>
              <a:off x="2813956" y="1247051"/>
              <a:ext cx="727399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Decode logic</a:t>
              </a:r>
              <a:endParaRPr lang="en-GB" sz="12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ECF1A3C-6CAB-42BF-8E1E-651A43C5492C}"/>
                </a:ext>
              </a:extLst>
            </p:cNvPr>
            <p:cNvSpPr txBox="1"/>
            <p:nvPr/>
          </p:nvSpPr>
          <p:spPr>
            <a:xfrm>
              <a:off x="2696211" y="6234241"/>
              <a:ext cx="727399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Decode logic</a:t>
              </a:r>
              <a:endParaRPr lang="en-GB" sz="12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DC865BE-8BE3-4880-8085-747BE35FEAF5}"/>
                </a:ext>
              </a:extLst>
            </p:cNvPr>
            <p:cNvSpPr txBox="1"/>
            <p:nvPr/>
          </p:nvSpPr>
          <p:spPr>
            <a:xfrm>
              <a:off x="587226" y="1973005"/>
              <a:ext cx="15105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Register write select</a:t>
              </a:r>
              <a:endParaRPr lang="en-GB" sz="12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2BA6DB8-04C9-47EB-9F01-F27261BBA222}"/>
                </a:ext>
              </a:extLst>
            </p:cNvPr>
            <p:cNvSpPr txBox="1"/>
            <p:nvPr/>
          </p:nvSpPr>
          <p:spPr>
            <a:xfrm>
              <a:off x="1996311" y="2098809"/>
              <a:ext cx="727399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Decode logic</a:t>
              </a:r>
              <a:endParaRPr lang="en-GB" sz="12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553E3DB-72DB-4B76-A6C9-96B3D27C252F}"/>
                </a:ext>
              </a:extLst>
            </p:cNvPr>
            <p:cNvSpPr txBox="1"/>
            <p:nvPr/>
          </p:nvSpPr>
          <p:spPr>
            <a:xfrm>
              <a:off x="1081625" y="3850786"/>
              <a:ext cx="32535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/</a:t>
              </a:r>
              <a:r>
                <a:rPr lang="en-GB" sz="1200" dirty="0"/>
                <a:t>8</a:t>
              </a:r>
              <a:endParaRPr lang="en-US" sz="12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D57A152-0530-47A7-A155-0C98F50AB462}"/>
                </a:ext>
              </a:extLst>
            </p:cNvPr>
            <p:cNvSpPr txBox="1"/>
            <p:nvPr/>
          </p:nvSpPr>
          <p:spPr>
            <a:xfrm>
              <a:off x="3343817" y="2742598"/>
              <a:ext cx="3253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/</a:t>
              </a:r>
              <a:r>
                <a:rPr lang="en-GB" sz="1200" dirty="0"/>
                <a:t>8</a:t>
              </a:r>
              <a:endParaRPr lang="en-US" sz="12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2AE8689-C5E2-402C-8247-8D1C1CB96638}"/>
                </a:ext>
              </a:extLst>
            </p:cNvPr>
            <p:cNvSpPr txBox="1"/>
            <p:nvPr/>
          </p:nvSpPr>
          <p:spPr>
            <a:xfrm>
              <a:off x="3346135" y="4337774"/>
              <a:ext cx="3253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/</a:t>
              </a:r>
              <a:r>
                <a:rPr lang="en-GB" sz="1200" dirty="0"/>
                <a:t>8</a:t>
              </a:r>
              <a:endParaRPr lang="en-US" sz="12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46EE5E6-6DD4-4FCC-BF00-44437A2B820F}"/>
                </a:ext>
              </a:extLst>
            </p:cNvPr>
            <p:cNvSpPr txBox="1"/>
            <p:nvPr/>
          </p:nvSpPr>
          <p:spPr>
            <a:xfrm>
              <a:off x="1417261" y="1466365"/>
              <a:ext cx="3253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/</a:t>
              </a:r>
              <a:r>
                <a:rPr lang="en-GB" sz="1200" dirty="0"/>
                <a:t>2</a:t>
              </a:r>
              <a:endParaRPr lang="en-US" sz="12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97D1256-6B4E-4EAD-94C5-E2B21BE4D59C}"/>
                </a:ext>
              </a:extLst>
            </p:cNvPr>
            <p:cNvSpPr txBox="1"/>
            <p:nvPr/>
          </p:nvSpPr>
          <p:spPr>
            <a:xfrm>
              <a:off x="1321206" y="2311777"/>
              <a:ext cx="3253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/</a:t>
              </a:r>
              <a:r>
                <a:rPr lang="en-GB" sz="1200" dirty="0"/>
                <a:t>2</a:t>
              </a:r>
              <a:endParaRPr lang="en-US" sz="12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96A3A53-7DAD-416A-A234-F1128739A8BE}"/>
                </a:ext>
              </a:extLst>
            </p:cNvPr>
            <p:cNvSpPr txBox="1"/>
            <p:nvPr/>
          </p:nvSpPr>
          <p:spPr>
            <a:xfrm>
              <a:off x="1452895" y="6434322"/>
              <a:ext cx="3253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/</a:t>
              </a:r>
              <a:r>
                <a:rPr lang="en-GB" sz="1200" dirty="0"/>
                <a:t>2</a:t>
              </a:r>
              <a:endParaRPr lang="en-US" sz="12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4D276DB-E718-4B75-8E82-25EFE694CC41}"/>
                </a:ext>
              </a:extLst>
            </p:cNvPr>
            <p:cNvSpPr txBox="1"/>
            <p:nvPr/>
          </p:nvSpPr>
          <p:spPr>
            <a:xfrm>
              <a:off x="4753602" y="2536663"/>
              <a:ext cx="3253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/</a:t>
              </a:r>
              <a:r>
                <a:rPr lang="en-GB" sz="1200" dirty="0"/>
                <a:t>8</a:t>
              </a:r>
              <a:endParaRPr lang="en-US" sz="12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D505034-BF40-4C50-8098-C8363D158BD4}"/>
                </a:ext>
              </a:extLst>
            </p:cNvPr>
            <p:cNvSpPr txBox="1"/>
            <p:nvPr/>
          </p:nvSpPr>
          <p:spPr>
            <a:xfrm>
              <a:off x="4738040" y="4807090"/>
              <a:ext cx="349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/</a:t>
              </a:r>
              <a:r>
                <a:rPr lang="en-GB" sz="1200" dirty="0"/>
                <a:t>8</a:t>
              </a:r>
              <a:endParaRPr lang="en-US" sz="1200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D89ABF19-5F56-4A3C-84DA-B511D19FDC62}"/>
                </a:ext>
              </a:extLst>
            </p:cNvPr>
            <p:cNvSpPr txBox="1"/>
            <p:nvPr/>
          </p:nvSpPr>
          <p:spPr>
            <a:xfrm>
              <a:off x="3974848" y="1692544"/>
              <a:ext cx="4506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OE</a:t>
              </a:r>
              <a:endParaRPr lang="en-GB" sz="1200" dirty="0"/>
            </a:p>
          </p:txBody>
        </p:sp>
        <p:cxnSp>
          <p:nvCxnSpPr>
            <p:cNvPr id="130" name="Connector: Elbow 129">
              <a:extLst>
                <a:ext uri="{FF2B5EF4-FFF2-40B4-BE49-F238E27FC236}">
                  <a16:creationId xmlns:a16="http://schemas.microsoft.com/office/drawing/2014/main" id="{19EC9965-750D-46ED-925D-7A5BCBDED2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210" y="2569535"/>
              <a:ext cx="1023697" cy="227534"/>
            </a:xfrm>
            <a:prstGeom prst="bentConnector2">
              <a:avLst/>
            </a:prstGeom>
            <a:ln w="4445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7582C88-D0A4-4208-90B1-FAF8BE1A423E}"/>
                </a:ext>
              </a:extLst>
            </p:cNvPr>
            <p:cNvSpPr txBox="1"/>
            <p:nvPr/>
          </p:nvSpPr>
          <p:spPr>
            <a:xfrm>
              <a:off x="788525" y="2634079"/>
              <a:ext cx="10915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CLK</a:t>
              </a:r>
              <a:endParaRPr lang="en-GB" sz="1200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D0DA4FCF-24CC-4140-98B1-DB9BCD3B9227}"/>
                </a:ext>
              </a:extLst>
            </p:cNvPr>
            <p:cNvSpPr txBox="1"/>
            <p:nvPr/>
          </p:nvSpPr>
          <p:spPr>
            <a:xfrm>
              <a:off x="226536" y="5013401"/>
              <a:ext cx="32056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74377 has CLK and EN for decode</a:t>
              </a:r>
            </a:p>
            <a:p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74273 has CLK and MR for initialization</a:t>
              </a:r>
            </a:p>
            <a:p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74163 is a counter register</a:t>
              </a:r>
              <a:endParaRPr lang="en-GB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AB2E162-40D8-43B1-A1CF-0FD85BC43390}"/>
                </a:ext>
              </a:extLst>
            </p:cNvPr>
            <p:cNvSpPr txBox="1"/>
            <p:nvPr/>
          </p:nvSpPr>
          <p:spPr>
            <a:xfrm>
              <a:off x="3960295" y="5717708"/>
              <a:ext cx="4506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OE</a:t>
              </a:r>
              <a:endParaRPr lang="en-GB" sz="1200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59AEA3BD-010C-4DE0-8264-4FDFD88F1FF5}"/>
              </a:ext>
            </a:extLst>
          </p:cNvPr>
          <p:cNvSpPr txBox="1"/>
          <p:nvPr/>
        </p:nvSpPr>
        <p:spPr>
          <a:xfrm>
            <a:off x="1467744" y="42484"/>
            <a:ext cx="86073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Triple Port Register Patterns Using Dual Port Components</a:t>
            </a:r>
          </a:p>
        </p:txBody>
      </p:sp>
    </p:spTree>
    <p:extLst>
      <p:ext uri="{BB962C8B-B14F-4D97-AF65-F5344CB8AC3E}">
        <p14:creationId xmlns:p14="http://schemas.microsoft.com/office/powerpoint/2010/main" val="1295469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4884</TotalTime>
  <Words>1434</Words>
  <Application>Microsoft Office PowerPoint</Application>
  <PresentationFormat>Widescreen</PresentationFormat>
  <Paragraphs>447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Lonergan</dc:creator>
  <cp:lastModifiedBy>John Lonergan</cp:lastModifiedBy>
  <cp:revision>1</cp:revision>
  <cp:lastPrinted>2020-10-26T16:28:27Z</cp:lastPrinted>
  <dcterms:created xsi:type="dcterms:W3CDTF">2020-09-02T22:58:56Z</dcterms:created>
  <dcterms:modified xsi:type="dcterms:W3CDTF">2021-01-13T17:34:09Z</dcterms:modified>
</cp:coreProperties>
</file>