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DF5DB-2E5B-457E-B884-B4D5F231C8A1}" v="38" dt="2020-05-27T23:30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847DF5DB-2E5B-457E-B884-B4D5F231C8A1}"/>
    <pc:docChg chg="undo custSel addSld modSld">
      <pc:chgData name="John Lonergan" userId="db8094ce4aaa691d" providerId="LiveId" clId="{847DF5DB-2E5B-457E-B884-B4D5F231C8A1}" dt="2020-05-27T23:30:20.388" v="1384" actId="165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mod">
        <pc:chgData name="John Lonergan" userId="db8094ce4aaa691d" providerId="LiveId" clId="{847DF5DB-2E5B-457E-B884-B4D5F231C8A1}" dt="2020-05-27T23:30:20.388" v="1384" actId="165"/>
        <pc:sldMkLst>
          <pc:docMk/>
          <pc:sldMk cId="1007065174" sldId="269"/>
        </pc:sldMkLst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324303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321443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586041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632184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834451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216109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7905871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804883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7962377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510192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639343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7987477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740987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7904784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138586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344213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6985323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276561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6945838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849997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491389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207789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177353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079242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2991204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789697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305150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568497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621162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816908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788386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852086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036797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801656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254987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3966706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065998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215116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590100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3981838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5978100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758470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050270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765376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864668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013786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783911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4324940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188662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4987332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100972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114168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6885106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127032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6906147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170670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5994411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782958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4986981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372933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236655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035325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288656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340418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4645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480141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712989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488174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3815308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4926189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125500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3647413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5615761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481880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355068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5968103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798781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697460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585528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046148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4909777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621760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4459983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791677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3993305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021349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773154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</p:spTree>
    <p:extLst>
      <p:ext uri="{BB962C8B-B14F-4D97-AF65-F5344CB8AC3E}">
        <p14:creationId xmlns:p14="http://schemas.microsoft.com/office/powerpoint/2010/main" val="100706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5757</Words>
  <Application>Microsoft Office PowerPoint</Application>
  <PresentationFormat>Widescreen</PresentationFormat>
  <Paragraphs>1514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2020-05-10T02:37:02Z</cp:lastPrinted>
  <dcterms:created xsi:type="dcterms:W3CDTF">2019-07-23T15:53:49Z</dcterms:created>
  <dcterms:modified xsi:type="dcterms:W3CDTF">2020-05-27T23:30:44Z</dcterms:modified>
</cp:coreProperties>
</file>