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6" r:id="rId4"/>
    <p:sldId id="268" r:id="rId5"/>
    <p:sldId id="267" r:id="rId6"/>
    <p:sldId id="265" r:id="rId7"/>
    <p:sldId id="261" r:id="rId8"/>
    <p:sldId id="264" r:id="rId9"/>
    <p:sldId id="260" r:id="rId10"/>
    <p:sldId id="263" r:id="rId11"/>
    <p:sldId id="262" r:id="rId12"/>
    <p:sldId id="257" r:id="rId13"/>
    <p:sldId id="259" r:id="rId14"/>
    <p:sldId id="256" r:id="rId15"/>
    <p:sldId id="258" r:id="rId16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35" dt="2020-06-30T01:12:46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428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6-30T01:12:46.294" v="3348" actId="207"/>
      <pc:docMkLst>
        <pc:docMk/>
      </pc:docMkLst>
      <pc:sldChg chg="modSp mod">
        <pc:chgData name="John Lonergan" userId="db8094ce4aaa691d" providerId="LiveId" clId="{B042D5C3-7F8A-4180-A045-5003CCA9B291}" dt="2020-06-17T22:11:58.663" v="169" actId="20577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</pc:sldChg>
      <pc:sldChg chg="addSp delSp modSp mod">
        <pc:chgData name="John Lonergan" userId="db8094ce4aaa691d" providerId="LiveId" clId="{B042D5C3-7F8A-4180-A045-5003CCA9B291}" dt="2020-06-30T01:12:46.294" v="3348" actId="207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6-27T11:58:31.419" v="2797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6-26T09:02:21.196" v="2383" actId="20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6-30T01:11:53.715" v="3261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6-19T01:01:35.929" v="350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6-26T09:00:15.773" v="2270" actId="1035"/>
          <ac:spMkLst>
            <pc:docMk/>
            <pc:sldMk cId="781517284" sldId="270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6-26T09:00:27.626" v="2296" actId="1037"/>
          <ac:spMkLst>
            <pc:docMk/>
            <pc:sldMk cId="781517284" sldId="270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6-26T08:48:57.174" v="1660" actId="20577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6-26T09:00:22.391" v="2286" actId="1037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6-26T09:00:32.797" v="2307" actId="1035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6-26T08:51:17.115" v="1871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6-27T12:00:20.153" v="2812" actId="20577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6-27T12:00:27.245" v="2820" actId="20577"/>
          <ac:spMkLst>
            <pc:docMk/>
            <pc:sldMk cId="781517284" sldId="270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6-27T12:01:01.263" v="2883" actId="20577"/>
          <ac:spMkLst>
            <pc:docMk/>
            <pc:sldMk cId="781517284" sldId="270"/>
            <ac:spMk id="237" creationId="{87A96AE8-535A-4C25-AFAA-813FBEFD2C0E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B042D5C3-7F8A-4180-A045-5003CCA9B291}" dt="2020-06-26T08:56:58.927" v="2063" actId="113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6-27T12:05:47.987" v="3260" actId="20577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6-26T08:44:29.490" v="1438" actId="20577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6-26T08:49:18.587" v="1663" actId="14100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6-26T08:49:25.790" v="1665" actId="1035"/>
          <ac:spMkLst>
            <pc:docMk/>
            <pc:sldMk cId="781517284" sldId="270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6-26T08:49:50.011" v="1759" actId="1035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6-26T09:01:33.496" v="2361" actId="1037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6-26T09:01:27.595" v="2348" actId="1037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6-26T09:01:42.999" v="2364" actId="103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6-26T08:49:58.277" v="1760" actId="14100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6-27T12:01:18.100" v="2885" actId="20577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6-26T08:55:22.031" v="1984" actId="14100"/>
          <ac:spMkLst>
            <pc:docMk/>
            <pc:sldMk cId="781517284" sldId="270"/>
            <ac:spMk id="307" creationId="{9CD0C75B-A5C4-495D-AAD9-E55FA3BA887E}"/>
          </ac:spMkLst>
        </pc:spChg>
        <pc:spChg chg="add mod">
          <ac:chgData name="John Lonergan" userId="db8094ce4aaa691d" providerId="LiveId" clId="{B042D5C3-7F8A-4180-A045-5003CCA9B291}" dt="2020-06-30T01:12:46.294" v="3348" actId="207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6-27T01:47:55.429" v="2768" actId="14100"/>
          <ac:spMkLst>
            <pc:docMk/>
            <pc:sldMk cId="781517284" sldId="270"/>
            <ac:spMk id="313" creationId="{D7029A50-1490-4B79-AC0D-9A0C5D62797B}"/>
          </ac:spMkLst>
        </pc:spChg>
        <pc:spChg chg="add mod">
          <ac:chgData name="John Lonergan" userId="db8094ce4aaa691d" providerId="LiveId" clId="{B042D5C3-7F8A-4180-A045-5003CCA9B291}" dt="2020-06-27T11:57:16.887" v="2778" actId="1076"/>
          <ac:spMkLst>
            <pc:docMk/>
            <pc:sldMk cId="781517284" sldId="270"/>
            <ac:spMk id="325" creationId="{12D93675-D625-4BF3-A0EF-470A62BE2A3A}"/>
          </ac:spMkLst>
        </pc:spChg>
        <pc:spChg chg="add mod">
          <ac:chgData name="John Lonergan" userId="db8094ce4aaa691d" providerId="LiveId" clId="{B042D5C3-7F8A-4180-A045-5003CCA9B291}" dt="2020-06-26T08:45:51.081" v="1473" actId="20577"/>
          <ac:spMkLst>
            <pc:docMk/>
            <pc:sldMk cId="781517284" sldId="270"/>
            <ac:spMk id="339" creationId="{CD81BCBC-6FB6-42CE-BF47-F8786E11C8B9}"/>
          </ac:spMkLst>
        </pc:spChg>
        <pc:spChg chg="add mod">
          <ac:chgData name="John Lonergan" userId="db8094ce4aaa691d" providerId="LiveId" clId="{B042D5C3-7F8A-4180-A045-5003CCA9B291}" dt="2020-06-26T08:46:08.865" v="1538" actId="20577"/>
          <ac:spMkLst>
            <pc:docMk/>
            <pc:sldMk cId="781517284" sldId="270"/>
            <ac:spMk id="346" creationId="{0061CB5C-C3EE-4BBB-B5A4-8475E354DAF4}"/>
          </ac:spMkLst>
        </pc:spChg>
        <pc:spChg chg="add mod">
          <ac:chgData name="John Lonergan" userId="db8094ce4aaa691d" providerId="LiveId" clId="{B042D5C3-7F8A-4180-A045-5003CCA9B291}" dt="2020-06-26T08:47:33.523" v="1629" actId="1037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mod">
          <ac:chgData name="John Lonergan" userId="db8094ce4aaa691d" providerId="LiveId" clId="{B042D5C3-7F8A-4180-A045-5003CCA9B291}" dt="2020-06-26T08:54:58.341" v="1976" actId="1038"/>
          <ac:spMkLst>
            <pc:docMk/>
            <pc:sldMk cId="781517284" sldId="270"/>
            <ac:spMk id="360" creationId="{30BC4909-E012-489D-B5B8-EA2A7EBB77D5}"/>
          </ac:spMkLst>
        </pc:spChg>
        <pc:spChg chg="mod">
          <ac:chgData name="John Lonergan" userId="db8094ce4aaa691d" providerId="LiveId" clId="{B042D5C3-7F8A-4180-A045-5003CCA9B291}" dt="2020-06-26T09:01:45.981" v="2367" actId="1035"/>
          <ac:spMkLst>
            <pc:docMk/>
            <pc:sldMk cId="781517284" sldId="270"/>
            <ac:spMk id="364" creationId="{632584FE-9C74-4077-9A04-780CF9A45D0B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mod ord">
          <ac:chgData name="John Lonergan" userId="db8094ce4aaa691d" providerId="LiveId" clId="{B042D5C3-7F8A-4180-A045-5003CCA9B291}" dt="2020-06-27T01:47:19.428" v="2767" actId="1036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6-26T08:50:44.595" v="1796" actId="1036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6-26T08:50:58.678" v="1851" actId="103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7" creationId="{FD78C016-8917-4B29-AEC2-9F09F330D13C}"/>
          </ac:spMkLst>
        </pc:spChg>
        <pc:spChg chg="add mod">
          <ac:chgData name="John Lonergan" userId="db8094ce4aaa691d" providerId="LiveId" clId="{B042D5C3-7F8A-4180-A045-5003CCA9B291}" dt="2020-06-26T08:51:32.432" v="1873" actId="1076"/>
          <ac:spMkLst>
            <pc:docMk/>
            <pc:sldMk cId="781517284" sldId="270"/>
            <ac:spMk id="378" creationId="{1545C3F6-B85B-4F9F-8B6B-B5088030B30B}"/>
          </ac:spMkLst>
        </pc:spChg>
        <pc:spChg chg="add mod">
          <ac:chgData name="John Lonergan" userId="db8094ce4aaa691d" providerId="LiveId" clId="{B042D5C3-7F8A-4180-A045-5003CCA9B291}" dt="2020-06-26T08:52:05.622" v="1893" actId="1076"/>
          <ac:spMkLst>
            <pc:docMk/>
            <pc:sldMk cId="781517284" sldId="270"/>
            <ac:spMk id="379" creationId="{A79AFBC0-88AD-4156-BF91-08B0B080CF3E}"/>
          </ac:spMkLst>
        </pc:spChg>
        <pc:spChg chg="add mod">
          <ac:chgData name="John Lonergan" userId="db8094ce4aaa691d" providerId="LiveId" clId="{B042D5C3-7F8A-4180-A045-5003CCA9B291}" dt="2020-06-26T08:58:57.533" v="2137" actId="20577"/>
          <ac:spMkLst>
            <pc:docMk/>
            <pc:sldMk cId="781517284" sldId="270"/>
            <ac:spMk id="380" creationId="{55400FC7-18C1-4E60-9B84-8D97E2D9D399}"/>
          </ac:spMkLst>
        </pc:spChg>
        <pc:spChg chg="add mod">
          <ac:chgData name="John Lonergan" userId="db8094ce4aaa691d" providerId="LiveId" clId="{B042D5C3-7F8A-4180-A045-5003CCA9B291}" dt="2020-06-26T08:54:41.206" v="1970" actId="14100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6-26T08:56:14.623" v="2039" actId="14100"/>
          <ac:spMkLst>
            <pc:docMk/>
            <pc:sldMk cId="781517284" sldId="270"/>
            <ac:spMk id="382" creationId="{E24C68FA-A24A-4708-A5A8-2FE5A7053696}"/>
          </ac:spMkLst>
        </pc:spChg>
        <pc:spChg chg="add mod">
          <ac:chgData name="John Lonergan" userId="db8094ce4aaa691d" providerId="LiveId" clId="{B042D5C3-7F8A-4180-A045-5003CCA9B291}" dt="2020-06-27T12:00:05.065" v="2806" actId="20577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6-26T09:01:20.818" v="2341" actId="1038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6-26T08:59:06.318" v="2145" actId="20577"/>
          <ac:spMkLst>
            <pc:docMk/>
            <pc:sldMk cId="781517284" sldId="270"/>
            <ac:spMk id="385" creationId="{005B0F25-3074-45C0-B60F-A74FAF540C68}"/>
          </ac:spMkLst>
        </pc:spChg>
        <pc:spChg chg="add mod">
          <ac:chgData name="John Lonergan" userId="db8094ce4aaa691d" providerId="LiveId" clId="{B042D5C3-7F8A-4180-A045-5003CCA9B291}" dt="2020-06-26T09:01:13.270" v="2325" actId="1076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6-26T09:00:50.378" v="2314" actId="2057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mod">
          <ac:chgData name="John Lonergan" userId="db8094ce4aaa691d" providerId="LiveId" clId="{B042D5C3-7F8A-4180-A045-5003CCA9B291}" dt="2020-06-26T09:01:05.905" v="2323" actId="1076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6-26T09:01:00.266" v="2322" actId="2057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6-27T11:57:19.238" v="2779" actId="1076"/>
          <ac:spMkLst>
            <pc:docMk/>
            <pc:sldMk cId="781517284" sldId="270"/>
            <ac:spMk id="392" creationId="{B49BE24B-A9CC-4BA3-8D7C-4E4F635636EE}"/>
          </ac:spMkLst>
        </pc:spChg>
        <pc:grpChg chg="add mod">
          <ac:chgData name="John Lonergan" userId="db8094ce4aaa691d" providerId="LiveId" clId="{B042D5C3-7F8A-4180-A045-5003CCA9B291}" dt="2020-06-26T08:48:28.612" v="1644" actId="14100"/>
          <ac:grpSpMkLst>
            <pc:docMk/>
            <pc:sldMk cId="781517284" sldId="270"/>
            <ac:grpSpMk id="22" creationId="{45F54566-9CFA-4D1D-8A1F-34F6C49EC687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B042D5C3-7F8A-4180-A045-5003CCA9B291}" dt="2020-06-26T08:50:22.887" v="1771" actId="1076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6-27T11:57:50.728" v="2793" actId="207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287591" y="663337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LBUS?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LBUS at all.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1226550" y="1201675"/>
            <a:ext cx="7263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CAN’T DO “RAM ALU IMMED” AS BOTH USE RBUS ONLY!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7335</Words>
  <Application>Microsoft Office PowerPoint</Application>
  <PresentationFormat>Widescreen</PresentationFormat>
  <Paragraphs>1800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2020-06-30T01:12:48Z</dcterms:modified>
</cp:coreProperties>
</file>