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ACA66-6369-4585-9120-0FC34E2B4B29}" v="64" dt="2020-09-07T01:14:33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BA4ACA66-6369-4585-9120-0FC34E2B4B29}"/>
    <pc:docChg chg="undo custSel addSld modSld sldOrd">
      <pc:chgData name="John Lonergan" userId="db8094ce4aaa691d" providerId="LiveId" clId="{BA4ACA66-6369-4585-9120-0FC34E2B4B29}" dt="2020-09-07T01:16:56.595" v="7106" actId="20577"/>
      <pc:docMkLst>
        <pc:docMk/>
      </pc:docMkLst>
      <pc:sldChg chg="addSp delSp modSp mod">
        <pc:chgData name="John Lonergan" userId="db8094ce4aaa691d" providerId="LiveId" clId="{BA4ACA66-6369-4585-9120-0FC34E2B4B29}" dt="2020-09-02T23:27:29.503" v="741" actId="1037"/>
        <pc:sldMkLst>
          <pc:docMk/>
          <pc:sldMk cId="2975855626" sldId="256"/>
        </pc:sldMkLst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4" creationId="{7AAD94A9-60F5-4F95-89F0-DC6C76F5AC1B}"/>
          </ac:spMkLst>
        </pc:spChg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6" creationId="{EF387C86-6098-459B-9EC1-704A0330F6DD}"/>
          </ac:spMkLst>
        </pc:spChg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8" creationId="{1945D062-6395-4BB8-993D-CA851AB41B90}"/>
          </ac:spMkLst>
        </pc:spChg>
        <pc:spChg chg="add mod ord">
          <ac:chgData name="John Lonergan" userId="db8094ce4aaa691d" providerId="LiveId" clId="{BA4ACA66-6369-4585-9120-0FC34E2B4B29}" dt="2020-09-02T23:12:45.961" v="148" actId="167"/>
          <ac:spMkLst>
            <pc:docMk/>
            <pc:sldMk cId="2975855626" sldId="256"/>
            <ac:spMk id="13" creationId="{4BA76E23-E50B-444D-94BB-02800677514C}"/>
          </ac:spMkLst>
        </pc:spChg>
        <pc:spChg chg="add del mod">
          <ac:chgData name="John Lonergan" userId="db8094ce4aaa691d" providerId="LiveId" clId="{BA4ACA66-6369-4585-9120-0FC34E2B4B29}" dt="2020-09-02T23:05:02.409" v="81" actId="478"/>
          <ac:spMkLst>
            <pc:docMk/>
            <pc:sldMk cId="2975855626" sldId="256"/>
            <ac:spMk id="22" creationId="{F0995F21-BE21-4C46-911E-A2EB8D2CECC5}"/>
          </ac:spMkLst>
        </pc:spChg>
        <pc:spChg chg="add mod">
          <ac:chgData name="John Lonergan" userId="db8094ce4aaa691d" providerId="LiveId" clId="{BA4ACA66-6369-4585-9120-0FC34E2B4B29}" dt="2020-09-02T23:05:39.331" v="96" actId="14100"/>
          <ac:spMkLst>
            <pc:docMk/>
            <pc:sldMk cId="2975855626" sldId="256"/>
            <ac:spMk id="27" creationId="{2919E8ED-EE7B-402A-B87A-FFAA844D5250}"/>
          </ac:spMkLst>
        </pc:spChg>
        <pc:spChg chg="add mod">
          <ac:chgData name="John Lonergan" userId="db8094ce4aaa691d" providerId="LiveId" clId="{BA4ACA66-6369-4585-9120-0FC34E2B4B29}" dt="2020-09-02T23:15:45.807" v="258" actId="1076"/>
          <ac:spMkLst>
            <pc:docMk/>
            <pc:sldMk cId="2975855626" sldId="256"/>
            <ac:spMk id="29" creationId="{C0B56918-7970-45FB-9830-B386544F00AF}"/>
          </ac:spMkLst>
        </pc:spChg>
        <pc:spChg chg="add mod">
          <ac:chgData name="John Lonergan" userId="db8094ce4aaa691d" providerId="LiveId" clId="{BA4ACA66-6369-4585-9120-0FC34E2B4B29}" dt="2020-09-02T23:20:17.553" v="595" actId="1076"/>
          <ac:spMkLst>
            <pc:docMk/>
            <pc:sldMk cId="2975855626" sldId="256"/>
            <ac:spMk id="31" creationId="{3FC01DBD-89FC-4C6E-9FDA-4599E2F17586}"/>
          </ac:spMkLst>
        </pc:spChg>
        <pc:spChg chg="add del">
          <ac:chgData name="John Lonergan" userId="db8094ce4aaa691d" providerId="LiveId" clId="{BA4ACA66-6369-4585-9120-0FC34E2B4B29}" dt="2020-09-02T23:06:24.690" v="120" actId="22"/>
          <ac:spMkLst>
            <pc:docMk/>
            <pc:sldMk cId="2975855626" sldId="256"/>
            <ac:spMk id="33" creationId="{867F3D75-D355-4173-AC53-53702BFE485C}"/>
          </ac:spMkLst>
        </pc:spChg>
        <pc:spChg chg="add mod">
          <ac:chgData name="John Lonergan" userId="db8094ce4aaa691d" providerId="LiveId" clId="{BA4ACA66-6369-4585-9120-0FC34E2B4B29}" dt="2020-09-02T23:13:43.006" v="231" actId="255"/>
          <ac:spMkLst>
            <pc:docMk/>
            <pc:sldMk cId="2975855626" sldId="256"/>
            <ac:spMk id="44" creationId="{C241F699-3886-450B-8C39-4054E4FCA121}"/>
          </ac:spMkLst>
        </pc:spChg>
        <pc:spChg chg="add del">
          <ac:chgData name="John Lonergan" userId="db8094ce4aaa691d" providerId="LiveId" clId="{BA4ACA66-6369-4585-9120-0FC34E2B4B29}" dt="2020-09-02T23:12:42.365" v="147" actId="22"/>
          <ac:spMkLst>
            <pc:docMk/>
            <pc:sldMk cId="2975855626" sldId="256"/>
            <ac:spMk id="46" creationId="{C263C6D1-3F6C-4386-8349-D6C6F38C029F}"/>
          </ac:spMkLst>
        </pc:spChg>
        <pc:spChg chg="add del">
          <ac:chgData name="John Lonergan" userId="db8094ce4aaa691d" providerId="LiveId" clId="{BA4ACA66-6369-4585-9120-0FC34E2B4B29}" dt="2020-09-02T23:12:40.525" v="146" actId="22"/>
          <ac:spMkLst>
            <pc:docMk/>
            <pc:sldMk cId="2975855626" sldId="256"/>
            <ac:spMk id="48" creationId="{79CF70B4-C865-4CBA-8186-D7F13286299A}"/>
          </ac:spMkLst>
        </pc:spChg>
        <pc:spChg chg="add mod">
          <ac:chgData name="John Lonergan" userId="db8094ce4aaa691d" providerId="LiveId" clId="{BA4ACA66-6369-4585-9120-0FC34E2B4B29}" dt="2020-09-02T23:13:35.049" v="230" actId="255"/>
          <ac:spMkLst>
            <pc:docMk/>
            <pc:sldMk cId="2975855626" sldId="256"/>
            <ac:spMk id="50" creationId="{8277D4DA-7E16-4629-A817-9AFCDD628CF8}"/>
          </ac:spMkLst>
        </pc:spChg>
        <pc:spChg chg="add mod">
          <ac:chgData name="John Lonergan" userId="db8094ce4aaa691d" providerId="LiveId" clId="{BA4ACA66-6369-4585-9120-0FC34E2B4B29}" dt="2020-09-02T23:13:49.565" v="232" actId="255"/>
          <ac:spMkLst>
            <pc:docMk/>
            <pc:sldMk cId="2975855626" sldId="256"/>
            <ac:spMk id="52" creationId="{81D6D405-B1AB-4D56-B441-3F6783779AAA}"/>
          </ac:spMkLst>
        </pc:spChg>
        <pc:spChg chg="add mod">
          <ac:chgData name="John Lonergan" userId="db8094ce4aaa691d" providerId="LiveId" clId="{BA4ACA66-6369-4585-9120-0FC34E2B4B29}" dt="2020-09-02T23:18:23.087" v="362" actId="1038"/>
          <ac:spMkLst>
            <pc:docMk/>
            <pc:sldMk cId="2975855626" sldId="256"/>
            <ac:spMk id="54" creationId="{EB3FE4AA-41C2-4531-A705-817E8BC9BEB6}"/>
          </ac:spMkLst>
        </pc:spChg>
        <pc:spChg chg="add mod">
          <ac:chgData name="John Lonergan" userId="db8094ce4aaa691d" providerId="LiveId" clId="{BA4ACA66-6369-4585-9120-0FC34E2B4B29}" dt="2020-09-02T23:18:12.250" v="309" actId="1037"/>
          <ac:spMkLst>
            <pc:docMk/>
            <pc:sldMk cId="2975855626" sldId="256"/>
            <ac:spMk id="56" creationId="{AE2D39F6-08BB-4909-9B4E-0654F6ECCA86}"/>
          </ac:spMkLst>
        </pc:spChg>
        <pc:spChg chg="add mod">
          <ac:chgData name="John Lonergan" userId="db8094ce4aaa691d" providerId="LiveId" clId="{BA4ACA66-6369-4585-9120-0FC34E2B4B29}" dt="2020-09-02T23:17:24.075" v="269" actId="1076"/>
          <ac:spMkLst>
            <pc:docMk/>
            <pc:sldMk cId="2975855626" sldId="256"/>
            <ac:spMk id="58" creationId="{3290BAC5-2448-4CF6-B698-915E56EFCA06}"/>
          </ac:spMkLst>
        </pc:spChg>
        <pc:spChg chg="add mod">
          <ac:chgData name="John Lonergan" userId="db8094ce4aaa691d" providerId="LiveId" clId="{BA4ACA66-6369-4585-9120-0FC34E2B4B29}" dt="2020-09-02T23:17:59.704" v="275" actId="1076"/>
          <ac:spMkLst>
            <pc:docMk/>
            <pc:sldMk cId="2975855626" sldId="256"/>
            <ac:spMk id="60" creationId="{17968281-4F79-4DCA-BC19-46C99C729938}"/>
          </ac:spMkLst>
        </pc:spChg>
        <pc:spChg chg="add mod">
          <ac:chgData name="John Lonergan" userId="db8094ce4aaa691d" providerId="LiveId" clId="{BA4ACA66-6369-4585-9120-0FC34E2B4B29}" dt="2020-09-02T23:18:47.725" v="468" actId="1037"/>
          <ac:spMkLst>
            <pc:docMk/>
            <pc:sldMk cId="2975855626" sldId="256"/>
            <ac:spMk id="62" creationId="{D7422B29-D47D-437D-96E6-9B6563684029}"/>
          </ac:spMkLst>
        </pc:spChg>
        <pc:spChg chg="add mod">
          <ac:chgData name="John Lonergan" userId="db8094ce4aaa691d" providerId="LiveId" clId="{BA4ACA66-6369-4585-9120-0FC34E2B4B29}" dt="2020-09-02T23:19:03.313" v="528" actId="1038"/>
          <ac:spMkLst>
            <pc:docMk/>
            <pc:sldMk cId="2975855626" sldId="256"/>
            <ac:spMk id="64" creationId="{C098D15D-1F5A-479C-AE7D-70F66E4FFF3B}"/>
          </ac:spMkLst>
        </pc:spChg>
        <pc:spChg chg="add">
          <ac:chgData name="John Lonergan" userId="db8094ce4aaa691d" providerId="LiveId" clId="{BA4ACA66-6369-4585-9120-0FC34E2B4B29}" dt="2020-09-02T23:26:34.695" v="596" actId="22"/>
          <ac:spMkLst>
            <pc:docMk/>
            <pc:sldMk cId="2975855626" sldId="256"/>
            <ac:spMk id="69" creationId="{830206EB-3975-4804-BC5C-7287E8097049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70" creationId="{80D68D3B-B5B3-4DF5-BDED-1867B8D031FB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1" creationId="{07301CE0-883B-4642-85EE-0BB30DF1061B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72" creationId="{5BD3AF46-9CC0-4575-8916-D05B7EA2DC41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3" creationId="{B2F9345C-06D0-47A7-901A-15CFA4A3B506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9" creationId="{C215B7CB-2575-407B-8826-746DA09BCE54}"/>
          </ac:spMkLst>
        </pc:spChg>
        <pc:spChg chg="add del mod">
          <ac:chgData name="John Lonergan" userId="db8094ce4aaa691d" providerId="LiveId" clId="{BA4ACA66-6369-4585-9120-0FC34E2B4B29}" dt="2020-09-02T23:27:06.001" v="682" actId="478"/>
          <ac:spMkLst>
            <pc:docMk/>
            <pc:sldMk cId="2975855626" sldId="256"/>
            <ac:spMk id="80" creationId="{AEEE5EFC-7EDE-42BB-B927-0D5877A05440}"/>
          </ac:spMkLst>
        </pc:spChg>
        <pc:spChg chg="add del mod">
          <ac:chgData name="John Lonergan" userId="db8094ce4aaa691d" providerId="LiveId" clId="{BA4ACA66-6369-4585-9120-0FC34E2B4B29}" dt="2020-09-02T23:27:08.088" v="683" actId="478"/>
          <ac:spMkLst>
            <pc:docMk/>
            <pc:sldMk cId="2975855626" sldId="256"/>
            <ac:spMk id="81" creationId="{298B0CDF-D228-49B4-ADE0-BC1A4C2C6754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2" creationId="{7BB9F17B-E5B0-4AED-A2C1-FC7312FB6D66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3" creationId="{424D7FF7-D50A-47BB-8203-68DF0D6D255D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4" creationId="{A537C912-1EAB-4A37-AE8C-8A22497207C2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5" creationId="{5949BDC0-5199-4605-A146-EF83F3D42414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6" creationId="{19DA43D9-B352-42BC-819D-2E8E3D47F11B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87" creationId="{EC8F7914-9579-456F-A052-DD834B7C533D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88" creationId="{6BAEF3E1-152C-4D4F-8117-679C44B3E8C0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9" creationId="{1014A064-0639-41A5-95EC-5521B763CC68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90" creationId="{3F893485-DF06-4A69-9F9A-FD158910BB60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93" creationId="{3D36C980-EF70-4FC6-8710-B5E74206A8FD}"/>
          </ac:spMkLst>
        </pc:spChg>
        <pc:spChg chg="add mod">
          <ac:chgData name="John Lonergan" userId="db8094ce4aaa691d" providerId="LiveId" clId="{BA4ACA66-6369-4585-9120-0FC34E2B4B29}" dt="2020-09-02T23:27:29.503" v="741" actId="1037"/>
          <ac:spMkLst>
            <pc:docMk/>
            <pc:sldMk cId="2975855626" sldId="256"/>
            <ac:spMk id="95" creationId="{3E71C680-D132-4B4F-9D7B-EBCC936E4308}"/>
          </ac:spMkLst>
        </pc:spChg>
        <pc:cxnChg chg="add del mod">
          <ac:chgData name="John Lonergan" userId="db8094ce4aaa691d" providerId="LiveId" clId="{BA4ACA66-6369-4585-9120-0FC34E2B4B29}" dt="2020-09-02T23:01:25.591" v="25" actId="478"/>
          <ac:cxnSpMkLst>
            <pc:docMk/>
            <pc:sldMk cId="2975855626" sldId="256"/>
            <ac:cxnSpMk id="10" creationId="{200B000C-C615-41D6-9D01-60238824538A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5" creationId="{174EB11C-4E99-4005-8335-B249A184F4BE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7" creationId="{81D1DF51-6BC9-48FF-BEB6-AD213B8D2F11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9" creationId="{255E8417-7418-481E-BE09-AB9060EAF090}"/>
          </ac:cxnSpMkLst>
        </pc:cxnChg>
        <pc:cxnChg chg="add del mod">
          <ac:chgData name="John Lonergan" userId="db8094ce4aaa691d" providerId="LiveId" clId="{BA4ACA66-6369-4585-9120-0FC34E2B4B29}" dt="2020-09-02T23:04:04.978" v="47" actId="478"/>
          <ac:cxnSpMkLst>
            <pc:docMk/>
            <pc:sldMk cId="2975855626" sldId="256"/>
            <ac:cxnSpMk id="21" creationId="{F17A3B2F-7F26-4FC9-A396-6D587B950724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24" creationId="{5F52C5B9-12FA-4352-BC96-659B3CA1CCBC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26" creationId="{DB3E65A3-9EE7-4209-B0BC-B0125EB033C2}"/>
          </ac:cxnSpMkLst>
        </pc:cxnChg>
        <pc:cxnChg chg="add mod">
          <ac:chgData name="John Lonergan" userId="db8094ce4aaa691d" providerId="LiveId" clId="{BA4ACA66-6369-4585-9120-0FC34E2B4B29}" dt="2020-09-02T23:19:29.221" v="531" actId="14100"/>
          <ac:cxnSpMkLst>
            <pc:docMk/>
            <pc:sldMk cId="2975855626" sldId="256"/>
            <ac:cxnSpMk id="65" creationId="{A12CA273-3904-4970-9FDF-A4AC0FADDF18}"/>
          </ac:cxnSpMkLst>
        </pc:cxnChg>
        <pc:cxnChg chg="add mod">
          <ac:chgData name="John Lonergan" userId="db8094ce4aaa691d" providerId="LiveId" clId="{BA4ACA66-6369-4585-9120-0FC34E2B4B29}" dt="2020-09-02T23:19:43.535" v="594" actId="1038"/>
          <ac:cxnSpMkLst>
            <pc:docMk/>
            <pc:sldMk cId="2975855626" sldId="256"/>
            <ac:cxnSpMk id="67" creationId="{DE1023F9-E322-4E19-8A53-B21439174591}"/>
          </ac:cxnSpMkLst>
        </pc:cxnChg>
        <pc:cxnChg chg="add del mod">
          <ac:chgData name="John Lonergan" userId="db8094ce4aaa691d" providerId="LiveId" clId="{BA4ACA66-6369-4585-9120-0FC34E2B4B29}" dt="2020-09-02T23:27:03.773" v="681" actId="478"/>
          <ac:cxnSpMkLst>
            <pc:docMk/>
            <pc:sldMk cId="2975855626" sldId="256"/>
            <ac:cxnSpMk id="74" creationId="{B26FC8CC-5EB7-459C-B5F9-FC58FAE90E50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75" creationId="{B1FD67CE-828D-4247-98BA-71CB94880D83}"/>
          </ac:cxnSpMkLst>
        </pc:cxnChg>
        <pc:cxnChg chg="add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76" creationId="{D7B75CE6-BA24-4C50-B4E4-C74A196F8DD0}"/>
          </ac:cxnSpMkLst>
        </pc:cxnChg>
        <pc:cxnChg chg="add mod">
          <ac:chgData name="John Lonergan" userId="db8094ce4aaa691d" providerId="LiveId" clId="{BA4ACA66-6369-4585-9120-0FC34E2B4B29}" dt="2020-09-02T23:26:51.925" v="679" actId="1038"/>
          <ac:cxnSpMkLst>
            <pc:docMk/>
            <pc:sldMk cId="2975855626" sldId="256"/>
            <ac:cxnSpMk id="77" creationId="{1DD30D25-6B24-4335-B050-67EAF0E0AF29}"/>
          </ac:cxnSpMkLst>
        </pc:cxnChg>
        <pc:cxnChg chg="add mod">
          <ac:chgData name="John Lonergan" userId="db8094ce4aaa691d" providerId="LiveId" clId="{BA4ACA66-6369-4585-9120-0FC34E2B4B29}" dt="2020-09-02T23:26:51.925" v="679" actId="1038"/>
          <ac:cxnSpMkLst>
            <pc:docMk/>
            <pc:sldMk cId="2975855626" sldId="256"/>
            <ac:cxnSpMk id="78" creationId="{F5269B83-4F02-4330-A3B6-38DE41C0E96B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91" creationId="{A2EC4D64-BE14-4356-A023-FDD720FD40FB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92" creationId="{DF8FF5E1-0BF2-4D85-B9D2-CD8523616A85}"/>
          </ac:cxnSpMkLst>
        </pc:cxnChg>
        <pc:cxnChg chg="add mod">
          <ac:chgData name="John Lonergan" userId="db8094ce4aaa691d" providerId="LiveId" clId="{BA4ACA66-6369-4585-9120-0FC34E2B4B29}" dt="2020-09-02T23:27:29.503" v="741" actId="1037"/>
          <ac:cxnSpMkLst>
            <pc:docMk/>
            <pc:sldMk cId="2975855626" sldId="256"/>
            <ac:cxnSpMk id="94" creationId="{4BC3F095-8BFA-4376-BA8C-A550F0DA54DA}"/>
          </ac:cxnSpMkLst>
        </pc:cxnChg>
      </pc:sldChg>
      <pc:sldChg chg="addSp delSp modSp new mod">
        <pc:chgData name="John Lonergan" userId="db8094ce4aaa691d" providerId="LiveId" clId="{BA4ACA66-6369-4585-9120-0FC34E2B4B29}" dt="2020-09-06T23:10:46.218" v="6734" actId="14100"/>
        <pc:sldMkLst>
          <pc:docMk/>
          <pc:sldMk cId="3922833653" sldId="257"/>
        </pc:sldMkLst>
        <pc:spChg chg="del">
          <ac:chgData name="John Lonergan" userId="db8094ce4aaa691d" providerId="LiveId" clId="{BA4ACA66-6369-4585-9120-0FC34E2B4B29}" dt="2020-09-03T01:02:26.127" v="743" actId="478"/>
          <ac:spMkLst>
            <pc:docMk/>
            <pc:sldMk cId="3922833653" sldId="257"/>
            <ac:spMk id="2" creationId="{CF78CB42-1F08-434E-9761-76A35C284227}"/>
          </ac:spMkLst>
        </pc:spChg>
        <pc:spChg chg="add mod">
          <ac:chgData name="John Lonergan" userId="db8094ce4aaa691d" providerId="LiveId" clId="{BA4ACA66-6369-4585-9120-0FC34E2B4B29}" dt="2020-09-06T23:10:35.499" v="6732" actId="20577"/>
          <ac:spMkLst>
            <pc:docMk/>
            <pc:sldMk cId="3922833653" sldId="257"/>
            <ac:spMk id="2" creationId="{D72CE6C3-87F3-4687-93D3-90BC2C6D3BC8}"/>
          </ac:spMkLst>
        </pc:spChg>
        <pc:spChg chg="del">
          <ac:chgData name="John Lonergan" userId="db8094ce4aaa691d" providerId="LiveId" clId="{BA4ACA66-6369-4585-9120-0FC34E2B4B29}" dt="2020-09-03T01:02:26.127" v="743" actId="478"/>
          <ac:spMkLst>
            <pc:docMk/>
            <pc:sldMk cId="3922833653" sldId="257"/>
            <ac:spMk id="3" creationId="{0C156A1D-E0B9-42E4-AC87-A515A85F81DD}"/>
          </ac:spMkLst>
        </pc:spChg>
        <pc:spChg chg="add mod">
          <ac:chgData name="John Lonergan" userId="db8094ce4aaa691d" providerId="LiveId" clId="{BA4ACA66-6369-4585-9120-0FC34E2B4B29}" dt="2020-09-06T23:02:15.119" v="6703" actId="113"/>
          <ac:spMkLst>
            <pc:docMk/>
            <pc:sldMk cId="3922833653" sldId="257"/>
            <ac:spMk id="3" creationId="{97FCEF85-A8C7-4156-840D-0D966A251A70}"/>
          </ac:spMkLst>
        </pc:spChg>
        <pc:spChg chg="add mod">
          <ac:chgData name="John Lonergan" userId="db8094ce4aaa691d" providerId="LiveId" clId="{BA4ACA66-6369-4585-9120-0FC34E2B4B29}" dt="2020-09-06T23:02:08.001" v="6701" actId="113"/>
          <ac:spMkLst>
            <pc:docMk/>
            <pc:sldMk cId="3922833653" sldId="257"/>
            <ac:spMk id="5" creationId="{01DAE672-98F3-4513-AA0F-FD00D2B8FDBA}"/>
          </ac:spMkLst>
        </pc:spChg>
        <pc:spChg chg="add mod">
          <ac:chgData name="John Lonergan" userId="db8094ce4aaa691d" providerId="LiveId" clId="{BA4ACA66-6369-4585-9120-0FC34E2B4B29}" dt="2020-09-06T23:02:17.414" v="6704" actId="113"/>
          <ac:spMkLst>
            <pc:docMk/>
            <pc:sldMk cId="3922833653" sldId="257"/>
            <ac:spMk id="9" creationId="{25E03FBF-0DA3-4224-AD41-4CAED4FF1571}"/>
          </ac:spMkLst>
        </pc:spChg>
        <pc:spChg chg="add del mod ord">
          <ac:chgData name="John Lonergan" userId="db8094ce4aaa691d" providerId="LiveId" clId="{BA4ACA66-6369-4585-9120-0FC34E2B4B29}" dt="2020-09-03T21:16:34.276" v="1837" actId="21"/>
          <ac:spMkLst>
            <pc:docMk/>
            <pc:sldMk cId="3922833653" sldId="257"/>
            <ac:spMk id="12" creationId="{3BDA1B3D-1BC2-480B-81EB-E1C357872B1B}"/>
          </ac:spMkLst>
        </pc:spChg>
        <pc:spChg chg="add del mod">
          <ac:chgData name="John Lonergan" userId="db8094ce4aaa691d" providerId="LiveId" clId="{BA4ACA66-6369-4585-9120-0FC34E2B4B29}" dt="2020-09-03T21:11:49.385" v="1534" actId="478"/>
          <ac:spMkLst>
            <pc:docMk/>
            <pc:sldMk cId="3922833653" sldId="257"/>
            <ac:spMk id="17" creationId="{D708DB7B-D596-44DA-85A1-FFFB3BD0167D}"/>
          </ac:spMkLst>
        </pc:spChg>
        <pc:spChg chg="add del mod">
          <ac:chgData name="John Lonergan" userId="db8094ce4aaa691d" providerId="LiveId" clId="{BA4ACA66-6369-4585-9120-0FC34E2B4B29}" dt="2020-09-03T21:21:02.945" v="2429" actId="21"/>
          <ac:spMkLst>
            <pc:docMk/>
            <pc:sldMk cId="3922833653" sldId="257"/>
            <ac:spMk id="19" creationId="{F32FB775-B8F0-4868-94EA-416F49507040}"/>
          </ac:spMkLst>
        </pc:spChg>
        <pc:spChg chg="add del mod">
          <ac:chgData name="John Lonergan" userId="db8094ce4aaa691d" providerId="LiveId" clId="{BA4ACA66-6369-4585-9120-0FC34E2B4B29}" dt="2020-09-03T21:15:40.502" v="1786" actId="478"/>
          <ac:spMkLst>
            <pc:docMk/>
            <pc:sldMk cId="3922833653" sldId="257"/>
            <ac:spMk id="21" creationId="{B8963026-3021-4FE8-BA77-0545A70D7719}"/>
          </ac:spMkLst>
        </pc:spChg>
        <pc:spChg chg="add mod">
          <ac:chgData name="John Lonergan" userId="db8094ce4aaa691d" providerId="LiveId" clId="{BA4ACA66-6369-4585-9120-0FC34E2B4B29}" dt="2020-09-03T21:17:03.425" v="1872" actId="1038"/>
          <ac:spMkLst>
            <pc:docMk/>
            <pc:sldMk cId="3922833653" sldId="257"/>
            <ac:spMk id="22" creationId="{1650F49D-5169-4A5E-8E8B-18D09AB9CED7}"/>
          </ac:spMkLst>
        </pc:spChg>
        <pc:spChg chg="add del mod">
          <ac:chgData name="John Lonergan" userId="db8094ce4aaa691d" providerId="LiveId" clId="{BA4ACA66-6369-4585-9120-0FC34E2B4B29}" dt="2020-09-03T21:15:43.534" v="1787" actId="478"/>
          <ac:spMkLst>
            <pc:docMk/>
            <pc:sldMk cId="3922833653" sldId="257"/>
            <ac:spMk id="24" creationId="{9F9711EE-3312-4FE0-9975-FCA4F160C537}"/>
          </ac:spMkLst>
        </pc:spChg>
        <pc:spChg chg="add mod">
          <ac:chgData name="John Lonergan" userId="db8094ce4aaa691d" providerId="LiveId" clId="{BA4ACA66-6369-4585-9120-0FC34E2B4B29}" dt="2020-09-03T21:17:03.425" v="1872" actId="1038"/>
          <ac:spMkLst>
            <pc:docMk/>
            <pc:sldMk cId="3922833653" sldId="257"/>
            <ac:spMk id="25" creationId="{1E01EA18-4AB3-4F7B-B72C-FFBC4BAB68D9}"/>
          </ac:spMkLst>
        </pc:spChg>
        <pc:spChg chg="add del mod">
          <ac:chgData name="John Lonergan" userId="db8094ce4aaa691d" providerId="LiveId" clId="{BA4ACA66-6369-4585-9120-0FC34E2B4B29}" dt="2020-09-03T21:14:31.510" v="1607" actId="478"/>
          <ac:spMkLst>
            <pc:docMk/>
            <pc:sldMk cId="3922833653" sldId="257"/>
            <ac:spMk id="38" creationId="{E3979477-C801-484F-8923-92C79E797195}"/>
          </ac:spMkLst>
        </pc:spChg>
        <pc:spChg chg="add del mod">
          <ac:chgData name="John Lonergan" userId="db8094ce4aaa691d" providerId="LiveId" clId="{BA4ACA66-6369-4585-9120-0FC34E2B4B29}" dt="2020-09-03T21:14:29.093" v="1606" actId="478"/>
          <ac:spMkLst>
            <pc:docMk/>
            <pc:sldMk cId="3922833653" sldId="257"/>
            <ac:spMk id="40" creationId="{AA89C542-F28B-402F-839C-642A415BF8F2}"/>
          </ac:spMkLst>
        </pc:spChg>
        <pc:spChg chg="add mod">
          <ac:chgData name="John Lonergan" userId="db8094ce4aaa691d" providerId="LiveId" clId="{BA4ACA66-6369-4585-9120-0FC34E2B4B29}" dt="2020-09-03T21:34:51.640" v="3179" actId="1036"/>
          <ac:spMkLst>
            <pc:docMk/>
            <pc:sldMk cId="3922833653" sldId="257"/>
            <ac:spMk id="50" creationId="{B75A432E-3800-4000-B451-570D10C1BAFA}"/>
          </ac:spMkLst>
        </pc:spChg>
        <pc:spChg chg="add del mod">
          <ac:chgData name="John Lonergan" userId="db8094ce4aaa691d" providerId="LiveId" clId="{BA4ACA66-6369-4585-9120-0FC34E2B4B29}" dt="2020-09-03T21:14:26.219" v="1605" actId="478"/>
          <ac:spMkLst>
            <pc:docMk/>
            <pc:sldMk cId="3922833653" sldId="257"/>
            <ac:spMk id="52" creationId="{E3763FCA-4864-414F-8F04-1C68A6FBECB7}"/>
          </ac:spMkLst>
        </pc:spChg>
        <pc:spChg chg="add mod">
          <ac:chgData name="John Lonergan" userId="db8094ce4aaa691d" providerId="LiveId" clId="{BA4ACA66-6369-4585-9120-0FC34E2B4B29}" dt="2020-09-03T21:34:40.312" v="3153" actId="1038"/>
          <ac:spMkLst>
            <pc:docMk/>
            <pc:sldMk cId="3922833653" sldId="257"/>
            <ac:spMk id="61" creationId="{EDB627E5-7E63-486A-9D56-8A853738943B}"/>
          </ac:spMkLst>
        </pc:spChg>
        <pc:spChg chg="add mod">
          <ac:chgData name="John Lonergan" userId="db8094ce4aaa691d" providerId="LiveId" clId="{BA4ACA66-6369-4585-9120-0FC34E2B4B29}" dt="2020-09-03T21:34:46.638" v="3165" actId="1037"/>
          <ac:spMkLst>
            <pc:docMk/>
            <pc:sldMk cId="3922833653" sldId="257"/>
            <ac:spMk id="64" creationId="{C0BF82F4-F41D-451F-89D8-396C8C2E9A60}"/>
          </ac:spMkLst>
        </pc:spChg>
        <pc:spChg chg="add mod ord">
          <ac:chgData name="John Lonergan" userId="db8094ce4aaa691d" providerId="LiveId" clId="{BA4ACA66-6369-4585-9120-0FC34E2B4B29}" dt="2020-09-03T21:20:48.189" v="2339" actId="14100"/>
          <ac:spMkLst>
            <pc:docMk/>
            <pc:sldMk cId="3922833653" sldId="257"/>
            <ac:spMk id="76" creationId="{967FABE3-BF97-4BD8-9D8F-8506E0E603FF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87" creationId="{8CB33466-ABBF-43B9-BD92-EFF5168E9134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89" creationId="{07B3EC8F-77B8-4947-88E4-CF7D4E88BBBC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91" creationId="{AF8EA843-4ED1-42A0-96FB-D2FF399F3533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93" creationId="{DEC74A1D-2682-4D12-965A-9D317F6CA966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5" creationId="{128627C5-7F24-4F89-BE8D-8978DE28DD2D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7" creationId="{8F63679D-D8B1-4B3A-9677-68449CDD586B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9" creationId="{6A43FD58-C752-42A5-A2B9-12B689CC0E1E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101" creationId="{1FE1A600-0D2B-4C48-8A5A-4AE0B815F527}"/>
          </ac:spMkLst>
        </pc:spChg>
        <pc:spChg chg="add mod">
          <ac:chgData name="John Lonergan" userId="db8094ce4aaa691d" providerId="LiveId" clId="{BA4ACA66-6369-4585-9120-0FC34E2B4B29}" dt="2020-09-03T21:32:36.018" v="3033" actId="1035"/>
          <ac:spMkLst>
            <pc:docMk/>
            <pc:sldMk cId="3922833653" sldId="257"/>
            <ac:spMk id="105" creationId="{F1FBAF35-9E08-42CF-8DA5-984DC7DD9B8E}"/>
          </ac:spMkLst>
        </pc:spChg>
        <pc:spChg chg="add mod">
          <ac:chgData name="John Lonergan" userId="db8094ce4aaa691d" providerId="LiveId" clId="{BA4ACA66-6369-4585-9120-0FC34E2B4B29}" dt="2020-09-03T21:30:27.010" v="2979" actId="1035"/>
          <ac:spMkLst>
            <pc:docMk/>
            <pc:sldMk cId="3922833653" sldId="257"/>
            <ac:spMk id="124" creationId="{F5008A08-20BB-43F3-BC4A-8D782AF68A09}"/>
          </ac:spMkLst>
        </pc:spChg>
        <pc:spChg chg="add mod">
          <ac:chgData name="John Lonergan" userId="db8094ce4aaa691d" providerId="LiveId" clId="{BA4ACA66-6369-4585-9120-0FC34E2B4B29}" dt="2020-09-03T21:32:11.264" v="3024" actId="20577"/>
          <ac:spMkLst>
            <pc:docMk/>
            <pc:sldMk cId="3922833653" sldId="257"/>
            <ac:spMk id="126" creationId="{B7A08EF8-112D-4CAB-AFE8-2982C0A253B1}"/>
          </ac:spMkLst>
        </pc:spChg>
        <pc:spChg chg="add mod">
          <ac:chgData name="John Lonergan" userId="db8094ce4aaa691d" providerId="LiveId" clId="{BA4ACA66-6369-4585-9120-0FC34E2B4B29}" dt="2020-09-06T23:09:19.422" v="6730" actId="113"/>
          <ac:spMkLst>
            <pc:docMk/>
            <pc:sldMk cId="3922833653" sldId="257"/>
            <ac:spMk id="151" creationId="{2288052E-DAE4-44CA-B05E-F2B7539760CE}"/>
          </ac:spMkLst>
        </pc:spChg>
        <pc:grpChg chg="add mod">
          <ac:chgData name="John Lonergan" userId="db8094ce4aaa691d" providerId="LiveId" clId="{BA4ACA66-6369-4585-9120-0FC34E2B4B29}" dt="2020-09-06T23:10:46.218" v="6734" actId="14100"/>
          <ac:grpSpMkLst>
            <pc:docMk/>
            <pc:sldMk cId="3922833653" sldId="257"/>
            <ac:grpSpMk id="4" creationId="{2D118269-78B7-4D3E-A9AD-070D70B14A8B}"/>
          </ac:grpSpMkLst>
        </pc:grpChg>
        <pc:cxnChg chg="add del mod">
          <ac:chgData name="John Lonergan" userId="db8094ce4aaa691d" providerId="LiveId" clId="{BA4ACA66-6369-4585-9120-0FC34E2B4B29}" dt="2020-09-03T20:56:57.488" v="789" actId="478"/>
          <ac:cxnSpMkLst>
            <pc:docMk/>
            <pc:sldMk cId="3922833653" sldId="257"/>
            <ac:cxnSpMk id="6" creationId="{4B2678B4-377E-44FF-927C-5075FDAFD42E}"/>
          </ac:cxnSpMkLst>
        </pc:cxnChg>
        <pc:cxnChg chg="add del">
          <ac:chgData name="John Lonergan" userId="db8094ce4aaa691d" providerId="LiveId" clId="{BA4ACA66-6369-4585-9120-0FC34E2B4B29}" dt="2020-09-03T20:57:21.026" v="791" actId="478"/>
          <ac:cxnSpMkLst>
            <pc:docMk/>
            <pc:sldMk cId="3922833653" sldId="257"/>
            <ac:cxnSpMk id="11" creationId="{A21F8823-CC26-4D81-947B-C9F2EEA30CCC}"/>
          </ac:cxnSpMkLst>
        </pc:cxnChg>
        <pc:cxnChg chg="add mod">
          <ac:chgData name="John Lonergan" userId="db8094ce4aaa691d" providerId="LiveId" clId="{BA4ACA66-6369-4585-9120-0FC34E2B4B29}" dt="2020-09-03T21:16:34.276" v="1837" actId="21"/>
          <ac:cxnSpMkLst>
            <pc:docMk/>
            <pc:sldMk cId="3922833653" sldId="257"/>
            <ac:cxnSpMk id="14" creationId="{5D1AF9B4-FF57-4CEB-815A-7911B09DB2DB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20" creationId="{54E30015-FB0B-4D10-83BB-FFF5F3929C25}"/>
          </ac:cxnSpMkLst>
        </pc:cxnChg>
        <pc:cxnChg chg="add mod">
          <ac:chgData name="John Lonergan" userId="db8094ce4aaa691d" providerId="LiveId" clId="{BA4ACA66-6369-4585-9120-0FC34E2B4B29}" dt="2020-09-06T23:04:37.564" v="6712" actId="692"/>
          <ac:cxnSpMkLst>
            <pc:docMk/>
            <pc:sldMk cId="3922833653" sldId="257"/>
            <ac:cxnSpMk id="23" creationId="{4D87F9C3-FECA-43F4-9598-43950787222E}"/>
          </ac:cxnSpMkLst>
        </pc:cxnChg>
        <pc:cxnChg chg="add del">
          <ac:chgData name="John Lonergan" userId="db8094ce4aaa691d" providerId="LiveId" clId="{BA4ACA66-6369-4585-9120-0FC34E2B4B29}" dt="2020-09-03T21:15:27.595" v="1785" actId="478"/>
          <ac:cxnSpMkLst>
            <pc:docMk/>
            <pc:sldMk cId="3922833653" sldId="257"/>
            <ac:cxnSpMk id="27" creationId="{B12779FB-4218-483D-942C-D8AD54A45569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29" creationId="{781021F5-D7DC-4DC8-9CF2-3580EDB6241D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32" creationId="{59EA6809-86B0-4766-A792-BAE556321BFF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41" creationId="{868C9338-B4AE-44FA-AB4F-0FE72D0E16FA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45" creationId="{1D95CD84-986D-49A2-93BB-CAD9E346E1BA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77" creationId="{717AB4E8-3FA0-40E5-92B1-25735FA3FDF7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80" creationId="{0B396526-4139-4A54-B275-5243FB12A365}"/>
          </ac:cxnSpMkLst>
        </pc:cxnChg>
        <pc:cxnChg chg="add mod">
          <ac:chgData name="John Lonergan" userId="db8094ce4aaa691d" providerId="LiveId" clId="{BA4ACA66-6369-4585-9120-0FC34E2B4B29}" dt="2020-09-06T23:04:30.959" v="6711" actId="692"/>
          <ac:cxnSpMkLst>
            <pc:docMk/>
            <pc:sldMk cId="3922833653" sldId="257"/>
            <ac:cxnSpMk id="84" creationId="{12759352-9BC8-45D4-AF33-444C51A26B0E}"/>
          </ac:cxnSpMkLst>
        </pc:cxnChg>
        <pc:cxnChg chg="add mod">
          <ac:chgData name="John Lonergan" userId="db8094ce4aaa691d" providerId="LiveId" clId="{BA4ACA66-6369-4585-9120-0FC34E2B4B29}" dt="2020-09-06T23:04:30.959" v="6711" actId="692"/>
          <ac:cxnSpMkLst>
            <pc:docMk/>
            <pc:sldMk cId="3922833653" sldId="257"/>
            <ac:cxnSpMk id="85" creationId="{84B04987-1E98-4775-8A7C-062EA9DEB58F}"/>
          </ac:cxnSpMkLst>
        </pc:cxnChg>
        <pc:cxnChg chg="add del mod">
          <ac:chgData name="John Lonergan" userId="db8094ce4aaa691d" providerId="LiveId" clId="{BA4ACA66-6369-4585-9120-0FC34E2B4B29}" dt="2020-09-03T21:20:39.553" v="2338" actId="478"/>
          <ac:cxnSpMkLst>
            <pc:docMk/>
            <pc:sldMk cId="3922833653" sldId="257"/>
            <ac:cxnSpMk id="102" creationId="{A32533D2-1645-48DD-A0AE-6F5D7A563DDF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3" creationId="{1B08115A-4B92-45EC-ADC2-2668B5711DFA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6" creationId="{B53E3093-8F09-425A-9560-C7BC4BD95D33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9" creationId="{8A0D21E2-451E-4236-AECE-15434C9C75FA}"/>
          </ac:cxnSpMkLst>
        </pc:cxnChg>
        <pc:cxnChg chg="add del mod">
          <ac:chgData name="John Lonergan" userId="db8094ce4aaa691d" providerId="LiveId" clId="{BA4ACA66-6369-4585-9120-0FC34E2B4B29}" dt="2020-09-03T21:23:14.325" v="2515" actId="478"/>
          <ac:cxnSpMkLst>
            <pc:docMk/>
            <pc:sldMk cId="3922833653" sldId="257"/>
            <ac:cxnSpMk id="113" creationId="{411DECE3-FB26-4379-8AA0-87F9E5654BB6}"/>
          </ac:cxnSpMkLst>
        </pc:cxnChg>
        <pc:cxnChg chg="add mod">
          <ac:chgData name="John Lonergan" userId="db8094ce4aaa691d" providerId="LiveId" clId="{BA4ACA66-6369-4585-9120-0FC34E2B4B29}" dt="2020-09-06T23:08:26.014" v="6722" actId="692"/>
          <ac:cxnSpMkLst>
            <pc:docMk/>
            <pc:sldMk cId="3922833653" sldId="257"/>
            <ac:cxnSpMk id="118" creationId="{F5635156-2239-4345-9ACA-9BF0CE5C11BC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22" creationId="{04024DD2-8575-4754-B178-E2B5019F724D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23" creationId="{D08947F2-2AD9-453E-BDA2-1407B64BB927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25" creationId="{D4A2075D-079A-48E2-8941-1C16C7B9F9C3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28" creationId="{94A78BB0-8EBF-4986-BD97-84D0490023C2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30" creationId="{78D34B2F-F818-424F-9100-4F4166E3DF9B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40" creationId="{C0EC45DF-4ABF-434C-8D05-E608E8DEF53C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42" creationId="{A6D21F9E-6867-4D6E-89F6-EE49C1EE3DEE}"/>
          </ac:cxnSpMkLst>
        </pc:cxnChg>
      </pc:sldChg>
      <pc:sldChg chg="addSp delSp modSp add mod">
        <pc:chgData name="John Lonergan" userId="db8094ce4aaa691d" providerId="LiveId" clId="{BA4ACA66-6369-4585-9120-0FC34E2B4B29}" dt="2020-09-07T01:12:27.112" v="7024" actId="692"/>
        <pc:sldMkLst>
          <pc:docMk/>
          <pc:sldMk cId="4133408990" sldId="258"/>
        </pc:sldMkLst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2" creationId="{D72CE6C3-87F3-4687-93D3-90BC2C6D3BC8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3" creationId="{97FCEF85-A8C7-4156-840D-0D966A251A70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5" creationId="{01DAE672-98F3-4513-AA0F-FD00D2B8FDBA}"/>
          </ac:spMkLst>
        </pc:spChg>
        <pc:spChg chg="add mod">
          <ac:chgData name="John Lonergan" userId="db8094ce4aaa691d" providerId="LiveId" clId="{BA4ACA66-6369-4585-9120-0FC34E2B4B29}" dt="2020-09-07T01:12:15.653" v="7018" actId="20577"/>
          <ac:spMkLst>
            <pc:docMk/>
            <pc:sldMk cId="4133408990" sldId="258"/>
            <ac:spMk id="6" creationId="{7B27CAF9-3FA3-4E89-93D2-4B26F8EC1D2B}"/>
          </ac:spMkLst>
        </pc:spChg>
        <pc:spChg chg="add del mod">
          <ac:chgData name="John Lonergan" userId="db8094ce4aaa691d" providerId="LiveId" clId="{BA4ACA66-6369-4585-9120-0FC34E2B4B29}" dt="2020-09-03T22:02:42.409" v="3700" actId="478"/>
          <ac:spMkLst>
            <pc:docMk/>
            <pc:sldMk cId="4133408990" sldId="258"/>
            <ac:spMk id="8" creationId="{A461B34D-78E7-4E95-A001-5D62767ADDCE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" creationId="{25E03FBF-0DA3-4224-AD41-4CAED4FF1571}"/>
          </ac:spMkLst>
        </pc:spChg>
        <pc:spChg chg="add del mod">
          <ac:chgData name="John Lonergan" userId="db8094ce4aaa691d" providerId="LiveId" clId="{BA4ACA66-6369-4585-9120-0FC34E2B4B29}" dt="2020-09-03T22:02:42.409" v="3700" actId="478"/>
          <ac:spMkLst>
            <pc:docMk/>
            <pc:sldMk cId="4133408990" sldId="258"/>
            <ac:spMk id="10" creationId="{AED07592-43DC-43FA-A285-86BAB6ADE9A4}"/>
          </ac:spMkLst>
        </pc:spChg>
        <pc:spChg chg="add mod">
          <ac:chgData name="John Lonergan" userId="db8094ce4aaa691d" providerId="LiveId" clId="{BA4ACA66-6369-4585-9120-0FC34E2B4B29}" dt="2020-09-07T01:09:15.238" v="6793" actId="571"/>
          <ac:spMkLst>
            <pc:docMk/>
            <pc:sldMk cId="4133408990" sldId="258"/>
            <ac:spMk id="17" creationId="{33018F8C-401A-436F-B81A-A1CF01C67D0F}"/>
          </ac:spMkLst>
        </pc:spChg>
        <pc:spChg chg="mod topLvl">
          <ac:chgData name="John Lonergan" userId="db8094ce4aaa691d" providerId="LiveId" clId="{BA4ACA66-6369-4585-9120-0FC34E2B4B29}" dt="2020-09-03T21:58:58.188" v="3679" actId="20577"/>
          <ac:spMkLst>
            <pc:docMk/>
            <pc:sldMk cId="4133408990" sldId="258"/>
            <ac:spMk id="19" creationId="{F32FB775-B8F0-4868-94EA-416F49507040}"/>
          </ac:spMkLst>
        </pc:spChg>
        <pc:spChg chg="del mod topLvl">
          <ac:chgData name="John Lonergan" userId="db8094ce4aaa691d" providerId="LiveId" clId="{BA4ACA66-6369-4585-9120-0FC34E2B4B29}" dt="2020-09-03T21:59:03.451" v="3680" actId="478"/>
          <ac:spMkLst>
            <pc:docMk/>
            <pc:sldMk cId="4133408990" sldId="258"/>
            <ac:spMk id="22" creationId="{1650F49D-5169-4A5E-8E8B-18D09AB9CED7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24" creationId="{40854B18-7D55-4AC7-994C-BA66C17C3E28}"/>
          </ac:spMkLst>
        </pc:spChg>
        <pc:spChg chg="del mod topLvl">
          <ac:chgData name="John Lonergan" userId="db8094ce4aaa691d" providerId="LiveId" clId="{BA4ACA66-6369-4585-9120-0FC34E2B4B29}" dt="2020-09-03T21:55:47.765" v="3221" actId="478"/>
          <ac:spMkLst>
            <pc:docMk/>
            <pc:sldMk cId="4133408990" sldId="258"/>
            <ac:spMk id="25" creationId="{1E01EA18-4AB3-4F7B-B72C-FFBC4BAB68D9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35" creationId="{E9650CE9-430F-41AE-B93B-819D07D68B33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50" creationId="{B75A432E-3800-4000-B451-570D10C1BAFA}"/>
          </ac:spMkLst>
        </pc:spChg>
        <pc:spChg chg="del mod topLvl">
          <ac:chgData name="John Lonergan" userId="db8094ce4aaa691d" providerId="LiveId" clId="{BA4ACA66-6369-4585-9120-0FC34E2B4B29}" dt="2020-09-03T21:59:08.616" v="3681" actId="478"/>
          <ac:spMkLst>
            <pc:docMk/>
            <pc:sldMk cId="4133408990" sldId="258"/>
            <ac:spMk id="56" creationId="{14265D3A-8103-4ABA-93B5-60F335A44682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58" creationId="{14C318E0-A3E7-41B8-894D-3A4C7F448AE9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61" creationId="{EDB627E5-7E63-486A-9D56-8A853738943B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64" creationId="{C0BF82F4-F41D-451F-89D8-396C8C2E9A60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72" creationId="{F3347633-8D75-4307-BC7A-064EEEDB53AE}"/>
          </ac:spMkLst>
        </pc:spChg>
        <pc:spChg chg="mod topLvl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76" creationId="{967FABE3-BF97-4BD8-9D8F-8506E0E603FF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87" creationId="{8CB33466-ABBF-43B9-BD92-EFF5168E9134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89" creationId="{07B3EC8F-77B8-4947-88E4-CF7D4E88BBBC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1" creationId="{AF8EA843-4ED1-42A0-96FB-D2FF399F3533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3" creationId="{DEC74A1D-2682-4D12-965A-9D317F6CA966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5" creationId="{128627C5-7F24-4F89-BE8D-8978DE28DD2D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7" creationId="{8F63679D-D8B1-4B3A-9677-68449CDD586B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9" creationId="{6A43FD58-C752-42A5-A2B9-12B689CC0E1E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101" creationId="{1FE1A600-0D2B-4C48-8A5A-4AE0B815F527}"/>
          </ac:spMkLst>
        </pc:spChg>
        <pc:spChg chg="del mod topLvl">
          <ac:chgData name="John Lonergan" userId="db8094ce4aaa691d" providerId="LiveId" clId="{BA4ACA66-6369-4585-9120-0FC34E2B4B29}" dt="2020-09-03T21:56:12.687" v="3250" actId="478"/>
          <ac:spMkLst>
            <pc:docMk/>
            <pc:sldMk cId="4133408990" sldId="258"/>
            <ac:spMk id="105" creationId="{F1FBAF35-9E08-42CF-8DA5-984DC7DD9B8E}"/>
          </ac:spMkLst>
        </pc:spChg>
        <pc:spChg chg="del mod topLvl">
          <ac:chgData name="John Lonergan" userId="db8094ce4aaa691d" providerId="LiveId" clId="{BA4ACA66-6369-4585-9120-0FC34E2B4B29}" dt="2020-09-03T21:56:07.291" v="3249" actId="478"/>
          <ac:spMkLst>
            <pc:docMk/>
            <pc:sldMk cId="4133408990" sldId="258"/>
            <ac:spMk id="124" creationId="{F5008A08-20BB-43F3-BC4A-8D782AF68A09}"/>
          </ac:spMkLst>
        </pc:spChg>
        <pc:spChg chg="del mod topLvl">
          <ac:chgData name="John Lonergan" userId="db8094ce4aaa691d" providerId="LiveId" clId="{BA4ACA66-6369-4585-9120-0FC34E2B4B29}" dt="2020-09-03T21:56:22.687" v="3253" actId="478"/>
          <ac:spMkLst>
            <pc:docMk/>
            <pc:sldMk cId="4133408990" sldId="258"/>
            <ac:spMk id="126" creationId="{B7A08EF8-112D-4CAB-AFE8-2982C0A253B1}"/>
          </ac:spMkLst>
        </pc:spChg>
        <pc:spChg chg="mod topLvl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151" creationId="{2288052E-DAE4-44CA-B05E-F2B7539760CE}"/>
          </ac:spMkLst>
        </pc:spChg>
        <pc:grpChg chg="add del mod">
          <ac:chgData name="John Lonergan" userId="db8094ce4aaa691d" providerId="LiveId" clId="{BA4ACA66-6369-4585-9120-0FC34E2B4B29}" dt="2020-09-03T21:55:15.466" v="3198" actId="165"/>
          <ac:grpSpMkLst>
            <pc:docMk/>
            <pc:sldMk cId="4133408990" sldId="258"/>
            <ac:grpSpMk id="4" creationId="{577CE244-3AAB-430F-A05B-EA41925C74F7}"/>
          </ac:grpSpMkLst>
        </pc:grpChg>
        <pc:grpChg chg="add del mod">
          <ac:chgData name="John Lonergan" userId="db8094ce4aaa691d" providerId="LiveId" clId="{BA4ACA66-6369-4585-9120-0FC34E2B4B29}" dt="2020-09-03T22:03:51.642" v="3754" actId="478"/>
          <ac:grpSpMkLst>
            <pc:docMk/>
            <pc:sldMk cId="4133408990" sldId="258"/>
            <ac:grpSpMk id="6" creationId="{76B9C78B-0AC1-4A11-A0C4-BE9060002853}"/>
          </ac:grpSpMkLst>
        </pc:grpChg>
        <pc:grpChg chg="add del mod">
          <ac:chgData name="John Lonergan" userId="db8094ce4aaa691d" providerId="LiveId" clId="{BA4ACA66-6369-4585-9120-0FC34E2B4B29}" dt="2020-09-03T21:59:03.451" v="3680" actId="478"/>
          <ac:grpSpMkLst>
            <pc:docMk/>
            <pc:sldMk cId="4133408990" sldId="258"/>
            <ac:grpSpMk id="7" creationId="{50255FA1-07FF-4B1B-845D-35C1DE795F0E}"/>
          </ac:grpSpMkLst>
        </pc:grpChg>
        <pc:grpChg chg="add del mod">
          <ac:chgData name="John Lonergan" userId="db8094ce4aaa691d" providerId="LiveId" clId="{BA4ACA66-6369-4585-9120-0FC34E2B4B29}" dt="2020-09-03T21:59:08.616" v="3681" actId="478"/>
          <ac:grpSpMkLst>
            <pc:docMk/>
            <pc:sldMk cId="4133408990" sldId="258"/>
            <ac:grpSpMk id="54" creationId="{E0F4766D-045D-429D-BF36-62D1DFD9EFE5}"/>
          </ac:grpSpMkLst>
        </pc:grpChg>
        <pc:picChg chg="add mod ord">
          <ac:chgData name="John Lonergan" userId="db8094ce4aaa691d" providerId="LiveId" clId="{BA4ACA66-6369-4585-9120-0FC34E2B4B29}" dt="2020-09-03T22:15:21.973" v="4439" actId="1038"/>
          <ac:picMkLst>
            <pc:docMk/>
            <pc:sldMk cId="4133408990" sldId="258"/>
            <ac:picMk id="12" creationId="{31E06411-4E38-4301-AEB0-8C4117BDDF53}"/>
          </ac:picMkLst>
        </pc:picChg>
        <pc:cxnChg chg="add del">
          <ac:chgData name="John Lonergan" userId="db8094ce4aaa691d" providerId="LiveId" clId="{BA4ACA66-6369-4585-9120-0FC34E2B4B29}" dt="2020-09-07T01:08:37.963" v="6772" actId="21"/>
          <ac:cxnSpMkLst>
            <pc:docMk/>
            <pc:sldMk cId="4133408990" sldId="258"/>
            <ac:cxnSpMk id="3" creationId="{F878870A-375C-4D4B-AAB4-5513CE344040}"/>
          </ac:cxnSpMkLst>
        </pc:cxnChg>
        <pc:cxnChg chg="add mod">
          <ac:chgData name="John Lonergan" userId="db8094ce4aaa691d" providerId="LiveId" clId="{BA4ACA66-6369-4585-9120-0FC34E2B4B29}" dt="2020-09-07T01:12:27.112" v="7024" actId="692"/>
          <ac:cxnSpMkLst>
            <pc:docMk/>
            <pc:sldMk cId="4133408990" sldId="258"/>
            <ac:cxnSpMk id="5" creationId="{18F44CCE-D570-4E60-9240-7F120A8E33DE}"/>
          </ac:cxnSpMkLst>
        </pc:cxnChg>
        <pc:cxnChg chg="mod topLvl">
          <ac:chgData name="John Lonergan" userId="db8094ce4aaa691d" providerId="LiveId" clId="{BA4ACA66-6369-4585-9120-0FC34E2B4B29}" dt="2020-09-03T21:55:19.281" v="3199" actId="164"/>
          <ac:cxnSpMkLst>
            <pc:docMk/>
            <pc:sldMk cId="4133408990" sldId="258"/>
            <ac:cxnSpMk id="14" creationId="{5D1AF9B4-FF57-4CEB-815A-7911B09DB2DB}"/>
          </ac:cxnSpMkLst>
        </pc:cxnChg>
        <pc:cxnChg chg="add mod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15" creationId="{A343160B-00FA-40AE-9B27-58689391D070}"/>
          </ac:cxnSpMkLst>
        </pc:cxnChg>
        <pc:cxnChg chg="add mod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18" creationId="{289C5EC9-C5F1-4AB0-8C61-AD73CC7F5E74}"/>
          </ac:cxnSpMkLst>
        </pc:cxnChg>
        <pc:cxnChg chg="mod topLvl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20" creationId="{54E30015-FB0B-4D10-83BB-FFF5F3929C25}"/>
          </ac:cxnSpMkLst>
        </pc:cxnChg>
        <pc:cxnChg chg="del mod topLvl">
          <ac:chgData name="John Lonergan" userId="db8094ce4aaa691d" providerId="LiveId" clId="{BA4ACA66-6369-4585-9120-0FC34E2B4B29}" dt="2020-09-03T21:55:44.991" v="3220" actId="478"/>
          <ac:cxnSpMkLst>
            <pc:docMk/>
            <pc:sldMk cId="4133408990" sldId="258"/>
            <ac:cxnSpMk id="23" creationId="{4D87F9C3-FECA-43F4-9598-43950787222E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29" creationId="{781021F5-D7DC-4DC8-9CF2-3580EDB6241D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32" creationId="{59EA6809-86B0-4766-A792-BAE556321BFF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41" creationId="{868C9338-B4AE-44FA-AB4F-0FE72D0E16FA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45" creationId="{1D95CD84-986D-49A2-93BB-CAD9E346E1BA}"/>
          </ac:cxnSpMkLst>
        </pc:cxnChg>
        <pc:cxnChg chg="mod topLvl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55" creationId="{E78BCBD0-2664-42D2-9479-2715ED238CA6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77" creationId="{717AB4E8-3FA0-40E5-92B1-25735FA3FDF7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0" creationId="{0B396526-4139-4A54-B275-5243FB12A365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4" creationId="{12759352-9BC8-45D4-AF33-444C51A26B0E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5" creationId="{84B04987-1E98-4775-8A7C-062EA9DEB58F}"/>
          </ac:cxnSpMkLst>
        </pc:cxnChg>
        <pc:cxnChg chg="del mod topLvl">
          <ac:chgData name="John Lonergan" userId="db8094ce4aaa691d" providerId="LiveId" clId="{BA4ACA66-6369-4585-9120-0FC34E2B4B29}" dt="2020-09-03T21:56:16.037" v="3251" actId="478"/>
          <ac:cxnSpMkLst>
            <pc:docMk/>
            <pc:sldMk cId="4133408990" sldId="258"/>
            <ac:cxnSpMk id="103" creationId="{1B08115A-4B92-45EC-ADC2-2668B5711DFA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06" creationId="{B53E3093-8F09-425A-9560-C7BC4BD95D33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09" creationId="{8A0D21E2-451E-4236-AECE-15434C9C75FA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18" creationId="{F5635156-2239-4345-9ACA-9BF0CE5C11BC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22" creationId="{04024DD2-8575-4754-B178-E2B5019F724D}"/>
          </ac:cxnSpMkLst>
        </pc:cxnChg>
        <pc:cxnChg chg="del mod topLvl">
          <ac:chgData name="John Lonergan" userId="db8094ce4aaa691d" providerId="LiveId" clId="{BA4ACA66-6369-4585-9120-0FC34E2B4B29}" dt="2020-09-03T21:56:05.014" v="3248" actId="478"/>
          <ac:cxnSpMkLst>
            <pc:docMk/>
            <pc:sldMk cId="4133408990" sldId="258"/>
            <ac:cxnSpMk id="123" creationId="{D08947F2-2AD9-453E-BDA2-1407B64BB927}"/>
          </ac:cxnSpMkLst>
        </pc:cxnChg>
        <pc:cxnChg chg="del mod topLvl">
          <ac:chgData name="John Lonergan" userId="db8094ce4aaa691d" providerId="LiveId" clId="{BA4ACA66-6369-4585-9120-0FC34E2B4B29}" dt="2020-09-03T21:56:19.062" v="3252" actId="478"/>
          <ac:cxnSpMkLst>
            <pc:docMk/>
            <pc:sldMk cId="4133408990" sldId="258"/>
            <ac:cxnSpMk id="125" creationId="{D4A2075D-079A-48E2-8941-1C16C7B9F9C3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28" creationId="{94A78BB0-8EBF-4986-BD97-84D0490023C2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30" creationId="{78D34B2F-F818-424F-9100-4F4166E3DF9B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40" creationId="{C0EC45DF-4ABF-434C-8D05-E608E8DEF53C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42" creationId="{A6D21F9E-6867-4D6E-89F6-EE49C1EE3DEE}"/>
          </ac:cxnSpMkLst>
        </pc:cxnChg>
      </pc:sldChg>
      <pc:sldChg chg="addSp modSp add mod">
        <pc:chgData name="John Lonergan" userId="db8094ce4aaa691d" providerId="LiveId" clId="{BA4ACA66-6369-4585-9120-0FC34E2B4B29}" dt="2020-09-07T01:16:56.595" v="7106" actId="20577"/>
        <pc:sldMkLst>
          <pc:docMk/>
          <pc:sldMk cId="36380639" sldId="259"/>
        </pc:sldMkLst>
        <pc:spChg chg="add mod">
          <ac:chgData name="John Lonergan" userId="db8094ce4aaa691d" providerId="LiveId" clId="{BA4ACA66-6369-4585-9120-0FC34E2B4B29}" dt="2020-09-07T01:09:53.300" v="6959" actId="14100"/>
          <ac:spMkLst>
            <pc:docMk/>
            <pc:sldMk cId="36380639" sldId="259"/>
            <ac:spMk id="2" creationId="{B289C220-77C8-4FE0-BBEF-928F2A62B294}"/>
          </ac:spMkLst>
        </pc:spChg>
        <pc:spChg chg="add mod">
          <ac:chgData name="John Lonergan" userId="db8094ce4aaa691d" providerId="LiveId" clId="{BA4ACA66-6369-4585-9120-0FC34E2B4B29}" dt="2020-09-07T01:16:56.595" v="7106" actId="20577"/>
          <ac:spMkLst>
            <pc:docMk/>
            <pc:sldMk cId="36380639" sldId="259"/>
            <ac:spMk id="3" creationId="{84AC590E-0969-4E6E-AEE4-7B94D5C2E4B9}"/>
          </ac:spMkLst>
        </pc:spChg>
        <pc:spChg chg="add mod">
          <ac:chgData name="John Lonergan" userId="db8094ce4aaa691d" providerId="LiveId" clId="{BA4ACA66-6369-4585-9120-0FC34E2B4B29}" dt="2020-09-07T01:11:46.655" v="7008" actId="14100"/>
          <ac:spMkLst>
            <pc:docMk/>
            <pc:sldMk cId="36380639" sldId="259"/>
            <ac:spMk id="22" creationId="{6E93720B-2B40-47A4-B603-C0513E6B4703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24" creationId="{40854B18-7D55-4AC7-994C-BA66C17C3E28}"/>
          </ac:spMkLst>
        </pc:spChg>
        <pc:spChg chg="add mod">
          <ac:chgData name="John Lonergan" userId="db8094ce4aaa691d" providerId="LiveId" clId="{BA4ACA66-6369-4585-9120-0FC34E2B4B29}" dt="2020-09-07T01:11:35.595" v="7005" actId="255"/>
          <ac:spMkLst>
            <pc:docMk/>
            <pc:sldMk cId="36380639" sldId="259"/>
            <ac:spMk id="30" creationId="{7A8DC9B4-CE75-4E0A-ADA8-61C70EC709CE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35" creationId="{E9650CE9-430F-41AE-B93B-819D07D68B33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58" creationId="{14C318E0-A3E7-41B8-894D-3A4C7F448AE9}"/>
          </ac:spMkLst>
        </pc:spChg>
        <pc:spChg chg="mod">
          <ac:chgData name="John Lonergan" userId="db8094ce4aaa691d" providerId="LiveId" clId="{BA4ACA66-6369-4585-9120-0FC34E2B4B29}" dt="2020-09-03T22:15:47.584" v="4444" actId="21"/>
          <ac:spMkLst>
            <pc:docMk/>
            <pc:sldMk cId="36380639" sldId="259"/>
            <ac:spMk id="72" creationId="{F3347633-8D75-4307-BC7A-064EEEDB53AE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76" creationId="{967FABE3-BF97-4BD8-9D8F-8506E0E603FF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151" creationId="{2288052E-DAE4-44CA-B05E-F2B7539760CE}"/>
          </ac:spMkLst>
        </pc:spChg>
        <pc:grpChg chg="add mod">
          <ac:chgData name="John Lonergan" userId="db8094ce4aaa691d" providerId="LiveId" clId="{BA4ACA66-6369-4585-9120-0FC34E2B4B29}" dt="2020-09-07T01:14:57.364" v="7064" actId="14100"/>
          <ac:grpSpMkLst>
            <pc:docMk/>
            <pc:sldMk cId="36380639" sldId="259"/>
            <ac:grpSpMk id="14" creationId="{1AEC1DBA-08F9-4821-A3FD-BE2A20F00673}"/>
          </ac:grpSpMkLst>
        </pc:grpChg>
        <pc:picChg chg="mod">
          <ac:chgData name="John Lonergan" userId="db8094ce4aaa691d" providerId="LiveId" clId="{BA4ACA66-6369-4585-9120-0FC34E2B4B29}" dt="2020-09-03T22:15:06.272" v="4400" actId="1038"/>
          <ac:picMkLst>
            <pc:docMk/>
            <pc:sldMk cId="36380639" sldId="259"/>
            <ac:picMk id="12" creationId="{31E06411-4E38-4301-AEB0-8C4117BDDF53}"/>
          </ac:picMkLst>
        </pc:picChg>
        <pc:cxnChg chg="add mod">
          <ac:chgData name="John Lonergan" userId="db8094ce4aaa691d" providerId="LiveId" clId="{BA4ACA66-6369-4585-9120-0FC34E2B4B29}" dt="2020-09-07T01:14:45.254" v="7061" actId="692"/>
          <ac:cxnSpMkLst>
            <pc:docMk/>
            <pc:sldMk cId="36380639" sldId="259"/>
            <ac:cxnSpMk id="7" creationId="{E290E8E7-355E-484E-9E55-62F0A4765BA6}"/>
          </ac:cxnSpMkLst>
        </pc:cxnChg>
        <pc:cxnChg chg="add mod">
          <ac:chgData name="John Lonergan" userId="db8094ce4aaa691d" providerId="LiveId" clId="{BA4ACA66-6369-4585-9120-0FC34E2B4B29}" dt="2020-09-07T01:14:45.254" v="7061" actId="692"/>
          <ac:cxnSpMkLst>
            <pc:docMk/>
            <pc:sldMk cId="36380639" sldId="259"/>
            <ac:cxnSpMk id="13" creationId="{918FF9A7-7DC9-46A0-8D5F-A80996B43172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15" creationId="{A343160B-00FA-40AE-9B27-58689391D070}"/>
          </ac:cxnSpMkLst>
        </pc:cxnChg>
        <pc:cxnChg chg="mod">
          <ac:chgData name="John Lonergan" userId="db8094ce4aaa691d" providerId="LiveId" clId="{BA4ACA66-6369-4585-9120-0FC34E2B4B29}" dt="2020-09-03T22:16:16.214" v="4456" actId="14100"/>
          <ac:cxnSpMkLst>
            <pc:docMk/>
            <pc:sldMk cId="36380639" sldId="259"/>
            <ac:cxnSpMk id="18" creationId="{289C5EC9-C5F1-4AB0-8C61-AD73CC7F5E74}"/>
          </ac:cxnSpMkLst>
        </pc:cxnChg>
        <pc:cxnChg chg="add 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19" creationId="{2F5C230B-9E50-43DC-9FA7-A3C2192CC298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20" creationId="{54E30015-FB0B-4D10-83BB-FFF5F3929C25}"/>
          </ac:cxnSpMkLst>
        </pc:cxnChg>
        <pc:cxnChg chg="add mod">
          <ac:chgData name="John Lonergan" userId="db8094ce4aaa691d" providerId="LiveId" clId="{BA4ACA66-6369-4585-9120-0FC34E2B4B29}" dt="2020-09-07T01:11:58.605" v="7013" actId="692"/>
          <ac:cxnSpMkLst>
            <pc:docMk/>
            <pc:sldMk cId="36380639" sldId="259"/>
            <ac:cxnSpMk id="21" creationId="{D6579ECE-5779-41A7-AC1C-1BEC199A75C0}"/>
          </ac:cxnSpMkLst>
        </pc:cxnChg>
        <pc:cxnChg chg="add mod">
          <ac:chgData name="John Lonergan" userId="db8094ce4aaa691d" providerId="LiveId" clId="{BA4ACA66-6369-4585-9120-0FC34E2B4B29}" dt="2020-09-03T22:16:20.080" v="4457" actId="1076"/>
          <ac:cxnSpMkLst>
            <pc:docMk/>
            <pc:sldMk cId="36380639" sldId="259"/>
            <ac:cxnSpMk id="26" creationId="{EB8CBA77-A7F7-4620-A40F-BA21808A05B6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55" creationId="{E78BCBD0-2664-42D2-9479-2715ED238CA6}"/>
          </ac:cxnSpMkLst>
        </pc:cxnChg>
      </pc:sldChg>
      <pc:sldChg chg="addSp delSp modSp new mod ord">
        <pc:chgData name="John Lonergan" userId="db8094ce4aaa691d" providerId="LiveId" clId="{BA4ACA66-6369-4585-9120-0FC34E2B4B29}" dt="2020-09-06T23:17:37.126" v="6770" actId="20577"/>
        <pc:sldMkLst>
          <pc:docMk/>
          <pc:sldMk cId="4162593455" sldId="260"/>
        </pc:sldMkLst>
        <pc:spChg chg="del">
          <ac:chgData name="John Lonergan" userId="db8094ce4aaa691d" providerId="LiveId" clId="{BA4ACA66-6369-4585-9120-0FC34E2B4B29}" dt="2020-09-06T22:03:32.874" v="4481" actId="478"/>
          <ac:spMkLst>
            <pc:docMk/>
            <pc:sldMk cId="4162593455" sldId="260"/>
            <ac:spMk id="2" creationId="{2BF0DDC6-2DF5-47AE-AF75-B4C3DDEC7C7D}"/>
          </ac:spMkLst>
        </pc:spChg>
        <pc:spChg chg="del">
          <ac:chgData name="John Lonergan" userId="db8094ce4aaa691d" providerId="LiveId" clId="{BA4ACA66-6369-4585-9120-0FC34E2B4B29}" dt="2020-09-06T22:03:32.874" v="4481" actId="478"/>
          <ac:spMkLst>
            <pc:docMk/>
            <pc:sldMk cId="4162593455" sldId="260"/>
            <ac:spMk id="3" creationId="{5D07AA95-3F8D-4275-BB86-3BB859C5D7F9}"/>
          </ac:spMkLst>
        </pc:spChg>
        <pc:spChg chg="add mod topLvl">
          <ac:chgData name="John Lonergan" userId="db8094ce4aaa691d" providerId="LiveId" clId="{BA4ACA66-6369-4585-9120-0FC34E2B4B29}" dt="2020-09-06T22:38:53.933" v="6540" actId="20577"/>
          <ac:spMkLst>
            <pc:docMk/>
            <pc:sldMk cId="4162593455" sldId="260"/>
            <ac:spMk id="4" creationId="{B8422006-8D36-47D2-A096-E467290D7392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5" creationId="{DE79F92C-919F-47A4-94D8-4B42FB1F4E34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6" creationId="{588174AD-F0F9-41EA-91F6-029C17541919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7" creationId="{878F90A5-7041-4CB2-A5F9-40820579D156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8" creationId="{32F5B15B-9E7C-49F7-958F-3CC4A12BF9EF}"/>
          </ac:spMkLst>
        </pc:spChg>
        <pc:spChg chg="add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10" creationId="{223ECEBE-3FE4-44FD-B81D-2FE9E42602AF}"/>
          </ac:spMkLst>
        </pc:spChg>
        <pc:spChg chg="add mod topLvl">
          <ac:chgData name="John Lonergan" userId="db8094ce4aaa691d" providerId="LiveId" clId="{BA4ACA66-6369-4585-9120-0FC34E2B4B29}" dt="2020-09-06T22:35:15.584" v="6471" actId="164"/>
          <ac:spMkLst>
            <pc:docMk/>
            <pc:sldMk cId="4162593455" sldId="260"/>
            <ac:spMk id="12" creationId="{F4B7A4B9-862B-4C26-8416-4A5A73BD60B1}"/>
          </ac:spMkLst>
        </pc:spChg>
        <pc:spChg chg="add mod topLvl">
          <ac:chgData name="John Lonergan" userId="db8094ce4aaa691d" providerId="LiveId" clId="{BA4ACA66-6369-4585-9120-0FC34E2B4B29}" dt="2020-09-06T22:35:15.584" v="6471" actId="164"/>
          <ac:spMkLst>
            <pc:docMk/>
            <pc:sldMk cId="4162593455" sldId="260"/>
            <ac:spMk id="14" creationId="{B1BFC12F-0142-4655-9CA5-4DDE6E707D9E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19" creationId="{AA234647-7FD1-42EC-900E-F9E56C86A1FD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0" creationId="{B1B5AA15-89DA-402B-B42B-BAD173266715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1" creationId="{4E35ED98-0A26-43E0-9485-391711C4115C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6" creationId="{65E5464A-3333-4FB9-9BB0-652C0A44D0F1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7" creationId="{4CC93F9F-FA00-41AB-BA03-BF931C4EF43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8" creationId="{CAFE8E8A-9CFF-4C84-AB1F-E572E4C89C4D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9" creationId="{7A6F7C5C-5B9A-4DF1-A46A-E71F9AE22A43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0" creationId="{437A066C-8E11-4113-9C5E-8E0788C04875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1" creationId="{330CDC68-6C4B-4227-9D36-360591E87D7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2" creationId="{3A626366-FCE7-4E37-8F7C-8138DC09868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3" creationId="{F73750B9-538B-4A65-A813-94DDE3FF33CD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35" creationId="{6E1FD5A8-0C72-4C98-BDC1-E63A1F5F4E1A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41" creationId="{C6DDF92F-6A2E-41D6-805B-7E836621C17C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43" creationId="{7CD1E06D-9B8E-4E7E-824B-D0F034808224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48" creationId="{48B50263-2832-402D-9E3B-9A27819966E6}"/>
          </ac:spMkLst>
        </pc:spChg>
        <pc:spChg chg="add mod">
          <ac:chgData name="John Lonergan" userId="db8094ce4aaa691d" providerId="LiveId" clId="{BA4ACA66-6369-4585-9120-0FC34E2B4B29}" dt="2020-09-06T22:35:10.989" v="6470" actId="1038"/>
          <ac:spMkLst>
            <pc:docMk/>
            <pc:sldMk cId="4162593455" sldId="260"/>
            <ac:spMk id="53" creationId="{8087189A-E4B3-4135-B5F6-0C2CDE1C34D1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4" creationId="{C4324722-C004-4577-BAB7-4D279E24E198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7" creationId="{4B461EDF-F51D-426E-86C6-7EBECAB470B2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9" creationId="{D598D8F7-1028-40F8-9199-125282E08539}"/>
          </ac:spMkLst>
        </pc:spChg>
        <pc:spChg chg="add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0" creationId="{423065EE-30A0-4C10-B37C-5F008DF38D8A}"/>
          </ac:spMkLst>
        </pc:spChg>
        <pc:spChg chg="add del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1" creationId="{C106FF5F-42C8-41C4-9660-D7C5D88EB9CB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2" creationId="{93A78C84-D58E-4403-A410-B6DC8B1AC20D}"/>
          </ac:spMkLst>
        </pc:spChg>
        <pc:spChg chg="add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6" creationId="{78D22030-D345-4EEE-AF14-B096FF06E6AE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7" creationId="{AAFAE2E5-27BD-4ACB-BB46-F030F7C5D5C3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78" creationId="{DF82AF27-058C-4807-A081-DB07B5BF2547}"/>
          </ac:spMkLst>
        </pc:spChg>
        <pc:spChg chg="add del mod">
          <ac:chgData name="John Lonergan" userId="db8094ce4aaa691d" providerId="LiveId" clId="{BA4ACA66-6369-4585-9120-0FC34E2B4B29}" dt="2020-09-06T22:30:47.078" v="6111" actId="478"/>
          <ac:spMkLst>
            <pc:docMk/>
            <pc:sldMk cId="4162593455" sldId="260"/>
            <ac:spMk id="80" creationId="{2D13403B-7001-45BE-B8D4-E7531A426968}"/>
          </ac:spMkLst>
        </pc:spChg>
        <pc:spChg chg="add del mod">
          <ac:chgData name="John Lonergan" userId="db8094ce4aaa691d" providerId="LiveId" clId="{BA4ACA66-6369-4585-9120-0FC34E2B4B29}" dt="2020-09-06T22:32:15.302" v="6168" actId="478"/>
          <ac:spMkLst>
            <pc:docMk/>
            <pc:sldMk cId="4162593455" sldId="260"/>
            <ac:spMk id="82" creationId="{A6C18F9E-CDBB-4FB4-A6B8-834BCD61B27C}"/>
          </ac:spMkLst>
        </pc:spChg>
        <pc:spChg chg="add del mod">
          <ac:chgData name="John Lonergan" userId="db8094ce4aaa691d" providerId="LiveId" clId="{BA4ACA66-6369-4585-9120-0FC34E2B4B29}" dt="2020-09-06T22:35:00.065" v="6449" actId="1037"/>
          <ac:spMkLst>
            <pc:docMk/>
            <pc:sldMk cId="4162593455" sldId="260"/>
            <ac:spMk id="84" creationId="{D014ACDB-839B-4F26-B70A-484BCE220094}"/>
          </ac:spMkLst>
        </pc:spChg>
        <pc:spChg chg="add del mod">
          <ac:chgData name="John Lonergan" userId="db8094ce4aaa691d" providerId="LiveId" clId="{BA4ACA66-6369-4585-9120-0FC34E2B4B29}" dt="2020-09-06T22:29:13.742" v="5990" actId="478"/>
          <ac:spMkLst>
            <pc:docMk/>
            <pc:sldMk cId="4162593455" sldId="260"/>
            <ac:spMk id="86" creationId="{8E435020-4F43-4B31-9790-34BE36C5D9F9}"/>
          </ac:spMkLst>
        </pc:spChg>
        <pc:spChg chg="add mod">
          <ac:chgData name="John Lonergan" userId="db8094ce4aaa691d" providerId="LiveId" clId="{BA4ACA66-6369-4585-9120-0FC34E2B4B29}" dt="2020-09-06T22:29:50.466" v="6068" actId="164"/>
          <ac:spMkLst>
            <pc:docMk/>
            <pc:sldMk cId="4162593455" sldId="260"/>
            <ac:spMk id="88" creationId="{5A525507-6D9D-42A5-A62F-DBD721C62BC8}"/>
          </ac:spMkLst>
        </pc:spChg>
        <pc:spChg chg="add del">
          <ac:chgData name="John Lonergan" userId="db8094ce4aaa691d" providerId="LiveId" clId="{BA4ACA66-6369-4585-9120-0FC34E2B4B29}" dt="2020-09-06T22:30:44.100" v="6110" actId="478"/>
          <ac:spMkLst>
            <pc:docMk/>
            <pc:sldMk cId="4162593455" sldId="260"/>
            <ac:spMk id="90" creationId="{B31AEDE2-1A37-42D9-83F7-F8CBCC15FE34}"/>
          </ac:spMkLst>
        </pc:spChg>
        <pc:spChg chg="add mod">
          <ac:chgData name="John Lonergan" userId="db8094ce4aaa691d" providerId="LiveId" clId="{BA4ACA66-6369-4585-9120-0FC34E2B4B29}" dt="2020-09-06T22:30:13.628" v="6109" actId="1037"/>
          <ac:spMkLst>
            <pc:docMk/>
            <pc:sldMk cId="4162593455" sldId="260"/>
            <ac:spMk id="92" creationId="{67326640-AD1D-4CD8-9816-7D66707F2AD9}"/>
          </ac:spMkLst>
        </pc:spChg>
        <pc:spChg chg="add mod">
          <ac:chgData name="John Lonergan" userId="db8094ce4aaa691d" providerId="LiveId" clId="{BA4ACA66-6369-4585-9120-0FC34E2B4B29}" dt="2020-09-06T22:35:05.330" v="6459" actId="1038"/>
          <ac:spMkLst>
            <pc:docMk/>
            <pc:sldMk cId="4162593455" sldId="260"/>
            <ac:spMk id="95" creationId="{C46C0477-0A3D-492F-B2E6-2381E8113626}"/>
          </ac:spMkLst>
        </pc:spChg>
        <pc:spChg chg="add del mod">
          <ac:chgData name="John Lonergan" userId="db8094ce4aaa691d" providerId="LiveId" clId="{BA4ACA66-6369-4585-9120-0FC34E2B4B29}" dt="2020-09-06T22:33:31.747" v="6313" actId="478"/>
          <ac:spMkLst>
            <pc:docMk/>
            <pc:sldMk cId="4162593455" sldId="260"/>
            <ac:spMk id="97" creationId="{D44428DC-AC16-4DCE-BBBE-82E1A5A3423C}"/>
          </ac:spMkLst>
        </pc:spChg>
        <pc:spChg chg="add mod">
          <ac:chgData name="John Lonergan" userId="db8094ce4aaa691d" providerId="LiveId" clId="{BA4ACA66-6369-4585-9120-0FC34E2B4B29}" dt="2020-09-06T22:35:00.065" v="6449" actId="1037"/>
          <ac:spMkLst>
            <pc:docMk/>
            <pc:sldMk cId="4162593455" sldId="260"/>
            <ac:spMk id="99" creationId="{5439E211-1076-4D21-BF87-1E5A803A856F}"/>
          </ac:spMkLst>
        </pc:spChg>
        <pc:spChg chg="add mod">
          <ac:chgData name="John Lonergan" userId="db8094ce4aaa691d" providerId="LiveId" clId="{BA4ACA66-6369-4585-9120-0FC34E2B4B29}" dt="2020-09-06T23:17:37.126" v="6770" actId="20577"/>
          <ac:spMkLst>
            <pc:docMk/>
            <pc:sldMk cId="4162593455" sldId="260"/>
            <ac:spMk id="103" creationId="{1ACB478D-2310-4EF1-91C2-D8CF9F05F171}"/>
          </ac:spMkLst>
        </pc:spChg>
        <pc:spChg chg="add mod">
          <ac:chgData name="John Lonergan" userId="db8094ce4aaa691d" providerId="LiveId" clId="{BA4ACA66-6369-4585-9120-0FC34E2B4B29}" dt="2020-09-06T23:17:36.669" v="6769" actId="20577"/>
          <ac:spMkLst>
            <pc:docMk/>
            <pc:sldMk cId="4162593455" sldId="260"/>
            <ac:spMk id="105" creationId="{0258B4C9-0752-4FAA-9203-A17DF4CE65EB}"/>
          </ac:spMkLst>
        </pc:spChg>
        <pc:spChg chg="add mod">
          <ac:chgData name="John Lonergan" userId="db8094ce4aaa691d" providerId="LiveId" clId="{BA4ACA66-6369-4585-9120-0FC34E2B4B29}" dt="2020-09-06T23:17:35.465" v="6766" actId="20577"/>
          <ac:spMkLst>
            <pc:docMk/>
            <pc:sldMk cId="4162593455" sldId="260"/>
            <ac:spMk id="107" creationId="{BB112329-0855-4675-AE86-68141C8182D3}"/>
          </ac:spMkLst>
        </pc:spChg>
        <pc:spChg chg="add mod">
          <ac:chgData name="John Lonergan" userId="db8094ce4aaa691d" providerId="LiveId" clId="{BA4ACA66-6369-4585-9120-0FC34E2B4B29}" dt="2020-09-06T23:17:34.863" v="6765" actId="20577"/>
          <ac:spMkLst>
            <pc:docMk/>
            <pc:sldMk cId="4162593455" sldId="260"/>
            <ac:spMk id="109" creationId="{96CDC182-6DE4-4155-BEB9-F53F670A5643}"/>
          </ac:spMkLst>
        </pc:spChg>
        <pc:spChg chg="add del">
          <ac:chgData name="John Lonergan" userId="db8094ce4aaa691d" providerId="LiveId" clId="{BA4ACA66-6369-4585-9120-0FC34E2B4B29}" dt="2020-09-06T22:39:45.284" v="6542" actId="22"/>
          <ac:spMkLst>
            <pc:docMk/>
            <pc:sldMk cId="4162593455" sldId="260"/>
            <ac:spMk id="111" creationId="{AEBA23BE-E707-4B74-B84A-F1E1691F74EA}"/>
          </ac:spMkLst>
        </pc:spChg>
        <pc:spChg chg="add mod">
          <ac:chgData name="John Lonergan" userId="db8094ce4aaa691d" providerId="LiveId" clId="{BA4ACA66-6369-4585-9120-0FC34E2B4B29}" dt="2020-09-06T22:51:19.062" v="6628" actId="20577"/>
          <ac:spMkLst>
            <pc:docMk/>
            <pc:sldMk cId="4162593455" sldId="260"/>
            <ac:spMk id="113" creationId="{B1FDEF8C-DE33-4AD1-8E59-E1756CC0B174}"/>
          </ac:spMkLst>
        </pc:spChg>
        <pc:spChg chg="add mod">
          <ac:chgData name="John Lonergan" userId="db8094ce4aaa691d" providerId="LiveId" clId="{BA4ACA66-6369-4585-9120-0FC34E2B4B29}" dt="2020-09-06T22:51:22.567" v="6629" actId="20577"/>
          <ac:spMkLst>
            <pc:docMk/>
            <pc:sldMk cId="4162593455" sldId="260"/>
            <ac:spMk id="114" creationId="{F12B37F1-FA61-4B12-A812-9098B1B0C77D}"/>
          </ac:spMkLst>
        </pc:spChg>
        <pc:grpChg chg="add del mod">
          <ac:chgData name="John Lonergan" userId="db8094ce4aaa691d" providerId="LiveId" clId="{BA4ACA66-6369-4585-9120-0FC34E2B4B29}" dt="2020-09-06T22:04:35.512" v="4490" actId="165"/>
          <ac:grpSpMkLst>
            <pc:docMk/>
            <pc:sldMk cId="4162593455" sldId="260"/>
            <ac:grpSpMk id="49" creationId="{2A56D6DD-BB4D-4D74-B561-1F5D5C7E0C45}"/>
          </ac:grpSpMkLst>
        </pc:grpChg>
        <pc:grpChg chg="add del mod">
          <ac:chgData name="John Lonergan" userId="db8094ce4aaa691d" providerId="LiveId" clId="{BA4ACA66-6369-4585-9120-0FC34E2B4B29}" dt="2020-09-06T22:14:20.632" v="4782" actId="165"/>
          <ac:grpSpMkLst>
            <pc:docMk/>
            <pc:sldMk cId="4162593455" sldId="260"/>
            <ac:grpSpMk id="50" creationId="{36573D8C-5B1E-422E-A31B-CEE5450040A2}"/>
          </ac:grpSpMkLst>
        </pc:grpChg>
        <pc:grpChg chg="add del mod">
          <ac:chgData name="John Lonergan" userId="db8094ce4aaa691d" providerId="LiveId" clId="{BA4ACA66-6369-4585-9120-0FC34E2B4B29}" dt="2020-09-06T22:19:27.300" v="5125" actId="165"/>
          <ac:grpSpMkLst>
            <pc:docMk/>
            <pc:sldMk cId="4162593455" sldId="260"/>
            <ac:grpSpMk id="68" creationId="{FC1F0ACA-EE6B-4DAE-9BDB-8581D605FF22}"/>
          </ac:grpSpMkLst>
        </pc:grpChg>
        <pc:grpChg chg="add mod">
          <ac:chgData name="John Lonergan" userId="db8094ce4aaa691d" providerId="LiveId" clId="{BA4ACA66-6369-4585-9120-0FC34E2B4B29}" dt="2020-09-06T22:35:24.133" v="6494" actId="1037"/>
          <ac:grpSpMkLst>
            <pc:docMk/>
            <pc:sldMk cId="4162593455" sldId="260"/>
            <ac:grpSpMk id="93" creationId="{B46E0443-F220-45D4-B9AF-D4159972466D}"/>
          </ac:grpSpMkLst>
        </pc:grpChg>
        <pc:grpChg chg="add mod topLvl">
          <ac:chgData name="John Lonergan" userId="db8094ce4aaa691d" providerId="LiveId" clId="{BA4ACA66-6369-4585-9120-0FC34E2B4B29}" dt="2020-09-06T22:50:20.406" v="6543" actId="165"/>
          <ac:grpSpMkLst>
            <pc:docMk/>
            <pc:sldMk cId="4162593455" sldId="260"/>
            <ac:grpSpMk id="100" creationId="{47C9D10F-BCAD-4E25-9C16-E4F9AFA92FCB}"/>
          </ac:grpSpMkLst>
        </pc:grpChg>
        <pc:grpChg chg="add del mod">
          <ac:chgData name="John Lonergan" userId="db8094ce4aaa691d" providerId="LiveId" clId="{BA4ACA66-6369-4585-9120-0FC34E2B4B29}" dt="2020-09-06T22:50:20.406" v="6543" actId="165"/>
          <ac:grpSpMkLst>
            <pc:docMk/>
            <pc:sldMk cId="4162593455" sldId="260"/>
            <ac:grpSpMk id="101" creationId="{991245DE-477D-47B3-AC15-AA85E28FBFA8}"/>
          </ac:grpSpMkLst>
        </pc:grpChg>
        <pc:grpChg chg="add mod">
          <ac:chgData name="John Lonergan" userId="db8094ce4aaa691d" providerId="LiveId" clId="{BA4ACA66-6369-4585-9120-0FC34E2B4B29}" dt="2020-09-06T22:35:19.654" v="6472" actId="14100"/>
          <ac:grpSpMkLst>
            <pc:docMk/>
            <pc:sldMk cId="4162593455" sldId="260"/>
            <ac:grpSpMk id="102" creationId="{19CFA317-8B6F-4594-A5AF-2E73F6E751CB}"/>
          </ac:grpSpMkLst>
        </pc:grpChg>
        <pc:cxnChg chg="add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9" creationId="{8D9AA452-BADD-4CBF-B154-1E5FA2FA74F4}"/>
          </ac:cxnSpMkLst>
        </pc:cxnChg>
        <pc:cxnChg chg="add mod topLvl">
          <ac:chgData name="John Lonergan" userId="db8094ce4aaa691d" providerId="LiveId" clId="{BA4ACA66-6369-4585-9120-0FC34E2B4B29}" dt="2020-09-06T22:35:15.584" v="6471" actId="164"/>
          <ac:cxnSpMkLst>
            <pc:docMk/>
            <pc:sldMk cId="4162593455" sldId="260"/>
            <ac:cxnSpMk id="11" creationId="{07D2C38B-CB21-455B-95D8-019C8FBDB2A2}"/>
          </ac:cxnSpMkLst>
        </pc:cxnChg>
        <pc:cxnChg chg="add mod topLvl">
          <ac:chgData name="John Lonergan" userId="db8094ce4aaa691d" providerId="LiveId" clId="{BA4ACA66-6369-4585-9120-0FC34E2B4B29}" dt="2020-09-06T22:35:15.584" v="6471" actId="164"/>
          <ac:cxnSpMkLst>
            <pc:docMk/>
            <pc:sldMk cId="4162593455" sldId="260"/>
            <ac:cxnSpMk id="13" creationId="{60BC6C16-2382-460B-9BC4-E5417DF24FDE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5" creationId="{A46C793E-F2EC-4BD5-A05C-F275547EBD70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6" creationId="{F7687F84-1E16-4A48-8A32-300060DCCD21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7" creationId="{638508F0-6F7E-48D5-B48A-8ED48018499B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8" creationId="{41754A88-DF72-4F99-9BF0-FABF41EAC8A4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2" creationId="{D8FA0F1D-CA16-4FCC-9B59-9C7BACB8DD77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3" creationId="{7BF39AA3-C8F6-41A4-90A7-80159B33C5DC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4" creationId="{A5C3EAA3-ABB3-45B7-9602-412E6CD85FF8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5" creationId="{3972A2AE-7A84-42DF-8D35-42963A294059}"/>
          </ac:cxnSpMkLst>
        </pc:cxnChg>
        <pc:cxnChg chg="add del mod topLvl">
          <ac:chgData name="John Lonergan" userId="db8094ce4aaa691d" providerId="LiveId" clId="{BA4ACA66-6369-4585-9120-0FC34E2B4B29}" dt="2020-09-06T23:05:38.988" v="6713" actId="692"/>
          <ac:cxnSpMkLst>
            <pc:docMk/>
            <pc:sldMk cId="4162593455" sldId="260"/>
            <ac:cxnSpMk id="34" creationId="{674E17A1-D2E3-495A-A52F-3A20D9B8C205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36" creationId="{7506DED4-6FFB-4B02-B2D5-1D20C943DB9B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7" creationId="{2985AD45-4FFE-4555-A7D8-0148AD36022A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8" creationId="{8656A75D-F972-41FA-8585-6DE28A1CFD50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9" creationId="{B27EAA0A-75A4-4461-85A0-407187D1F3EC}"/>
          </ac:cxnSpMkLst>
        </pc:cxnChg>
        <pc:cxnChg chg="add del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40" creationId="{6660B363-20B9-4A68-BDF9-03C6D2A8F032}"/>
          </ac:cxnSpMkLst>
        </pc:cxnChg>
        <pc:cxnChg chg="add del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42" creationId="{8C2971D0-3C81-4983-8ECE-9A83576006C0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44" creationId="{00EF09BA-AE13-4049-9DA5-41867CE1F2BC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45" creationId="{003384A4-7D57-4EA2-9FEF-A80DB929AF28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46" creationId="{B0980665-95F7-4DA4-AEEB-F6301987E0DC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47" creationId="{F8F68FB7-1C97-48C9-AD5E-239F34ABD50D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5" creationId="{6B8B370C-76C3-4405-A8C7-4F35E1F99D99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6" creationId="{C023A5BA-7B8B-4220-8F74-B5267BC49957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8" creationId="{2CEBF9D4-F3B1-4000-8F5B-C62581F99A74}"/>
          </ac:cxnSpMkLst>
        </pc:cxnChg>
        <pc:cxnChg chg="add del mod topLvl">
          <ac:chgData name="John Lonergan" userId="db8094ce4aaa691d" providerId="LiveId" clId="{BA4ACA66-6369-4585-9120-0FC34E2B4B29}" dt="2020-09-06T22:19:32.416" v="5126" actId="478"/>
          <ac:cxnSpMkLst>
            <pc:docMk/>
            <pc:sldMk cId="4162593455" sldId="260"/>
            <ac:cxnSpMk id="63" creationId="{3F7C0A5B-864A-4C81-BD27-1FD65951CB89}"/>
          </ac:cxnSpMkLst>
        </pc:cxnChg>
        <pc:cxnChg chg="add del mod topLvl">
          <ac:chgData name="John Lonergan" userId="db8094ce4aaa691d" providerId="LiveId" clId="{BA4ACA66-6369-4585-9120-0FC34E2B4B29}" dt="2020-09-06T22:19:35.661" v="5127" actId="478"/>
          <ac:cxnSpMkLst>
            <pc:docMk/>
            <pc:sldMk cId="4162593455" sldId="260"/>
            <ac:cxnSpMk id="64" creationId="{43B4176D-B7E4-4C91-8AD2-D421BBDC765E}"/>
          </ac:cxnSpMkLst>
        </pc:cxnChg>
        <pc:cxnChg chg="add del mod topLvl">
          <ac:chgData name="John Lonergan" userId="db8094ce4aaa691d" providerId="LiveId" clId="{BA4ACA66-6369-4585-9120-0FC34E2B4B29}" dt="2020-09-06T22:19:47.531" v="5219" actId="478"/>
          <ac:cxnSpMkLst>
            <pc:docMk/>
            <pc:sldMk cId="4162593455" sldId="260"/>
            <ac:cxnSpMk id="65" creationId="{8D6A2A4E-722E-42BB-B88C-17C565D7281C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0" creationId="{EF0FAE76-9BE4-44A7-8D26-1E51E86BF07F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1" creationId="{9C0D4D75-B3A7-4837-933F-2751CF5E9587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5" creationId="{22D6FC17-7A99-4C3F-AB9F-555363F15208}"/>
          </ac:cxnSpMkLst>
        </pc:cxnChg>
        <pc:cxnChg chg="add mod">
          <ac:chgData name="John Lonergan" userId="db8094ce4aaa691d" providerId="LiveId" clId="{BA4ACA66-6369-4585-9120-0FC34E2B4B29}" dt="2020-09-06T23:05:38.988" v="6713" actId="692"/>
          <ac:cxnSpMkLst>
            <pc:docMk/>
            <pc:sldMk cId="4162593455" sldId="260"/>
            <ac:cxnSpMk id="112" creationId="{52BE13AC-25A9-4DB5-8ECF-7304652D75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DF42-A564-46C6-8683-FB711F0D8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03F23-87A1-49ED-848B-014B200A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C3BC-AF5C-4CE5-A306-7B79AEE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ACD7-58F0-46A8-9F21-46567976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16CC-FF33-4632-B160-1E56C077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F291-9F25-4A87-8BC2-DD3851A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8AADC-649A-40B4-9214-9F585FAF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6278-B051-458D-BD73-03A1AB79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E43B-8D72-4A32-A733-6852D3C2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ACBE-D649-4D6E-BF5A-C606DC3D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0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F0859-A14D-4152-A47A-938AFCB62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D85C6-6871-459C-B171-4C622D19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195B-BE9D-4167-B9A7-F1FD8CD5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7A342-B511-4AF1-AFFD-C86E40B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BD61-50DD-4C43-94CF-0078F72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1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37D9-3F95-4884-8E21-8791E640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F0D3-81B8-4679-B996-226FF57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1828-490E-4541-A99C-8A735AB0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CF20-75D6-4B7E-B90F-D1A5896E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3779-F05C-47C3-8605-C75603DF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4EDA-15A6-4DDD-8F5E-72DF764C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F18A-C556-4405-9C40-EA14186D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DB5A-8638-441A-9D4F-76A7FD89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E463-030B-4FDD-BBFB-3C98C8BD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7245-BA2D-49AC-8C0A-FF1A1A2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C4D-0CF7-44E8-AD17-5E03CD7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AF08-99AC-4CA7-8682-DD8E030C1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9366B-BEE7-4C5B-9E2E-3EE4DB0F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9A0C-9CB4-4151-8DDA-E8791FCE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EEC29-BFCC-40D4-90D9-20170DC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A1DA-FAD9-41D9-A551-FFD5A1C8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38F-D557-4316-A416-624EE8DE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B6DD-6C39-4077-A577-EE637AF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8569A-A7E0-4EFA-A1F0-3F0A682F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B9B2-4D29-4335-A565-9CB2FCE0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EAF14-1FA6-467B-908D-6AF7C6BE4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54FEE-8E64-48E3-9706-62A13431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036BE-7D3D-42F5-8E11-037311C8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40E4A-907D-4905-9D3F-8C2492ED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5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030C-E78F-4787-9C0F-F702F43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09DEC-A795-4D6C-9DBE-26449111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A802-1154-4FE3-A212-EC9667D1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889FD-EDF9-43E1-8595-7E4C28C7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1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A5D0-BDE9-447D-B901-52388D6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33357-562D-47DE-B29A-59E683F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FC79-D1BF-42A5-B5E3-6D887326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5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EF69-3FD2-417E-AE61-DDEBF1A1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6F20-6922-46A3-B3E7-CCF2B314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E8CC3-C6EC-4159-8BCB-9E4DA607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809B8-D202-486A-A41B-4DC3F85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8BDE-F311-4B31-81B5-A2BB3A5E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FC20-5450-4F55-91FB-A279FA1E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F8E8-EFBA-48DA-9702-03005790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6C76D-5A41-4658-939A-B29CF97DA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61270-450A-4428-B6C9-7AD77501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7BEA-B54D-4536-BBFE-4A2E2035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0393-A2B1-4962-A83B-DF3CBC64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7718-6E3B-4866-963E-9332B2CC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D9DE6-4130-419F-9183-B543A976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65D7D-6EAF-47A9-AB93-7FB540E6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77E8-6211-4A51-916C-DF28F5C4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E599-C10F-4EF9-9189-0066B9263401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BF1A-23CF-4213-8515-5E81224B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D790-4755-40B8-B7FE-DDEAEC06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A76E23-E50B-444D-94BB-02800677514C}"/>
              </a:ext>
            </a:extLst>
          </p:cNvPr>
          <p:cNvSpPr/>
          <p:nvPr/>
        </p:nvSpPr>
        <p:spPr>
          <a:xfrm>
            <a:off x="1301449" y="1886857"/>
            <a:ext cx="1397330" cy="1136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3575544892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32792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19781" y="-54332"/>
                          <a:pt x="327738" y="54269"/>
                          <a:pt x="532792" y="0"/>
                        </a:cubicBezTo>
                        <a:cubicBezTo>
                          <a:pt x="737846" y="-54269"/>
                          <a:pt x="822516" y="27388"/>
                          <a:pt x="1065583" y="0"/>
                        </a:cubicBezTo>
                        <a:cubicBezTo>
                          <a:pt x="1090717" y="165077"/>
                          <a:pt x="1024282" y="263507"/>
                          <a:pt x="1065583" y="471913"/>
                        </a:cubicBezTo>
                        <a:cubicBezTo>
                          <a:pt x="817572" y="520116"/>
                          <a:pt x="760796" y="452415"/>
                          <a:pt x="554103" y="471913"/>
                        </a:cubicBezTo>
                        <a:cubicBezTo>
                          <a:pt x="347410" y="491411"/>
                          <a:pt x="165966" y="417112"/>
                          <a:pt x="0" y="471913"/>
                        </a:cubicBezTo>
                        <a:cubicBezTo>
                          <a:pt x="-30604" y="331278"/>
                          <a:pt x="39015" y="17480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89872" y="-6058"/>
                          <a:pt x="360520" y="3838"/>
                          <a:pt x="511480" y="0"/>
                        </a:cubicBezTo>
                        <a:cubicBezTo>
                          <a:pt x="662440" y="-3838"/>
                          <a:pt x="798672" y="28594"/>
                          <a:pt x="1065583" y="0"/>
                        </a:cubicBezTo>
                        <a:cubicBezTo>
                          <a:pt x="1070297" y="143882"/>
                          <a:pt x="1011594" y="263385"/>
                          <a:pt x="1065583" y="471913"/>
                        </a:cubicBezTo>
                        <a:cubicBezTo>
                          <a:pt x="826375" y="511626"/>
                          <a:pt x="761684" y="433361"/>
                          <a:pt x="564759" y="471913"/>
                        </a:cubicBezTo>
                        <a:cubicBezTo>
                          <a:pt x="367834" y="510465"/>
                          <a:pt x="204006" y="437554"/>
                          <a:pt x="0" y="471913"/>
                        </a:cubicBezTo>
                        <a:cubicBezTo>
                          <a:pt x="-41471" y="243920"/>
                          <a:pt x="5115" y="1973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D94A9-60F5-4F95-89F0-DC6C76F5AC1B}"/>
              </a:ext>
            </a:extLst>
          </p:cNvPr>
          <p:cNvSpPr/>
          <p:nvPr/>
        </p:nvSpPr>
        <p:spPr>
          <a:xfrm>
            <a:off x="5519737" y="1725927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PCHI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7C86-6098-459B-9EC1-704A0330F6DD}"/>
              </a:ext>
            </a:extLst>
          </p:cNvPr>
          <p:cNvSpPr/>
          <p:nvPr/>
        </p:nvSpPr>
        <p:spPr>
          <a:xfrm>
            <a:off x="3706805" y="1725926"/>
            <a:ext cx="1124205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158228927">
                  <a:custGeom>
                    <a:avLst/>
                    <a:gdLst>
                      <a:gd name="connsiteX0" fmla="*/ 0 w 1124205"/>
                      <a:gd name="connsiteY0" fmla="*/ 0 h 471913"/>
                      <a:gd name="connsiteX1" fmla="*/ 573345 w 1124205"/>
                      <a:gd name="connsiteY1" fmla="*/ 0 h 471913"/>
                      <a:gd name="connsiteX2" fmla="*/ 1124205 w 1124205"/>
                      <a:gd name="connsiteY2" fmla="*/ 0 h 471913"/>
                      <a:gd name="connsiteX3" fmla="*/ 1124205 w 1124205"/>
                      <a:gd name="connsiteY3" fmla="*/ 471913 h 471913"/>
                      <a:gd name="connsiteX4" fmla="*/ 539618 w 1124205"/>
                      <a:gd name="connsiteY4" fmla="*/ 471913 h 471913"/>
                      <a:gd name="connsiteX5" fmla="*/ 0 w 1124205"/>
                      <a:gd name="connsiteY5" fmla="*/ 471913 h 471913"/>
                      <a:gd name="connsiteX6" fmla="*/ 0 w 1124205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4205" h="471913" fill="none" extrusionOk="0">
                        <a:moveTo>
                          <a:pt x="0" y="0"/>
                        </a:moveTo>
                        <a:cubicBezTo>
                          <a:pt x="173660" y="-29766"/>
                          <a:pt x="378409" y="51685"/>
                          <a:pt x="573345" y="0"/>
                        </a:cubicBezTo>
                        <a:cubicBezTo>
                          <a:pt x="768282" y="-51685"/>
                          <a:pt x="858685" y="43797"/>
                          <a:pt x="1124205" y="0"/>
                        </a:cubicBezTo>
                        <a:cubicBezTo>
                          <a:pt x="1148020" y="109907"/>
                          <a:pt x="1104117" y="271165"/>
                          <a:pt x="1124205" y="471913"/>
                        </a:cubicBezTo>
                        <a:cubicBezTo>
                          <a:pt x="848080" y="499454"/>
                          <a:pt x="686911" y="432336"/>
                          <a:pt x="539618" y="471913"/>
                        </a:cubicBezTo>
                        <a:cubicBezTo>
                          <a:pt x="392325" y="511490"/>
                          <a:pt x="194403" y="421517"/>
                          <a:pt x="0" y="471913"/>
                        </a:cubicBezTo>
                        <a:cubicBezTo>
                          <a:pt x="-370" y="262647"/>
                          <a:pt x="44430" y="150882"/>
                          <a:pt x="0" y="0"/>
                        </a:cubicBezTo>
                        <a:close/>
                      </a:path>
                      <a:path w="1124205" h="471913" stroke="0" extrusionOk="0">
                        <a:moveTo>
                          <a:pt x="0" y="0"/>
                        </a:moveTo>
                        <a:cubicBezTo>
                          <a:pt x="172211" y="-36352"/>
                          <a:pt x="368003" y="39721"/>
                          <a:pt x="539618" y="0"/>
                        </a:cubicBezTo>
                        <a:cubicBezTo>
                          <a:pt x="711233" y="-39721"/>
                          <a:pt x="901777" y="38593"/>
                          <a:pt x="1124205" y="0"/>
                        </a:cubicBezTo>
                        <a:cubicBezTo>
                          <a:pt x="1136878" y="157711"/>
                          <a:pt x="1089223" y="362526"/>
                          <a:pt x="1124205" y="471913"/>
                        </a:cubicBezTo>
                        <a:cubicBezTo>
                          <a:pt x="943694" y="514208"/>
                          <a:pt x="732387" y="422068"/>
                          <a:pt x="550860" y="471913"/>
                        </a:cubicBezTo>
                        <a:cubicBezTo>
                          <a:pt x="369333" y="521758"/>
                          <a:pt x="212673" y="434616"/>
                          <a:pt x="0" y="471913"/>
                        </a:cubicBezTo>
                        <a:cubicBezTo>
                          <a:pt x="-8845" y="331702"/>
                          <a:pt x="45238" y="2299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PCHITMP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45D062-6395-4BB8-993D-CA851AB41B90}"/>
              </a:ext>
            </a:extLst>
          </p:cNvPr>
          <p:cNvSpPr/>
          <p:nvPr/>
        </p:nvSpPr>
        <p:spPr>
          <a:xfrm>
            <a:off x="5519736" y="2706618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1346402959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54103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22136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9952" y="-55197"/>
                          <a:pt x="305740" y="28611"/>
                          <a:pt x="554103" y="0"/>
                        </a:cubicBezTo>
                        <a:cubicBezTo>
                          <a:pt x="802466" y="-28611"/>
                          <a:pt x="898775" y="45564"/>
                          <a:pt x="1065583" y="0"/>
                        </a:cubicBezTo>
                        <a:cubicBezTo>
                          <a:pt x="1087891" y="109215"/>
                          <a:pt x="1019370" y="295820"/>
                          <a:pt x="1065583" y="471913"/>
                        </a:cubicBezTo>
                        <a:cubicBezTo>
                          <a:pt x="863600" y="473142"/>
                          <a:pt x="747749" y="456536"/>
                          <a:pt x="522136" y="471913"/>
                        </a:cubicBezTo>
                        <a:cubicBezTo>
                          <a:pt x="296523" y="487290"/>
                          <a:pt x="149017" y="444797"/>
                          <a:pt x="0" y="471913"/>
                        </a:cubicBezTo>
                        <a:cubicBezTo>
                          <a:pt x="-14606" y="339406"/>
                          <a:pt x="43525" y="115804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221544" y="-5496"/>
                          <a:pt x="383972" y="9078"/>
                          <a:pt x="511480" y="0"/>
                        </a:cubicBezTo>
                        <a:cubicBezTo>
                          <a:pt x="638988" y="-9078"/>
                          <a:pt x="822648" y="44777"/>
                          <a:pt x="1065583" y="0"/>
                        </a:cubicBezTo>
                        <a:cubicBezTo>
                          <a:pt x="1102316" y="115763"/>
                          <a:pt x="1036298" y="330101"/>
                          <a:pt x="1065583" y="471913"/>
                        </a:cubicBezTo>
                        <a:cubicBezTo>
                          <a:pt x="939743" y="504851"/>
                          <a:pt x="747661" y="420798"/>
                          <a:pt x="522136" y="471913"/>
                        </a:cubicBezTo>
                        <a:cubicBezTo>
                          <a:pt x="296611" y="523028"/>
                          <a:pt x="213152" y="444184"/>
                          <a:pt x="0" y="471913"/>
                        </a:cubicBezTo>
                        <a:cubicBezTo>
                          <a:pt x="-26279" y="333107"/>
                          <a:pt x="24227" y="1733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74EB11C-4E99-4005-8335-B249A184F4BE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2698779" y="2455334"/>
            <a:ext cx="2820957" cy="487241"/>
          </a:xfrm>
          <a:prstGeom prst="bentConnector3">
            <a:avLst>
              <a:gd name="adj1" fmla="val 17930"/>
            </a:avLst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1DF51-6BC9-48FF-BEB6-AD213B8D2F11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698779" y="1961883"/>
            <a:ext cx="1008026" cy="49345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5E8417-7418-481E-BE09-AB9060EAF090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4831010" y="1961883"/>
            <a:ext cx="688727" cy="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52C5B9-12FA-4352-BC96-659B3CA1CCB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85320" y="1961884"/>
            <a:ext cx="758909" cy="491242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B3E65A3-9EE7-4209-B0BC-B0125EB033C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585319" y="2453126"/>
            <a:ext cx="758910" cy="489449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19E8ED-EE7B-402A-B87A-FFAA844D5250}"/>
              </a:ext>
            </a:extLst>
          </p:cNvPr>
          <p:cNvSpPr txBox="1"/>
          <p:nvPr/>
        </p:nvSpPr>
        <p:spPr>
          <a:xfrm>
            <a:off x="7344228" y="2234705"/>
            <a:ext cx="15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 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B56918-7970-45FB-9830-B386544F00AF}"/>
              </a:ext>
            </a:extLst>
          </p:cNvPr>
          <p:cNvSpPr txBox="1"/>
          <p:nvPr/>
        </p:nvSpPr>
        <p:spPr>
          <a:xfrm>
            <a:off x="4325328" y="1327239"/>
            <a:ext cx="1770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Address HI Path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C01DBD-89FC-4C6E-9FDA-4599E2F17586}"/>
              </a:ext>
            </a:extLst>
          </p:cNvPr>
          <p:cNvSpPr txBox="1"/>
          <p:nvPr/>
        </p:nvSpPr>
        <p:spPr>
          <a:xfrm>
            <a:off x="4427068" y="3152285"/>
            <a:ext cx="1770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Address Lo Path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41F699-3886-450B-8C39-4054E4FCA121}"/>
              </a:ext>
            </a:extLst>
          </p:cNvPr>
          <p:cNvSpPr txBox="1"/>
          <p:nvPr/>
        </p:nvSpPr>
        <p:spPr>
          <a:xfrm>
            <a:off x="2186819" y="2250037"/>
            <a:ext cx="619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7D4DA-7E16-4629-A817-9AFCDD628CF8}"/>
              </a:ext>
            </a:extLst>
          </p:cNvPr>
          <p:cNvSpPr txBox="1"/>
          <p:nvPr/>
        </p:nvSpPr>
        <p:spPr>
          <a:xfrm>
            <a:off x="1314481" y="1893499"/>
            <a:ext cx="318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D6D405-B1AB-4D56-B441-3F6783779AAA}"/>
              </a:ext>
            </a:extLst>
          </p:cNvPr>
          <p:cNvSpPr txBox="1"/>
          <p:nvPr/>
        </p:nvSpPr>
        <p:spPr>
          <a:xfrm>
            <a:off x="1316903" y="2650660"/>
            <a:ext cx="318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B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FE4AA-41C2-4531-A705-817E8BC9BEB6}"/>
              </a:ext>
            </a:extLst>
          </p:cNvPr>
          <p:cNvSpPr txBox="1"/>
          <p:nvPr/>
        </p:nvSpPr>
        <p:spPr>
          <a:xfrm>
            <a:off x="3190316" y="1980389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2D39F6-08BB-4909-9B4E-0654F6ECCA86}"/>
              </a:ext>
            </a:extLst>
          </p:cNvPr>
          <p:cNvSpPr txBox="1"/>
          <p:nvPr/>
        </p:nvSpPr>
        <p:spPr>
          <a:xfrm>
            <a:off x="3204836" y="2649736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90BAC5-2448-4CF6-B698-915E56EFCA06}"/>
              </a:ext>
            </a:extLst>
          </p:cNvPr>
          <p:cNvSpPr txBox="1"/>
          <p:nvPr/>
        </p:nvSpPr>
        <p:spPr>
          <a:xfrm>
            <a:off x="4949455" y="1965805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968281-4F79-4DCA-BC19-46C99C729938}"/>
              </a:ext>
            </a:extLst>
          </p:cNvPr>
          <p:cNvSpPr txBox="1"/>
          <p:nvPr/>
        </p:nvSpPr>
        <p:spPr>
          <a:xfrm>
            <a:off x="6555606" y="2271198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422B29-D47D-437D-96E6-9B6563684029}"/>
              </a:ext>
            </a:extLst>
          </p:cNvPr>
          <p:cNvSpPr txBox="1"/>
          <p:nvPr/>
        </p:nvSpPr>
        <p:spPr>
          <a:xfrm>
            <a:off x="715632" y="1910241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98D15D-1F5A-479C-AE7D-70F66E4FFF3B}"/>
              </a:ext>
            </a:extLst>
          </p:cNvPr>
          <p:cNvSpPr txBox="1"/>
          <p:nvPr/>
        </p:nvSpPr>
        <p:spPr>
          <a:xfrm>
            <a:off x="684188" y="2648046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12CA273-3904-4970-9FDF-A4AC0FADDF18}"/>
              </a:ext>
            </a:extLst>
          </p:cNvPr>
          <p:cNvCxnSpPr>
            <a:cxnSpLocks/>
          </p:cNvCxnSpPr>
          <p:nvPr/>
        </p:nvCxnSpPr>
        <p:spPr>
          <a:xfrm>
            <a:off x="1045029" y="2047387"/>
            <a:ext cx="256420" cy="12700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E1023F9-E322-4E19-8A53-B21439174591}"/>
              </a:ext>
            </a:extLst>
          </p:cNvPr>
          <p:cNvCxnSpPr>
            <a:cxnSpLocks/>
          </p:cNvCxnSpPr>
          <p:nvPr/>
        </p:nvCxnSpPr>
        <p:spPr>
          <a:xfrm>
            <a:off x="1042613" y="2814222"/>
            <a:ext cx="256420" cy="12700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0206EB-3975-4804-BC5C-7287E8097049}"/>
              </a:ext>
            </a:extLst>
          </p:cNvPr>
          <p:cNvSpPr txBox="1"/>
          <p:nvPr/>
        </p:nvSpPr>
        <p:spPr>
          <a:xfrm>
            <a:off x="3357236" y="2802136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301CE0-883B-4642-85EE-0BB30DF1061B}"/>
              </a:ext>
            </a:extLst>
          </p:cNvPr>
          <p:cNvSpPr/>
          <p:nvPr/>
        </p:nvSpPr>
        <p:spPr>
          <a:xfrm>
            <a:off x="5435074" y="4181261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PCHI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F9345C-06D0-47A7-901A-15CFA4A3B506}"/>
              </a:ext>
            </a:extLst>
          </p:cNvPr>
          <p:cNvSpPr/>
          <p:nvPr/>
        </p:nvSpPr>
        <p:spPr>
          <a:xfrm>
            <a:off x="5435073" y="5161952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1346402959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54103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22136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9952" y="-55197"/>
                          <a:pt x="305740" y="28611"/>
                          <a:pt x="554103" y="0"/>
                        </a:cubicBezTo>
                        <a:cubicBezTo>
                          <a:pt x="802466" y="-28611"/>
                          <a:pt x="898775" y="45564"/>
                          <a:pt x="1065583" y="0"/>
                        </a:cubicBezTo>
                        <a:cubicBezTo>
                          <a:pt x="1087891" y="109215"/>
                          <a:pt x="1019370" y="295820"/>
                          <a:pt x="1065583" y="471913"/>
                        </a:cubicBezTo>
                        <a:cubicBezTo>
                          <a:pt x="863600" y="473142"/>
                          <a:pt x="747749" y="456536"/>
                          <a:pt x="522136" y="471913"/>
                        </a:cubicBezTo>
                        <a:cubicBezTo>
                          <a:pt x="296523" y="487290"/>
                          <a:pt x="149017" y="444797"/>
                          <a:pt x="0" y="471913"/>
                        </a:cubicBezTo>
                        <a:cubicBezTo>
                          <a:pt x="-14606" y="339406"/>
                          <a:pt x="43525" y="115804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221544" y="-5496"/>
                          <a:pt x="383972" y="9078"/>
                          <a:pt x="511480" y="0"/>
                        </a:cubicBezTo>
                        <a:cubicBezTo>
                          <a:pt x="638988" y="-9078"/>
                          <a:pt x="822648" y="44777"/>
                          <a:pt x="1065583" y="0"/>
                        </a:cubicBezTo>
                        <a:cubicBezTo>
                          <a:pt x="1102316" y="115763"/>
                          <a:pt x="1036298" y="330101"/>
                          <a:pt x="1065583" y="471913"/>
                        </a:cubicBezTo>
                        <a:cubicBezTo>
                          <a:pt x="939743" y="504851"/>
                          <a:pt x="747661" y="420798"/>
                          <a:pt x="522136" y="471913"/>
                        </a:cubicBezTo>
                        <a:cubicBezTo>
                          <a:pt x="296611" y="523028"/>
                          <a:pt x="213152" y="444184"/>
                          <a:pt x="0" y="471913"/>
                        </a:cubicBezTo>
                        <a:cubicBezTo>
                          <a:pt x="-26279" y="333107"/>
                          <a:pt x="24227" y="1733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PCLO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7B75CE6-BA24-4C50-B4E4-C74A196F8DD0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746347" y="4417217"/>
            <a:ext cx="688727" cy="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DD30D25-6B24-4335-B050-67EAF0E0AF29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6500657" y="4417218"/>
            <a:ext cx="758909" cy="491242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5269B83-4F02-4330-A3B6-38DE41C0E96B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6500656" y="4908460"/>
            <a:ext cx="758910" cy="489449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15B7CB-2575-407B-8826-746DA09BCE54}"/>
              </a:ext>
            </a:extLst>
          </p:cNvPr>
          <p:cNvSpPr txBox="1"/>
          <p:nvPr/>
        </p:nvSpPr>
        <p:spPr>
          <a:xfrm>
            <a:off x="7259565" y="4690039"/>
            <a:ext cx="15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 Bus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8F7914-9579-456F-A052-DD834B7C533D}"/>
              </a:ext>
            </a:extLst>
          </p:cNvPr>
          <p:cNvSpPr txBox="1"/>
          <p:nvPr/>
        </p:nvSpPr>
        <p:spPr>
          <a:xfrm>
            <a:off x="4864792" y="4421139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AEF3E1-152C-4D4F-8117-679C44B3E8C0}"/>
              </a:ext>
            </a:extLst>
          </p:cNvPr>
          <p:cNvSpPr txBox="1"/>
          <p:nvPr/>
        </p:nvSpPr>
        <p:spPr>
          <a:xfrm>
            <a:off x="6470943" y="4726532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/16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BC3F095-8BFA-4376-BA8C-A550F0DA54DA}"/>
              </a:ext>
            </a:extLst>
          </p:cNvPr>
          <p:cNvCxnSpPr>
            <a:cxnSpLocks/>
          </p:cNvCxnSpPr>
          <p:nvPr/>
        </p:nvCxnSpPr>
        <p:spPr>
          <a:xfrm>
            <a:off x="4763283" y="5401768"/>
            <a:ext cx="688727" cy="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E71C680-D132-4B4F-9D7B-EBCC936E4308}"/>
              </a:ext>
            </a:extLst>
          </p:cNvPr>
          <p:cNvSpPr txBox="1"/>
          <p:nvPr/>
        </p:nvSpPr>
        <p:spPr>
          <a:xfrm>
            <a:off x="4881728" y="5405690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97585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3608393" y="401844"/>
            <a:ext cx="4084178" cy="6109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AE672-98F3-4513-AA0F-FD00D2B8FDBA}"/>
              </a:ext>
            </a:extLst>
          </p:cNvPr>
          <p:cNvSpPr/>
          <p:nvPr/>
        </p:nvSpPr>
        <p:spPr>
          <a:xfrm>
            <a:off x="5161718" y="1008424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A : LO 4 Bits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2CE6C3-87F3-4687-93D3-90BC2C6D3BC8}"/>
              </a:ext>
            </a:extLst>
          </p:cNvPr>
          <p:cNvSpPr/>
          <p:nvPr/>
        </p:nvSpPr>
        <p:spPr>
          <a:xfrm>
            <a:off x="5161718" y="2181835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A : HI 4 Bits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FCEF85-A8C7-4156-840D-0D966A251A70}"/>
              </a:ext>
            </a:extLst>
          </p:cNvPr>
          <p:cNvSpPr/>
          <p:nvPr/>
        </p:nvSpPr>
        <p:spPr>
          <a:xfrm>
            <a:off x="5161718" y="3801513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B : HI 4 Bits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03FBF-0DA3-4224-AD41-4CAED4FF1571}"/>
              </a:ext>
            </a:extLst>
          </p:cNvPr>
          <p:cNvSpPr/>
          <p:nvPr/>
        </p:nvSpPr>
        <p:spPr>
          <a:xfrm>
            <a:off x="5161718" y="4974924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  <a:r>
              <a:rPr lang="en-GB" sz="1600" dirty="0"/>
              <a:t> </a:t>
            </a:r>
          </a:p>
          <a:p>
            <a:pPr algn="ctr"/>
            <a:r>
              <a:rPr lang="en-GB" sz="1600" b="1" dirty="0"/>
              <a:t>B : LO 4 Bits</a:t>
            </a:r>
          </a:p>
          <a:p>
            <a:pPr algn="ctr"/>
            <a:endParaRPr lang="en-GB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1AF9B4-FF57-4CEB-815A-7911B09DB2DB}"/>
              </a:ext>
            </a:extLst>
          </p:cNvPr>
          <p:cNvCxnSpPr>
            <a:cxnSpLocks/>
          </p:cNvCxnSpPr>
          <p:nvPr/>
        </p:nvCxnSpPr>
        <p:spPr>
          <a:xfrm>
            <a:off x="2333155" y="3456678"/>
            <a:ext cx="127524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2FB775-B8F0-4868-94EA-416F49507040}"/>
              </a:ext>
            </a:extLst>
          </p:cNvPr>
          <p:cNvSpPr txBox="1"/>
          <p:nvPr/>
        </p:nvSpPr>
        <p:spPr>
          <a:xfrm>
            <a:off x="2298095" y="3540684"/>
            <a:ext cx="117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D[7:0]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</p:cNvCxnSpPr>
          <p:nvPr/>
        </p:nvCxnSpPr>
        <p:spPr>
          <a:xfrm>
            <a:off x="7681166" y="2071410"/>
            <a:ext cx="1275240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50F49D-5169-4A5E-8E8B-18D09AB9CED7}"/>
              </a:ext>
            </a:extLst>
          </p:cNvPr>
          <p:cNvSpPr txBox="1"/>
          <p:nvPr/>
        </p:nvSpPr>
        <p:spPr>
          <a:xfrm>
            <a:off x="7819803" y="2078008"/>
            <a:ext cx="113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QA[7:0]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87F9C3-FECA-43F4-9598-43950787222E}"/>
              </a:ext>
            </a:extLst>
          </p:cNvPr>
          <p:cNvCxnSpPr>
            <a:cxnSpLocks/>
          </p:cNvCxnSpPr>
          <p:nvPr/>
        </p:nvCxnSpPr>
        <p:spPr>
          <a:xfrm>
            <a:off x="7681166" y="4913705"/>
            <a:ext cx="1275240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01EA18-4AB3-4F7B-B72C-FFBC4BAB68D9}"/>
              </a:ext>
            </a:extLst>
          </p:cNvPr>
          <p:cNvSpPr txBox="1"/>
          <p:nvPr/>
        </p:nvSpPr>
        <p:spPr>
          <a:xfrm>
            <a:off x="7819803" y="4920303"/>
            <a:ext cx="113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QB[7:0]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81021F5-D7DC-4DC8-9CF2-3580EDB6241D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H="1" flipV="1">
            <a:off x="3608394" y="3456678"/>
            <a:ext cx="1553323" cy="2029302"/>
          </a:xfrm>
          <a:prstGeom prst="bentConnector3">
            <a:avLst>
              <a:gd name="adj1" fmla="val 257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EA6809-86B0-4766-A792-BAE556321BF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608395" y="3456678"/>
            <a:ext cx="1551274" cy="855892"/>
          </a:xfrm>
          <a:prstGeom prst="bentConnector3">
            <a:avLst>
              <a:gd name="adj1" fmla="val 61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8C9338-B4AE-44FA-AB4F-0FE72D0E16FA}"/>
              </a:ext>
            </a:extLst>
          </p:cNvPr>
          <p:cNvCxnSpPr>
            <a:cxnSpLocks/>
            <a:endCxn id="5" idx="1"/>
          </p:cNvCxnSpPr>
          <p:nvPr/>
        </p:nvCxnSpPr>
        <p:spPr>
          <a:xfrm rot="10800000" flipH="1">
            <a:off x="3608394" y="1519480"/>
            <a:ext cx="1553323" cy="1937198"/>
          </a:xfrm>
          <a:prstGeom prst="bentConnector3">
            <a:avLst>
              <a:gd name="adj1" fmla="val 257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D95CD84-986D-49A2-93BB-CAD9E346E1BA}"/>
              </a:ext>
            </a:extLst>
          </p:cNvPr>
          <p:cNvCxnSpPr>
            <a:cxnSpLocks/>
            <a:endCxn id="2" idx="1"/>
          </p:cNvCxnSpPr>
          <p:nvPr/>
        </p:nvCxnSpPr>
        <p:spPr>
          <a:xfrm rot="10800000" flipH="1">
            <a:off x="3608394" y="2692892"/>
            <a:ext cx="1553323" cy="763787"/>
          </a:xfrm>
          <a:prstGeom prst="bentConnector3">
            <a:avLst>
              <a:gd name="adj1" fmla="val 6221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75A432E-3800-4000-B451-570D10C1BAFA}"/>
              </a:ext>
            </a:extLst>
          </p:cNvPr>
          <p:cNvSpPr txBox="1"/>
          <p:nvPr/>
        </p:nvSpPr>
        <p:spPr>
          <a:xfrm>
            <a:off x="3965881" y="1483683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D[3:0]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627E5-7E63-486A-9D56-8A853738943B}"/>
              </a:ext>
            </a:extLst>
          </p:cNvPr>
          <p:cNvSpPr txBox="1"/>
          <p:nvPr/>
        </p:nvSpPr>
        <p:spPr>
          <a:xfrm>
            <a:off x="4530588" y="3312794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D[7:4]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BF82F4-F41D-451F-89D8-396C8C2E9A60}"/>
              </a:ext>
            </a:extLst>
          </p:cNvPr>
          <p:cNvSpPr txBox="1"/>
          <p:nvPr/>
        </p:nvSpPr>
        <p:spPr>
          <a:xfrm>
            <a:off x="3955687" y="5207356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D[3:0]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7AB4E8-3FA0-40E5-92B1-25735FA3FDF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94286" y="1519480"/>
            <a:ext cx="798285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396526-4139-4A54-B275-5243FB12A365}"/>
              </a:ext>
            </a:extLst>
          </p:cNvPr>
          <p:cNvCxnSpPr>
            <a:cxnSpLocks/>
          </p:cNvCxnSpPr>
          <p:nvPr/>
        </p:nvCxnSpPr>
        <p:spPr>
          <a:xfrm flipV="1">
            <a:off x="6894285" y="2071410"/>
            <a:ext cx="786881" cy="621482"/>
          </a:xfrm>
          <a:prstGeom prst="bentConnector3">
            <a:avLst>
              <a:gd name="adj1" fmla="val 50615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2759352-9BC8-45D4-AF33-444C51A26B0E}"/>
              </a:ext>
            </a:extLst>
          </p:cNvPr>
          <p:cNvCxnSpPr>
            <a:cxnSpLocks/>
          </p:cNvCxnSpPr>
          <p:nvPr/>
        </p:nvCxnSpPr>
        <p:spPr>
          <a:xfrm>
            <a:off x="6882094" y="4357168"/>
            <a:ext cx="798285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4B04987-1E98-4775-8A7C-062EA9DEB58F}"/>
              </a:ext>
            </a:extLst>
          </p:cNvPr>
          <p:cNvCxnSpPr>
            <a:cxnSpLocks/>
          </p:cNvCxnSpPr>
          <p:nvPr/>
        </p:nvCxnSpPr>
        <p:spPr>
          <a:xfrm flipV="1">
            <a:off x="6882093" y="4909098"/>
            <a:ext cx="786881" cy="621482"/>
          </a:xfrm>
          <a:prstGeom prst="bentConnector3">
            <a:avLst>
              <a:gd name="adj1" fmla="val 5061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D118269-78B7-4D3E-A9AD-070D70B14A8B}"/>
              </a:ext>
            </a:extLst>
          </p:cNvPr>
          <p:cNvGrpSpPr/>
          <p:nvPr/>
        </p:nvGrpSpPr>
        <p:grpSpPr>
          <a:xfrm>
            <a:off x="5099677" y="1112905"/>
            <a:ext cx="353158" cy="4815136"/>
            <a:chOff x="5099676" y="1112905"/>
            <a:chExt cx="609881" cy="481513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B33466-ABBF-43B9-BD92-EFF5168E9134}"/>
                </a:ext>
              </a:extLst>
            </p:cNvPr>
            <p:cNvSpPr txBox="1"/>
            <p:nvPr/>
          </p:nvSpPr>
          <p:spPr>
            <a:xfrm>
              <a:off x="5116126" y="1112905"/>
              <a:ext cx="559141" cy="83099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R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W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7B3EC8F-77B8-4947-88E4-CF7D4E88BBBC}"/>
                </a:ext>
              </a:extLst>
            </p:cNvPr>
            <p:cNvSpPr txBox="1"/>
            <p:nvPr/>
          </p:nvSpPr>
          <p:spPr>
            <a:xfrm>
              <a:off x="5112316" y="2251947"/>
              <a:ext cx="597241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W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8EA843-4ED1-42A0-96FB-D2FF399F3533}"/>
                </a:ext>
              </a:extLst>
            </p:cNvPr>
            <p:cNvSpPr txBox="1"/>
            <p:nvPr/>
          </p:nvSpPr>
          <p:spPr>
            <a:xfrm>
              <a:off x="5099676" y="3877547"/>
              <a:ext cx="516303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R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C74A1D-2682-4D12-965A-9D317F6CA966}"/>
                </a:ext>
              </a:extLst>
            </p:cNvPr>
            <p:cNvSpPr txBox="1"/>
            <p:nvPr/>
          </p:nvSpPr>
          <p:spPr>
            <a:xfrm>
              <a:off x="5100946" y="5066267"/>
              <a:ext cx="516303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W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R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28627C5-7F24-4F89-BE8D-8978DE28DD2D}"/>
              </a:ext>
            </a:extLst>
          </p:cNvPr>
          <p:cNvSpPr txBox="1"/>
          <p:nvPr/>
        </p:nvSpPr>
        <p:spPr>
          <a:xfrm>
            <a:off x="6597309" y="133372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63679D-D8B1-4B3A-9677-68449CDD586B}"/>
              </a:ext>
            </a:extLst>
          </p:cNvPr>
          <p:cNvSpPr txBox="1"/>
          <p:nvPr/>
        </p:nvSpPr>
        <p:spPr>
          <a:xfrm>
            <a:off x="6597309" y="247672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43FD58-C752-42A5-A2B9-12B689CC0E1E}"/>
              </a:ext>
            </a:extLst>
          </p:cNvPr>
          <p:cNvSpPr txBox="1"/>
          <p:nvPr/>
        </p:nvSpPr>
        <p:spPr>
          <a:xfrm>
            <a:off x="6556669" y="411756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E1A600-0D2B-4C48-8A5A-4AE0B815F527}"/>
              </a:ext>
            </a:extLst>
          </p:cNvPr>
          <p:cNvSpPr txBox="1"/>
          <p:nvPr/>
        </p:nvSpPr>
        <p:spPr>
          <a:xfrm>
            <a:off x="6531269" y="527580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8115A-4B92-45EC-ADC2-2668B5711DFA}"/>
              </a:ext>
            </a:extLst>
          </p:cNvPr>
          <p:cNvCxnSpPr>
            <a:cxnSpLocks/>
          </p:cNvCxnSpPr>
          <p:nvPr/>
        </p:nvCxnSpPr>
        <p:spPr>
          <a:xfrm>
            <a:off x="2333155" y="2392418"/>
            <a:ext cx="1275240" cy="0"/>
          </a:xfrm>
          <a:prstGeom prst="straightConnector1">
            <a:avLst/>
          </a:prstGeom>
          <a:ln w="730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1FBAF35-9E08-42CF-8DA5-984DC7DD9B8E}"/>
              </a:ext>
            </a:extLst>
          </p:cNvPr>
          <p:cNvSpPr txBox="1"/>
          <p:nvPr/>
        </p:nvSpPr>
        <p:spPr>
          <a:xfrm>
            <a:off x="2214137" y="2409114"/>
            <a:ext cx="1224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W_ADDR[1:0]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53E3093-8F09-425A-9560-C7BC4BD95D33}"/>
              </a:ext>
            </a:extLst>
          </p:cNvPr>
          <p:cNvCxnSpPr>
            <a:cxnSpLocks/>
          </p:cNvCxnSpPr>
          <p:nvPr/>
        </p:nvCxnSpPr>
        <p:spPr>
          <a:xfrm flipV="1">
            <a:off x="3606345" y="1891474"/>
            <a:ext cx="1509941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A0D21E2-451E-4236-AECE-15434C9C75FA}"/>
              </a:ext>
            </a:extLst>
          </p:cNvPr>
          <p:cNvCxnSpPr>
            <a:cxnSpLocks/>
          </p:cNvCxnSpPr>
          <p:nvPr/>
        </p:nvCxnSpPr>
        <p:spPr>
          <a:xfrm flipV="1">
            <a:off x="4373481" y="2388832"/>
            <a:ext cx="814393" cy="6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5635156-2239-4345-9ACA-9BF0CE5C1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3822" y="3122265"/>
            <a:ext cx="2165354" cy="810368"/>
          </a:xfrm>
          <a:prstGeom prst="bentConnector3">
            <a:avLst>
              <a:gd name="adj1" fmla="val 100205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4024DD2-8575-4754-B178-E2B5019F72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3607" y="3731978"/>
            <a:ext cx="2165354" cy="810368"/>
          </a:xfrm>
          <a:prstGeom prst="bentConnector3">
            <a:avLst>
              <a:gd name="adj1" fmla="val 100205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8947F2-2AD9-453E-BDA2-1407B64BB927}"/>
              </a:ext>
            </a:extLst>
          </p:cNvPr>
          <p:cNvCxnSpPr>
            <a:cxnSpLocks/>
          </p:cNvCxnSpPr>
          <p:nvPr/>
        </p:nvCxnSpPr>
        <p:spPr>
          <a:xfrm>
            <a:off x="2312804" y="1247684"/>
            <a:ext cx="1275240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5008A08-20BB-43F3-BC4A-8D782AF68A09}"/>
              </a:ext>
            </a:extLst>
          </p:cNvPr>
          <p:cNvSpPr txBox="1"/>
          <p:nvPr/>
        </p:nvSpPr>
        <p:spPr>
          <a:xfrm>
            <a:off x="2103120" y="1264380"/>
            <a:ext cx="131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RA_ADDR[1:0]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4A2075D-079A-48E2-8941-1C16C7B9F9C3}"/>
              </a:ext>
            </a:extLst>
          </p:cNvPr>
          <p:cNvCxnSpPr>
            <a:cxnSpLocks/>
          </p:cNvCxnSpPr>
          <p:nvPr/>
        </p:nvCxnSpPr>
        <p:spPr>
          <a:xfrm>
            <a:off x="2316614" y="5735864"/>
            <a:ext cx="1275240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08EF8-112D-4CAB-AFE8-2982C0A253B1}"/>
              </a:ext>
            </a:extLst>
          </p:cNvPr>
          <p:cNvSpPr txBox="1"/>
          <p:nvPr/>
        </p:nvSpPr>
        <p:spPr>
          <a:xfrm>
            <a:off x="2106930" y="5752560"/>
            <a:ext cx="131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RB_ADDR[1:0]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94A78BB0-8EBF-4986-BD97-84D0490023C2}"/>
              </a:ext>
            </a:extLst>
          </p:cNvPr>
          <p:cNvCxnSpPr>
            <a:cxnSpLocks/>
          </p:cNvCxnSpPr>
          <p:nvPr/>
        </p:nvCxnSpPr>
        <p:spPr>
          <a:xfrm>
            <a:off x="3602535" y="1247684"/>
            <a:ext cx="1553323" cy="1996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8D34B2F-F818-424F-9100-4F4166E3DF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83752" y="1441605"/>
            <a:ext cx="1766026" cy="1378184"/>
          </a:xfrm>
          <a:prstGeom prst="bentConnector3">
            <a:avLst>
              <a:gd name="adj1" fmla="val 99620"/>
            </a:avLst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0EC45DF-4ABF-434C-8D05-E608E8DEF5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7168" y="4202138"/>
            <a:ext cx="1663011" cy="1381996"/>
          </a:xfrm>
          <a:prstGeom prst="bentConnector3">
            <a:avLst>
              <a:gd name="adj1" fmla="val 100403"/>
            </a:avLst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6D21F9E-6867-4D6E-89F6-EE49C1EE3DEE}"/>
              </a:ext>
            </a:extLst>
          </p:cNvPr>
          <p:cNvCxnSpPr>
            <a:cxnSpLocks/>
          </p:cNvCxnSpPr>
          <p:nvPr/>
        </p:nvCxnSpPr>
        <p:spPr>
          <a:xfrm>
            <a:off x="3610368" y="5742220"/>
            <a:ext cx="1553323" cy="1996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176151" y="443895"/>
            <a:ext cx="306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TRIPLE  PORT REGISTER FILE     4 x 8 BIT </a:t>
            </a:r>
          </a:p>
        </p:txBody>
      </p:sp>
    </p:spTree>
    <p:extLst>
      <p:ext uri="{BB962C8B-B14F-4D97-AF65-F5344CB8AC3E}">
        <p14:creationId xmlns:p14="http://schemas.microsoft.com/office/powerpoint/2010/main" val="39228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22006-8D36-47D2-A096-E467290D7392}"/>
              </a:ext>
            </a:extLst>
          </p:cNvPr>
          <p:cNvSpPr/>
          <p:nvPr/>
        </p:nvSpPr>
        <p:spPr>
          <a:xfrm>
            <a:off x="4712389" y="205026"/>
            <a:ext cx="1647400" cy="2823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TRIPLE  PORT REGISTER FILE</a:t>
            </a: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4 x 8 BIT </a:t>
            </a:r>
            <a:br>
              <a:rPr lang="en-GB" sz="1800" dirty="0">
                <a:solidFill>
                  <a:schemeClr val="tx1"/>
                </a:solidFill>
              </a:rPr>
            </a:br>
            <a:br>
              <a:rPr lang="en-GB" sz="1800" dirty="0">
                <a:solidFill>
                  <a:schemeClr val="tx1"/>
                </a:solidFill>
              </a:rPr>
            </a:br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9CFA317-8B6F-4594-A5AF-2E73F6E751CB}"/>
              </a:ext>
            </a:extLst>
          </p:cNvPr>
          <p:cNvGrpSpPr/>
          <p:nvPr/>
        </p:nvGrpSpPr>
        <p:grpSpPr>
          <a:xfrm>
            <a:off x="6373164" y="435998"/>
            <a:ext cx="876919" cy="739578"/>
            <a:chOff x="6373164" y="435998"/>
            <a:chExt cx="1286494" cy="73957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D2C38B-CB21-455B-95D8-019C8FBDB2A2}"/>
                </a:ext>
              </a:extLst>
            </p:cNvPr>
            <p:cNvCxnSpPr>
              <a:cxnSpLocks/>
            </p:cNvCxnSpPr>
            <p:nvPr/>
          </p:nvCxnSpPr>
          <p:spPr>
            <a:xfrm>
              <a:off x="6373164" y="435998"/>
              <a:ext cx="1286494" cy="0"/>
            </a:xfrm>
            <a:prstGeom prst="straightConnector1">
              <a:avLst/>
            </a:prstGeom>
            <a:ln w="7302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B7A4B9-862B-4C26-8416-4A5A73BD60B1}"/>
                </a:ext>
              </a:extLst>
            </p:cNvPr>
            <p:cNvSpPr txBox="1"/>
            <p:nvPr/>
          </p:nvSpPr>
          <p:spPr>
            <a:xfrm>
              <a:off x="6513024" y="437929"/>
              <a:ext cx="76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BC6C16-2382-460B-9BC4-E5417DF24FDE}"/>
                </a:ext>
              </a:extLst>
            </p:cNvPr>
            <p:cNvCxnSpPr>
              <a:cxnSpLocks/>
            </p:cNvCxnSpPr>
            <p:nvPr/>
          </p:nvCxnSpPr>
          <p:spPr>
            <a:xfrm>
              <a:off x="6373164" y="865868"/>
              <a:ext cx="1286494" cy="0"/>
            </a:xfrm>
            <a:prstGeom prst="straightConnector1">
              <a:avLst/>
            </a:prstGeom>
            <a:ln w="730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BFC12F-0142-4655-9CA5-4DDE6E707D9E}"/>
                </a:ext>
              </a:extLst>
            </p:cNvPr>
            <p:cNvSpPr txBox="1"/>
            <p:nvPr/>
          </p:nvSpPr>
          <p:spPr>
            <a:xfrm>
              <a:off x="6513024" y="867799"/>
              <a:ext cx="82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9AA452-BADD-4CBF-B154-1E5FA2FA74F4}"/>
              </a:ext>
            </a:extLst>
          </p:cNvPr>
          <p:cNvCxnSpPr>
            <a:cxnSpLocks/>
          </p:cNvCxnSpPr>
          <p:nvPr/>
        </p:nvCxnSpPr>
        <p:spPr>
          <a:xfrm>
            <a:off x="3804751" y="577484"/>
            <a:ext cx="922396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3ECEBE-3FE4-44FD-B81D-2FE9E42602AF}"/>
              </a:ext>
            </a:extLst>
          </p:cNvPr>
          <p:cNvSpPr txBox="1"/>
          <p:nvPr/>
        </p:nvSpPr>
        <p:spPr>
          <a:xfrm>
            <a:off x="3985068" y="555843"/>
            <a:ext cx="49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E17A1-D2E3-495A-A52F-3A20D9B8C205}"/>
              </a:ext>
            </a:extLst>
          </p:cNvPr>
          <p:cNvCxnSpPr>
            <a:cxnSpLocks/>
          </p:cNvCxnSpPr>
          <p:nvPr/>
        </p:nvCxnSpPr>
        <p:spPr>
          <a:xfrm>
            <a:off x="3804751" y="1593178"/>
            <a:ext cx="925177" cy="0"/>
          </a:xfrm>
          <a:prstGeom prst="straightConnector1">
            <a:avLst/>
          </a:prstGeom>
          <a:ln w="730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60B363-20B9-4A68-BDF9-03C6D2A8F032}"/>
              </a:ext>
            </a:extLst>
          </p:cNvPr>
          <p:cNvCxnSpPr>
            <a:cxnSpLocks/>
          </p:cNvCxnSpPr>
          <p:nvPr/>
        </p:nvCxnSpPr>
        <p:spPr>
          <a:xfrm>
            <a:off x="3797905" y="2149832"/>
            <a:ext cx="925177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2971D0-3C81-4983-8ECE-9A83576006C0}"/>
              </a:ext>
            </a:extLst>
          </p:cNvPr>
          <p:cNvCxnSpPr>
            <a:cxnSpLocks/>
          </p:cNvCxnSpPr>
          <p:nvPr/>
        </p:nvCxnSpPr>
        <p:spPr>
          <a:xfrm>
            <a:off x="3797905" y="2561685"/>
            <a:ext cx="925177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7C9D10F-BCAD-4E25-9C16-E4F9AFA92FCB}"/>
              </a:ext>
            </a:extLst>
          </p:cNvPr>
          <p:cNvGrpSpPr/>
          <p:nvPr/>
        </p:nvGrpSpPr>
        <p:grpSpPr>
          <a:xfrm>
            <a:off x="4012823" y="1598063"/>
            <a:ext cx="391128" cy="1276284"/>
            <a:chOff x="3222379" y="1598063"/>
            <a:chExt cx="1300610" cy="12762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1FD5A8-0C72-4C98-BDC1-E63A1F5F4E1A}"/>
                </a:ext>
              </a:extLst>
            </p:cNvPr>
            <p:cNvSpPr txBox="1"/>
            <p:nvPr/>
          </p:nvSpPr>
          <p:spPr>
            <a:xfrm>
              <a:off x="3274985" y="1598063"/>
              <a:ext cx="1248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DDF92F-6A2E-41D6-805B-7E836621C17C}"/>
                </a:ext>
              </a:extLst>
            </p:cNvPr>
            <p:cNvSpPr txBox="1"/>
            <p:nvPr/>
          </p:nvSpPr>
          <p:spPr>
            <a:xfrm>
              <a:off x="3222379" y="2154718"/>
              <a:ext cx="1257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D1E06D-9B8E-4E7E-824B-D0F034808224}"/>
                </a:ext>
              </a:extLst>
            </p:cNvPr>
            <p:cNvSpPr txBox="1"/>
            <p:nvPr/>
          </p:nvSpPr>
          <p:spPr>
            <a:xfrm>
              <a:off x="3222379" y="2566570"/>
              <a:ext cx="1292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087189A-E4B3-4135-B5F6-0C2CDE1C34D1}"/>
              </a:ext>
            </a:extLst>
          </p:cNvPr>
          <p:cNvSpPr txBox="1"/>
          <p:nvPr/>
        </p:nvSpPr>
        <p:spPr>
          <a:xfrm>
            <a:off x="2302399" y="427647"/>
            <a:ext cx="1402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Input Port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324722-C004-4577-BAB7-4D279E24E198}"/>
              </a:ext>
            </a:extLst>
          </p:cNvPr>
          <p:cNvSpPr/>
          <p:nvPr/>
        </p:nvSpPr>
        <p:spPr>
          <a:xfrm>
            <a:off x="4725764" y="5586701"/>
            <a:ext cx="1647400" cy="139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4 x 8 BIT </a:t>
            </a:r>
            <a:br>
              <a:rPr lang="en-GB" sz="1800" dirty="0">
                <a:solidFill>
                  <a:schemeClr val="tx1"/>
                </a:solidFill>
              </a:rPr>
            </a:b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TRIPLE  PORT REGISTER 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8B370C-76C3-4405-A8C7-4F35E1F99D99}"/>
              </a:ext>
            </a:extLst>
          </p:cNvPr>
          <p:cNvCxnSpPr>
            <a:cxnSpLocks/>
          </p:cNvCxnSpPr>
          <p:nvPr/>
        </p:nvCxnSpPr>
        <p:spPr>
          <a:xfrm>
            <a:off x="3278954" y="6249561"/>
            <a:ext cx="1459948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23A5BA-7B8B-4220-8F74-B5267BC49957}"/>
              </a:ext>
            </a:extLst>
          </p:cNvPr>
          <p:cNvCxnSpPr>
            <a:cxnSpLocks/>
          </p:cNvCxnSpPr>
          <p:nvPr/>
        </p:nvCxnSpPr>
        <p:spPr>
          <a:xfrm>
            <a:off x="6386539" y="5832600"/>
            <a:ext cx="1286494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B461EDF-F51D-426E-86C6-7EBECAB470B2}"/>
              </a:ext>
            </a:extLst>
          </p:cNvPr>
          <p:cNvSpPr txBox="1"/>
          <p:nvPr/>
        </p:nvSpPr>
        <p:spPr>
          <a:xfrm>
            <a:off x="6526399" y="5834531"/>
            <a:ext cx="7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QA[7:0]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EBF9D4-F3B1-4000-8F5B-C62581F99A74}"/>
              </a:ext>
            </a:extLst>
          </p:cNvPr>
          <p:cNvCxnSpPr>
            <a:cxnSpLocks/>
          </p:cNvCxnSpPr>
          <p:nvPr/>
        </p:nvCxnSpPr>
        <p:spPr>
          <a:xfrm>
            <a:off x="6386539" y="6574098"/>
            <a:ext cx="1286494" cy="0"/>
          </a:xfrm>
          <a:prstGeom prst="straightConnector1">
            <a:avLst/>
          </a:prstGeom>
          <a:ln w="730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98D8F7-1028-40F8-9199-125282E08539}"/>
              </a:ext>
            </a:extLst>
          </p:cNvPr>
          <p:cNvSpPr txBox="1"/>
          <p:nvPr/>
        </p:nvSpPr>
        <p:spPr>
          <a:xfrm>
            <a:off x="6526399" y="6576029"/>
            <a:ext cx="7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QB[7:0]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A78C84-D58E-4403-A410-B6DC8B1AC20D}"/>
              </a:ext>
            </a:extLst>
          </p:cNvPr>
          <p:cNvSpPr txBox="1"/>
          <p:nvPr/>
        </p:nvSpPr>
        <p:spPr>
          <a:xfrm>
            <a:off x="3564356" y="6227920"/>
            <a:ext cx="102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D[7:0]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065EE-30A0-4C10-B37C-5F008DF38D8A}"/>
              </a:ext>
            </a:extLst>
          </p:cNvPr>
          <p:cNvSpPr txBox="1"/>
          <p:nvPr/>
        </p:nvSpPr>
        <p:spPr>
          <a:xfrm>
            <a:off x="3278954" y="5026008"/>
            <a:ext cx="123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W_ADDR[1:0]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06FF5F-42C8-41C4-9660-D7C5D88EB9CB}"/>
              </a:ext>
            </a:extLst>
          </p:cNvPr>
          <p:cNvSpPr txBox="1"/>
          <p:nvPr/>
        </p:nvSpPr>
        <p:spPr>
          <a:xfrm>
            <a:off x="3209869" y="4525945"/>
            <a:ext cx="1327255" cy="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RA_ADDR[1:0]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D22030-D345-4EEE-AF14-B096FF06E6AE}"/>
              </a:ext>
            </a:extLst>
          </p:cNvPr>
          <p:cNvSpPr txBox="1"/>
          <p:nvPr/>
        </p:nvSpPr>
        <p:spPr>
          <a:xfrm>
            <a:off x="3195357" y="4042754"/>
            <a:ext cx="1327255" cy="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RB_ADDR[1:0]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FAE2E5-27BD-4ACB-BB46-F030F7C5D5C3}"/>
              </a:ext>
            </a:extLst>
          </p:cNvPr>
          <p:cNvSpPr txBox="1"/>
          <p:nvPr/>
        </p:nvSpPr>
        <p:spPr>
          <a:xfrm>
            <a:off x="1269687" y="4132815"/>
            <a:ext cx="1815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W_ADDR[1:0]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0FAE76-9BE4-44A7-8D26-1E51E86BF07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278954" y="4518780"/>
            <a:ext cx="2270510" cy="1067921"/>
          </a:xfrm>
          <a:prstGeom prst="bentConnector2">
            <a:avLst/>
          </a:prstGeom>
          <a:ln w="666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C0D4D75-B3A7-4837-933F-2751CF5E9587}"/>
              </a:ext>
            </a:extLst>
          </p:cNvPr>
          <p:cNvCxnSpPr>
            <a:cxnSpLocks/>
          </p:cNvCxnSpPr>
          <p:nvPr/>
        </p:nvCxnSpPr>
        <p:spPr>
          <a:xfrm>
            <a:off x="3278954" y="4041762"/>
            <a:ext cx="2650296" cy="1547361"/>
          </a:xfrm>
          <a:prstGeom prst="bentConnector3">
            <a:avLst>
              <a:gd name="adj1" fmla="val 100384"/>
            </a:avLst>
          </a:prstGeom>
          <a:ln w="666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2D6FC17-7A99-4C3F-AB9F-555363F15208}"/>
              </a:ext>
            </a:extLst>
          </p:cNvPr>
          <p:cNvCxnSpPr>
            <a:cxnSpLocks/>
          </p:cNvCxnSpPr>
          <p:nvPr/>
        </p:nvCxnSpPr>
        <p:spPr>
          <a:xfrm>
            <a:off x="3336740" y="4991701"/>
            <a:ext cx="1765202" cy="587746"/>
          </a:xfrm>
          <a:prstGeom prst="bentConnector3">
            <a:avLst>
              <a:gd name="adj1" fmla="val 99061"/>
            </a:avLst>
          </a:prstGeom>
          <a:ln w="666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DF82AF27-058C-4807-A081-DB07B5BF2547}"/>
              </a:ext>
            </a:extLst>
          </p:cNvPr>
          <p:cNvSpPr/>
          <p:nvPr/>
        </p:nvSpPr>
        <p:spPr>
          <a:xfrm>
            <a:off x="2903728" y="3965353"/>
            <a:ext cx="195946" cy="70871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4ACDB-839B-4F26-B70A-484BCE220094}"/>
              </a:ext>
            </a:extLst>
          </p:cNvPr>
          <p:cNvSpPr txBox="1"/>
          <p:nvPr/>
        </p:nvSpPr>
        <p:spPr>
          <a:xfrm>
            <a:off x="1199848" y="1997604"/>
            <a:ext cx="262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Output Port A Register Select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6E0443-F220-45D4-B9AF-D4159972466D}"/>
              </a:ext>
            </a:extLst>
          </p:cNvPr>
          <p:cNvGrpSpPr/>
          <p:nvPr/>
        </p:nvGrpSpPr>
        <p:grpSpPr>
          <a:xfrm>
            <a:off x="7216759" y="271847"/>
            <a:ext cx="1419333" cy="766720"/>
            <a:chOff x="7158800" y="271847"/>
            <a:chExt cx="1779736" cy="76672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525507-6D9D-42A5-A62F-DBD721C62BC8}"/>
                </a:ext>
              </a:extLst>
            </p:cNvPr>
            <p:cNvSpPr txBox="1"/>
            <p:nvPr/>
          </p:nvSpPr>
          <p:spPr>
            <a:xfrm>
              <a:off x="7158800" y="271847"/>
              <a:ext cx="17674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/>
                <a:t>Output Port 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7326640-AD1D-4CD8-9816-7D66707F2AD9}"/>
                </a:ext>
              </a:extLst>
            </p:cNvPr>
            <p:cNvSpPr txBox="1"/>
            <p:nvPr/>
          </p:nvSpPr>
          <p:spPr>
            <a:xfrm>
              <a:off x="7171048" y="700013"/>
              <a:ext cx="17674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/>
                <a:t>Output Port B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46C0477-0A3D-492F-B2E6-2381E8113626}"/>
              </a:ext>
            </a:extLst>
          </p:cNvPr>
          <p:cNvSpPr txBox="1"/>
          <p:nvPr/>
        </p:nvSpPr>
        <p:spPr>
          <a:xfrm>
            <a:off x="1770739" y="1403656"/>
            <a:ext cx="1990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Write Register Select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39E211-1076-4D21-BF87-1E5A803A856F}"/>
              </a:ext>
            </a:extLst>
          </p:cNvPr>
          <p:cNvSpPr txBox="1"/>
          <p:nvPr/>
        </p:nvSpPr>
        <p:spPr>
          <a:xfrm>
            <a:off x="1211946" y="2406419"/>
            <a:ext cx="262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Output Port B Register Select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CB478D-2310-4EF1-91C2-D8CF9F05F171}"/>
              </a:ext>
            </a:extLst>
          </p:cNvPr>
          <p:cNvSpPr/>
          <p:nvPr/>
        </p:nvSpPr>
        <p:spPr>
          <a:xfrm>
            <a:off x="4851320" y="271295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58B4C9-0752-4FAA-9203-A17DF4CE65EB}"/>
              </a:ext>
            </a:extLst>
          </p:cNvPr>
          <p:cNvSpPr/>
          <p:nvPr/>
        </p:nvSpPr>
        <p:spPr>
          <a:xfrm>
            <a:off x="4851319" y="562139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112329-0855-4675-AE86-68141C8182D3}"/>
              </a:ext>
            </a:extLst>
          </p:cNvPr>
          <p:cNvSpPr/>
          <p:nvPr/>
        </p:nvSpPr>
        <p:spPr>
          <a:xfrm>
            <a:off x="4851319" y="853230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CDC182-6DE4-4155-BEB9-F53F670A5643}"/>
              </a:ext>
            </a:extLst>
          </p:cNvPr>
          <p:cNvSpPr/>
          <p:nvPr/>
        </p:nvSpPr>
        <p:spPr>
          <a:xfrm>
            <a:off x="4851319" y="1153891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3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BE13AC-25A9-4DB5-8ECF-7304652D75E0}"/>
              </a:ext>
            </a:extLst>
          </p:cNvPr>
          <p:cNvCxnSpPr>
            <a:cxnSpLocks/>
          </p:cNvCxnSpPr>
          <p:nvPr/>
        </p:nvCxnSpPr>
        <p:spPr>
          <a:xfrm>
            <a:off x="3812011" y="1218522"/>
            <a:ext cx="922396" cy="0"/>
          </a:xfrm>
          <a:prstGeom prst="straightConnector1">
            <a:avLst/>
          </a:prstGeom>
          <a:ln w="730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1FDEF8C-DE33-4AD1-8E59-E1756CC0B174}"/>
              </a:ext>
            </a:extLst>
          </p:cNvPr>
          <p:cNvSpPr txBox="1"/>
          <p:nvPr/>
        </p:nvSpPr>
        <p:spPr>
          <a:xfrm>
            <a:off x="3992328" y="1196881"/>
            <a:ext cx="49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12B37F1-FA61-4B12-A812-9098B1B0C77D}"/>
              </a:ext>
            </a:extLst>
          </p:cNvPr>
          <p:cNvSpPr txBox="1"/>
          <p:nvPr/>
        </p:nvSpPr>
        <p:spPr>
          <a:xfrm>
            <a:off x="2309659" y="1068685"/>
            <a:ext cx="1402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/Write Enable</a:t>
            </a:r>
          </a:p>
        </p:txBody>
      </p:sp>
    </p:spTree>
    <p:extLst>
      <p:ext uri="{BB962C8B-B14F-4D97-AF65-F5344CB8AC3E}">
        <p14:creationId xmlns:p14="http://schemas.microsoft.com/office/powerpoint/2010/main" val="416259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06411-4E38-4301-AEB0-8C4117BD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30" y="1944554"/>
            <a:ext cx="2747212" cy="314892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4302413" y="2361241"/>
            <a:ext cx="1446946" cy="104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772590" y="2881314"/>
            <a:ext cx="1959819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325644" y="2511982"/>
            <a:ext cx="1446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ASYNCHRONOUS</a:t>
            </a:r>
          </a:p>
          <a:p>
            <a:r>
              <a:rPr lang="en-GB" sz="1400" b="1" dirty="0"/>
              <a:t>REGISTER</a:t>
            </a:r>
          </a:p>
          <a:p>
            <a:r>
              <a:rPr lang="en-GB" sz="1400" b="1" dirty="0"/>
              <a:t>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8BCBD0-2664-42D2-9479-2715ED238CA6}"/>
              </a:ext>
            </a:extLst>
          </p:cNvPr>
          <p:cNvCxnSpPr>
            <a:cxnSpLocks/>
          </p:cNvCxnSpPr>
          <p:nvPr/>
        </p:nvCxnSpPr>
        <p:spPr>
          <a:xfrm>
            <a:off x="7202565" y="4069650"/>
            <a:ext cx="570353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318E0-A3E7-41B8-894D-3A4C7F448AE9}"/>
              </a:ext>
            </a:extLst>
          </p:cNvPr>
          <p:cNvSpPr txBox="1"/>
          <p:nvPr/>
        </p:nvSpPr>
        <p:spPr>
          <a:xfrm>
            <a:off x="6182639" y="3913391"/>
            <a:ext cx="119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VALUE =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43160B-00FA-40AE-9B27-58689391D0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4184" y="1613224"/>
            <a:ext cx="2063185" cy="1568369"/>
          </a:xfrm>
          <a:prstGeom prst="bentConnector3">
            <a:avLst>
              <a:gd name="adj1" fmla="val 351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9C5EC9-C5F1-4AB0-8C61-AD73CC7F5E74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 flipV="1">
            <a:off x="4302413" y="1365814"/>
            <a:ext cx="5767550" cy="1516286"/>
          </a:xfrm>
          <a:prstGeom prst="bentConnector3">
            <a:avLst>
              <a:gd name="adj1" fmla="val 116908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854B18-7D55-4AC7-994C-BA66C17C3E28}"/>
              </a:ext>
            </a:extLst>
          </p:cNvPr>
          <p:cNvSpPr txBox="1"/>
          <p:nvPr/>
        </p:nvSpPr>
        <p:spPr>
          <a:xfrm>
            <a:off x="8707837" y="3498635"/>
            <a:ext cx="1958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 + 1</a:t>
            </a:r>
          </a:p>
          <a:p>
            <a:r>
              <a:rPr lang="en-GB" sz="1400" b="1" dirty="0"/>
              <a:t>t1: VALUE = X + 1 + 1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47633-8D75-4307-BC7A-064EEEDB53AE}"/>
              </a:ext>
            </a:extLst>
          </p:cNvPr>
          <p:cNvSpPr txBox="1"/>
          <p:nvPr/>
        </p:nvSpPr>
        <p:spPr>
          <a:xfrm>
            <a:off x="4238673" y="3407450"/>
            <a:ext cx="196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READ ADDR = 0</a:t>
            </a:r>
          </a:p>
          <a:p>
            <a:r>
              <a:rPr lang="en-GB" sz="1400" b="1" dirty="0"/>
              <a:t>WRITE ADDR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50CE9-430F-41AE-B93B-819D07D68B33}"/>
              </a:ext>
            </a:extLst>
          </p:cNvPr>
          <p:cNvSpPr txBox="1"/>
          <p:nvPr/>
        </p:nvSpPr>
        <p:spPr>
          <a:xfrm>
            <a:off x="5972400" y="2267953"/>
            <a:ext cx="149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</a:t>
            </a:r>
          </a:p>
          <a:p>
            <a:r>
              <a:rPr lang="en-GB" sz="1400" b="1" dirty="0"/>
              <a:t>t1: VALUE =  X +1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44CCE-D570-4E60-9240-7F120A8E33DE}"/>
              </a:ext>
            </a:extLst>
          </p:cNvPr>
          <p:cNvCxnSpPr>
            <a:cxnSpLocks/>
          </p:cNvCxnSpPr>
          <p:nvPr/>
        </p:nvCxnSpPr>
        <p:spPr>
          <a:xfrm>
            <a:off x="3318933" y="3250646"/>
            <a:ext cx="983480" cy="0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27CAF9-3FA3-4E89-93D2-4B26F8EC1D2B}"/>
              </a:ext>
            </a:extLst>
          </p:cNvPr>
          <p:cNvSpPr txBox="1"/>
          <p:nvPr/>
        </p:nvSpPr>
        <p:spPr>
          <a:xfrm>
            <a:off x="3259273" y="3301154"/>
            <a:ext cx="1280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/WE</a:t>
            </a:r>
          </a:p>
        </p:txBody>
      </p:sp>
    </p:spTree>
    <p:extLst>
      <p:ext uri="{BB962C8B-B14F-4D97-AF65-F5344CB8AC3E}">
        <p14:creationId xmlns:p14="http://schemas.microsoft.com/office/powerpoint/2010/main" val="41334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06411-4E38-4301-AEB0-8C4117BD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17" y="1944554"/>
            <a:ext cx="2747212" cy="314892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4308200" y="2361241"/>
            <a:ext cx="1446946" cy="104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778377" y="2881314"/>
            <a:ext cx="1959819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331431" y="2511982"/>
            <a:ext cx="1446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ASYNCHRONOUS</a:t>
            </a:r>
          </a:p>
          <a:p>
            <a:r>
              <a:rPr lang="en-GB" sz="1400" b="1" dirty="0"/>
              <a:t>REGISTER</a:t>
            </a:r>
          </a:p>
          <a:p>
            <a:r>
              <a:rPr lang="en-GB" sz="1400" b="1" dirty="0"/>
              <a:t>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8BCBD0-2664-42D2-9479-2715ED238CA6}"/>
              </a:ext>
            </a:extLst>
          </p:cNvPr>
          <p:cNvCxnSpPr>
            <a:cxnSpLocks/>
          </p:cNvCxnSpPr>
          <p:nvPr/>
        </p:nvCxnSpPr>
        <p:spPr>
          <a:xfrm>
            <a:off x="7208352" y="4069650"/>
            <a:ext cx="570353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318E0-A3E7-41B8-894D-3A4C7F448AE9}"/>
              </a:ext>
            </a:extLst>
          </p:cNvPr>
          <p:cNvSpPr txBox="1"/>
          <p:nvPr/>
        </p:nvSpPr>
        <p:spPr>
          <a:xfrm>
            <a:off x="6188426" y="3913391"/>
            <a:ext cx="119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VALUE =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43160B-00FA-40AE-9B27-58689391D0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9971" y="1613224"/>
            <a:ext cx="2063185" cy="1568369"/>
          </a:xfrm>
          <a:prstGeom prst="bentConnector3">
            <a:avLst>
              <a:gd name="adj1" fmla="val 351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9C5EC9-C5F1-4AB0-8C61-AD73CC7F5E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6216" y="1429471"/>
            <a:ext cx="8319532" cy="1196851"/>
          </a:xfrm>
          <a:prstGeom prst="bentConnector3">
            <a:avLst>
              <a:gd name="adj1" fmla="val 109685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854B18-7D55-4AC7-994C-BA66C17C3E28}"/>
              </a:ext>
            </a:extLst>
          </p:cNvPr>
          <p:cNvSpPr txBox="1"/>
          <p:nvPr/>
        </p:nvSpPr>
        <p:spPr>
          <a:xfrm>
            <a:off x="8713624" y="3498635"/>
            <a:ext cx="1958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 + 1</a:t>
            </a:r>
          </a:p>
          <a:p>
            <a:r>
              <a:rPr lang="en-GB" sz="1400" b="1" dirty="0"/>
              <a:t>t1: VALUE = X + 1 + 1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47633-8D75-4307-BC7A-064EEEDB53AE}"/>
              </a:ext>
            </a:extLst>
          </p:cNvPr>
          <p:cNvSpPr txBox="1"/>
          <p:nvPr/>
        </p:nvSpPr>
        <p:spPr>
          <a:xfrm>
            <a:off x="4244460" y="3407450"/>
            <a:ext cx="196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READ ADDR = 0</a:t>
            </a:r>
          </a:p>
          <a:p>
            <a:r>
              <a:rPr lang="en-GB" sz="1400" b="1" dirty="0"/>
              <a:t>WRITE ADDR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50CE9-430F-41AE-B93B-819D07D68B33}"/>
              </a:ext>
            </a:extLst>
          </p:cNvPr>
          <p:cNvSpPr txBox="1"/>
          <p:nvPr/>
        </p:nvSpPr>
        <p:spPr>
          <a:xfrm>
            <a:off x="5978187" y="2267953"/>
            <a:ext cx="149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</a:t>
            </a:r>
          </a:p>
          <a:p>
            <a:r>
              <a:rPr lang="en-GB" sz="1400" b="1" dirty="0"/>
              <a:t>t1: VALUE =  X +1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89C220-77C8-4FE0-BBEF-928F2A62B294}"/>
              </a:ext>
            </a:extLst>
          </p:cNvPr>
          <p:cNvSpPr/>
          <p:nvPr/>
        </p:nvSpPr>
        <p:spPr>
          <a:xfrm>
            <a:off x="1756216" y="2373091"/>
            <a:ext cx="1857043" cy="184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C590E-0969-4E6E-AEE4-7B94D5C2E4B9}"/>
              </a:ext>
            </a:extLst>
          </p:cNvPr>
          <p:cNvSpPr txBox="1"/>
          <p:nvPr/>
        </p:nvSpPr>
        <p:spPr>
          <a:xfrm>
            <a:off x="1767199" y="2917130"/>
            <a:ext cx="1784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8 BIT </a:t>
            </a:r>
          </a:p>
          <a:p>
            <a:r>
              <a:rPr lang="en-GB" sz="1400" b="1" dirty="0"/>
              <a:t>NEGATIVE EDGE TRIGGERED </a:t>
            </a:r>
          </a:p>
          <a:p>
            <a:r>
              <a:rPr lang="en-GB" sz="1400" b="1" dirty="0"/>
              <a:t>D TYPE FLIP-FLOP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5C230B-9E50-43DC-9FA7-A3C2192CC298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613259" y="2870886"/>
            <a:ext cx="718172" cy="1042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8CBA77-A7F7-4620-A40F-BA21808A05B6}"/>
              </a:ext>
            </a:extLst>
          </p:cNvPr>
          <p:cNvCxnSpPr>
            <a:cxnSpLocks/>
          </p:cNvCxnSpPr>
          <p:nvPr/>
        </p:nvCxnSpPr>
        <p:spPr>
          <a:xfrm>
            <a:off x="1000586" y="3076659"/>
            <a:ext cx="718172" cy="1042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DC9B4-CE75-4E0A-ADA8-61C70EC709CE}"/>
              </a:ext>
            </a:extLst>
          </p:cNvPr>
          <p:cNvSpPr txBox="1"/>
          <p:nvPr/>
        </p:nvSpPr>
        <p:spPr>
          <a:xfrm>
            <a:off x="872061" y="3218292"/>
            <a:ext cx="983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CLOCK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579ECE-5779-41A7-AC1C-1BEC199A75C0}"/>
              </a:ext>
            </a:extLst>
          </p:cNvPr>
          <p:cNvCxnSpPr>
            <a:cxnSpLocks/>
          </p:cNvCxnSpPr>
          <p:nvPr/>
        </p:nvCxnSpPr>
        <p:spPr>
          <a:xfrm>
            <a:off x="1000586" y="3785518"/>
            <a:ext cx="776200" cy="0"/>
          </a:xfrm>
          <a:prstGeom prst="straightConnector1">
            <a:avLst/>
          </a:prstGeom>
          <a:ln w="666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93720B-2B40-47A4-B603-C0513E6B4703}"/>
              </a:ext>
            </a:extLst>
          </p:cNvPr>
          <p:cNvSpPr txBox="1"/>
          <p:nvPr/>
        </p:nvSpPr>
        <p:spPr>
          <a:xfrm>
            <a:off x="872060" y="3882613"/>
            <a:ext cx="89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/WE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C1DBA-08F9-4821-A3FD-BE2A20F00673}"/>
              </a:ext>
            </a:extLst>
          </p:cNvPr>
          <p:cNvGrpSpPr/>
          <p:nvPr/>
        </p:nvGrpSpPr>
        <p:grpSpPr>
          <a:xfrm>
            <a:off x="1496837" y="3228411"/>
            <a:ext cx="2832581" cy="1362935"/>
            <a:chOff x="1644953" y="4747303"/>
            <a:chExt cx="2832581" cy="567226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E290E8E7-355E-484E-9E55-62F0A4765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4953" y="4747303"/>
              <a:ext cx="2832581" cy="567226"/>
            </a:xfrm>
            <a:prstGeom prst="bentConnector3">
              <a:avLst>
                <a:gd name="adj1" fmla="val 82623"/>
              </a:avLst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8FF9A7-7DC9-46A0-8D5F-A80996B43172}"/>
                </a:ext>
              </a:extLst>
            </p:cNvPr>
            <p:cNvCxnSpPr/>
            <p:nvPr/>
          </p:nvCxnSpPr>
          <p:spPr>
            <a:xfrm>
              <a:off x="1673981" y="4978400"/>
              <a:ext cx="0" cy="325280"/>
            </a:xfrm>
            <a:prstGeom prst="line">
              <a:avLst/>
            </a:prstGeom>
            <a:ln w="603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328</Words>
  <Application>Microsoft Office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1</cp:revision>
  <dcterms:created xsi:type="dcterms:W3CDTF">2020-09-02T22:58:56Z</dcterms:created>
  <dcterms:modified xsi:type="dcterms:W3CDTF">2020-09-07T01:17:22Z</dcterms:modified>
</cp:coreProperties>
</file>