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1" r:id="rId3"/>
    <p:sldId id="264" r:id="rId4"/>
    <p:sldId id="260" r:id="rId5"/>
    <p:sldId id="263" r:id="rId6"/>
    <p:sldId id="262" r:id="rId7"/>
    <p:sldId id="257" r:id="rId8"/>
    <p:sldId id="259" r:id="rId9"/>
    <p:sldId id="256" r:id="rId10"/>
    <p:sldId id="258" r:id="rId11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3BD62-887B-4E7F-8D50-4EC13E76F83C}" v="94" dt="2020-03-07T00:13:49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67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ter lonergan" userId="db8094ce4aaa691d" providerId="LiveId" clId="{78C21F5F-70D0-4565-B8FE-9FE3F44DD71A}"/>
    <pc:docChg chg="addSld modSld">
      <pc:chgData name="master lonergan" userId="db8094ce4aaa691d" providerId="LiveId" clId="{78C21F5F-70D0-4565-B8FE-9FE3F44DD71A}" dt="2019-08-05T01:28:39.133" v="149" actId="1038"/>
      <pc:docMkLst>
        <pc:docMk/>
      </pc:docMkLst>
      <pc:sldChg chg="addSp delSp modSp add">
        <pc:chgData name="master lonergan" userId="db8094ce4aaa691d" providerId="LiveId" clId="{78C21F5F-70D0-4565-B8FE-9FE3F44DD71A}" dt="2019-08-05T01:28:39.133" v="149" actId="1038"/>
        <pc:sldMkLst>
          <pc:docMk/>
          <pc:sldMk cId="3799437599" sldId="259"/>
        </pc:sldMkLst>
        <pc:spChg chg="mod topLvl">
          <ac:chgData name="master lonergan" userId="db8094ce4aaa691d" providerId="LiveId" clId="{78C21F5F-70D0-4565-B8FE-9FE3F44DD71A}" dt="2019-08-05T01:27:41.832" v="18" actId="165"/>
          <ac:spMkLst>
            <pc:docMk/>
            <pc:sldMk cId="3799437599" sldId="259"/>
            <ac:spMk id="11" creationId="{03AA4090-054A-4202-BDCB-01C157ACF446}"/>
          </ac:spMkLst>
        </pc:spChg>
        <pc:spChg chg="mod">
          <ac:chgData name="master lonergan" userId="db8094ce4aaa691d" providerId="LiveId" clId="{78C21F5F-70D0-4565-B8FE-9FE3F44DD71A}" dt="2019-08-05T01:26:35.652" v="5" actId="164"/>
          <ac:spMkLst>
            <pc:docMk/>
            <pc:sldMk cId="3799437599" sldId="259"/>
            <ac:spMk id="12" creationId="{7D9DAFC4-C66B-4E5E-8B0B-F838210BA4E6}"/>
          </ac:spMkLst>
        </pc:spChg>
        <pc:spChg chg="mod">
          <ac:chgData name="master lonergan" userId="db8094ce4aaa691d" providerId="LiveId" clId="{78C21F5F-70D0-4565-B8FE-9FE3F44DD71A}" dt="2019-08-05T01:26:24.629" v="1" actId="1076"/>
          <ac:spMkLst>
            <pc:docMk/>
            <pc:sldMk cId="3799437599" sldId="259"/>
            <ac:spMk id="51" creationId="{E30B8EE7-59FC-4381-94D5-5E67CD34CD8C}"/>
          </ac:spMkLst>
        </pc:spChg>
        <pc:spChg chg="mod topLvl">
          <ac:chgData name="master lonergan" userId="db8094ce4aaa691d" providerId="LiveId" clId="{78C21F5F-70D0-4565-B8FE-9FE3F44DD71A}" dt="2019-08-05T01:27:41.832" v="18" actId="165"/>
          <ac:spMkLst>
            <pc:docMk/>
            <pc:sldMk cId="3799437599" sldId="259"/>
            <ac:spMk id="120" creationId="{A968CB04-47FE-473A-B0CA-1B667C37BD41}"/>
          </ac:spMkLst>
        </pc:spChg>
        <pc:spChg chg="mod">
          <ac:chgData name="master lonergan" userId="db8094ce4aaa691d" providerId="LiveId" clId="{78C21F5F-70D0-4565-B8FE-9FE3F44DD71A}" dt="2019-08-05T01:27:22.706" v="17" actId="1038"/>
          <ac:spMkLst>
            <pc:docMk/>
            <pc:sldMk cId="3799437599" sldId="259"/>
            <ac:spMk id="122" creationId="{92E27635-B9FB-444A-AC50-A065BB29CD9F}"/>
          </ac:spMkLst>
        </pc:spChg>
        <pc:spChg chg="add del">
          <ac:chgData name="master lonergan" userId="db8094ce4aaa691d" providerId="LiveId" clId="{78C21F5F-70D0-4565-B8FE-9FE3F44DD71A}" dt="2019-08-05T01:26:28.488" v="3"/>
          <ac:spMkLst>
            <pc:docMk/>
            <pc:sldMk cId="3799437599" sldId="259"/>
            <ac:spMk id="133" creationId="{38BA0EF5-BB5B-4C89-B703-71552BCAD72C}"/>
          </ac:spMkLst>
        </pc:spChg>
        <pc:spChg chg="mod">
          <ac:chgData name="master lonergan" userId="db8094ce4aaa691d" providerId="LiveId" clId="{78C21F5F-70D0-4565-B8FE-9FE3F44DD71A}" dt="2019-08-05T01:27:01.985" v="12" actId="20577"/>
          <ac:spMkLst>
            <pc:docMk/>
            <pc:sldMk cId="3799437599" sldId="259"/>
            <ac:spMk id="141" creationId="{00F70FC2-5D20-4F8C-A4BF-A55898242296}"/>
          </ac:spMkLst>
        </pc:spChg>
        <pc:spChg chg="mod">
          <ac:chgData name="master lonergan" userId="db8094ce4aaa691d" providerId="LiveId" clId="{78C21F5F-70D0-4565-B8FE-9FE3F44DD71A}" dt="2019-08-05T01:28:02.147" v="120" actId="1038"/>
          <ac:spMkLst>
            <pc:docMk/>
            <pc:sldMk cId="3799437599" sldId="259"/>
            <ac:spMk id="144" creationId="{331EBB52-D3AC-4A36-AF7F-174ACA594363}"/>
          </ac:spMkLst>
        </pc:spChg>
        <pc:spChg chg="mod ord topLvl">
          <ac:chgData name="master lonergan" userId="db8094ce4aaa691d" providerId="LiveId" clId="{78C21F5F-70D0-4565-B8FE-9FE3F44DD71A}" dt="2019-08-05T01:28:34.198" v="146" actId="167"/>
          <ac:spMkLst>
            <pc:docMk/>
            <pc:sldMk cId="3799437599" sldId="259"/>
            <ac:spMk id="153" creationId="{5AC76301-5E4C-4277-95B8-C3406B4C5E27}"/>
          </ac:spMkLst>
        </pc:spChg>
        <pc:spChg chg="mod topLvl">
          <ac:chgData name="master lonergan" userId="db8094ce4aaa691d" providerId="LiveId" clId="{78C21F5F-70D0-4565-B8FE-9FE3F44DD71A}" dt="2019-08-05T01:28:39.133" v="149" actId="1038"/>
          <ac:spMkLst>
            <pc:docMk/>
            <pc:sldMk cId="3799437599" sldId="259"/>
            <ac:spMk id="157" creationId="{151BE12E-0042-4B31-8FB6-40EA6629D14C}"/>
          </ac:spMkLst>
        </pc:spChg>
        <pc:grpChg chg="add del mod">
          <ac:chgData name="master lonergan" userId="db8094ce4aaa691d" providerId="LiveId" clId="{78C21F5F-70D0-4565-B8FE-9FE3F44DD71A}" dt="2019-08-05T01:27:41.832" v="18" actId="165"/>
          <ac:grpSpMkLst>
            <pc:docMk/>
            <pc:sldMk cId="3799437599" sldId="259"/>
            <ac:grpSpMk id="2" creationId="{D9BB0ECC-898A-4096-AF69-E2ED0D2006E9}"/>
          </ac:grpSpMkLst>
        </pc:grpChg>
        <pc:grpChg chg="add mod">
          <ac:chgData name="master lonergan" userId="db8094ce4aaa691d" providerId="LiveId" clId="{78C21F5F-70D0-4565-B8FE-9FE3F44DD71A}" dt="2019-08-05T01:26:35.652" v="5" actId="164"/>
          <ac:grpSpMkLst>
            <pc:docMk/>
            <pc:sldMk cId="3799437599" sldId="259"/>
            <ac:grpSpMk id="4" creationId="{43DCC0E6-4BE1-4C9A-9FA1-4F11DDDC2955}"/>
          </ac:grpSpMkLst>
        </pc:grpChg>
        <pc:grpChg chg="add mod">
          <ac:chgData name="master lonergan" userId="db8094ce4aaa691d" providerId="LiveId" clId="{78C21F5F-70D0-4565-B8FE-9FE3F44DD71A}" dt="2019-08-05T01:26:39.067" v="6"/>
          <ac:grpSpMkLst>
            <pc:docMk/>
            <pc:sldMk cId="3799437599" sldId="259"/>
            <ac:grpSpMk id="138" creationId="{F4F629EA-56E7-468E-A545-83D03E9EBAF2}"/>
          </ac:grpSpMkLst>
        </pc:grpChg>
        <pc:grpChg chg="add del mod">
          <ac:chgData name="master lonergan" userId="db8094ce4aaa691d" providerId="LiveId" clId="{78C21F5F-70D0-4565-B8FE-9FE3F44DD71A}" dt="2019-08-05T01:28:30.286" v="145" actId="165"/>
          <ac:grpSpMkLst>
            <pc:docMk/>
            <pc:sldMk cId="3799437599" sldId="259"/>
            <ac:grpSpMk id="152" creationId="{19218D4C-0DC7-4A9C-8023-599D90494AB6}"/>
          </ac:grpSpMkLst>
        </pc:grpChg>
        <pc:cxnChg chg="mod">
          <ac:chgData name="master lonergan" userId="db8094ce4aaa691d" providerId="LiveId" clId="{78C21F5F-70D0-4565-B8FE-9FE3F44DD71A}" dt="2019-08-05T01:26:24.629" v="1" actId="1076"/>
          <ac:cxnSpMkLst>
            <pc:docMk/>
            <pc:sldMk cId="3799437599" sldId="259"/>
            <ac:cxnSpMk id="50" creationId="{3035A412-D046-4B29-803C-ADE69E90A7E0}"/>
          </ac:cxnSpMkLst>
        </pc:cxnChg>
      </pc:sldChg>
    </pc:docChg>
  </pc:docChgLst>
  <pc:docChgLst>
    <pc:chgData name="John Lonergan" userId="db8094ce4aaa691d" providerId="LiveId" clId="{2EF3BD62-887B-4E7F-8D50-4EC13E76F83C}"/>
    <pc:docChg chg="undo custSel addSld modSld sldOrd">
      <pc:chgData name="John Lonergan" userId="db8094ce4aaa691d" providerId="LiveId" clId="{2EF3BD62-887B-4E7F-8D50-4EC13E76F83C}" dt="2020-03-07T14:22:14.264" v="5316" actId="20577"/>
      <pc:docMkLst>
        <pc:docMk/>
      </pc:docMkLst>
      <pc:sldChg chg="addSp delSp modSp ord">
        <pc:chgData name="John Lonergan" userId="db8094ce4aaa691d" providerId="LiveId" clId="{2EF3BD62-887B-4E7F-8D50-4EC13E76F83C}" dt="2020-03-07T00:14:10.015" v="5279" actId="14100"/>
        <pc:sldMkLst>
          <pc:docMk/>
          <pc:sldMk cId="1663353979" sldId="261"/>
        </pc:sldMkLst>
        <pc:spChg chg="mod">
          <ac:chgData name="John Lonergan" userId="db8094ce4aaa691d" providerId="LiveId" clId="{2EF3BD62-887B-4E7F-8D50-4EC13E76F83C}" dt="2020-03-07T00:01:41.404" v="5068" actId="20577"/>
          <ac:spMkLst>
            <pc:docMk/>
            <pc:sldMk cId="1663353979" sldId="261"/>
            <ac:spMk id="11" creationId="{03AA4090-054A-4202-BDCB-01C157ACF446}"/>
          </ac:spMkLst>
        </pc:spChg>
        <pc:spChg chg="mod">
          <ac:chgData name="John Lonergan" userId="db8094ce4aaa691d" providerId="LiveId" clId="{2EF3BD62-887B-4E7F-8D50-4EC13E76F83C}" dt="2020-03-07T00:04:20.353" v="5122" actId="1076"/>
          <ac:spMkLst>
            <pc:docMk/>
            <pc:sldMk cId="1663353979" sldId="261"/>
            <ac:spMk id="12" creationId="{7D9DAFC4-C66B-4E5E-8B0B-F838210BA4E6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" creationId="{66B92164-39ED-410B-B019-072DE384F443}"/>
          </ac:spMkLst>
        </pc:spChg>
        <pc:spChg chg="add mod">
          <ac:chgData name="John Lonergan" userId="db8094ce4aaa691d" providerId="LiveId" clId="{2EF3BD62-887B-4E7F-8D50-4EC13E76F83C}" dt="2020-03-07T00:00:07.834" v="5060" actId="404"/>
          <ac:spMkLst>
            <pc:docMk/>
            <pc:sldMk cId="1663353979" sldId="261"/>
            <ac:spMk id="24" creationId="{975332FD-AA2A-4887-AE47-D68214E51339}"/>
          </ac:spMkLst>
        </pc:spChg>
        <pc:spChg chg="del">
          <ac:chgData name="John Lonergan" userId="db8094ce4aaa691d" providerId="LiveId" clId="{2EF3BD62-887B-4E7F-8D50-4EC13E76F83C}" dt="2019-12-13T01:10:44.880" v="3113" actId="478"/>
          <ac:spMkLst>
            <pc:docMk/>
            <pc:sldMk cId="1663353979" sldId="261"/>
            <ac:spMk id="28" creationId="{DC52306B-5F58-45F7-91C1-3CBFDE7AD236}"/>
          </ac:spMkLst>
        </pc:spChg>
        <pc:spChg chg="del">
          <ac:chgData name="John Lonergan" userId="db8094ce4aaa691d" providerId="LiveId" clId="{2EF3BD62-887B-4E7F-8D50-4EC13E76F83C}" dt="2019-12-05T21:51:08.461" v="220" actId="478"/>
          <ac:spMkLst>
            <pc:docMk/>
            <pc:sldMk cId="1663353979" sldId="261"/>
            <ac:spMk id="29" creationId="{CE446E67-C91E-4A53-8E19-6E133DC71237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35" creationId="{B08755B0-6402-41C1-9425-A6620F4CFAAA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38" creationId="{D7E870B5-A261-415B-BA40-89BEC8D101F4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41" creationId="{A75985A8-5A7B-45F4-A939-209E448164F0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46" creationId="{6447DA4D-FDE0-4782-92FD-4C09C184C452}"/>
          </ac:spMkLst>
        </pc:spChg>
        <pc:spChg chg="mod">
          <ac:chgData name="John Lonergan" userId="db8094ce4aaa691d" providerId="LiveId" clId="{2EF3BD62-887B-4E7F-8D50-4EC13E76F83C}" dt="2020-03-06T23:54:37.628" v="4657" actId="14100"/>
          <ac:spMkLst>
            <pc:docMk/>
            <pc:sldMk cId="1663353979" sldId="261"/>
            <ac:spMk id="47" creationId="{FB111742-7816-47A8-9568-F20078702D81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51" creationId="{E30B8EE7-59FC-4381-94D5-5E67CD34CD8C}"/>
          </ac:spMkLst>
        </pc:spChg>
        <pc:spChg chg="del mod">
          <ac:chgData name="John Lonergan" userId="db8094ce4aaa691d" providerId="LiveId" clId="{2EF3BD62-887B-4E7F-8D50-4EC13E76F83C}" dt="2020-03-06T23:51:26.990" v="4561" actId="478"/>
          <ac:spMkLst>
            <pc:docMk/>
            <pc:sldMk cId="1663353979" sldId="261"/>
            <ac:spMk id="55" creationId="{3933EC9E-9439-461C-878E-5B5963CA434C}"/>
          </ac:spMkLst>
        </pc:spChg>
        <pc:spChg chg="mod">
          <ac:chgData name="John Lonergan" userId="db8094ce4aaa691d" providerId="LiveId" clId="{2EF3BD62-887B-4E7F-8D50-4EC13E76F83C}" dt="2019-12-12T02:59:52.246" v="2802" actId="20577"/>
          <ac:spMkLst>
            <pc:docMk/>
            <pc:sldMk cId="1663353979" sldId="261"/>
            <ac:spMk id="56" creationId="{0C13AF83-E97C-4B8D-8B8C-C3B8CAFDB68D}"/>
          </ac:spMkLst>
        </pc:spChg>
        <pc:spChg chg="del">
          <ac:chgData name="John Lonergan" userId="db8094ce4aaa691d" providerId="LiveId" clId="{2EF3BD62-887B-4E7F-8D50-4EC13E76F83C}" dt="2019-12-05T21:51:24.088" v="222" actId="478"/>
          <ac:spMkLst>
            <pc:docMk/>
            <pc:sldMk cId="1663353979" sldId="261"/>
            <ac:spMk id="63" creationId="{5BDC9DA1-1CAE-4134-AEF5-6CE87F1A182E}"/>
          </ac:spMkLst>
        </pc:spChg>
        <pc:spChg chg="del">
          <ac:chgData name="John Lonergan" userId="db8094ce4aaa691d" providerId="LiveId" clId="{2EF3BD62-887B-4E7F-8D50-4EC13E76F83C}" dt="2019-12-05T21:51:33.355" v="224" actId="478"/>
          <ac:spMkLst>
            <pc:docMk/>
            <pc:sldMk cId="1663353979" sldId="261"/>
            <ac:spMk id="64" creationId="{A5731CD1-BE61-4CA4-81E2-1BD67B3C3C09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75" creationId="{5EF04E08-C360-435A-B2B9-C5CADE257E76}"/>
          </ac:spMkLst>
        </pc:spChg>
        <pc:spChg chg="mod">
          <ac:chgData name="John Lonergan" userId="db8094ce4aaa691d" providerId="LiveId" clId="{2EF3BD62-887B-4E7F-8D50-4EC13E76F83C}" dt="2019-12-05T21:59:38.778" v="769" actId="164"/>
          <ac:spMkLst>
            <pc:docMk/>
            <pc:sldMk cId="1663353979" sldId="261"/>
            <ac:spMk id="82" creationId="{D14EF5F7-12C8-404D-9507-2A412D7A7428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84" creationId="{57DEB930-0BF2-4857-973A-B8C6478F0622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85" creationId="{90670AFF-194F-465B-9832-A91D99F30676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88" creationId="{903798EE-EB42-4E50-AE9E-68421E79530F}"/>
          </ac:spMkLst>
        </pc:spChg>
        <pc:spChg chg="del">
          <ac:chgData name="John Lonergan" userId="db8094ce4aaa691d" providerId="LiveId" clId="{2EF3BD62-887B-4E7F-8D50-4EC13E76F83C}" dt="2019-12-05T21:51:01.677" v="218" actId="478"/>
          <ac:spMkLst>
            <pc:docMk/>
            <pc:sldMk cId="1663353979" sldId="261"/>
            <ac:spMk id="91" creationId="{87C1951F-3F1C-4F14-8F34-B59E4C1EFB9E}"/>
          </ac:spMkLst>
        </pc:spChg>
        <pc:spChg chg="del">
          <ac:chgData name="John Lonergan" userId="db8094ce4aaa691d" providerId="LiveId" clId="{2EF3BD62-887B-4E7F-8D50-4EC13E76F83C}" dt="2019-12-05T21:51:04.724" v="219" actId="478"/>
          <ac:spMkLst>
            <pc:docMk/>
            <pc:sldMk cId="1663353979" sldId="261"/>
            <ac:spMk id="100" creationId="{7971107F-4131-467D-8F5D-E6A5092C97BF}"/>
          </ac:spMkLst>
        </pc:spChg>
        <pc:spChg chg="del">
          <ac:chgData name="John Lonergan" userId="db8094ce4aaa691d" providerId="LiveId" clId="{2EF3BD62-887B-4E7F-8D50-4EC13E76F83C}" dt="2019-12-05T21:50:59.742" v="217" actId="478"/>
          <ac:spMkLst>
            <pc:docMk/>
            <pc:sldMk cId="1663353979" sldId="261"/>
            <ac:spMk id="101" creationId="{A58B1A14-C9BA-4DC7-852B-149D7913D731}"/>
          </ac:spMkLst>
        </pc:spChg>
        <pc:spChg chg="del mod">
          <ac:chgData name="John Lonergan" userId="db8094ce4aaa691d" providerId="LiveId" clId="{2EF3BD62-887B-4E7F-8D50-4EC13E76F83C}" dt="2019-12-05T22:00:57.769" v="1035" actId="478"/>
          <ac:spMkLst>
            <pc:docMk/>
            <pc:sldMk cId="1663353979" sldId="261"/>
            <ac:spMk id="117" creationId="{9B3AB29F-BF43-428B-B871-6171DB670BD9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18" creationId="{4B957CE1-5882-4440-8310-8BB43261232F}"/>
          </ac:spMkLst>
        </pc:spChg>
        <pc:spChg chg="mod">
          <ac:chgData name="John Lonergan" userId="db8094ce4aaa691d" providerId="LiveId" clId="{2EF3BD62-887B-4E7F-8D50-4EC13E76F83C}" dt="2019-12-05T21:59:38.778" v="769" actId="164"/>
          <ac:spMkLst>
            <pc:docMk/>
            <pc:sldMk cId="1663353979" sldId="261"/>
            <ac:spMk id="119" creationId="{DC6C3861-E853-4AAF-AA9A-E5442E8ADC7D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20" creationId="{A968CB04-47FE-473A-B0CA-1B667C37BD41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21" creationId="{5616CE21-B64D-4740-AB56-CECEA70B97A9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22" creationId="{92E27635-B9FB-444A-AC50-A065BB29CD9F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3" creationId="{0ECF25C8-AFFF-47F7-9F12-61DA94E51FF1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4" creationId="{0822546E-77A3-4A7B-9ED6-A888AF36AC20}"/>
          </ac:spMkLst>
        </pc:spChg>
        <pc:spChg chg="mod">
          <ac:chgData name="John Lonergan" userId="db8094ce4aaa691d" providerId="LiveId" clId="{2EF3BD62-887B-4E7F-8D50-4EC13E76F83C}" dt="2020-03-07T00:08:55.741" v="5166" actId="20577"/>
          <ac:spMkLst>
            <pc:docMk/>
            <pc:sldMk cId="1663353979" sldId="261"/>
            <ac:spMk id="125" creationId="{7D22DA38-1A0C-40DC-891A-3F03741329B2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7" creationId="{29E278A5-C4C9-4769-B716-509E6DE778FC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9" creationId="{7FF4D93F-B352-4A9D-926E-1AAE1F4277F6}"/>
          </ac:spMkLst>
        </pc:spChg>
        <pc:spChg chg="del">
          <ac:chgData name="John Lonergan" userId="db8094ce4aaa691d" providerId="LiveId" clId="{2EF3BD62-887B-4E7F-8D50-4EC13E76F83C}" dt="2019-12-05T21:43:13.201" v="6" actId="478"/>
          <ac:spMkLst>
            <pc:docMk/>
            <pc:sldMk cId="1663353979" sldId="261"/>
            <ac:spMk id="131" creationId="{4D080736-186A-4111-A1AA-20CFBBD34671}"/>
          </ac:spMkLst>
        </pc:spChg>
        <pc:spChg chg="mod">
          <ac:chgData name="John Lonergan" userId="db8094ce4aaa691d" providerId="LiveId" clId="{2EF3BD62-887B-4E7F-8D50-4EC13E76F83C}" dt="2019-12-05T21:48:03.754" v="182" actId="20577"/>
          <ac:spMkLst>
            <pc:docMk/>
            <pc:sldMk cId="1663353979" sldId="261"/>
            <ac:spMk id="135" creationId="{02DE5001-D6BF-4578-AF5A-3B47FB979C14}"/>
          </ac:spMkLst>
        </pc:spChg>
        <pc:spChg chg="add del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38" creationId="{13462CB4-393E-4916-8AFB-3D306C3E6709}"/>
          </ac:spMkLst>
        </pc:spChg>
        <pc:spChg chg="del mod">
          <ac:chgData name="John Lonergan" userId="db8094ce4aaa691d" providerId="LiveId" clId="{2EF3BD62-887B-4E7F-8D50-4EC13E76F83C}" dt="2020-03-06T23:53:40.776" v="4633" actId="478"/>
          <ac:spMkLst>
            <pc:docMk/>
            <pc:sldMk cId="1663353979" sldId="261"/>
            <ac:spMk id="144" creationId="{CC352972-046B-41AD-A0CB-A540ECB13AFD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5" creationId="{A2AA6507-02BD-436D-BBB4-425AEAA2A035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6" creationId="{49BC5219-710F-4AEF-B46C-0F221C068077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8" creationId="{201F87A0-CF02-471D-A3E9-815DADAC2051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9" creationId="{F50650AD-933B-49E8-82CA-0054D1CA74B9}"/>
          </ac:spMkLst>
        </pc:spChg>
        <pc:spChg chg="mod">
          <ac:chgData name="John Lonergan" userId="db8094ce4aaa691d" providerId="LiveId" clId="{2EF3BD62-887B-4E7F-8D50-4EC13E76F83C}" dt="2019-12-05T21:52:28.376" v="268" actId="20577"/>
          <ac:spMkLst>
            <pc:docMk/>
            <pc:sldMk cId="1663353979" sldId="261"/>
            <ac:spMk id="153" creationId="{97D2A19C-0DF0-4A1B-8B81-1FAA96FC16DC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55" creationId="{3B104455-08E1-49CB-9D2D-49617CCDD55C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56" creationId="{61B5E82D-A596-4B12-9A3B-628B83F88D4C}"/>
          </ac:spMkLst>
        </pc:spChg>
        <pc:spChg chg="mod">
          <ac:chgData name="John Lonergan" userId="db8094ce4aaa691d" providerId="LiveId" clId="{2EF3BD62-887B-4E7F-8D50-4EC13E76F83C}" dt="2020-01-21T19:12:25.411" v="4413" actId="20577"/>
          <ac:spMkLst>
            <pc:docMk/>
            <pc:sldMk cId="1663353979" sldId="261"/>
            <ac:spMk id="157" creationId="{110FE311-24BE-44D8-A18C-185C37645681}"/>
          </ac:spMkLst>
        </pc:spChg>
        <pc:spChg chg="del">
          <ac:chgData name="John Lonergan" userId="db8094ce4aaa691d" providerId="LiveId" clId="{2EF3BD62-887B-4E7F-8D50-4EC13E76F83C}" dt="2019-12-05T21:46:06.659" v="152" actId="478"/>
          <ac:spMkLst>
            <pc:docMk/>
            <pc:sldMk cId="1663353979" sldId="261"/>
            <ac:spMk id="158" creationId="{45B5EEC7-FDDF-4458-AC93-D601EA964400}"/>
          </ac:spMkLst>
        </pc:spChg>
        <pc:spChg chg="del">
          <ac:chgData name="John Lonergan" userId="db8094ce4aaa691d" providerId="LiveId" clId="{2EF3BD62-887B-4E7F-8D50-4EC13E76F83C}" dt="2019-12-05T21:46:11.767" v="154" actId="478"/>
          <ac:spMkLst>
            <pc:docMk/>
            <pc:sldMk cId="1663353979" sldId="261"/>
            <ac:spMk id="161" creationId="{2435161A-4EF9-4E48-AA3C-13A7D5AE703F}"/>
          </ac:spMkLst>
        </pc:spChg>
        <pc:spChg chg="add mod">
          <ac:chgData name="John Lonergan" userId="db8094ce4aaa691d" providerId="LiveId" clId="{2EF3BD62-887B-4E7F-8D50-4EC13E76F83C}" dt="2020-03-07T00:14:00.155" v="5276" actId="1076"/>
          <ac:spMkLst>
            <pc:docMk/>
            <pc:sldMk cId="1663353979" sldId="261"/>
            <ac:spMk id="161" creationId="{EEC1BCF7-24CB-4FCF-AB8C-A5F16AB2098C}"/>
          </ac:spMkLst>
        </pc:spChg>
        <pc:spChg chg="mod">
          <ac:chgData name="John Lonergan" userId="db8094ce4aaa691d" providerId="LiveId" clId="{2EF3BD62-887B-4E7F-8D50-4EC13E76F83C}" dt="2019-12-05T21:52:24.477" v="263" actId="20577"/>
          <ac:spMkLst>
            <pc:docMk/>
            <pc:sldMk cId="1663353979" sldId="261"/>
            <ac:spMk id="162" creationId="{D25599A3-BB7E-4B44-A680-108984C299BF}"/>
          </ac:spMkLst>
        </pc:spChg>
        <pc:spChg chg="mod">
          <ac:chgData name="John Lonergan" userId="db8094ce4aaa691d" providerId="LiveId" clId="{2EF3BD62-887B-4E7F-8D50-4EC13E76F83C}" dt="2020-01-21T19:09:20.146" v="4362" actId="20577"/>
          <ac:spMkLst>
            <pc:docMk/>
            <pc:sldMk cId="1663353979" sldId="261"/>
            <ac:spMk id="163" creationId="{525A32F9-59FC-464F-8DB8-753EF1454556}"/>
          </ac:spMkLst>
        </pc:spChg>
        <pc:spChg chg="del">
          <ac:chgData name="John Lonergan" userId="db8094ce4aaa691d" providerId="LiveId" clId="{2EF3BD62-887B-4E7F-8D50-4EC13E76F83C}" dt="2019-12-05T21:51:33.355" v="224" actId="478"/>
          <ac:spMkLst>
            <pc:docMk/>
            <pc:sldMk cId="1663353979" sldId="261"/>
            <ac:spMk id="166" creationId="{5131C78F-83AF-4734-9766-81FE488F343C}"/>
          </ac:spMkLst>
        </pc:spChg>
        <pc:spChg chg="mod">
          <ac:chgData name="John Lonergan" userId="db8094ce4aaa691d" providerId="LiveId" clId="{2EF3BD62-887B-4E7F-8D50-4EC13E76F83C}" dt="2019-12-05T21:48:13.106" v="188" actId="20577"/>
          <ac:spMkLst>
            <pc:docMk/>
            <pc:sldMk cId="1663353979" sldId="261"/>
            <ac:spMk id="168" creationId="{30224413-E9BC-411A-89BB-1BC7528A53AB}"/>
          </ac:spMkLst>
        </pc:spChg>
        <pc:spChg chg="del mod">
          <ac:chgData name="John Lonergan" userId="db8094ce4aaa691d" providerId="LiveId" clId="{2EF3BD62-887B-4E7F-8D50-4EC13E76F83C}" dt="2020-03-06T23:53:37.635" v="4632" actId="478"/>
          <ac:spMkLst>
            <pc:docMk/>
            <pc:sldMk cId="1663353979" sldId="261"/>
            <ac:spMk id="172" creationId="{42795596-C5BB-4948-A154-9D8ACB6A6A44}"/>
          </ac:spMkLst>
        </pc:spChg>
        <pc:spChg chg="del mod">
          <ac:chgData name="John Lonergan" userId="db8094ce4aaa691d" providerId="LiveId" clId="{2EF3BD62-887B-4E7F-8D50-4EC13E76F83C}" dt="2020-03-06T23:54:05.877" v="4655" actId="478"/>
          <ac:spMkLst>
            <pc:docMk/>
            <pc:sldMk cId="1663353979" sldId="261"/>
            <ac:spMk id="174" creationId="{70669094-98E6-4550-BE7B-AA4806412D02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78" creationId="{3ACD4C80-93BF-4682-84D7-6B604BCD89CF}"/>
          </ac:spMkLst>
        </pc:spChg>
        <pc:spChg chg="del mod">
          <ac:chgData name="John Lonergan" userId="db8094ce4aaa691d" providerId="LiveId" clId="{2EF3BD62-887B-4E7F-8D50-4EC13E76F83C}" dt="2019-12-05T22:44:24.527" v="2748"/>
          <ac:spMkLst>
            <pc:docMk/>
            <pc:sldMk cId="1663353979" sldId="261"/>
            <ac:spMk id="180" creationId="{914ECF87-1C24-4C92-85AE-518600B8F042}"/>
          </ac:spMkLst>
        </pc:spChg>
        <pc:spChg chg="add mod">
          <ac:chgData name="John Lonergan" userId="db8094ce4aaa691d" providerId="LiveId" clId="{2EF3BD62-887B-4E7F-8D50-4EC13E76F83C}" dt="2020-03-07T00:03:11.001" v="5118" actId="1076"/>
          <ac:spMkLst>
            <pc:docMk/>
            <pc:sldMk cId="1663353979" sldId="261"/>
            <ac:spMk id="180" creationId="{F491DD63-8778-48A5-A0B1-2D7BB669ADC8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84" creationId="{2A7FEF3D-3956-4EBA-8F03-EEE3165C55F8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85" creationId="{6C626989-7DD2-481F-A9DA-86F8CDBB9454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86" creationId="{BCE3199A-E627-4F98-A8B3-F089C4562D58}"/>
          </ac:spMkLst>
        </pc:spChg>
        <pc:spChg chg="mod">
          <ac:chgData name="John Lonergan" userId="db8094ce4aaa691d" providerId="LiveId" clId="{2EF3BD62-887B-4E7F-8D50-4EC13E76F83C}" dt="2020-01-21T19:13:26.733" v="4459" actId="20577"/>
          <ac:spMkLst>
            <pc:docMk/>
            <pc:sldMk cId="1663353979" sldId="261"/>
            <ac:spMk id="189" creationId="{E0BE9F8B-1E67-4C77-8D38-AB34B3FF1C8A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0" creationId="{C6392E00-7312-4466-8A44-E6A154C0D9B4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5" creationId="{24EF62AD-3C12-4677-B551-262F24842B65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6" creationId="{6CC379C9-C36F-4F12-A007-98D8642582A4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7" creationId="{633AF80E-2FAC-482F-9BA1-350BB5FE44F6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9" creationId="{89BA3E86-154E-41DF-BC20-868D6B002A9B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00" creationId="{384D552D-2C71-451A-BE07-1BD9088E5CEB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04" creationId="{6FE9AEBE-4BB9-4BA7-AE01-6AD4080E618D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05" creationId="{4037B61A-239A-4A26-9E94-30AA0716D595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08" creationId="{15545C58-29ED-458C-91D9-F0627406F6FC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10" creationId="{3CDD3D1F-9EF7-4E44-96D1-9825CE3F6B6F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1" creationId="{D6C16435-067E-439B-8F3B-AAF4FAC091E7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2" creationId="{052AF420-BB75-40B1-9770-A6FFF09E4858}"/>
          </ac:spMkLst>
        </pc:spChg>
        <pc:spChg chg="del mod">
          <ac:chgData name="John Lonergan" userId="db8094ce4aaa691d" providerId="LiveId" clId="{2EF3BD62-887B-4E7F-8D50-4EC13E76F83C}" dt="2019-12-05T22:44:04.163" v="2721" actId="478"/>
          <ac:spMkLst>
            <pc:docMk/>
            <pc:sldMk cId="1663353979" sldId="261"/>
            <ac:spMk id="213" creationId="{71698421-FF50-4CDE-9933-1A0C5CF23C92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4" creationId="{F305E90B-CDE3-484A-B3BD-96C51DD4080D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5" creationId="{2AD08275-8C67-4435-B3CA-2A7D71120835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6" creationId="{26E3E24D-CC62-4584-A95C-FE912B2A42D7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20" creationId="{26D7469C-96B4-468D-8D1D-5BD79A3FF089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22" creationId="{6C1852D9-AD8A-41EE-A3D4-6A4B153F8F63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24" creationId="{B527B6DA-7E8E-49B0-8F29-867534C99D8A}"/>
          </ac:spMkLst>
        </pc:spChg>
        <pc:spChg chg="add del mod">
          <ac:chgData name="John Lonergan" userId="db8094ce4aaa691d" providerId="LiveId" clId="{2EF3BD62-887B-4E7F-8D50-4EC13E76F83C}" dt="2020-03-06T23:54:03.061" v="4654" actId="478"/>
          <ac:spMkLst>
            <pc:docMk/>
            <pc:sldMk cId="1663353979" sldId="261"/>
            <ac:spMk id="228" creationId="{8D2A60FC-7B85-487F-B5A3-9B3B7E593F56}"/>
          </ac:spMkLst>
        </pc:spChg>
        <pc:spChg chg="add mod topLvl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29" creationId="{A1EB2286-9468-45ED-9620-86632E5488B4}"/>
          </ac:spMkLst>
        </pc:spChg>
        <pc:spChg chg="add mod">
          <ac:chgData name="John Lonergan" userId="db8094ce4aaa691d" providerId="LiveId" clId="{2EF3BD62-887B-4E7F-8D50-4EC13E76F83C}" dt="2020-03-07T00:07:16.020" v="5145" actId="1076"/>
          <ac:spMkLst>
            <pc:docMk/>
            <pc:sldMk cId="1663353979" sldId="261"/>
            <ac:spMk id="230" creationId="{683FA712-4681-41B7-A6D4-D208A5302FD7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2" creationId="{49F6C180-94E5-4E75-95B9-983DD6CFD6E9}"/>
          </ac:spMkLst>
        </pc:spChg>
        <pc:spChg chg="add del mod">
          <ac:chgData name="John Lonergan" userId="db8094ce4aaa691d" providerId="LiveId" clId="{2EF3BD62-887B-4E7F-8D50-4EC13E76F83C}" dt="2020-03-07T00:08:59.034" v="5170"/>
          <ac:spMkLst>
            <pc:docMk/>
            <pc:sldMk cId="1663353979" sldId="261"/>
            <ac:spMk id="236" creationId="{A54D6B05-28FB-4FF3-B4A7-5BA7B887D366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7" creationId="{ECB6D828-F613-4CD3-867E-3DA4A38F9DD2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9" creationId="{13A3205B-C43C-4457-AC2F-46E79AD2640A}"/>
          </ac:spMkLst>
        </pc:spChg>
        <pc:spChg chg="add mod or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41" creationId="{6D8CF5BB-8172-44B8-A244-C53799618E4E}"/>
          </ac:spMkLst>
        </pc:spChg>
        <pc:spChg chg="add mod">
          <ac:chgData name="John Lonergan" userId="db8094ce4aaa691d" providerId="LiveId" clId="{2EF3BD62-887B-4E7F-8D50-4EC13E76F83C}" dt="2020-03-07T00:11:44.840" v="5256" actId="1036"/>
          <ac:spMkLst>
            <pc:docMk/>
            <pc:sldMk cId="1663353979" sldId="261"/>
            <ac:spMk id="242" creationId="{0F3C0DD4-B1DF-4C24-B738-36B3FC8946EB}"/>
          </ac:spMkLst>
        </pc:spChg>
        <pc:spChg chg="add mod">
          <ac:chgData name="John Lonergan" userId="db8094ce4aaa691d" providerId="LiveId" clId="{2EF3BD62-887B-4E7F-8D50-4EC13E76F83C}" dt="2020-03-07T00:13:53.190" v="5275" actId="1076"/>
          <ac:spMkLst>
            <pc:docMk/>
            <pc:sldMk cId="1663353979" sldId="261"/>
            <ac:spMk id="245" creationId="{7E071C74-9819-475A-9277-25EB96ACA719}"/>
          </ac:spMkLst>
        </pc:spChg>
        <pc:spChg chg="add mod">
          <ac:chgData name="John Lonergan" userId="db8094ce4aaa691d" providerId="LiveId" clId="{2EF3BD62-887B-4E7F-8D50-4EC13E76F83C}" dt="2020-03-07T00:04:40.717" v="5127" actId="14100"/>
          <ac:spMkLst>
            <pc:docMk/>
            <pc:sldMk cId="1663353979" sldId="261"/>
            <ac:spMk id="257" creationId="{057614FE-84FB-4EEE-B53C-1B49328EBA3F}"/>
          </ac:spMkLst>
        </pc:spChg>
        <pc:spChg chg="add del mod">
          <ac:chgData name="John Lonergan" userId="db8094ce4aaa691d" providerId="LiveId" clId="{2EF3BD62-887B-4E7F-8D50-4EC13E76F83C}" dt="2020-03-07T00:01:58.064" v="5077" actId="20577"/>
          <ac:spMkLst>
            <pc:docMk/>
            <pc:sldMk cId="1663353979" sldId="261"/>
            <ac:spMk id="258" creationId="{2FFBA53D-B34F-403C-93E7-1920372B7FF9}"/>
          </ac:spMkLst>
        </pc:spChg>
        <pc:spChg chg="add del mod">
          <ac:chgData name="John Lonergan" userId="db8094ce4aaa691d" providerId="LiveId" clId="{2EF3BD62-887B-4E7F-8D50-4EC13E76F83C}" dt="2020-03-07T00:02:01.730" v="5079" actId="20577"/>
          <ac:spMkLst>
            <pc:docMk/>
            <pc:sldMk cId="1663353979" sldId="261"/>
            <ac:spMk id="259" creationId="{B82BA9F5-4185-483A-BDD3-37F6662CB747}"/>
          </ac:spMkLst>
        </pc:spChg>
        <pc:spChg chg="add del mod">
          <ac:chgData name="John Lonergan" userId="db8094ce4aaa691d" providerId="LiveId" clId="{2EF3BD62-887B-4E7F-8D50-4EC13E76F83C}" dt="2019-12-05T22:40:33.328" v="2580" actId="478"/>
          <ac:spMkLst>
            <pc:docMk/>
            <pc:sldMk cId="1663353979" sldId="261"/>
            <ac:spMk id="266" creationId="{E4CAB8BF-10B7-4A60-97F1-3A1C2CF9A03F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67" creationId="{BC63EFDC-1457-49CD-92ED-DAFEF3AD6B98}"/>
          </ac:spMkLst>
        </pc:spChg>
        <pc:spChg chg="add del mod">
          <ac:chgData name="John Lonergan" userId="db8094ce4aaa691d" providerId="LiveId" clId="{2EF3BD62-887B-4E7F-8D50-4EC13E76F83C}" dt="2019-12-05T22:47:35.799" v="2769"/>
          <ac:spMkLst>
            <pc:docMk/>
            <pc:sldMk cId="1663353979" sldId="261"/>
            <ac:spMk id="282" creationId="{672E9A27-BCE8-4F8F-A773-268755330352}"/>
          </ac:spMkLst>
        </pc:spChg>
        <pc:spChg chg="add del mod">
          <ac:chgData name="John Lonergan" userId="db8094ce4aaa691d" providerId="LiveId" clId="{2EF3BD62-887B-4E7F-8D50-4EC13E76F83C}" dt="2020-03-06T23:54:43.938" v="4658" actId="478"/>
          <ac:spMkLst>
            <pc:docMk/>
            <pc:sldMk cId="1663353979" sldId="261"/>
            <ac:spMk id="283" creationId="{35980CAF-BF62-4FA1-8C20-3C2D329915B4}"/>
          </ac:spMkLst>
        </pc:spChg>
        <pc:spChg chg="mod">
          <ac:chgData name="John Lonergan" userId="db8094ce4aaa691d" providerId="LiveId" clId="{2EF3BD62-887B-4E7F-8D50-4EC13E76F83C}" dt="2019-12-13T02:13:45.823" v="3127" actId="20577"/>
          <ac:spMkLst>
            <pc:docMk/>
            <pc:sldMk cId="1663353979" sldId="261"/>
            <ac:spMk id="285" creationId="{2AEC21DD-386D-4A2D-9189-E129F667F359}"/>
          </ac:spMkLst>
        </pc:spChg>
        <pc:spChg chg="add mod ord">
          <ac:chgData name="John Lonergan" userId="db8094ce4aaa691d" providerId="LiveId" clId="{2EF3BD62-887B-4E7F-8D50-4EC13E76F83C}" dt="2020-03-07T00:13:00.162" v="5270" actId="167"/>
          <ac:spMkLst>
            <pc:docMk/>
            <pc:sldMk cId="1663353979" sldId="261"/>
            <ac:spMk id="290" creationId="{63806713-3C1A-4696-9402-EF4214E227D0}"/>
          </ac:spMkLst>
        </pc:spChg>
        <pc:spChg chg="add del mod">
          <ac:chgData name="John Lonergan" userId="db8094ce4aaa691d" providerId="LiveId" clId="{2EF3BD62-887B-4E7F-8D50-4EC13E76F83C}" dt="2020-03-07T00:12:12.251" v="5260" actId="478"/>
          <ac:spMkLst>
            <pc:docMk/>
            <pc:sldMk cId="1663353979" sldId="261"/>
            <ac:spMk id="309" creationId="{A3CB3E90-1BDA-431A-8609-B655A71EE7F9}"/>
          </ac:spMkLst>
        </pc:spChg>
        <pc:spChg chg="add del mod">
          <ac:chgData name="John Lonergan" userId="db8094ce4aaa691d" providerId="LiveId" clId="{2EF3BD62-887B-4E7F-8D50-4EC13E76F83C}" dt="2020-03-07T00:00:20.505" v="5061" actId="1076"/>
          <ac:spMkLst>
            <pc:docMk/>
            <pc:sldMk cId="1663353979" sldId="261"/>
            <ac:spMk id="321" creationId="{46003ED2-A0A5-48FD-B821-188E74177987}"/>
          </ac:spMkLst>
        </pc:spChg>
        <pc:spChg chg="add del">
          <ac:chgData name="John Lonergan" userId="db8094ce4aaa691d" providerId="LiveId" clId="{2EF3BD62-887B-4E7F-8D50-4EC13E76F83C}" dt="2019-12-13T02:24:41.285" v="3601"/>
          <ac:spMkLst>
            <pc:docMk/>
            <pc:sldMk cId="1663353979" sldId="261"/>
            <ac:spMk id="322" creationId="{05AC6F94-7964-4D03-A100-55BE476D9C6E}"/>
          </ac:spMkLst>
        </pc:spChg>
        <pc:spChg chg="add 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323" creationId="{AC428EB6-517E-4F82-8F5E-46274E1A8731}"/>
          </ac:spMkLst>
        </pc:spChg>
        <pc:spChg chg="add mod">
          <ac:chgData name="John Lonergan" userId="db8094ce4aaa691d" providerId="LiveId" clId="{2EF3BD62-887B-4E7F-8D50-4EC13E76F83C}" dt="2020-03-06T23:58:35.934" v="5028" actId="1076"/>
          <ac:spMkLst>
            <pc:docMk/>
            <pc:sldMk cId="1663353979" sldId="261"/>
            <ac:spMk id="335" creationId="{E5078FE1-529E-4315-ABBC-23E8119581F0}"/>
          </ac:spMkLst>
        </pc:spChg>
        <pc:spChg chg="add 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342" creationId="{A60E0379-F0BE-4266-9F3E-8EB0BDD594E1}"/>
          </ac:spMkLst>
        </pc:s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2" creationId="{649D712E-8B11-4ABC-850E-8EB32E77976A}"/>
          </ac:grpSpMkLst>
        </pc:grpChg>
        <pc:grpChg chg="add del mod">
          <ac:chgData name="John Lonergan" userId="db8094ce4aaa691d" providerId="LiveId" clId="{2EF3BD62-887B-4E7F-8D50-4EC13E76F83C}" dt="2019-12-13T02:30:08.331" v="4028" actId="165"/>
          <ac:grpSpMkLst>
            <pc:docMk/>
            <pc:sldMk cId="1663353979" sldId="261"/>
            <ac:grpSpMk id="13" creationId="{7361129E-B714-424E-84A1-B20B7FD23021}"/>
          </ac:grpSpMkLst>
        </pc:grpChg>
        <pc:grpChg chg="del">
          <ac:chgData name="John Lonergan" userId="db8094ce4aaa691d" providerId="LiveId" clId="{2EF3BD62-887B-4E7F-8D50-4EC13E76F83C}" dt="2019-12-05T21:50:56.422" v="216" actId="478"/>
          <ac:grpSpMkLst>
            <pc:docMk/>
            <pc:sldMk cId="1663353979" sldId="261"/>
            <ac:grpSpMk id="26" creationId="{FF26B8B8-C9C8-4808-A35B-5980ED2E6AF4}"/>
          </ac:grpSpMkLst>
        </pc:grpChg>
        <pc:grpChg chg="mod">
          <ac:chgData name="John Lonergan" userId="db8094ce4aaa691d" providerId="LiveId" clId="{2EF3BD62-887B-4E7F-8D50-4EC13E76F83C}" dt="2020-03-06T23:53:52.692" v="4652" actId="1076"/>
          <ac:grpSpMkLst>
            <pc:docMk/>
            <pc:sldMk cId="1663353979" sldId="261"/>
            <ac:grpSpMk id="44" creationId="{A566EF64-FE79-4544-82BB-24AE76A279CE}"/>
          </ac:grpSpMkLst>
        </pc:grpChg>
        <pc:grpChg chg="add mod">
          <ac:chgData name="John Lonergan" userId="db8094ce4aaa691d" providerId="LiveId" clId="{2EF3BD62-887B-4E7F-8D50-4EC13E76F83C}" dt="2020-03-06T23:54:58.566" v="4765" actId="1035"/>
          <ac:grpSpMkLst>
            <pc:docMk/>
            <pc:sldMk cId="1663353979" sldId="261"/>
            <ac:grpSpMk id="59" creationId="{963287DD-D8DE-4AA9-8C2E-01542ADA6A48}"/>
          </ac:grpSpMkLst>
        </pc:grpChg>
        <pc:grpChg chg="add del mod">
          <ac:chgData name="John Lonergan" userId="db8094ce4aaa691d" providerId="LiveId" clId="{2EF3BD62-887B-4E7F-8D50-4EC13E76F83C}" dt="2019-12-05T22:02:19.744" v="1116" actId="165"/>
          <ac:grpSpMkLst>
            <pc:docMk/>
            <pc:sldMk cId="1663353979" sldId="261"/>
            <ac:grpSpMk id="69" creationId="{C6649DFB-7C87-4D1E-869D-51500A295889}"/>
          </ac:grpSpMkLst>
        </pc:grpChg>
        <pc:grpChg chg="del">
          <ac:chgData name="John Lonergan" userId="db8094ce4aaa691d" providerId="LiveId" clId="{2EF3BD62-887B-4E7F-8D50-4EC13E76F83C}" dt="2019-12-05T21:43:16.217" v="7" actId="478"/>
          <ac:grpSpMkLst>
            <pc:docMk/>
            <pc:sldMk cId="1663353979" sldId="261"/>
            <ac:grpSpMk id="72" creationId="{77A81CA9-B9F3-4460-96BC-986125930B36}"/>
          </ac:grpSpMkLst>
        </pc:grpChg>
        <pc:grpChg chg="add del mod">
          <ac:chgData name="John Lonergan" userId="db8094ce4aaa691d" providerId="LiveId" clId="{2EF3BD62-887B-4E7F-8D50-4EC13E76F83C}" dt="2019-12-05T22:04:29.456" v="1198" actId="165"/>
          <ac:grpSpMkLst>
            <pc:docMk/>
            <pc:sldMk cId="1663353979" sldId="261"/>
            <ac:grpSpMk id="74" creationId="{9E5BB161-3243-48AC-9F6F-5323E0C86BB7}"/>
          </ac:grpSpMkLst>
        </pc:grpChg>
        <pc:grpChg chg="add del mod">
          <ac:chgData name="John Lonergan" userId="db8094ce4aaa691d" providerId="LiveId" clId="{2EF3BD62-887B-4E7F-8D50-4EC13E76F83C}" dt="2019-12-05T22:10:05.942" v="1536" actId="165"/>
          <ac:grpSpMkLst>
            <pc:docMk/>
            <pc:sldMk cId="1663353979" sldId="261"/>
            <ac:grpSpMk id="83" creationId="{29CF11D6-2487-4FF0-B491-950CD2085ABB}"/>
          </ac:grpSpMkLst>
        </pc:grpChg>
        <pc:grpChg chg="add mod topLvl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152" creationId="{AB7041C9-CDED-44B6-B8FF-14E267666C32}"/>
          </ac:grpSpMkLst>
        </pc:grpChg>
        <pc:grpChg chg="add mod topLvl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160" creationId="{22CBAADA-7786-47A6-9F0C-4A4AD48164EB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167" creationId="{650CD82A-CAF7-4160-B31B-F6A5593392A9}"/>
          </ac:grpSpMkLst>
        </pc:grpChg>
        <pc:grpChg chg="del">
          <ac:chgData name="John Lonergan" userId="db8094ce4aaa691d" providerId="LiveId" clId="{2EF3BD62-887B-4E7F-8D50-4EC13E76F83C}" dt="2019-12-05T22:44:04.163" v="2721" actId="478"/>
          <ac:grpSpMkLst>
            <pc:docMk/>
            <pc:sldMk cId="1663353979" sldId="261"/>
            <ac:grpSpMk id="169" creationId="{A61C50B5-8AF6-415E-83D7-C7F0293E9BD3}"/>
          </ac:grpSpMkLst>
        </pc:grpChg>
        <pc:grpChg chg="del">
          <ac:chgData name="John Lonergan" userId="db8094ce4aaa691d" providerId="LiveId" clId="{2EF3BD62-887B-4E7F-8D50-4EC13E76F83C}" dt="2019-12-05T22:44:04.163" v="2721" actId="478"/>
          <ac:grpSpMkLst>
            <pc:docMk/>
            <pc:sldMk cId="1663353979" sldId="261"/>
            <ac:grpSpMk id="176" creationId="{79561DCD-5BCC-446C-8D33-DBBF3992B508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284" creationId="{1ECF9682-0A05-418B-96F6-4C6DFE713B27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297" creationId="{AD159905-8EB6-404A-9D99-E53789E69EB8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332" creationId="{CBBD7BA0-5F81-4834-B3FC-8C3F474CB567}"/>
          </ac:grpSpMkLst>
        </pc:grpChg>
        <pc:cxnChg chg="mod">
          <ac:chgData name="John Lonergan" userId="db8094ce4aaa691d" providerId="LiveId" clId="{2EF3BD62-887B-4E7F-8D50-4EC13E76F83C}" dt="2020-03-06T23:55:08.674" v="4766" actId="14100"/>
          <ac:cxnSpMkLst>
            <pc:docMk/>
            <pc:sldMk cId="1663353979" sldId="261"/>
            <ac:cxnSpMk id="3" creationId="{54AB43BE-8982-4385-A9CA-00ECCBF62212}"/>
          </ac:cxnSpMkLst>
        </pc:cxnChg>
        <pc:cxnChg chg="del mod">
          <ac:chgData name="John Lonergan" userId="db8094ce4aaa691d" providerId="LiveId" clId="{2EF3BD62-887B-4E7F-8D50-4EC13E76F83C}" dt="2019-12-05T21:51:10.818" v="221" actId="478"/>
          <ac:cxnSpMkLst>
            <pc:docMk/>
            <pc:sldMk cId="1663353979" sldId="261"/>
            <ac:cxnSpMk id="7" creationId="{AD733631-3473-421F-94F9-431578C9F885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4" creationId="{A49BF1CB-750E-484F-97DC-90A57AC4ECFA}"/>
          </ac:cxnSpMkLst>
        </pc:cxnChg>
        <pc:cxnChg chg="mod">
          <ac:chgData name="John Lonergan" userId="db8094ce4aaa691d" providerId="LiveId" clId="{2EF3BD62-887B-4E7F-8D50-4EC13E76F83C}" dt="2020-03-07T00:04:20.353" v="5122" actId="1076"/>
          <ac:cxnSpMkLst>
            <pc:docMk/>
            <pc:sldMk cId="1663353979" sldId="261"/>
            <ac:cxnSpMk id="16" creationId="{C8038A90-7604-4A33-B787-AC299B12C3CE}"/>
          </ac:cxnSpMkLst>
        </pc:cxnChg>
        <pc:cxnChg chg="mod">
          <ac:chgData name="John Lonergan" userId="db8094ce4aaa691d" providerId="LiveId" clId="{2EF3BD62-887B-4E7F-8D50-4EC13E76F83C}" dt="2020-03-07T00:04:03.222" v="5120" actId="14100"/>
          <ac:cxnSpMkLst>
            <pc:docMk/>
            <pc:sldMk cId="1663353979" sldId="261"/>
            <ac:cxnSpMk id="20" creationId="{12B2D1E2-8587-42CD-B3C0-AFB1F04CD503}"/>
          </ac:cxnSpMkLst>
        </pc:cxnChg>
        <pc:cxnChg chg="del mod">
          <ac:chgData name="John Lonergan" userId="db8094ce4aaa691d" providerId="LiveId" clId="{2EF3BD62-887B-4E7F-8D50-4EC13E76F83C}" dt="2019-12-05T22:00:57.769" v="1035" actId="478"/>
          <ac:cxnSpMkLst>
            <pc:docMk/>
            <pc:sldMk cId="1663353979" sldId="261"/>
            <ac:cxnSpMk id="27" creationId="{CBE8890C-03C8-4F8C-8250-0AE16AA7D8F9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43" creationId="{3DE667B5-69FF-4E7C-A003-2B8D33FB5824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45" creationId="{111F6AE9-56F3-4E3D-99BB-E7EEDE206F66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48" creationId="{7349FA47-D07C-4076-B1F5-5E0509ADB404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50" creationId="{3035A412-D046-4B29-803C-ADE69E90A7E0}"/>
          </ac:cxnSpMkLst>
        </pc:cxnChg>
        <pc:cxnChg chg="add del mod">
          <ac:chgData name="John Lonergan" userId="db8094ce4aaa691d" providerId="LiveId" clId="{2EF3BD62-887B-4E7F-8D50-4EC13E76F83C}" dt="2020-03-06T23:51:29.067" v="4562" actId="478"/>
          <ac:cxnSpMkLst>
            <pc:docMk/>
            <pc:sldMk cId="1663353979" sldId="261"/>
            <ac:cxnSpMk id="54" creationId="{19391681-171D-4BE3-BA4A-AED73F6E3B40}"/>
          </ac:cxnSpMkLst>
        </pc:cxnChg>
        <pc:cxnChg chg="del mod">
          <ac:chgData name="John Lonergan" userId="db8094ce4aaa691d" providerId="LiveId" clId="{2EF3BD62-887B-4E7F-8D50-4EC13E76F83C}" dt="2019-12-05T21:51:26.243" v="223" actId="478"/>
          <ac:cxnSpMkLst>
            <pc:docMk/>
            <pc:sldMk cId="1663353979" sldId="261"/>
            <ac:cxnSpMk id="62" creationId="{6DC79F0B-E998-4BB9-9355-CF9C68FBDA5A}"/>
          </ac:cxnSpMkLst>
        </pc:cxnChg>
        <pc:cxnChg chg="del">
          <ac:chgData name="John Lonergan" userId="db8094ce4aaa691d" providerId="LiveId" clId="{2EF3BD62-887B-4E7F-8D50-4EC13E76F83C}" dt="2019-12-05T21:51:36.807" v="225" actId="478"/>
          <ac:cxnSpMkLst>
            <pc:docMk/>
            <pc:sldMk cId="1663353979" sldId="261"/>
            <ac:cxnSpMk id="68" creationId="{8D4B2CAC-D2FE-4E62-9FAF-359BC7621FDE}"/>
          </ac:cxnSpMkLst>
        </pc:cxnChg>
        <pc:cxnChg chg="del">
          <ac:chgData name="John Lonergan" userId="db8094ce4aaa691d" providerId="LiveId" clId="{2EF3BD62-887B-4E7F-8D50-4EC13E76F83C}" dt="2019-12-05T21:51:33.355" v="224" actId="478"/>
          <ac:cxnSpMkLst>
            <pc:docMk/>
            <pc:sldMk cId="1663353979" sldId="261"/>
            <ac:cxnSpMk id="71" creationId="{BD340B0D-E7B5-46BC-B3A8-95D3073B132F}"/>
          </ac:cxnSpMkLst>
        </pc:cxnChg>
        <pc:cxnChg chg="del mod">
          <ac:chgData name="John Lonergan" userId="db8094ce4aaa691d" providerId="LiveId" clId="{2EF3BD62-887B-4E7F-8D50-4EC13E76F83C}" dt="2020-03-06T23:53:31.487" v="4630" actId="478"/>
          <ac:cxnSpMkLst>
            <pc:docMk/>
            <pc:sldMk cId="1663353979" sldId="261"/>
            <ac:cxnSpMk id="86" creationId="{6FB1AEA8-037D-4BD9-AEFA-4D7350318EDC}"/>
          </ac:cxnSpMkLst>
        </pc:cxnChg>
        <pc:cxnChg chg="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90" creationId="{FE62538C-7A12-49F8-9321-ED51DFE68F92}"/>
          </ac:cxnSpMkLst>
        </pc:cxnChg>
        <pc:cxnChg chg="del mod">
          <ac:chgData name="John Lonergan" userId="db8094ce4aaa691d" providerId="LiveId" clId="{2EF3BD62-887B-4E7F-8D50-4EC13E76F83C}" dt="2019-12-05T21:51:08.461" v="220" actId="478"/>
          <ac:cxnSpMkLst>
            <pc:docMk/>
            <pc:sldMk cId="1663353979" sldId="261"/>
            <ac:cxnSpMk id="102" creationId="{FF73DDB6-C1E4-43EC-9226-749484616285}"/>
          </ac:cxnSpMkLst>
        </pc:cxnChg>
        <pc:cxnChg chg="del mod">
          <ac:chgData name="John Lonergan" userId="db8094ce4aaa691d" providerId="LiveId" clId="{2EF3BD62-887B-4E7F-8D50-4EC13E76F83C}" dt="2019-12-05T21:53:12.804" v="378"/>
          <ac:cxnSpMkLst>
            <pc:docMk/>
            <pc:sldMk cId="1663353979" sldId="261"/>
            <ac:cxnSpMk id="110" creationId="{521FB53C-4C8D-4961-B5E0-14B7E623FD65}"/>
          </ac:cxnSpMkLst>
        </pc:cxnChg>
        <pc:cxnChg chg="del mod">
          <ac:chgData name="John Lonergan" userId="db8094ce4aaa691d" providerId="LiveId" clId="{2EF3BD62-887B-4E7F-8D50-4EC13E76F83C}" dt="2020-03-07T00:06:32.324" v="5135" actId="478"/>
          <ac:cxnSpMkLst>
            <pc:docMk/>
            <pc:sldMk cId="1663353979" sldId="261"/>
            <ac:cxnSpMk id="126" creationId="{149033D4-060A-4479-AA9C-DB118EAEB552}"/>
          </ac:cxnSpMkLst>
        </pc:cxnChg>
        <pc:cxnChg chg="mod topLvl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128" creationId="{C3A0397C-058D-42D1-B97D-6D5DE8A91933}"/>
          </ac:cxnSpMkLst>
        </pc:cxnChg>
        <pc:cxnChg chg="mod topLvl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130" creationId="{58D833B8-9C0A-4482-9C4A-A81C07EF0188}"/>
          </ac:cxnSpMkLst>
        </pc:cxnChg>
        <pc:cxnChg chg="del mod">
          <ac:chgData name="John Lonergan" userId="db8094ce4aaa691d" providerId="LiveId" clId="{2EF3BD62-887B-4E7F-8D50-4EC13E76F83C}" dt="2019-12-05T22:06:35.178" v="1229" actId="478"/>
          <ac:cxnSpMkLst>
            <pc:docMk/>
            <pc:sldMk cId="1663353979" sldId="261"/>
            <ac:cxnSpMk id="133" creationId="{9052E170-2998-4AE4-BC0C-08420ECF736B}"/>
          </ac:cxnSpMkLst>
        </pc:cxnChg>
        <pc:cxnChg chg="mod">
          <ac:chgData name="John Lonergan" userId="db8094ce4aaa691d" providerId="LiveId" clId="{2EF3BD62-887B-4E7F-8D50-4EC13E76F83C}" dt="2019-12-05T21:42:44.677" v="3" actId="164"/>
          <ac:cxnSpMkLst>
            <pc:docMk/>
            <pc:sldMk cId="1663353979" sldId="261"/>
            <ac:cxnSpMk id="136" creationId="{52A7B9D0-5150-4D07-A6B6-F160AB10790D}"/>
          </ac:cxnSpMkLst>
        </pc:cxnChg>
        <pc:cxnChg chg="del mod">
          <ac:chgData name="John Lonergan" userId="db8094ce4aaa691d" providerId="LiveId" clId="{2EF3BD62-887B-4E7F-8D50-4EC13E76F83C}" dt="2019-12-05T22:00:23.990" v="816" actId="478"/>
          <ac:cxnSpMkLst>
            <pc:docMk/>
            <pc:sldMk cId="1663353979" sldId="261"/>
            <ac:cxnSpMk id="137" creationId="{CAE596E0-A51E-4BC9-9CD9-D200C7A02F63}"/>
          </ac:cxnSpMkLst>
        </pc:cxnChg>
        <pc:cxnChg chg="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139" creationId="{FD05788F-6063-4DF1-9062-126719DA1D48}"/>
          </ac:cxnSpMkLst>
        </pc:cxnChg>
        <pc:cxnChg chg="del mod ord">
          <ac:chgData name="John Lonergan" userId="db8094ce4aaa691d" providerId="LiveId" clId="{2EF3BD62-887B-4E7F-8D50-4EC13E76F83C}" dt="2019-12-05T22:33:46.599" v="1972" actId="478"/>
          <ac:cxnSpMkLst>
            <pc:docMk/>
            <pc:sldMk cId="1663353979" sldId="261"/>
            <ac:cxnSpMk id="140" creationId="{FB9F4D1D-73A2-4158-B735-4F9C2A69A90D}"/>
          </ac:cxnSpMkLst>
        </pc:cxnChg>
        <pc:cxnChg chg="mod or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41" creationId="{7CB41B46-25FD-4516-B9F9-5B4BF700296E}"/>
          </ac:cxnSpMkLst>
        </pc:cxnChg>
        <pc:cxnChg chg="mod">
          <ac:chgData name="John Lonergan" userId="db8094ce4aaa691d" providerId="LiveId" clId="{2EF3BD62-887B-4E7F-8D50-4EC13E76F83C}" dt="2020-03-06T23:57:00.377" v="4990" actId="14100"/>
          <ac:cxnSpMkLst>
            <pc:docMk/>
            <pc:sldMk cId="1663353979" sldId="261"/>
            <ac:cxnSpMk id="142" creationId="{01BB2144-32DE-47DC-BE2A-FA6FB124CFC3}"/>
          </ac:cxnSpMkLst>
        </pc:cxnChg>
        <pc:cxnChg chg="del mod">
          <ac:chgData name="John Lonergan" userId="db8094ce4aaa691d" providerId="LiveId" clId="{2EF3BD62-887B-4E7F-8D50-4EC13E76F83C}" dt="2019-12-05T21:46:14.899" v="156" actId="478"/>
          <ac:cxnSpMkLst>
            <pc:docMk/>
            <pc:sldMk cId="1663353979" sldId="261"/>
            <ac:cxnSpMk id="143" creationId="{3089E8F6-18B3-4CDA-966F-4E6F7A548BFF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47" creationId="{09453966-B527-4E0C-BB3E-6AAC7B0F0A05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50" creationId="{5ECFA5B8-B32F-44AE-BD37-24FC8F8A6B62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51" creationId="{DBE6B2D1-6CAB-4A0D-B844-CC8D96EA0A02}"/>
          </ac:cxnSpMkLst>
        </pc:cxnChg>
        <pc:cxnChg chg="del">
          <ac:chgData name="John Lonergan" userId="db8094ce4aaa691d" providerId="LiveId" clId="{2EF3BD62-887B-4E7F-8D50-4EC13E76F83C}" dt="2019-12-05T21:46:08.559" v="153" actId="478"/>
          <ac:cxnSpMkLst>
            <pc:docMk/>
            <pc:sldMk cId="1663353979" sldId="261"/>
            <ac:cxnSpMk id="154" creationId="{47390BE2-8F38-4352-A7DF-71D7F04F6F2F}"/>
          </ac:cxnSpMkLst>
        </pc:cxnChg>
        <pc:cxnChg chg="add mod">
          <ac:chgData name="John Lonergan" userId="db8094ce4aaa691d" providerId="LiveId" clId="{2EF3BD62-887B-4E7F-8D50-4EC13E76F83C}" dt="2020-03-07T00:14:10.015" v="5279" actId="14100"/>
          <ac:cxnSpMkLst>
            <pc:docMk/>
            <pc:sldMk cId="1663353979" sldId="261"/>
            <ac:cxnSpMk id="158" creationId="{3232A6CA-F553-4CB0-9F40-230E93E0A665}"/>
          </ac:cxnSpMkLst>
        </pc:cxnChg>
        <pc:cxnChg chg="del mod">
          <ac:chgData name="John Lonergan" userId="db8094ce4aaa691d" providerId="LiveId" clId="{2EF3BD62-887B-4E7F-8D50-4EC13E76F83C}" dt="2019-12-05T22:01:45.194" v="1109" actId="478"/>
          <ac:cxnSpMkLst>
            <pc:docMk/>
            <pc:sldMk cId="1663353979" sldId="261"/>
            <ac:cxnSpMk id="165" creationId="{CDA1A54D-29FE-4B94-A4C0-6A971B5936D7}"/>
          </ac:cxnSpMkLst>
        </pc:cxnChg>
        <pc:cxnChg chg="add mod">
          <ac:chgData name="John Lonergan" userId="db8094ce4aaa691d" providerId="LiveId" clId="{2EF3BD62-887B-4E7F-8D50-4EC13E76F83C}" dt="2020-03-07T00:00:52.474" v="5063" actId="14100"/>
          <ac:cxnSpMkLst>
            <pc:docMk/>
            <pc:sldMk cId="1663353979" sldId="261"/>
            <ac:cxnSpMk id="169" creationId="{8AC7652D-820E-4D31-823B-A558E64E6832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173" creationId="{712DB361-E83E-4A7F-9E43-E00B581F4720}"/>
          </ac:cxnSpMkLst>
        </pc:cxnChg>
        <pc:cxnChg chg="add del mod">
          <ac:chgData name="John Lonergan" userId="db8094ce4aaa691d" providerId="LiveId" clId="{2EF3BD62-887B-4E7F-8D50-4EC13E76F83C}" dt="2020-03-06T23:59:27.776" v="5035" actId="478"/>
          <ac:cxnSpMkLst>
            <pc:docMk/>
            <pc:sldMk cId="1663353979" sldId="261"/>
            <ac:cxnSpMk id="175" creationId="{36A06673-D92D-46F9-BB1A-795FA1AAE76A}"/>
          </ac:cxnSpMkLst>
        </pc:cxnChg>
        <pc:cxnChg chg="mod">
          <ac:chgData name="John Lonergan" userId="db8094ce4aaa691d" providerId="LiveId" clId="{2EF3BD62-887B-4E7F-8D50-4EC13E76F83C}" dt="2020-03-07T00:08:55.741" v="5166" actId="20577"/>
          <ac:cxnSpMkLst>
            <pc:docMk/>
            <pc:sldMk cId="1663353979" sldId="261"/>
            <ac:cxnSpMk id="179" creationId="{6A9E6D00-3251-4586-A066-24CBCE51FCA7}"/>
          </ac:cxnSpMkLst>
        </pc:cxnChg>
        <pc:cxnChg chg="mod">
          <ac:chgData name="John Lonergan" userId="db8094ce4aaa691d" providerId="LiveId" clId="{2EF3BD62-887B-4E7F-8D50-4EC13E76F83C}" dt="2020-03-07T00:13:40.709" v="5273" actId="14100"/>
          <ac:cxnSpMkLst>
            <pc:docMk/>
            <pc:sldMk cId="1663353979" sldId="261"/>
            <ac:cxnSpMk id="181" creationId="{2D9CA866-1C15-4545-9550-D8319FFAA0EB}"/>
          </ac:cxnSpMkLst>
        </pc:cxnChg>
        <pc:cxnChg chg="del mod">
          <ac:chgData name="John Lonergan" userId="db8094ce4aaa691d" providerId="LiveId" clId="{2EF3BD62-887B-4E7F-8D50-4EC13E76F83C}" dt="2019-12-05T22:13:55.298" v="1633" actId="478"/>
          <ac:cxnSpMkLst>
            <pc:docMk/>
            <pc:sldMk cId="1663353979" sldId="261"/>
            <ac:cxnSpMk id="183" creationId="{011E804D-FC70-4830-BD3E-B09705C0D6EA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87" creationId="{D1EF88BE-4E99-469D-89D2-2C5EDED670AC}"/>
          </ac:cxnSpMkLst>
        </pc:cxnChg>
        <pc:cxnChg chg="add del mod">
          <ac:chgData name="John Lonergan" userId="db8094ce4aaa691d" providerId="LiveId" clId="{2EF3BD62-887B-4E7F-8D50-4EC13E76F83C}" dt="2020-03-07T00:06:20.650" v="5134" actId="478"/>
          <ac:cxnSpMkLst>
            <pc:docMk/>
            <pc:sldMk cId="1663353979" sldId="261"/>
            <ac:cxnSpMk id="188" creationId="{D113F16D-A3EB-458F-8E37-760C10EA681B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91" creationId="{36511023-AE4A-4A96-82FF-B7C47D9C4B40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94" creationId="{5C9051CB-0285-4D22-9854-48157F0218C5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98" creationId="{CBC16934-523F-497D-B826-8F2145C49B6B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01" creationId="{242846A0-93C8-4BEA-A490-28DB5B1B9443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02" creationId="{5A298362-79C2-4223-B20C-7FC0CD7FA1E0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3" creationId="{D92FF8B8-EDC1-45DE-BA9C-2DDA148FAF1F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6" creationId="{76FDBA6B-4F8A-44ED-8E50-0CC0029A0B8F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7" creationId="{D1145E80-29B6-4FB5-A555-43B8A0118352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9" creationId="{7F928328-69B3-41DB-816E-D7C2EA128A61}"/>
          </ac:cxnSpMkLst>
        </pc:cxnChg>
        <pc:cxnChg chg="add mod">
          <ac:chgData name="John Lonergan" userId="db8094ce4aaa691d" providerId="LiveId" clId="{2EF3BD62-887B-4E7F-8D50-4EC13E76F83C}" dt="2020-03-07T00:11:13.771" v="5196" actId="1076"/>
          <ac:cxnSpMkLst>
            <pc:docMk/>
            <pc:sldMk cId="1663353979" sldId="261"/>
            <ac:cxnSpMk id="213" creationId="{2B39AE3D-2EF4-45B6-87F8-F2952B0793D3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17" creationId="{5EB1F8CC-B500-494B-818D-4D0ED6DC7358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18" creationId="{21B0054C-7A81-4081-AFC9-859000597437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19" creationId="{0CCFAC70-AF64-4A46-B526-925BF625E904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21" creationId="{7F30B26B-98F2-4968-956E-DC3ED548D74E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23" creationId="{0CF16829-1AAA-491E-BF9F-8AB5B025BD82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25" creationId="{EBD827A9-318E-41CE-A508-3B10BCDD645F}"/>
          </ac:cxnSpMkLst>
        </pc:cxnChg>
        <pc:cxnChg chg="add mod">
          <ac:chgData name="John Lonergan" userId="db8094ce4aaa691d" providerId="LiveId" clId="{2EF3BD62-887B-4E7F-8D50-4EC13E76F83C}" dt="2020-03-07T00:06:36.434" v="5136" actId="1076"/>
          <ac:cxnSpMkLst>
            <pc:docMk/>
            <pc:sldMk cId="1663353979" sldId="261"/>
            <ac:cxnSpMk id="226" creationId="{129CAB02-5A81-4AE4-B393-5418DEC1A838}"/>
          </ac:cxnSpMkLst>
        </pc:cxnChg>
        <pc:cxnChg chg="add mod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227" creationId="{489E5F12-0D14-448C-BADB-513D02A42305}"/>
          </ac:cxnSpMkLst>
        </pc:cxnChg>
        <pc:cxnChg chg="add del mod topLvl">
          <ac:chgData name="John Lonergan" userId="db8094ce4aaa691d" providerId="LiveId" clId="{2EF3BD62-887B-4E7F-8D50-4EC13E76F83C}" dt="2019-12-05T22:07:16.134" v="1412" actId="478"/>
          <ac:cxnSpMkLst>
            <pc:docMk/>
            <pc:sldMk cId="1663353979" sldId="261"/>
            <ac:cxnSpMk id="230" creationId="{EDEDF1F0-AA2F-44D1-AC59-98A6BF8385DE}"/>
          </ac:cxnSpMkLst>
        </pc:cxnChg>
        <pc:cxnChg chg="add mod topLvl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1" creationId="{1404112F-5868-49AB-B2D6-120F5BEF89CF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3" creationId="{BDC06C9F-0192-403F-8FA1-77AD4AF3A6E1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4" creationId="{24A6A602-307E-465C-B98D-6EC7CC5FC08F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5" creationId="{812CA3A6-4852-4CA1-A4B0-AD8BB592FC97}"/>
          </ac:cxnSpMkLst>
        </pc:cxnChg>
        <pc:cxnChg chg="add del mod">
          <ac:chgData name="John Lonergan" userId="db8094ce4aaa691d" providerId="LiveId" clId="{2EF3BD62-887B-4E7F-8D50-4EC13E76F83C}" dt="2019-12-05T22:24:50.330" v="1652" actId="478"/>
          <ac:cxnSpMkLst>
            <pc:docMk/>
            <pc:sldMk cId="1663353979" sldId="261"/>
            <ac:cxnSpMk id="236" creationId="{AEC72428-04F8-42C3-B3DA-FC25188E5A7B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8" creationId="{CBCC0E35-18E1-46EE-9069-7B859D67D692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40" creationId="{8D648123-88FD-40F3-BF61-3775B70D7F3C}"/>
          </ac:cxnSpMkLst>
        </pc:cxnChg>
        <pc:cxnChg chg="add mod">
          <ac:chgData name="John Lonergan" userId="db8094ce4aaa691d" providerId="LiveId" clId="{2EF3BD62-887B-4E7F-8D50-4EC13E76F83C}" dt="2020-03-07T00:14:03.538" v="5277" actId="14100"/>
          <ac:cxnSpMkLst>
            <pc:docMk/>
            <pc:sldMk cId="1663353979" sldId="261"/>
            <ac:cxnSpMk id="243" creationId="{CCEC2CA5-453D-4072-A72F-62AFD710F20B}"/>
          </ac:cxnSpMkLst>
        </pc:cxnChg>
        <pc:cxnChg chg="add mod">
          <ac:chgData name="John Lonergan" userId="db8094ce4aaa691d" providerId="LiveId" clId="{2EF3BD62-887B-4E7F-8D50-4EC13E76F83C}" dt="2020-03-07T00:11:44.840" v="5256" actId="1036"/>
          <ac:cxnSpMkLst>
            <pc:docMk/>
            <pc:sldMk cId="1663353979" sldId="261"/>
            <ac:cxnSpMk id="244" creationId="{10049599-0D88-4CCF-B0F3-60F1B028559A}"/>
          </ac:cxnSpMkLst>
        </pc:cxnChg>
        <pc:cxnChg chg="add del mod">
          <ac:chgData name="John Lonergan" userId="db8094ce4aaa691d" providerId="LiveId" clId="{2EF3BD62-887B-4E7F-8D50-4EC13E76F83C}" dt="2019-12-05T22:37:01.052" v="2173" actId="478"/>
          <ac:cxnSpMkLst>
            <pc:docMk/>
            <pc:sldMk cId="1663353979" sldId="261"/>
            <ac:cxnSpMk id="247" creationId="{A59845F5-B57E-4F10-930A-2BBEC57047FC}"/>
          </ac:cxnSpMkLst>
        </pc:cxnChg>
        <pc:cxnChg chg="add del mod">
          <ac:chgData name="John Lonergan" userId="db8094ce4aaa691d" providerId="LiveId" clId="{2EF3BD62-887B-4E7F-8D50-4EC13E76F83C}" dt="2019-12-05T22:36:58.624" v="2172" actId="478"/>
          <ac:cxnSpMkLst>
            <pc:docMk/>
            <pc:sldMk cId="1663353979" sldId="261"/>
            <ac:cxnSpMk id="256" creationId="{BB59729D-A979-4E71-916E-6A3F7ADCEA6D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62" creationId="{6F938C53-0557-4DBC-A1D5-85DDBF18A03A}"/>
          </ac:cxnSpMkLst>
        </pc:cxnChg>
        <pc:cxnChg chg="add del mod">
          <ac:chgData name="John Lonergan" userId="db8094ce4aaa691d" providerId="LiveId" clId="{2EF3BD62-887B-4E7F-8D50-4EC13E76F83C}" dt="2019-12-05T22:47:40.153" v="2774"/>
          <ac:cxnSpMkLst>
            <pc:docMk/>
            <pc:sldMk cId="1663353979" sldId="261"/>
            <ac:cxnSpMk id="276" creationId="{7C78D2B5-10F1-4BE0-93DC-343CE21EEF89}"/>
          </ac:cxnSpMkLst>
        </pc:cxnChg>
        <pc:cxnChg chg="add mod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291" creationId="{AE4EAF2A-34C3-4E04-AD56-847601959A37}"/>
          </ac:cxnSpMkLst>
        </pc:cxnChg>
        <pc:cxnChg chg="add del mod">
          <ac:chgData name="John Lonergan" userId="db8094ce4aaa691d" providerId="LiveId" clId="{2EF3BD62-887B-4E7F-8D50-4EC13E76F83C}" dt="2020-03-07T00:12:34.548" v="5265" actId="478"/>
          <ac:cxnSpMkLst>
            <pc:docMk/>
            <pc:sldMk cId="1663353979" sldId="261"/>
            <ac:cxnSpMk id="300" creationId="{C9B915F3-924D-4FDD-B27F-1F8989090E5C}"/>
          </ac:cxnSpMkLst>
        </pc:cxnChg>
        <pc:cxnChg chg="add mod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310" creationId="{4C3C03A3-1872-4E28-B100-301CD73CB22F}"/>
          </ac:cxnSpMkLst>
        </pc:cxnChg>
        <pc:cxnChg chg="add mod">
          <ac:chgData name="John Lonergan" userId="db8094ce4aaa691d" providerId="LiveId" clId="{2EF3BD62-887B-4E7F-8D50-4EC13E76F83C}" dt="2020-03-06T23:56:41.524" v="4988" actId="14100"/>
          <ac:cxnSpMkLst>
            <pc:docMk/>
            <pc:sldMk cId="1663353979" sldId="261"/>
            <ac:cxnSpMk id="326" creationId="{D6098BE7-A955-48E3-92CC-F6C8DC403BC6}"/>
          </ac:cxnSpMkLst>
        </pc:cxnChg>
      </pc:sldChg>
      <pc:sldChg chg="add">
        <pc:chgData name="John Lonergan" userId="db8094ce4aaa691d" providerId="LiveId" clId="{2EF3BD62-887B-4E7F-8D50-4EC13E76F83C}" dt="2019-12-05T21:42:16.341" v="0"/>
        <pc:sldMkLst>
          <pc:docMk/>
          <pc:sldMk cId="2298113408" sldId="262"/>
        </pc:sldMkLst>
      </pc:sldChg>
      <pc:sldChg chg="add">
        <pc:chgData name="John Lonergan" userId="db8094ce4aaa691d" providerId="LiveId" clId="{2EF3BD62-887B-4E7F-8D50-4EC13E76F83C}" dt="2019-12-12T02:57:55.080" v="2792"/>
        <pc:sldMkLst>
          <pc:docMk/>
          <pc:sldMk cId="3369122301" sldId="263"/>
        </pc:sldMkLst>
      </pc:sldChg>
      <pc:sldChg chg="add">
        <pc:chgData name="John Lonergan" userId="db8094ce4aaa691d" providerId="LiveId" clId="{2EF3BD62-887B-4E7F-8D50-4EC13E76F83C}" dt="2020-03-06T23:51:13.821" v="4556"/>
        <pc:sldMkLst>
          <pc:docMk/>
          <pc:sldMk cId="1028113917" sldId="264"/>
        </pc:sldMkLst>
      </pc:sldChg>
      <pc:sldChg chg="modSp add ord">
        <pc:chgData name="John Lonergan" userId="db8094ce4aaa691d" providerId="LiveId" clId="{2EF3BD62-887B-4E7F-8D50-4EC13E76F83C}" dt="2020-03-07T14:22:14.264" v="5316" actId="20577"/>
        <pc:sldMkLst>
          <pc:docMk/>
          <pc:sldMk cId="3632708393" sldId="265"/>
        </pc:sldMkLst>
        <pc:spChg chg="mod">
          <ac:chgData name="John Lonergan" userId="db8094ce4aaa691d" providerId="LiveId" clId="{2EF3BD62-887B-4E7F-8D50-4EC13E76F83C}" dt="2020-03-07T14:22:14.264" v="5316" actId="20577"/>
          <ac:spMkLst>
            <pc:docMk/>
            <pc:sldMk cId="3632708393" sldId="265"/>
            <ac:spMk id="220" creationId="{26D7469C-96B4-468D-8D1D-5BD79A3FF089}"/>
          </ac:spMkLst>
        </pc:spChg>
        <pc:spChg chg="mod">
          <ac:chgData name="John Lonergan" userId="db8094ce4aaa691d" providerId="LiveId" clId="{2EF3BD62-887B-4E7F-8D50-4EC13E76F83C}" dt="2020-03-07T14:21:51.416" v="5306" actId="20577"/>
          <ac:spMkLst>
            <pc:docMk/>
            <pc:sldMk cId="3632708393" sldId="265"/>
            <ac:spMk id="222" creationId="{6C1852D9-AD8A-41EE-A3D4-6A4B153F8F63}"/>
          </ac:spMkLst>
        </pc:spChg>
        <pc:spChg chg="mod">
          <ac:chgData name="John Lonergan" userId="db8094ce4aaa691d" providerId="LiveId" clId="{2EF3BD62-887B-4E7F-8D50-4EC13E76F83C}" dt="2020-03-07T14:21:59.383" v="5309" actId="20577"/>
          <ac:spMkLst>
            <pc:docMk/>
            <pc:sldMk cId="3632708393" sldId="265"/>
            <ac:spMk id="224" creationId="{B527B6DA-7E8E-49B0-8F29-867534C99D8A}"/>
          </ac:spMkLst>
        </pc:spChg>
        <pc:cxnChg chg="mod">
          <ac:chgData name="John Lonergan" userId="db8094ce4aaa691d" providerId="LiveId" clId="{2EF3BD62-887B-4E7F-8D50-4EC13E76F83C}" dt="2020-03-07T00:52:52.346" v="5302" actId="1035"/>
          <ac:cxnSpMkLst>
            <pc:docMk/>
            <pc:sldMk cId="3632708393" sldId="265"/>
            <ac:cxnSpMk id="50" creationId="{3035A412-D046-4B29-803C-ADE69E90A7E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</a:t>
            </a:r>
            <a:r>
              <a:rPr lang="en-GB" sz="800" dirty="0"/>
              <a:t>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PCHITmp</a:t>
            </a:r>
            <a:r>
              <a:rPr lang="en-GB" sz="800" dirty="0"/>
              <a:t>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99617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19125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810458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20286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63270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493167" y="1140023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792942" y="3377041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881610" y="5975143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608197" y="3443742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2914411" y="4177719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740944" y="5279487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824075" y="3405122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234835" y="3405122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88507" y="3863846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87597" y="3863846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819951" y="4475036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822124" y="547701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177675" y="4933760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62816" y="5706378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292504" y="5685760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571236" y="6206842"/>
            <a:ext cx="10505858" cy="159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84074" y="5935740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581051" y="3633218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644662" y="2268550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844682" y="2234019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865551" y="255034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108714" y="232626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373886" y="2533547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443917" y="1140760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05162" y="3736645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448381" y="373664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291656" y="222923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35334" y="2194700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512545" y="251103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010738" y="233753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003889" y="206867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015623" y="2567634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003889" y="2298781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028993" y="635495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457412" y="55356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591886" y="580285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14713" y="5315996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37106" y="57280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04406" y="54793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979214" y="5657853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14713" y="5998440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385588" y="4853679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591886" y="512885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8635372" y="2726474"/>
            <a:ext cx="19368" cy="34704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771406" y="545057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85" idx="2"/>
            <a:endCxn id="178" idx="1"/>
          </p:cNvCxnSpPr>
          <p:nvPr/>
        </p:nvCxnSpPr>
        <p:spPr>
          <a:xfrm>
            <a:off x="1988378" y="2765792"/>
            <a:ext cx="1783028" cy="2914149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494008" y="4398325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02116" y="3977477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694495" y="454541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471771" y="4814813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770108" y="4168963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521282" y="5027114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2997030" y="4979222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194976" y="5682224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28730" y="486730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257420" y="4411962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938356" y="6407226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806943" y="64072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-1284145" y="2638102"/>
            <a:ext cx="5734599" cy="1402844"/>
          </a:xfrm>
          <a:prstGeom prst="bentConnector3">
            <a:avLst>
              <a:gd name="adj1" fmla="val 103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9259" y="1794363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2" idx="3"/>
          </p:cNvCxnSpPr>
          <p:nvPr/>
        </p:nvCxnSpPr>
        <p:spPr>
          <a:xfrm rot="16200000" flipV="1">
            <a:off x="5605380" y="4708071"/>
            <a:ext cx="2425848" cy="55183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4803" y="673139"/>
            <a:ext cx="866518" cy="570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825251" y="6425823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015108" y="6449169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506005" y="6403089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421388" y="5077525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348235" y="5165059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01646" y="5679083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021765" y="1109249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8647597" y="1098383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384669" y="737364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005362" y="118066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116255" y="114441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1977035" y="137301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005524" y="51196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161749" y="47222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1977197" y="70431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699272" y="244749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262208" y="970430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048316" y="1277575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962496" y="1065162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524364" y="128190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482454" y="106949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505314" y="7408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471023" y="528476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870206" y="1841561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5232" y="1798989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480779" y="1806500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9966038" y="5430462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03471" y="590120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9920033" y="5708825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0981666" y="5859501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104409" y="5656398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132058" y="4627687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4960176" y="3589618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157331" y="378469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4961507" y="3403902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165585" y="362213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520106" y="3801808"/>
            <a:ext cx="3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in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867403" y="444272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210303" y="444653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507924" y="4265369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4961507" y="416427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8673945" y="664845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7904750" y="1461714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7511895" y="676275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23" y="1473676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10092117" y="1065333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7630759" y="1116869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184732" y="395137"/>
            <a:ext cx="900670" cy="582152"/>
          </a:xfrm>
          <a:prstGeom prst="bentConnector3">
            <a:avLst>
              <a:gd name="adj1" fmla="val 28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7736685" y="683895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920033" y="49855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089181" y="1232977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  <a:stCxn id="245" idx="3"/>
            <a:endCxn id="290" idx="0"/>
          </p:cNvCxnSpPr>
          <p:nvPr/>
        </p:nvCxnSpPr>
        <p:spPr>
          <a:xfrm flipV="1">
            <a:off x="2406467" y="1140023"/>
            <a:ext cx="5352280" cy="1327703"/>
          </a:xfrm>
          <a:prstGeom prst="bentConnector4">
            <a:avLst>
              <a:gd name="adj1" fmla="val 22577"/>
              <a:gd name="adj2" fmla="val 117218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474871" y="2612589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LOW8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AC7652D-820E-4D31-823B-A558E64E6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5532" y="2759942"/>
            <a:ext cx="5963311" cy="928889"/>
          </a:xfrm>
          <a:prstGeom prst="bentConnector3">
            <a:avLst>
              <a:gd name="adj1" fmla="val 996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332FD-AA2A-4887-AE47-D68214E51339}"/>
              </a:ext>
            </a:extLst>
          </p:cNvPr>
          <p:cNvSpPr/>
          <p:nvPr/>
        </p:nvSpPr>
        <p:spPr>
          <a:xfrm>
            <a:off x="9250932" y="1031276"/>
            <a:ext cx="37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err="1"/>
              <a:t>Ov</a:t>
            </a:r>
            <a:endParaRPr lang="en-GB" sz="1000" dirty="0"/>
          </a:p>
          <a:p>
            <a:r>
              <a:rPr lang="en-GB" sz="1000" dirty="0"/>
              <a:t>Pull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91DD63-8778-48A5-A0B1-2D7BB669ADC8}"/>
              </a:ext>
            </a:extLst>
          </p:cNvPr>
          <p:cNvSpPr/>
          <p:nvPr/>
        </p:nvSpPr>
        <p:spPr>
          <a:xfrm>
            <a:off x="8305495" y="3075221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39AE3D-2EF4-45B6-87F8-F2952B0793D3}"/>
              </a:ext>
            </a:extLst>
          </p:cNvPr>
          <p:cNvCxnSpPr>
            <a:cxnSpLocks/>
          </p:cNvCxnSpPr>
          <p:nvPr/>
        </p:nvCxnSpPr>
        <p:spPr>
          <a:xfrm rot="5400000">
            <a:off x="6972616" y="1742369"/>
            <a:ext cx="678648" cy="2646865"/>
          </a:xfrm>
          <a:prstGeom prst="bentConnector3">
            <a:avLst>
              <a:gd name="adj1" fmla="val 28395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83FA712-4681-41B7-A6D4-D208A5302FD7}"/>
              </a:ext>
            </a:extLst>
          </p:cNvPr>
          <p:cNvSpPr txBox="1"/>
          <p:nvPr/>
        </p:nvSpPr>
        <p:spPr>
          <a:xfrm>
            <a:off x="8236206" y="233205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F3C0DD4-B1DF-4C24-B738-36B3FC8946EB}"/>
              </a:ext>
            </a:extLst>
          </p:cNvPr>
          <p:cNvSpPr/>
          <p:nvPr/>
        </p:nvSpPr>
        <p:spPr>
          <a:xfrm>
            <a:off x="4822966" y="268736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CEC2CA5-453D-4072-A72F-62AFD710F20B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>
            <a:off x="2406467" y="2467726"/>
            <a:ext cx="2416499" cy="44900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10049599-0D88-4CCF-B0F3-60F1B028559A}"/>
              </a:ext>
            </a:extLst>
          </p:cNvPr>
          <p:cNvCxnSpPr>
            <a:cxnSpLocks/>
            <a:stCxn id="242" idx="3"/>
            <a:endCxn id="11" idx="0"/>
          </p:cNvCxnSpPr>
          <p:nvPr/>
        </p:nvCxnSpPr>
        <p:spPr>
          <a:xfrm>
            <a:off x="5546866" y="2916730"/>
            <a:ext cx="441641" cy="488392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E071C74-9819-475A-9277-25EB96ACA719}"/>
              </a:ext>
            </a:extLst>
          </p:cNvPr>
          <p:cNvSpPr txBox="1"/>
          <p:nvPr/>
        </p:nvSpPr>
        <p:spPr>
          <a:xfrm>
            <a:off x="2160813" y="236000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2811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62006" y="3831307"/>
            <a:ext cx="43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(16)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25990" y="3888443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A(16)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892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774560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09588" y="2384033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7395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2812" y="3332687"/>
            <a:ext cx="1744817" cy="808015"/>
          </a:xfrm>
          <a:prstGeom prst="bentConnector3">
            <a:avLst>
              <a:gd name="adj1" fmla="val 1540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endParaRPr lang="en-GB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1129E-B714-424E-84A1-B20B7FD23021}"/>
              </a:ext>
            </a:extLst>
          </p:cNvPr>
          <p:cNvGrpSpPr/>
          <p:nvPr/>
        </p:nvGrpSpPr>
        <p:grpSpPr>
          <a:xfrm>
            <a:off x="7982505" y="2790547"/>
            <a:ext cx="1104244" cy="510913"/>
            <a:chOff x="7982505" y="2790547"/>
            <a:chExt cx="1104244" cy="5109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B7041C9-CDED-44B6-B8FF-14E267666C32}"/>
                </a:ext>
              </a:extLst>
            </p:cNvPr>
            <p:cNvGrpSpPr/>
            <p:nvPr/>
          </p:nvGrpSpPr>
          <p:grpSpPr>
            <a:xfrm>
              <a:off x="7982505" y="2802992"/>
              <a:ext cx="514602" cy="498468"/>
              <a:chOff x="7578871" y="3141160"/>
              <a:chExt cx="514602" cy="49846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D2A19C-0DF0-4A1B-8B81-1FAA96FC16DC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MARLO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0FE311-24BE-44D8-A18C-185C37645681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70C6E98-A819-41C3-8111-BDB6AB7CFF88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CBAADA-7786-47A6-9F0C-4A4AD48164EB}"/>
                </a:ext>
              </a:extLst>
            </p:cNvPr>
            <p:cNvGrpSpPr/>
            <p:nvPr/>
          </p:nvGrpSpPr>
          <p:grpSpPr>
            <a:xfrm>
              <a:off x="8572147" y="2790547"/>
              <a:ext cx="514602" cy="498468"/>
              <a:chOff x="7578871" y="3141160"/>
              <a:chExt cx="514602" cy="49846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25599A3-BB7E-4B44-A680-108984C299BF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MARHI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5A32F9-59FC-464F-8DB8-753EF1454556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B8E6CF89-D1B9-42FA-87CC-3E4F7F5CD2E2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547051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TMP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71879" y="3444066"/>
            <a:ext cx="594633" cy="17984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8048535" y="3492730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38408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601287" y="1460188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36912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229811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3359</Words>
  <Application>Microsoft Office PowerPoint</Application>
  <PresentationFormat>Widescreen</PresentationFormat>
  <Paragraphs>817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24</cp:revision>
  <cp:lastPrinted>2019-07-24T21:26:57Z</cp:lastPrinted>
  <dcterms:created xsi:type="dcterms:W3CDTF">2019-07-23T15:53:49Z</dcterms:created>
  <dcterms:modified xsi:type="dcterms:W3CDTF">2020-03-07T14:22:21Z</dcterms:modified>
</cp:coreProperties>
</file>