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0" r:id="rId5"/>
    <p:sldId id="263" r:id="rId6"/>
    <p:sldId id="262" r:id="rId7"/>
    <p:sldId id="257" r:id="rId8"/>
    <p:sldId id="259" r:id="rId9"/>
    <p:sldId id="256" r:id="rId10"/>
    <p:sldId id="258" r:id="rId1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BD62-887B-4E7F-8D50-4EC13E76F83C}" v="100" dt="2020-03-22T00:51:2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22T00:52:10.839" v="5521" actId="20577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22T00:52:10.839" v="5521" actId="20577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22T00:52:06.604" v="5516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2:10.839" v="5521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20T00:38:24.205" v="5318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/>
              <a:t>JMP $1234</a:t>
            </a:r>
          </a:p>
          <a:p>
            <a:r>
              <a:rPr lang="en-GB" sz="600"/>
              <a:t>PCHIin=En    PCHI _TMP = ROMOUT = 12</a:t>
            </a:r>
          </a:p>
          <a:p>
            <a:r>
              <a:rPr lang="en-GB" sz="600"/>
              <a:t>JMPin=En     PCLO = ROMOUT = 34  PCHI=PCHI_TMP=12</a:t>
            </a:r>
          </a:p>
          <a:p>
            <a:endParaRPr lang="en-GB" sz="600"/>
          </a:p>
          <a:p>
            <a:r>
              <a:rPr lang="en-GB" sz="600"/>
              <a:t>JCS $1234</a:t>
            </a:r>
          </a:p>
          <a:p>
            <a:r>
              <a:rPr lang="en-GB" sz="600"/>
              <a:t>PCHIin=En           PCHI _TMP =BUS =  12</a:t>
            </a:r>
          </a:p>
          <a:p>
            <a:r>
              <a:rPr lang="en-GB" sz="600"/>
              <a:t>IF-CS JMPin=En   PCLO = BUS = 34  PCHI=PCHI_TMP=12</a:t>
            </a:r>
          </a:p>
          <a:p>
            <a:endParaRPr lang="en-GB" sz="600"/>
          </a:p>
          <a:p>
            <a:r>
              <a:rPr lang="en-GB" sz="60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/>
              <a:t>Reset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Microsoft Office PowerPoint</Application>
  <PresentationFormat>Widescreen</PresentationFormat>
  <Paragraphs>826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2020-03-22T00:52:14Z</dcterms:modified>
</cp:coreProperties>
</file>