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5" r:id="rId5"/>
    <p:sldId id="261" r:id="rId6"/>
    <p:sldId id="264" r:id="rId7"/>
    <p:sldId id="260" r:id="rId8"/>
    <p:sldId id="263" r:id="rId9"/>
    <p:sldId id="262" r:id="rId10"/>
    <p:sldId id="257" r:id="rId11"/>
    <p:sldId id="259" r:id="rId12"/>
    <p:sldId id="256" r:id="rId13"/>
    <p:sldId id="258" r:id="rId14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847DF5DB-2E5B-457E-B884-B4D5F231C8A1}"/>
    <pc:docChg chg="modSld">
      <pc:chgData name="John Lonergan" userId="db8094ce4aaa691d" providerId="LiveId" clId="{847DF5DB-2E5B-457E-B884-B4D5F231C8A1}" dt="2020-05-19T23:59:06.989" v="312" actId="1076"/>
      <pc:docMkLst>
        <pc:docMk/>
      </pc:docMkLst>
      <pc:sldChg chg="addSp modSp mod">
        <pc:chgData name="John Lonergan" userId="db8094ce4aaa691d" providerId="LiveId" clId="{847DF5DB-2E5B-457E-B884-B4D5F231C8A1}" dt="2020-05-19T23:59:06.989" v="312" actId="1076"/>
        <pc:sldMkLst>
          <pc:docMk/>
          <pc:sldMk cId="1142683116" sldId="266"/>
        </pc:sldMkLst>
        <pc:spChg chg="mod">
          <ac:chgData name="John Lonergan" userId="db8094ce4aaa691d" providerId="LiveId" clId="{847DF5DB-2E5B-457E-B884-B4D5F231C8A1}" dt="2020-05-19T23:59:06.989" v="312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19T23:58:19.607" v="119" actId="1038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19T23:58:46.316" v="297" actId="14100"/>
          <ac:spMkLst>
            <pc:docMk/>
            <pc:sldMk cId="1142683116" sldId="266"/>
            <ac:spMk id="265" creationId="{27F79C31-3C83-4A2B-8FF6-3CFD98C779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674711" y="356254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50938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</a:t>
            </a:r>
            <a:r>
              <a:rPr lang="en-GB" sz="600" dirty="0" err="1"/>
              <a:t>autocounting</a:t>
            </a:r>
            <a:r>
              <a:rPr lang="en-GB" sz="600" dirty="0"/>
              <a:t>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3587" y="5082678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790574" y="5070522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8700032" y="5066057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4858</Words>
  <Application>Microsoft Office PowerPoint</Application>
  <PresentationFormat>Widescreen</PresentationFormat>
  <Paragraphs>1298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2020-05-10T02:37:02Z</cp:lastPrinted>
  <dcterms:created xsi:type="dcterms:W3CDTF">2019-07-23T15:53:49Z</dcterms:created>
  <dcterms:modified xsi:type="dcterms:W3CDTF">2020-05-19T23:59:10Z</dcterms:modified>
</cp:coreProperties>
</file>