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5" r:id="rId5"/>
    <p:sldId id="261" r:id="rId6"/>
    <p:sldId id="264" r:id="rId7"/>
    <p:sldId id="260" r:id="rId8"/>
    <p:sldId id="263" r:id="rId9"/>
    <p:sldId id="262" r:id="rId10"/>
    <p:sldId id="257" r:id="rId11"/>
    <p:sldId id="259" r:id="rId12"/>
    <p:sldId id="256" r:id="rId13"/>
    <p:sldId id="258" r:id="rId14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23C3B-B385-421B-9737-7AB86F89C701}" v="281" dt="2020-05-10T21:13:1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674711" y="356254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50938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</a:t>
            </a:r>
            <a:r>
              <a:rPr lang="en-GB" sz="600" dirty="0" err="1"/>
              <a:t>autocounting</a:t>
            </a:r>
            <a:r>
              <a:rPr lang="en-GB" sz="600" dirty="0"/>
              <a:t>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4846</Words>
  <Application>Microsoft Office PowerPoint</Application>
  <PresentationFormat>Widescreen</PresentationFormat>
  <Paragraphs>1295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2020-05-10T02:37:02Z</cp:lastPrinted>
  <dcterms:created xsi:type="dcterms:W3CDTF">2019-07-23T15:53:49Z</dcterms:created>
  <dcterms:modified xsi:type="dcterms:W3CDTF">2020-05-10T21:14:05Z</dcterms:modified>
</cp:coreProperties>
</file>