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8" r:id="rId4"/>
    <p:sldId id="267" r:id="rId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23C3B-B385-421B-9737-7AB86F89C701}" v="349" dt="2020-05-13T23:25:1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166" d="100"/>
          <a:sy n="166" d="100"/>
        </p:scale>
        <p:origin x="92" y="4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76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1EB23C3B-B385-421B-9737-7AB86F89C701}"/>
    <pc:docChg chg="undo custSel addSld delSld modSld sldOrd">
      <pc:chgData name="John Lonergan" userId="db8094ce4aaa691d" providerId="LiveId" clId="{1EB23C3B-B385-421B-9737-7AB86F89C701}" dt="2020-05-13T23:28:39.604" v="14620" actId="478"/>
      <pc:docMkLst>
        <pc:docMk/>
      </pc:docMkLst>
      <pc:sldChg chg="del">
        <pc:chgData name="John Lonergan" userId="db8094ce4aaa691d" providerId="LiveId" clId="{1EB23C3B-B385-421B-9737-7AB86F89C701}" dt="2020-05-10T21:14:42.363" v="9807" actId="47"/>
        <pc:sldMkLst>
          <pc:docMk/>
          <pc:sldMk cId="1332909899" sldId="256"/>
        </pc:sldMkLst>
      </pc:sldChg>
      <pc:sldChg chg="del">
        <pc:chgData name="John Lonergan" userId="db8094ce4aaa691d" providerId="LiveId" clId="{1EB23C3B-B385-421B-9737-7AB86F89C701}" dt="2020-05-10T21:14:42.363" v="9807" actId="47"/>
        <pc:sldMkLst>
          <pc:docMk/>
          <pc:sldMk cId="696008049" sldId="257"/>
        </pc:sldMkLst>
      </pc:sldChg>
      <pc:sldChg chg="del">
        <pc:chgData name="John Lonergan" userId="db8094ce4aaa691d" providerId="LiveId" clId="{1EB23C3B-B385-421B-9737-7AB86F89C701}" dt="2020-05-10T21:14:46.790" v="9808" actId="47"/>
        <pc:sldMkLst>
          <pc:docMk/>
          <pc:sldMk cId="3396958884" sldId="258"/>
        </pc:sldMkLst>
      </pc:sldChg>
      <pc:sldChg chg="del">
        <pc:chgData name="John Lonergan" userId="db8094ce4aaa691d" providerId="LiveId" clId="{1EB23C3B-B385-421B-9737-7AB86F89C701}" dt="2020-05-10T21:14:42.363" v="9807" actId="47"/>
        <pc:sldMkLst>
          <pc:docMk/>
          <pc:sldMk cId="3799437599" sldId="259"/>
        </pc:sldMkLst>
      </pc:sldChg>
      <pc:sldChg chg="del">
        <pc:chgData name="John Lonergan" userId="db8094ce4aaa691d" providerId="LiveId" clId="{1EB23C3B-B385-421B-9737-7AB86F89C701}" dt="2020-05-10T21:14:36.114" v="9806" actId="47"/>
        <pc:sldMkLst>
          <pc:docMk/>
          <pc:sldMk cId="3682261376" sldId="260"/>
        </pc:sldMkLst>
      </pc:sldChg>
      <pc:sldChg chg="del">
        <pc:chgData name="John Lonergan" userId="db8094ce4aaa691d" providerId="LiveId" clId="{1EB23C3B-B385-421B-9737-7AB86F89C701}" dt="2020-05-10T21:14:36.114" v="9806" actId="47"/>
        <pc:sldMkLst>
          <pc:docMk/>
          <pc:sldMk cId="1663353979" sldId="261"/>
        </pc:sldMkLst>
      </pc:sldChg>
      <pc:sldChg chg="del">
        <pc:chgData name="John Lonergan" userId="db8094ce4aaa691d" providerId="LiveId" clId="{1EB23C3B-B385-421B-9737-7AB86F89C701}" dt="2020-05-10T21:14:42.363" v="9807" actId="47"/>
        <pc:sldMkLst>
          <pc:docMk/>
          <pc:sldMk cId="2298113408" sldId="262"/>
        </pc:sldMkLst>
      </pc:sldChg>
      <pc:sldChg chg="del">
        <pc:chgData name="John Lonergan" userId="db8094ce4aaa691d" providerId="LiveId" clId="{1EB23C3B-B385-421B-9737-7AB86F89C701}" dt="2020-05-10T21:14:42.363" v="9807" actId="47"/>
        <pc:sldMkLst>
          <pc:docMk/>
          <pc:sldMk cId="3369122301" sldId="263"/>
        </pc:sldMkLst>
      </pc:sldChg>
      <pc:sldChg chg="del">
        <pc:chgData name="John Lonergan" userId="db8094ce4aaa691d" providerId="LiveId" clId="{1EB23C3B-B385-421B-9737-7AB86F89C701}" dt="2020-05-10T21:14:36.114" v="9806" actId="47"/>
        <pc:sldMkLst>
          <pc:docMk/>
          <pc:sldMk cId="1028113917" sldId="264"/>
        </pc:sldMkLst>
      </pc:sldChg>
      <pc:sldChg chg="del">
        <pc:chgData name="John Lonergan" userId="db8094ce4aaa691d" providerId="LiveId" clId="{1EB23C3B-B385-421B-9737-7AB86F89C701}" dt="2020-05-10T21:14:36.114" v="9806" actId="47"/>
        <pc:sldMkLst>
          <pc:docMk/>
          <pc:sldMk cId="3632708393" sldId="265"/>
        </pc:sldMkLst>
      </pc:sldChg>
      <pc:sldChg chg="addSp delSp modSp new mod ord">
        <pc:chgData name="John Lonergan" userId="db8094ce4aaa691d" providerId="LiveId" clId="{1EB23C3B-B385-421B-9737-7AB86F89C701}" dt="2020-05-13T23:19:53.448" v="14573" actId="207"/>
        <pc:sldMkLst>
          <pc:docMk/>
          <pc:sldMk cId="1142683116" sldId="266"/>
        </pc:sldMkLst>
        <pc:spChg chg="del">
          <ac:chgData name="John Lonergan" userId="db8094ce4aaa691d" providerId="LiveId" clId="{1EB23C3B-B385-421B-9737-7AB86F89C701}" dt="2020-05-07T21:25:15.454" v="5" actId="478"/>
          <ac:spMkLst>
            <pc:docMk/>
            <pc:sldMk cId="1142683116" sldId="266"/>
            <ac:spMk id="2" creationId="{C42D7037-5702-442E-8743-1D80A5E76EB2}"/>
          </ac:spMkLst>
        </pc:spChg>
        <pc:spChg chg="add mod topLvl">
          <ac:chgData name="John Lonergan" userId="db8094ce4aaa691d" providerId="LiveId" clId="{1EB23C3B-B385-421B-9737-7AB86F89C701}" dt="2020-05-13T23:15:03.735" v="14405" actId="404"/>
          <ac:spMkLst>
            <pc:docMk/>
            <pc:sldMk cId="1142683116" sldId="266"/>
            <ac:spMk id="2" creationId="{E7452F25-F6FE-4910-8C4A-A95016E1CB54}"/>
          </ac:spMkLst>
        </pc:spChg>
        <pc:spChg chg="del">
          <ac:chgData name="John Lonergan" userId="db8094ce4aaa691d" providerId="LiveId" clId="{1EB23C3B-B385-421B-9737-7AB86F89C701}" dt="2020-05-07T21:25:15.454" v="5" actId="478"/>
          <ac:spMkLst>
            <pc:docMk/>
            <pc:sldMk cId="1142683116" sldId="266"/>
            <ac:spMk id="3" creationId="{39077668-A5E3-4223-8FB2-751841B281AF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4" creationId="{A15849D1-B19A-45F5-AE92-4133F1D4D961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5" creationId="{196E0E74-70AB-45AD-A3E0-96564CBBFF24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6" creationId="{17FC44BD-6C9E-4218-9BBD-B77BDF24A3F6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7" creationId="{502B29B0-B7E2-431C-B058-AD7E6D5F986C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8" creationId="{A1D686A7-1F3C-416F-986A-30DF69EE399B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9" creationId="{24442FB4-323C-4572-930A-C37BD85B41CE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10" creationId="{C589E8A0-6768-45A2-9E2B-7094F235422E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1" creationId="{B08731D8-B680-4331-8607-E4EB8DC9580C}"/>
          </ac:spMkLst>
        </pc:spChg>
        <pc:spChg chg="add del mod">
          <ac:chgData name="John Lonergan" userId="db8094ce4aaa691d" providerId="LiveId" clId="{1EB23C3B-B385-421B-9737-7AB86F89C701}" dt="2020-05-13T23:04:42.165" v="14096"/>
          <ac:spMkLst>
            <pc:docMk/>
            <pc:sldMk cId="1142683116" sldId="266"/>
            <ac:spMk id="12" creationId="{B7DF10DF-21BA-4440-B6FB-6C2D1B72F0D9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2" creationId="{E2DD89D5-A2EA-4E4E-A846-D063BF97E662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3" creationId="{AF7A1228-D36A-4DFB-A6A9-96D3C92ECBF6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4" creationId="{DA200688-F1E7-4FDE-B49A-6D874138CA37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5" creationId="{00853D5C-BAD3-4FB8-8990-E0395A1841B8}"/>
          </ac:spMkLst>
        </pc:spChg>
        <pc:spChg chg="add mod">
          <ac:chgData name="John Lonergan" userId="db8094ce4aaa691d" providerId="LiveId" clId="{1EB23C3B-B385-421B-9737-7AB86F89C701}" dt="2020-05-13T23:19:53.448" v="14573" actId="207"/>
          <ac:spMkLst>
            <pc:docMk/>
            <pc:sldMk cId="1142683116" sldId="266"/>
            <ac:spMk id="15" creationId="{5FDC7DA1-23E1-4349-A33C-EC52CB8C880E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6" creationId="{B39F1F8D-EDBC-4054-96E3-E3F541937560}"/>
          </ac:spMkLst>
        </pc:spChg>
        <pc:spChg chg="add del">
          <ac:chgData name="John Lonergan" userId="db8094ce4aaa691d" providerId="LiveId" clId="{1EB23C3B-B385-421B-9737-7AB86F89C701}" dt="2020-05-07T21:28:34.353" v="52"/>
          <ac:spMkLst>
            <pc:docMk/>
            <pc:sldMk cId="1142683116" sldId="266"/>
            <ac:spMk id="17" creationId="{38769D3E-4CD7-4302-B874-1B0F91B86D67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18" creationId="{0B944312-B251-4000-98EF-09ADFC880F9E}"/>
          </ac:spMkLst>
        </pc:spChg>
        <pc:spChg chg="add mod topLvl">
          <ac:chgData name="John Lonergan" userId="db8094ce4aaa691d" providerId="LiveId" clId="{1EB23C3B-B385-421B-9737-7AB86F89C701}" dt="2020-05-13T23:04:54.210" v="14097" actId="14100"/>
          <ac:spMkLst>
            <pc:docMk/>
            <pc:sldMk cId="1142683116" sldId="266"/>
            <ac:spMk id="19" creationId="{41ADF1AA-4D70-4C5E-8B4B-85BBF87D4F61}"/>
          </ac:spMkLst>
        </pc:spChg>
        <pc:spChg chg="add mod topLvl">
          <ac:chgData name="John Lonergan" userId="db8094ce4aaa691d" providerId="LiveId" clId="{1EB23C3B-B385-421B-9737-7AB86F89C701}" dt="2020-05-13T23:15:12.378" v="14408" actId="1076"/>
          <ac:spMkLst>
            <pc:docMk/>
            <pc:sldMk cId="1142683116" sldId="266"/>
            <ac:spMk id="20" creationId="{D3741FDA-D7F7-45BD-A16C-F5B11DB9C07A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1" creationId="{1FF03D06-ABEA-446C-8EC6-865CFA383E43}"/>
          </ac:spMkLst>
        </pc:spChg>
        <pc:spChg chg="add del mod">
          <ac:chgData name="John Lonergan" userId="db8094ce4aaa691d" providerId="LiveId" clId="{1EB23C3B-B385-421B-9737-7AB86F89C701}" dt="2020-05-07T21:33:14.729" v="101" actId="478"/>
          <ac:spMkLst>
            <pc:docMk/>
            <pc:sldMk cId="1142683116" sldId="266"/>
            <ac:spMk id="22" creationId="{B6C19BC3-1E4B-4792-A91E-A15C148BA147}"/>
          </ac:spMkLst>
        </pc:spChg>
        <pc:spChg chg="add del mod">
          <ac:chgData name="John Lonergan" userId="db8094ce4aaa691d" providerId="LiveId" clId="{1EB23C3B-B385-421B-9737-7AB86F89C701}" dt="2020-05-07T21:33:17.531" v="102" actId="478"/>
          <ac:spMkLst>
            <pc:docMk/>
            <pc:sldMk cId="1142683116" sldId="266"/>
            <ac:spMk id="23" creationId="{94FA89EB-6EA2-4590-8A0F-397B3066937F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4" creationId="{609E8C2A-5727-49BA-8198-45F0364CC3C0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5" creationId="{03515A15-F08B-42D1-BF68-DE3436AECF96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6" creationId="{562C48A3-4730-4819-9BCE-07C5A9509D4F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7" creationId="{EEEA5CB5-E8C1-43C4-B981-0FD56655847A}"/>
          </ac:spMkLst>
        </pc:spChg>
        <pc:spChg chg="add mod topLvl">
          <ac:chgData name="John Lonergan" userId="db8094ce4aaa691d" providerId="LiveId" clId="{1EB23C3B-B385-421B-9737-7AB86F89C701}" dt="2020-05-13T23:15:43.635" v="14431" actId="1037"/>
          <ac:spMkLst>
            <pc:docMk/>
            <pc:sldMk cId="1142683116" sldId="266"/>
            <ac:spMk id="28" creationId="{C8222FE2-CC0B-456C-8638-1B45D81D087F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9" creationId="{1BF061B2-23B5-4A32-BCFF-A5B96302DC8B}"/>
          </ac:spMkLst>
        </pc:spChg>
        <pc:spChg chg="add mod topLvl">
          <ac:chgData name="John Lonergan" userId="db8094ce4aaa691d" providerId="LiveId" clId="{1EB23C3B-B385-421B-9737-7AB86F89C701}" dt="2020-05-13T23:15:22.634" v="14410" actId="1076"/>
          <ac:spMkLst>
            <pc:docMk/>
            <pc:sldMk cId="1142683116" sldId="266"/>
            <ac:spMk id="30" creationId="{EC27BD3A-D8D5-43DA-B7ED-DDA1A9AAEED9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1" creationId="{F297BF15-855A-4B70-80B6-97D8A8CE3C07}"/>
          </ac:spMkLst>
        </pc:spChg>
        <pc:spChg chg="add del mod">
          <ac:chgData name="John Lonergan" userId="db8094ce4aaa691d" providerId="LiveId" clId="{1EB23C3B-B385-421B-9737-7AB86F89C701}" dt="2020-05-07T23:19:59.001" v="4411" actId="478"/>
          <ac:spMkLst>
            <pc:docMk/>
            <pc:sldMk cId="1142683116" sldId="266"/>
            <ac:spMk id="32" creationId="{7C856F5C-116A-45C8-A464-BEB119410B9D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" creationId="{2900AE58-F879-496F-8E96-263E064DFBD3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4" creationId="{4C2A416C-6E3B-4983-9825-941B999129B0}"/>
          </ac:spMkLst>
        </pc:spChg>
        <pc:spChg chg="add del">
          <ac:chgData name="John Lonergan" userId="db8094ce4aaa691d" providerId="LiveId" clId="{1EB23C3B-B385-421B-9737-7AB86F89C701}" dt="2020-05-07T21:41:51.174" v="376" actId="478"/>
          <ac:spMkLst>
            <pc:docMk/>
            <pc:sldMk cId="1142683116" sldId="266"/>
            <ac:spMk id="35" creationId="{CED0918B-D300-4D71-A74D-AD2E691B70BB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6" creationId="{A9584A25-4A3F-4A7F-B62B-34FE3E280F7D}"/>
          </ac:spMkLst>
        </pc:spChg>
        <pc:spChg chg="add del mod topLvl">
          <ac:chgData name="John Lonergan" userId="db8094ce4aaa691d" providerId="LiveId" clId="{1EB23C3B-B385-421B-9737-7AB86F89C701}" dt="2020-05-07T23:20:18.774" v="4413" actId="478"/>
          <ac:spMkLst>
            <pc:docMk/>
            <pc:sldMk cId="1142683116" sldId="266"/>
            <ac:spMk id="37" creationId="{8E546853-B593-4A9A-9A5F-98C0ACCDBED4}"/>
          </ac:spMkLst>
        </pc:spChg>
        <pc:spChg chg="add del">
          <ac:chgData name="John Lonergan" userId="db8094ce4aaa691d" providerId="LiveId" clId="{1EB23C3B-B385-421B-9737-7AB86F89C701}" dt="2020-05-07T21:42:56.794" v="419" actId="478"/>
          <ac:spMkLst>
            <pc:docMk/>
            <pc:sldMk cId="1142683116" sldId="266"/>
            <ac:spMk id="38" creationId="{3B100AF1-FB5D-4C42-A062-A6297A2A86A7}"/>
          </ac:spMkLst>
        </pc:spChg>
        <pc:spChg chg="add del mod topLvl">
          <ac:chgData name="John Lonergan" userId="db8094ce4aaa691d" providerId="LiveId" clId="{1EB23C3B-B385-421B-9737-7AB86F89C701}" dt="2020-05-13T23:15:24.198" v="14411" actId="478"/>
          <ac:spMkLst>
            <pc:docMk/>
            <pc:sldMk cId="1142683116" sldId="266"/>
            <ac:spMk id="39" creationId="{91961C99-1B43-43DE-892F-5AF2FE401733}"/>
          </ac:spMkLst>
        </pc:spChg>
        <pc:spChg chg="add del mod ord topLvl">
          <ac:chgData name="John Lonergan" userId="db8094ce4aaa691d" providerId="LiveId" clId="{1EB23C3B-B385-421B-9737-7AB86F89C701}" dt="2020-05-07T23:07:51.137" v="3863" actId="478"/>
          <ac:spMkLst>
            <pc:docMk/>
            <pc:sldMk cId="1142683116" sldId="266"/>
            <ac:spMk id="40" creationId="{CB8DBB54-A10E-4F16-9C48-6630D4A41A65}"/>
          </ac:spMkLst>
        </pc:spChg>
        <pc:spChg chg="add del mod ord topLvl">
          <ac:chgData name="John Lonergan" userId="db8094ce4aaa691d" providerId="LiveId" clId="{1EB23C3B-B385-421B-9737-7AB86F89C701}" dt="2020-05-07T23:07:52.781" v="3864" actId="478"/>
          <ac:spMkLst>
            <pc:docMk/>
            <pc:sldMk cId="1142683116" sldId="266"/>
            <ac:spMk id="41" creationId="{7CCFFA17-40FC-4B4F-8304-8FE630A7CA88}"/>
          </ac:spMkLst>
        </pc:spChg>
        <pc:spChg chg="add mo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42" creationId="{9F4C7E4D-FD73-4547-B039-495454904249}"/>
          </ac:spMkLst>
        </pc:spChg>
        <pc:spChg chg="add mo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43" creationId="{E7C88D45-4583-4210-A480-8248BC27AB00}"/>
          </ac:spMkLst>
        </pc:spChg>
        <pc:spChg chg="add del mod">
          <ac:chgData name="John Lonergan" userId="db8094ce4aaa691d" providerId="LiveId" clId="{1EB23C3B-B385-421B-9737-7AB86F89C701}" dt="2020-05-07T21:56:52.689" v="756" actId="478"/>
          <ac:spMkLst>
            <pc:docMk/>
            <pc:sldMk cId="1142683116" sldId="266"/>
            <ac:spMk id="44" creationId="{12037451-E885-4503-9A1D-45C1FDD98A2A}"/>
          </ac:spMkLst>
        </pc:spChg>
        <pc:spChg chg="add mo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45" creationId="{492F8E01-F63C-47F7-8BA7-BB6CB35F3FF9}"/>
          </ac:spMkLst>
        </pc:spChg>
        <pc:spChg chg="add del mod">
          <ac:chgData name="John Lonergan" userId="db8094ce4aaa691d" providerId="LiveId" clId="{1EB23C3B-B385-421B-9737-7AB86F89C701}" dt="2020-05-07T21:58:10.744" v="788" actId="478"/>
          <ac:spMkLst>
            <pc:docMk/>
            <pc:sldMk cId="1142683116" sldId="266"/>
            <ac:spMk id="46" creationId="{117E0D57-7989-4954-915F-E89D4AB5EE2E}"/>
          </ac:spMkLst>
        </pc:spChg>
        <pc:spChg chg="add del mod">
          <ac:chgData name="John Lonergan" userId="db8094ce4aaa691d" providerId="LiveId" clId="{1EB23C3B-B385-421B-9737-7AB86F89C701}" dt="2020-05-07T21:58:15.956" v="789" actId="478"/>
          <ac:spMkLst>
            <pc:docMk/>
            <pc:sldMk cId="1142683116" sldId="266"/>
            <ac:spMk id="47" creationId="{84F261E6-984C-4F9A-97B6-F664AA266F03}"/>
          </ac:spMkLst>
        </pc:spChg>
        <pc:spChg chg="add del mod">
          <ac:chgData name="John Lonergan" userId="db8094ce4aaa691d" providerId="LiveId" clId="{1EB23C3B-B385-421B-9737-7AB86F89C701}" dt="2020-05-07T21:58:20.040" v="791" actId="478"/>
          <ac:spMkLst>
            <pc:docMk/>
            <pc:sldMk cId="1142683116" sldId="266"/>
            <ac:spMk id="48" creationId="{5A87913F-50BC-48DA-95CF-7D5316D65513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49" creationId="{6A5AD4B9-A7DD-4738-8AB2-1BCB25614117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0" creationId="{CA9AD356-0ED3-4574-854A-9E7B3AA7E8AC}"/>
          </ac:spMkLst>
        </pc:spChg>
        <pc:spChg chg="add del mod">
          <ac:chgData name="John Lonergan" userId="db8094ce4aaa691d" providerId="LiveId" clId="{1EB23C3B-B385-421B-9737-7AB86F89C701}" dt="2020-05-07T21:45:41.412" v="439" actId="478"/>
          <ac:spMkLst>
            <pc:docMk/>
            <pc:sldMk cId="1142683116" sldId="266"/>
            <ac:spMk id="51" creationId="{8C201738-5ED4-419B-9F82-32DEB49571A7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2" creationId="{F5438BB7-A85F-48D5-A1AA-4FF27B2E8C3C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3" creationId="{D6071C08-7047-4DEC-A193-0941B5F5F4C6}"/>
          </ac:spMkLst>
        </pc:spChg>
        <pc:spChg chg="add del mod">
          <ac:chgData name="John Lonergan" userId="db8094ce4aaa691d" providerId="LiveId" clId="{1EB23C3B-B385-421B-9737-7AB86F89C701}" dt="2020-05-07T21:45:29.674" v="438" actId="478"/>
          <ac:spMkLst>
            <pc:docMk/>
            <pc:sldMk cId="1142683116" sldId="266"/>
            <ac:spMk id="54" creationId="{A8E0B2DB-8701-4BDE-A932-738DC584D410}"/>
          </ac:spMkLst>
        </pc:spChg>
        <pc:spChg chg="add del mod topLvl">
          <ac:chgData name="John Lonergan" userId="db8094ce4aaa691d" providerId="LiveId" clId="{1EB23C3B-B385-421B-9737-7AB86F89C701}" dt="2020-05-13T23:09:29.802" v="14248" actId="478"/>
          <ac:spMkLst>
            <pc:docMk/>
            <pc:sldMk cId="1142683116" sldId="266"/>
            <ac:spMk id="55" creationId="{AB2B53F2-2764-4C69-B2C7-706AF8532E4D}"/>
          </ac:spMkLst>
        </pc:spChg>
        <pc:spChg chg="add 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56" creationId="{8D66FAF0-54C4-4B4B-95FF-9054E5DE9E8B}"/>
          </ac:spMkLst>
        </pc:spChg>
        <pc:spChg chg="add 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57" creationId="{677E572F-A4EE-4465-835C-5A2184C8E445}"/>
          </ac:spMkLst>
        </pc:spChg>
        <pc:spChg chg="del mod topLvl">
          <ac:chgData name="John Lonergan" userId="db8094ce4aaa691d" providerId="LiveId" clId="{1EB23C3B-B385-421B-9737-7AB86F89C701}" dt="2020-05-07T21:59:44.779" v="813" actId="478"/>
          <ac:spMkLst>
            <pc:docMk/>
            <pc:sldMk cId="1142683116" sldId="266"/>
            <ac:spMk id="60" creationId="{02884612-EC77-4CF7-8839-B0B75366ED52}"/>
          </ac:spMkLst>
        </pc:spChg>
        <pc:spChg chg="del mod topLvl">
          <ac:chgData name="John Lonergan" userId="db8094ce4aaa691d" providerId="LiveId" clId="{1EB23C3B-B385-421B-9737-7AB86F89C701}" dt="2020-05-07T21:59:47.016" v="815" actId="478"/>
          <ac:spMkLst>
            <pc:docMk/>
            <pc:sldMk cId="1142683116" sldId="266"/>
            <ac:spMk id="61" creationId="{4D0B54BF-E1B3-415E-942E-5F482F840D44}"/>
          </ac:spMkLst>
        </pc:spChg>
        <pc:spChg chg="add mod or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62" creationId="{55DE9556-620F-4631-8C86-578E22DFF1E9}"/>
          </ac:spMkLst>
        </pc:spChg>
        <pc:spChg chg="add del mod topLvl">
          <ac:chgData name="John Lonergan" userId="db8094ce4aaa691d" providerId="LiveId" clId="{1EB23C3B-B385-421B-9737-7AB86F89C701}" dt="2020-05-07T23:07:28.408" v="3857" actId="478"/>
          <ac:spMkLst>
            <pc:docMk/>
            <pc:sldMk cId="1142683116" sldId="266"/>
            <ac:spMk id="63" creationId="{1999B9C5-D210-4DA5-9782-B65FE064F43D}"/>
          </ac:spMkLst>
        </pc:spChg>
        <pc:spChg chg="add del mod topLvl">
          <ac:chgData name="John Lonergan" userId="db8094ce4aaa691d" providerId="LiveId" clId="{1EB23C3B-B385-421B-9737-7AB86F89C701}" dt="2020-05-07T23:07:30.183" v="3858" actId="478"/>
          <ac:spMkLst>
            <pc:docMk/>
            <pc:sldMk cId="1142683116" sldId="266"/>
            <ac:spMk id="64" creationId="{607C7A21-6196-4AAE-B63F-A7848FDA1B97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65" creationId="{2A80DA6B-C560-4EA4-8620-80756AEAAC90}"/>
          </ac:spMkLst>
        </pc:spChg>
        <pc:spChg chg="add mod topLvl">
          <ac:chgData name="John Lonergan" userId="db8094ce4aaa691d" providerId="LiveId" clId="{1EB23C3B-B385-421B-9737-7AB86F89C701}" dt="2020-05-13T23:12:13.585" v="14339" actId="1076"/>
          <ac:spMkLst>
            <pc:docMk/>
            <pc:sldMk cId="1142683116" sldId="266"/>
            <ac:spMk id="66" creationId="{56A939D6-4A81-446D-AD34-2949F22F3A63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67" creationId="{72CB771F-B726-47AF-993A-AD00522E73AE}"/>
          </ac:spMkLst>
        </pc:spChg>
        <pc:spChg chg="add del mod">
          <ac:chgData name="John Lonergan" userId="db8094ce4aaa691d" providerId="LiveId" clId="{1EB23C3B-B385-421B-9737-7AB86F89C701}" dt="2020-05-07T21:56:52.690" v="758"/>
          <ac:spMkLst>
            <pc:docMk/>
            <pc:sldMk cId="1142683116" sldId="266"/>
            <ac:spMk id="68" creationId="{D581C98E-DEE8-481C-8693-FA32D6839348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69" creationId="{4D9C0343-2557-4509-B61C-38F7A925F8B9}"/>
          </ac:spMkLst>
        </pc:spChg>
        <pc:spChg chg="add mod topLvl">
          <ac:chgData name="John Lonergan" userId="db8094ce4aaa691d" providerId="LiveId" clId="{1EB23C3B-B385-421B-9737-7AB86F89C701}" dt="2020-05-13T23:12:09.508" v="14337" actId="1076"/>
          <ac:spMkLst>
            <pc:docMk/>
            <pc:sldMk cId="1142683116" sldId="266"/>
            <ac:spMk id="70" creationId="{B79840BD-4921-459A-A12D-55EFCACCE87C}"/>
          </ac:spMkLst>
        </pc:spChg>
        <pc:spChg chg="add mod topLvl">
          <ac:chgData name="John Lonergan" userId="db8094ce4aaa691d" providerId="LiveId" clId="{1EB23C3B-B385-421B-9737-7AB86F89C701}" dt="2020-05-13T23:12:22.704" v="14340" actId="1076"/>
          <ac:spMkLst>
            <pc:docMk/>
            <pc:sldMk cId="1142683116" sldId="266"/>
            <ac:spMk id="71" creationId="{E206B16A-8C94-4AA6-A497-21845E33B4A9}"/>
          </ac:spMkLst>
        </pc:spChg>
        <pc:spChg chg="add mod topLvl">
          <ac:chgData name="John Lonergan" userId="db8094ce4aaa691d" providerId="LiveId" clId="{1EB23C3B-B385-421B-9737-7AB86F89C701}" dt="2020-05-13T23:11:54.130" v="14333" actId="1076"/>
          <ac:spMkLst>
            <pc:docMk/>
            <pc:sldMk cId="1142683116" sldId="266"/>
            <ac:spMk id="72" creationId="{484D9532-B07E-4FA5-854D-FD47401C0F03}"/>
          </ac:spMkLst>
        </pc:spChg>
        <pc:spChg chg="add del mod topLvl">
          <ac:chgData name="John Lonergan" userId="db8094ce4aaa691d" providerId="LiveId" clId="{1EB23C3B-B385-421B-9737-7AB86F89C701}" dt="2020-05-13T23:09:26.835" v="14247" actId="478"/>
          <ac:spMkLst>
            <pc:docMk/>
            <pc:sldMk cId="1142683116" sldId="266"/>
            <ac:spMk id="73" creationId="{CABED4FB-16AF-4E17-AE34-3E047E2ACF13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5" creationId="{02DAF46E-31FB-48EB-ACAB-FDCF1E5393AD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6" creationId="{A9B7440B-531C-4492-9741-2483254BCE96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8" creationId="{316D8C1D-EA45-4039-A483-DC8576641D10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79" creationId="{17F821BA-38B2-4412-A13D-E52F767BDEF4}"/>
          </ac:spMkLst>
        </pc:spChg>
        <pc:spChg chg="add del mod topLvl">
          <ac:chgData name="John Lonergan" userId="db8094ce4aaa691d" providerId="LiveId" clId="{1EB23C3B-B385-421B-9737-7AB86F89C701}" dt="2020-05-07T23:07:01.883" v="3842" actId="478"/>
          <ac:spMkLst>
            <pc:docMk/>
            <pc:sldMk cId="1142683116" sldId="266"/>
            <ac:spMk id="80" creationId="{23AE5686-AA28-4236-B363-7ED8BB7236CC}"/>
          </ac:spMkLst>
        </pc:spChg>
        <pc:spChg chg="add del mod topLvl">
          <ac:chgData name="John Lonergan" userId="db8094ce4aaa691d" providerId="LiveId" clId="{1EB23C3B-B385-421B-9737-7AB86F89C701}" dt="2020-05-07T23:07:00.180" v="3841" actId="478"/>
          <ac:spMkLst>
            <pc:docMk/>
            <pc:sldMk cId="1142683116" sldId="266"/>
            <ac:spMk id="81" creationId="{1DF7E278-20D7-415F-99FD-493A17B5AE38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82" creationId="{8E7DB4C1-09DF-451A-AE6A-A84DAB3909DD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83" creationId="{AE30E9A6-A2C2-4FA7-AC69-E312B71E869D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84" creationId="{7CCD316C-8E82-4986-AB04-68E7980305B4}"/>
          </ac:spMkLst>
        </pc:spChg>
        <pc:spChg chg="add del mod">
          <ac:chgData name="John Lonergan" userId="db8094ce4aaa691d" providerId="LiveId" clId="{1EB23C3B-B385-421B-9737-7AB86F89C701}" dt="2020-05-07T21:57:05.403" v="762" actId="478"/>
          <ac:spMkLst>
            <pc:docMk/>
            <pc:sldMk cId="1142683116" sldId="266"/>
            <ac:spMk id="85" creationId="{EAB215F1-9723-48C5-B9DE-BE4FA5025489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86" creationId="{7C633B82-87FD-4F66-A303-6ECD6B44F6EC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7" creationId="{F5C9378F-E8C8-40D7-B07C-5007E8E98F5C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8" creationId="{DB00C4D3-79EC-4F29-9D2F-810162447FEA}"/>
          </ac:spMkLst>
        </pc:spChg>
        <pc:spChg chg="add del mod">
          <ac:chgData name="John Lonergan" userId="db8094ce4aaa691d" providerId="LiveId" clId="{1EB23C3B-B385-421B-9737-7AB86F89C701}" dt="2020-05-07T21:59:07.318" v="805" actId="478"/>
          <ac:spMkLst>
            <pc:docMk/>
            <pc:sldMk cId="1142683116" sldId="266"/>
            <ac:spMk id="89" creationId="{0FA8A708-7CFB-43D2-A0B8-9EB1A8B6BA47}"/>
          </ac:spMkLst>
        </pc:spChg>
        <pc:spChg chg="add del mod topLvl">
          <ac:chgData name="John Lonergan" userId="db8094ce4aaa691d" providerId="LiveId" clId="{1EB23C3B-B385-421B-9737-7AB86F89C701}" dt="2020-05-13T23:09:04.214" v="14241" actId="478"/>
          <ac:spMkLst>
            <pc:docMk/>
            <pc:sldMk cId="1142683116" sldId="266"/>
            <ac:spMk id="90" creationId="{2416BBBF-E045-4993-9A22-AA65BB9C02EE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95" creationId="{C45BD8BC-5306-4CE8-92C5-76BB7E8DED40}"/>
          </ac:spMkLst>
        </pc:spChg>
        <pc:spChg chg="mod">
          <ac:chgData name="John Lonergan" userId="db8094ce4aaa691d" providerId="LiveId" clId="{1EB23C3B-B385-421B-9737-7AB86F89C701}" dt="2020-05-07T21:57:40.290" v="767" actId="3064"/>
          <ac:spMkLst>
            <pc:docMk/>
            <pc:sldMk cId="1142683116" sldId="266"/>
            <ac:spMk id="96" creationId="{B89FAA17-984C-4294-A126-EE27226765AE}"/>
          </ac:spMkLst>
        </pc:spChg>
        <pc:spChg chg="mod topLvl">
          <ac:chgData name="John Lonergan" userId="db8094ce4aaa691d" providerId="LiveId" clId="{1EB23C3B-B385-421B-9737-7AB86F89C701}" dt="2020-05-13T23:14:28.699" v="14401" actId="1076"/>
          <ac:spMkLst>
            <pc:docMk/>
            <pc:sldMk cId="1142683116" sldId="266"/>
            <ac:spMk id="103" creationId="{4AA37EFF-733B-4CBA-977D-6434819C0709}"/>
          </ac:spMkLst>
        </pc:spChg>
        <pc:spChg chg="mod topLvl">
          <ac:chgData name="John Lonergan" userId="db8094ce4aaa691d" providerId="LiveId" clId="{1EB23C3B-B385-421B-9737-7AB86F89C701}" dt="2020-05-13T23:14:20.123" v="14399" actId="165"/>
          <ac:spMkLst>
            <pc:docMk/>
            <pc:sldMk cId="1142683116" sldId="266"/>
            <ac:spMk id="104" creationId="{13A62504-323C-4CED-A778-20C2C426BE91}"/>
          </ac:spMkLst>
        </pc:spChg>
        <pc:spChg chg="mod topLvl">
          <ac:chgData name="John Lonergan" userId="db8094ce4aaa691d" providerId="LiveId" clId="{1EB23C3B-B385-421B-9737-7AB86F89C701}" dt="2020-05-13T23:14:35.615" v="14402" actId="1076"/>
          <ac:spMkLst>
            <pc:docMk/>
            <pc:sldMk cId="1142683116" sldId="266"/>
            <ac:spMk id="105" creationId="{0A582020-D30D-4A20-A9A2-A0E53E68720A}"/>
          </ac:spMkLst>
        </pc:spChg>
        <pc:spChg chg="mod topLvl">
          <ac:chgData name="John Lonergan" userId="db8094ce4aaa691d" providerId="LiveId" clId="{1EB23C3B-B385-421B-9737-7AB86F89C701}" dt="2020-05-13T23:13:23.281" v="14347" actId="1076"/>
          <ac:spMkLst>
            <pc:docMk/>
            <pc:sldMk cId="1142683116" sldId="266"/>
            <ac:spMk id="107" creationId="{F96F241F-62E7-4AA3-9AD1-3B43A60DDA6D}"/>
          </ac:spMkLst>
        </pc:spChg>
        <pc:spChg chg="mod topLvl">
          <ac:chgData name="John Lonergan" userId="db8094ce4aaa691d" providerId="LiveId" clId="{1EB23C3B-B385-421B-9737-7AB86F89C701}" dt="2020-05-13T23:13:17.918" v="14346" actId="165"/>
          <ac:spMkLst>
            <pc:docMk/>
            <pc:sldMk cId="1142683116" sldId="266"/>
            <ac:spMk id="108" creationId="{02633867-153A-46A7-9BC5-51192A3B4C88}"/>
          </ac:spMkLst>
        </pc:spChg>
        <pc:spChg chg="mod topLvl">
          <ac:chgData name="John Lonergan" userId="db8094ce4aaa691d" providerId="LiveId" clId="{1EB23C3B-B385-421B-9737-7AB86F89C701}" dt="2020-05-13T23:13:17.918" v="14346" actId="165"/>
          <ac:spMkLst>
            <pc:docMk/>
            <pc:sldMk cId="1142683116" sldId="266"/>
            <ac:spMk id="109" creationId="{664BAC61-CC8E-4B72-94A0-91BE70F283F7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20" creationId="{D1F4F7D1-8D90-4229-A0F4-0E3F710C8E52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23" creationId="{6BC2D513-3412-4778-AC88-470FD6F8EA5A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24" creationId="{5D552A48-4211-47BD-932B-16BD3B138E8E}"/>
          </ac:spMkLst>
        </pc:spChg>
        <pc:spChg chg="add mod or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27" creationId="{587FA820-A46F-43D4-B8AA-F6442C5702D8}"/>
          </ac:spMkLst>
        </pc:spChg>
        <pc:spChg chg="add mod or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28" creationId="{CA9EF572-1888-4DDF-B702-C7D15124C5A4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30" creationId="{E09CA5A2-7F6D-4CA7-AA48-91B432CDBD86}"/>
          </ac:spMkLst>
        </pc:spChg>
        <pc:spChg chg="mod">
          <ac:chgData name="John Lonergan" userId="db8094ce4aaa691d" providerId="LiveId" clId="{1EB23C3B-B385-421B-9737-7AB86F89C701}" dt="2020-05-13T23:07:44.961" v="14201" actId="1038"/>
          <ac:spMkLst>
            <pc:docMk/>
            <pc:sldMk cId="1142683116" sldId="266"/>
            <ac:spMk id="131" creationId="{BB0BE148-1B51-41B7-BD8C-3653DA60C9EF}"/>
          </ac:spMkLst>
        </pc:spChg>
        <pc:spChg chg="add 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32" creationId="{3BCA1FF8-9A18-4E0D-BACE-489B91BD84BA}"/>
          </ac:spMkLst>
        </pc:spChg>
        <pc:spChg chg="add del mod">
          <ac:chgData name="John Lonergan" userId="db8094ce4aaa691d" providerId="LiveId" clId="{1EB23C3B-B385-421B-9737-7AB86F89C701}" dt="2020-05-07T23:06:46.370" v="3837" actId="478"/>
          <ac:spMkLst>
            <pc:docMk/>
            <pc:sldMk cId="1142683116" sldId="266"/>
            <ac:spMk id="133" creationId="{8DB4ED1C-62ED-457C-B36B-EACA78FFA56B}"/>
          </ac:spMkLst>
        </pc:spChg>
        <pc:spChg chg="add del mod">
          <ac:chgData name="John Lonergan" userId="db8094ce4aaa691d" providerId="LiveId" clId="{1EB23C3B-B385-421B-9737-7AB86F89C701}" dt="2020-05-07T23:06:48.102" v="3838" actId="478"/>
          <ac:spMkLst>
            <pc:docMk/>
            <pc:sldMk cId="1142683116" sldId="266"/>
            <ac:spMk id="134" creationId="{822F68DD-65BA-4F9D-9EE9-740076B7223A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35" creationId="{C0A026CD-47A4-49A5-BB89-1F222E0AEF48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36" creationId="{73505E47-2D71-43FA-B0E9-DC3C54B32E18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37" creationId="{2022A64F-6AC0-4FF8-80E3-B06E7C829568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38" creationId="{9686A4B2-A0E8-485B-BA6D-029363CFD016}"/>
          </ac:spMkLst>
        </pc:spChg>
        <pc:spChg chg="add del mod topLvl">
          <ac:chgData name="John Lonergan" userId="db8094ce4aaa691d" providerId="LiveId" clId="{1EB23C3B-B385-421B-9737-7AB86F89C701}" dt="2020-05-13T23:09:16.322" v="14244" actId="478"/>
          <ac:spMkLst>
            <pc:docMk/>
            <pc:sldMk cId="1142683116" sldId="266"/>
            <ac:spMk id="139" creationId="{EB1F7943-F8A5-4DE2-85F1-3D7ECBC44AEE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1EB23C3B-B385-421B-9737-7AB86F89C701}" dt="2020-05-13T23:11:16.049" v="14326" actId="1076"/>
          <ac:spMkLst>
            <pc:docMk/>
            <pc:sldMk cId="1142683116" sldId="266"/>
            <ac:spMk id="144" creationId="{54F05AA5-1117-4F19-9F2F-11A6381B54E2}"/>
          </ac:spMkLst>
        </pc:spChg>
        <pc:spChg chg="mod">
          <ac:chgData name="John Lonergan" userId="db8094ce4aaa691d" providerId="LiveId" clId="{1EB23C3B-B385-421B-9737-7AB86F89C701}" dt="2020-05-10T13:44:01.268" v="9594" actId="1037"/>
          <ac:spMkLst>
            <pc:docMk/>
            <pc:sldMk cId="1142683116" sldId="266"/>
            <ac:spMk id="145" creationId="{A79C7660-A407-4380-861A-D0C2FA91BBFB}"/>
          </ac:spMkLst>
        </pc:spChg>
        <pc:spChg chg="mod">
          <ac:chgData name="John Lonergan" userId="db8094ce4aaa691d" providerId="LiveId" clId="{1EB23C3B-B385-421B-9737-7AB86F89C701}" dt="2020-05-13T23:11:35.564" v="14329" actId="1076"/>
          <ac:spMkLst>
            <pc:docMk/>
            <pc:sldMk cId="1142683116" sldId="266"/>
            <ac:spMk id="146" creationId="{E71FE9A0-F565-42F9-955F-0C94CBB67F20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48" creationId="{7C33C2F0-883D-4FF9-A07D-C01FF78BD939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49" creationId="{E8771576-C96C-4965-BD1F-7DF24E2A6A43}"/>
          </ac:spMkLst>
        </pc:spChg>
        <pc:spChg chg="add 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50" creationId="{8D108712-44B6-48F4-965D-A2EB5A546319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52" creationId="{1B8E130C-E755-440F-9756-BE86ED459B1A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53" creationId="{633CBEA9-5394-41B5-B871-30705951F1DC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54" creationId="{57219FB8-13A4-4E15-B7B6-B4D63DC32BBA}"/>
          </ac:spMkLst>
        </pc:spChg>
        <pc:spChg chg="add mo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155" creationId="{3487D8AF-055B-4FF8-8BB3-051B4E778B1E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156" creationId="{D48E5888-1C19-4D69-8D33-683447340B6B}"/>
          </ac:spMkLst>
        </pc:spChg>
        <pc:spChg chg="add mo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157" creationId="{E88DDB59-7F11-4BD4-853E-1EF1B3F7C3A0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158" creationId="{57D12E6D-951D-4894-9390-2678C154D91F}"/>
          </ac:spMkLst>
        </pc:spChg>
        <pc:spChg chg="add del mod">
          <ac:chgData name="John Lonergan" userId="db8094ce4aaa691d" providerId="LiveId" clId="{1EB23C3B-B385-421B-9737-7AB86F89C701}" dt="2020-05-07T22:25:40.413" v="1829" actId="478"/>
          <ac:spMkLst>
            <pc:docMk/>
            <pc:sldMk cId="1142683116" sldId="266"/>
            <ac:spMk id="159" creationId="{A15A2424-EC17-46CB-BC7B-8AA0BFFC6C0E}"/>
          </ac:spMkLst>
        </pc:spChg>
        <pc:spChg chg="add del mod">
          <ac:chgData name="John Lonergan" userId="db8094ce4aaa691d" providerId="LiveId" clId="{1EB23C3B-B385-421B-9737-7AB86F89C701}" dt="2020-05-07T22:25:38.868" v="1828" actId="478"/>
          <ac:spMkLst>
            <pc:docMk/>
            <pc:sldMk cId="1142683116" sldId="266"/>
            <ac:spMk id="160" creationId="{44DBE937-B129-44F5-9C2E-EAAF6215F460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161" creationId="{C0E2FB12-6D25-4E5C-896E-5DC15BC728BE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162" creationId="{F422C8C6-5EEC-44E9-9EB5-0D20C3EAB0C5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163" creationId="{7097B8CE-1497-458C-AEB8-F50044B14BDE}"/>
          </ac:spMkLst>
        </pc:spChg>
        <pc:spChg chg="add del mod">
          <ac:chgData name="John Lonergan" userId="db8094ce4aaa691d" providerId="LiveId" clId="{1EB23C3B-B385-421B-9737-7AB86F89C701}" dt="2020-05-07T22:18:18.229" v="1516" actId="478"/>
          <ac:spMkLst>
            <pc:docMk/>
            <pc:sldMk cId="1142683116" sldId="266"/>
            <ac:spMk id="164" creationId="{B202A679-04FC-4FD9-A9EB-6B67D100D971}"/>
          </ac:spMkLst>
        </pc:spChg>
        <pc:spChg chg="del mod topLvl">
          <ac:chgData name="John Lonergan" userId="db8094ce4aaa691d" providerId="LiveId" clId="{1EB23C3B-B385-421B-9737-7AB86F89C701}" dt="2020-05-07T23:53:42.503" v="6384" actId="478"/>
          <ac:spMkLst>
            <pc:docMk/>
            <pc:sldMk cId="1142683116" sldId="266"/>
            <ac:spMk id="166" creationId="{31B16A20-4AA1-48B4-8269-5833B84728BA}"/>
          </ac:spMkLst>
        </pc:spChg>
        <pc:spChg chg="del mod">
          <ac:chgData name="John Lonergan" userId="db8094ce4aaa691d" providerId="LiveId" clId="{1EB23C3B-B385-421B-9737-7AB86F89C701}" dt="2020-05-07T22:54:42.392" v="3346" actId="478"/>
          <ac:spMkLst>
            <pc:docMk/>
            <pc:sldMk cId="1142683116" sldId="266"/>
            <ac:spMk id="167" creationId="{01E81D1E-214C-4A2A-BBD9-D65E536026AD}"/>
          </ac:spMkLst>
        </pc:spChg>
        <pc:spChg chg="del mod topLvl">
          <ac:chgData name="John Lonergan" userId="db8094ce4aaa691d" providerId="LiveId" clId="{1EB23C3B-B385-421B-9737-7AB86F89C701}" dt="2020-05-07T23:53:35.804" v="6383" actId="21"/>
          <ac:spMkLst>
            <pc:docMk/>
            <pc:sldMk cId="1142683116" sldId="266"/>
            <ac:spMk id="168" creationId="{69BA2DAD-30A0-41AF-8ADD-E2E1E07C3EF2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71" creationId="{3A421305-2E4B-4780-A198-2DDFB419F4DE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172" creationId="{D90AE5A1-FC79-4377-AA5C-31653A9EB351}"/>
          </ac:spMkLst>
        </pc:spChg>
        <pc:spChg chg="add del mod">
          <ac:chgData name="John Lonergan" userId="db8094ce4aaa691d" providerId="LiveId" clId="{1EB23C3B-B385-421B-9737-7AB86F89C701}" dt="2020-05-07T22:45:14.460" v="2835" actId="478"/>
          <ac:spMkLst>
            <pc:docMk/>
            <pc:sldMk cId="1142683116" sldId="266"/>
            <ac:spMk id="173" creationId="{1FBE7699-1D9A-4E7B-8E94-94035B764139}"/>
          </ac:spMkLst>
        </pc:spChg>
        <pc:spChg chg="add del mod">
          <ac:chgData name="John Lonergan" userId="db8094ce4aaa691d" providerId="LiveId" clId="{1EB23C3B-B385-421B-9737-7AB86F89C701}" dt="2020-05-07T22:25:37.961" v="1827" actId="478"/>
          <ac:spMkLst>
            <pc:docMk/>
            <pc:sldMk cId="1142683116" sldId="266"/>
            <ac:spMk id="174" creationId="{C44D05F4-A3F4-47CD-83AE-33C85E09E437}"/>
          </ac:spMkLst>
        </pc:spChg>
        <pc:spChg chg="add del mod">
          <ac:chgData name="John Lonergan" userId="db8094ce4aaa691d" providerId="LiveId" clId="{1EB23C3B-B385-421B-9737-7AB86F89C701}" dt="2020-05-07T22:25:37.109" v="1826" actId="478"/>
          <ac:spMkLst>
            <pc:docMk/>
            <pc:sldMk cId="1142683116" sldId="266"/>
            <ac:spMk id="175" creationId="{8038884B-38F4-48F4-8851-1912FEDE37A4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176" creationId="{16FCC582-89D4-480B-86DA-E8E7AAA03A78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177" creationId="{A746DF72-2E9D-4C7A-9926-CA5AA16B0504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178" creationId="{5F2E0968-D3AC-45A3-B2A3-2F65A993B646}"/>
          </ac:spMkLst>
        </pc:spChg>
        <pc:spChg chg="mod">
          <ac:chgData name="John Lonergan" userId="db8094ce4aaa691d" providerId="LiveId" clId="{1EB23C3B-B385-421B-9737-7AB86F89C701}" dt="2020-05-07T22:41:27.956" v="2605" actId="3064"/>
          <ac:spMkLst>
            <pc:docMk/>
            <pc:sldMk cId="1142683116" sldId="266"/>
            <ac:spMk id="180" creationId="{E19C881E-843E-48CF-95DA-0DD489E0DE9D}"/>
          </ac:spMkLst>
        </pc:spChg>
        <pc:spChg chg="mod">
          <ac:chgData name="John Lonergan" userId="db8094ce4aaa691d" providerId="LiveId" clId="{1EB23C3B-B385-421B-9737-7AB86F89C701}" dt="2020-05-07T23:41:16.112" v="5411" actId="1035"/>
          <ac:spMkLst>
            <pc:docMk/>
            <pc:sldMk cId="1142683116" sldId="266"/>
            <ac:spMk id="181" creationId="{05FA2649-E4B1-424F-A9DC-2B8B20FD6FF9}"/>
          </ac:spMkLst>
        </pc:spChg>
        <pc:spChg chg="del mod">
          <ac:chgData name="John Lonergan" userId="db8094ce4aaa691d" providerId="LiveId" clId="{1EB23C3B-B385-421B-9737-7AB86F89C701}" dt="2020-05-07T23:54:17.317" v="6403" actId="21"/>
          <ac:spMkLst>
            <pc:docMk/>
            <pc:sldMk cId="1142683116" sldId="266"/>
            <ac:spMk id="182" creationId="{44148FE7-82CC-474E-A099-268EEA416013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84" creationId="{ADC82F6B-CC24-4F75-876F-31062F63E36C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185" creationId="{59D80FD1-F659-416D-8A61-D270693A57A1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186" creationId="{BA8AB9D5-FBBF-45A3-9E8B-3E504B207713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7" creationId="{67F73990-6EBE-4624-B34A-B0DF884AF946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8" creationId="{817C662A-36C7-47E5-BE38-BDB9AF03F77C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89" creationId="{0868582B-E3C8-4141-9014-137883A2DF84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0" creationId="{5FFEC9E1-6381-4C62-A43C-38DFB89A419B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1" creationId="{22396756-A2C9-4E6F-AFFF-1F8BBF8FA581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2" creationId="{F42D1218-1CF2-437E-AB05-F38482E20461}"/>
          </ac:spMkLst>
        </pc:spChg>
        <pc:spChg chg="add del mod">
          <ac:chgData name="John Lonergan" userId="db8094ce4aaa691d" providerId="LiveId" clId="{1EB23C3B-B385-421B-9737-7AB86F89C701}" dt="2020-05-07T22:22:06.868" v="1542"/>
          <ac:spMkLst>
            <pc:docMk/>
            <pc:sldMk cId="1142683116" sldId="266"/>
            <ac:spMk id="197" creationId="{233B9609-EEF1-4ADB-B706-DC115EDA659D}"/>
          </ac:spMkLst>
        </pc:spChg>
        <pc:spChg chg="add del mod">
          <ac:chgData name="John Lonergan" userId="db8094ce4aaa691d" providerId="LiveId" clId="{1EB23C3B-B385-421B-9737-7AB86F89C701}" dt="2020-05-07T22:52:48.641" v="3313" actId="478"/>
          <ac:spMkLst>
            <pc:docMk/>
            <pc:sldMk cId="1142683116" sldId="266"/>
            <ac:spMk id="198" creationId="{0FCFA950-CD1F-468E-B97A-2C7FDACE6A67}"/>
          </ac:spMkLst>
        </pc:spChg>
        <pc:spChg chg="add del mod">
          <ac:chgData name="John Lonergan" userId="db8094ce4aaa691d" providerId="LiveId" clId="{1EB23C3B-B385-421B-9737-7AB86F89C701}" dt="2020-05-07T22:25:35.094" v="1824" actId="478"/>
          <ac:spMkLst>
            <pc:docMk/>
            <pc:sldMk cId="1142683116" sldId="266"/>
            <ac:spMk id="199" creationId="{19BA54AD-64E4-40FB-9E93-B8BD2FAE2E3C}"/>
          </ac:spMkLst>
        </pc:spChg>
        <pc:spChg chg="add del mod">
          <ac:chgData name="John Lonergan" userId="db8094ce4aaa691d" providerId="LiveId" clId="{1EB23C3B-B385-421B-9737-7AB86F89C701}" dt="2020-05-07T22:25:36.311" v="1825" actId="478"/>
          <ac:spMkLst>
            <pc:docMk/>
            <pc:sldMk cId="1142683116" sldId="266"/>
            <ac:spMk id="200" creationId="{4D505310-572A-4ABC-86F6-8680BF919836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01" creationId="{DA0B8603-B43D-464E-9603-27D2C9508FA6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02" creationId="{9C73D384-A19E-4EBF-B9C1-32CD1424C1E9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03" creationId="{14F4A052-BE8D-49DD-900E-3123936FB74B}"/>
          </ac:spMkLst>
        </pc:spChg>
        <pc:spChg chg="del mod topLvl">
          <ac:chgData name="John Lonergan" userId="db8094ce4aaa691d" providerId="LiveId" clId="{1EB23C3B-B385-421B-9737-7AB86F89C701}" dt="2020-05-07T23:48:20.019" v="6201" actId="478"/>
          <ac:spMkLst>
            <pc:docMk/>
            <pc:sldMk cId="1142683116" sldId="266"/>
            <ac:spMk id="205" creationId="{8C3A8768-3FCF-4552-93D9-8E1C30247D65}"/>
          </ac:spMkLst>
        </pc:spChg>
        <pc:spChg chg="del mod topLvl">
          <ac:chgData name="John Lonergan" userId="db8094ce4aaa691d" providerId="LiveId" clId="{1EB23C3B-B385-421B-9737-7AB86F89C701}" dt="2020-05-07T23:48:15.552" v="6200" actId="21"/>
          <ac:spMkLst>
            <pc:docMk/>
            <pc:sldMk cId="1142683116" sldId="266"/>
            <ac:spMk id="206" creationId="{F967DB30-54C9-4FFA-B64F-85DF276BC0DE}"/>
          </ac:spMkLst>
        </pc:spChg>
        <pc:spChg chg="del mod">
          <ac:chgData name="John Lonergan" userId="db8094ce4aaa691d" providerId="LiveId" clId="{1EB23C3B-B385-421B-9737-7AB86F89C701}" dt="2020-05-07T22:24:47.308" v="1796" actId="478"/>
          <ac:spMkLst>
            <pc:docMk/>
            <pc:sldMk cId="1142683116" sldId="266"/>
            <ac:spMk id="207" creationId="{5FC0BE0D-4CEB-4A92-8876-EAF980C83D13}"/>
          </ac:spMkLst>
        </pc:spChg>
        <pc:spChg chg="del mod topLvl">
          <ac:chgData name="John Lonergan" userId="db8094ce4aaa691d" providerId="LiveId" clId="{1EB23C3B-B385-421B-9737-7AB86F89C701}" dt="2020-05-07T22:52:45.357" v="3312" actId="478"/>
          <ac:spMkLst>
            <pc:docMk/>
            <pc:sldMk cId="1142683116" sldId="266"/>
            <ac:spMk id="209" creationId="{2288BC0A-4440-46C9-9A80-950D97DF7D03}"/>
          </ac:spMkLst>
        </pc:spChg>
        <pc:spChg chg="del mod topLvl">
          <ac:chgData name="John Lonergan" userId="db8094ce4aaa691d" providerId="LiveId" clId="{1EB23C3B-B385-421B-9737-7AB86F89C701}" dt="2020-05-07T22:52:43.828" v="3311" actId="478"/>
          <ac:spMkLst>
            <pc:docMk/>
            <pc:sldMk cId="1142683116" sldId="266"/>
            <ac:spMk id="210" creationId="{9A0860A6-93DA-4BD5-8827-7D677D37B3CF}"/>
          </ac:spMkLst>
        </pc:spChg>
        <pc:spChg chg="add del mod">
          <ac:chgData name="John Lonergan" userId="db8094ce4aaa691d" providerId="LiveId" clId="{1EB23C3B-B385-421B-9737-7AB86F89C701}" dt="2020-05-07T22:25:00.740" v="1797" actId="478"/>
          <ac:spMkLst>
            <pc:docMk/>
            <pc:sldMk cId="1142683116" sldId="266"/>
            <ac:spMk id="211" creationId="{23ECA46A-34FB-4D56-A683-0AA489FC80DE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12" creationId="{E20536B0-6EA8-4283-90C1-431F59FA645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13" creationId="{74BD9AB0-D0B7-4E41-AC65-389989B32E24}"/>
          </ac:spMkLst>
        </pc:spChg>
        <pc:spChg chg="add del mod ord">
          <ac:chgData name="John Lonergan" userId="db8094ce4aaa691d" providerId="LiveId" clId="{1EB23C3B-B385-421B-9737-7AB86F89C701}" dt="2020-05-07T23:37:58.362" v="5243" actId="478"/>
          <ac:spMkLst>
            <pc:docMk/>
            <pc:sldMk cId="1142683116" sldId="266"/>
            <ac:spMk id="214" creationId="{82E29E88-E9CD-47E9-93B1-789EF5D2A06E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14" creationId="{FBF70445-1360-480E-AE09-00F2BA4F94A1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15" creationId="{0AFF3BE0-6B94-4B23-AA3D-21D275235ED1}"/>
          </ac:spMkLst>
        </pc:spChg>
        <pc:spChg chg="add del mod">
          <ac:chgData name="John Lonergan" userId="db8094ce4aaa691d" providerId="LiveId" clId="{1EB23C3B-B385-421B-9737-7AB86F89C701}" dt="2020-05-07T22:45:25.984" v="2838" actId="478"/>
          <ac:spMkLst>
            <pc:docMk/>
            <pc:sldMk cId="1142683116" sldId="266"/>
            <ac:spMk id="215" creationId="{6C572ED8-B5C4-4FB7-9760-9B7EE4655FA7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216" creationId="{58663D43-3A88-41AD-B805-36214A606D41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18" creationId="{FCBDB902-1714-4565-A7C5-AC599B1C99F3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19" creationId="{25C94DD2-540D-4BC5-BC93-E048D649172A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21" creationId="{A19CD78A-EDA9-4AD4-A50D-C692BDA7D2B1}"/>
          </ac:spMkLst>
        </pc:spChg>
        <pc:spChg chg="mod">
          <ac:chgData name="John Lonergan" userId="db8094ce4aaa691d" providerId="LiveId" clId="{1EB23C3B-B385-421B-9737-7AB86F89C701}" dt="2020-05-13T23:07:37.414" v="14191" actId="1037"/>
          <ac:spMkLst>
            <pc:docMk/>
            <pc:sldMk cId="1142683116" sldId="266"/>
            <ac:spMk id="222" creationId="{EA533482-E317-4931-BC71-E5C29EE169D1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24" creationId="{6163920B-3140-42A7-B5A8-3AC554086D96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25" creationId="{931980F1-34B6-4A8D-A8E8-D24A4FABFBFC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26" creationId="{3E85448D-8166-4B35-A0DB-D3DE56DFA0E6}"/>
          </ac:spMkLst>
        </pc:spChg>
        <pc:spChg chg="add mod or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227" creationId="{DE5561B4-7D99-47C5-835E-B1F3BCC762C5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28" creationId="{87E58D67-0F9E-433B-B5DD-67DE75427BA9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29" creationId="{DB3D9B9E-02FA-4398-BF25-74E50A8BFDE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0" creationId="{FF10B9DF-ACEE-4E74-AEFA-ADA4E451225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1" creationId="{2E44C763-B61B-4072-BE7C-5EAE7DC25A46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2" creationId="{3C92AE77-FF58-45F6-8FB9-19BEAB92291A}"/>
          </ac:spMkLst>
        </pc:spChg>
        <pc:spChg chg="add mod topLvl">
          <ac:chgData name="John Lonergan" userId="db8094ce4aaa691d" providerId="LiveId" clId="{1EB23C3B-B385-421B-9737-7AB86F89C701}" dt="2020-05-13T23:04:58.335" v="14135" actId="1038"/>
          <ac:spMkLst>
            <pc:docMk/>
            <pc:sldMk cId="1142683116" sldId="266"/>
            <ac:spMk id="233" creationId="{F2D41067-558D-4281-AC80-FB3F805105E9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4" creationId="{76C9B9E3-C732-4EF5-81F4-F55D8808E933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5" creationId="{0B6E9E25-E716-4FE5-97F9-DC603D60912E}"/>
          </ac:spMkLst>
        </pc:spChg>
        <pc:spChg chg="add mod or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36" creationId="{27FDE5DF-4CFD-4A99-B0DB-82DD6B25ABF1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7" creationId="{87A96AE8-535A-4C25-AFAA-813FBEFD2C0E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38" creationId="{0929FE43-0BDB-49E2-B5ED-0F89FB137344}"/>
          </ac:spMkLst>
        </pc:spChg>
        <pc:spChg chg="add mod">
          <ac:chgData name="John Lonergan" userId="db8094ce4aaa691d" providerId="LiveId" clId="{1EB23C3B-B385-421B-9737-7AB86F89C701}" dt="2020-05-07T22:43:08.945" v="2729" actId="164"/>
          <ac:spMkLst>
            <pc:docMk/>
            <pc:sldMk cId="1142683116" sldId="266"/>
            <ac:spMk id="238" creationId="{DD451195-B452-4857-970D-199D136ACA02}"/>
          </ac:spMkLst>
        </pc:spChg>
        <pc:spChg chg="add mod">
          <ac:chgData name="John Lonergan" userId="db8094ce4aaa691d" providerId="LiveId" clId="{1EB23C3B-B385-421B-9737-7AB86F89C701}" dt="2020-05-07T22:43:08.945" v="2729" actId="164"/>
          <ac:spMkLst>
            <pc:docMk/>
            <pc:sldMk cId="1142683116" sldId="266"/>
            <ac:spMk id="239" creationId="{8B551597-DF04-4767-9008-E7B6C5B4E664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239" creationId="{E2BA389C-82D1-41E9-8C20-C19862644FD2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240" creationId="{1B1DCA5D-2BFF-4523-874F-D3C20AF55270}"/>
          </ac:spMkLst>
        </pc:spChg>
        <pc:spChg chg="add del mod">
          <ac:chgData name="John Lonergan" userId="db8094ce4aaa691d" providerId="LiveId" clId="{1EB23C3B-B385-421B-9737-7AB86F89C701}" dt="2020-05-07T22:41:08.450" v="2597"/>
          <ac:spMkLst>
            <pc:docMk/>
            <pc:sldMk cId="1142683116" sldId="266"/>
            <ac:spMk id="240" creationId="{529FBA20-8C44-455D-8B38-A5553CCC9264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41" creationId="{0BC8E268-D05D-49F7-A3B3-C9F649178797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42" creationId="{5EB3DEB6-1265-4E3A-8805-3AF5D935B232}"/>
          </ac:spMkLst>
        </pc:spChg>
        <pc:spChg chg="add del">
          <ac:chgData name="John Lonergan" userId="db8094ce4aaa691d" providerId="LiveId" clId="{1EB23C3B-B385-421B-9737-7AB86F89C701}" dt="2020-05-07T22:43:11.563" v="2731"/>
          <ac:spMkLst>
            <pc:docMk/>
            <pc:sldMk cId="1142683116" sldId="266"/>
            <ac:spMk id="242" creationId="{8FE35D24-C576-41A5-AC3C-2BCC25836441}"/>
          </ac:spMkLst>
        </pc:spChg>
        <pc:spChg chg="add del mod">
          <ac:chgData name="John Lonergan" userId="db8094ce4aaa691d" providerId="LiveId" clId="{1EB23C3B-B385-421B-9737-7AB86F89C701}" dt="2020-05-08T10:32:07.972" v="9314" actId="478"/>
          <ac:spMkLst>
            <pc:docMk/>
            <pc:sldMk cId="1142683116" sldId="266"/>
            <ac:spMk id="243" creationId="{37D7A35C-9B7E-49F9-A100-61068DE1D3DA}"/>
          </ac:spMkLst>
        </pc:spChg>
        <pc:spChg chg="add mod">
          <ac:chgData name="John Lonergan" userId="db8094ce4aaa691d" providerId="LiveId" clId="{1EB23C3B-B385-421B-9737-7AB86F89C701}" dt="2020-05-10T21:12:40.978" v="9803" actId="1037"/>
          <ac:spMkLst>
            <pc:docMk/>
            <pc:sldMk cId="1142683116" sldId="266"/>
            <ac:spMk id="243" creationId="{F168A8BD-9F44-4B28-87E9-62764976D812}"/>
          </ac:spMkLst>
        </pc:spChg>
        <pc:spChg chg="mod topLvl">
          <ac:chgData name="John Lonergan" userId="db8094ce4aaa691d" providerId="LiveId" clId="{1EB23C3B-B385-421B-9737-7AB86F89C701}" dt="2020-05-10T21:15:26.420" v="9810" actId="14100"/>
          <ac:spMkLst>
            <pc:docMk/>
            <pc:sldMk cId="1142683116" sldId="266"/>
            <ac:spMk id="244" creationId="{064929AE-D691-448F-B0E9-36B5EEB230B7}"/>
          </ac:spMkLst>
        </pc:spChg>
        <pc:spChg chg="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45" creationId="{324490AB-54C2-41B7-B43D-E1AA32A2396F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46" creationId="{FB670E55-D3B5-44BC-8C05-FF8DADD70877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47" creationId="{96E89E2B-DCAD-47B5-9F71-AFED174CF7B7}"/>
          </ac:spMkLst>
        </pc:spChg>
        <pc:spChg chg="add mo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48" creationId="{63C9F6AA-BF37-4280-9CE7-132543C32A02}"/>
          </ac:spMkLst>
        </pc:spChg>
        <pc:spChg chg="add mod topLvl">
          <ac:chgData name="John Lonergan" userId="db8094ce4aaa691d" providerId="LiveId" clId="{1EB23C3B-B385-421B-9737-7AB86F89C701}" dt="2020-05-13T23:13:39.964" v="14398" actId="1037"/>
          <ac:spMkLst>
            <pc:docMk/>
            <pc:sldMk cId="1142683116" sldId="266"/>
            <ac:spMk id="249" creationId="{A0D08B8D-954A-4025-8702-4B4AD1305918}"/>
          </ac:spMkLst>
        </pc:spChg>
        <pc:spChg chg="add mod topLvl">
          <ac:chgData name="John Lonergan" userId="db8094ce4aaa691d" providerId="LiveId" clId="{1EB23C3B-B385-421B-9737-7AB86F89C701}" dt="2020-05-13T23:13:32.890" v="14390" actId="1036"/>
          <ac:spMkLst>
            <pc:docMk/>
            <pc:sldMk cId="1142683116" sldId="266"/>
            <ac:spMk id="250" creationId="{CEA1A258-0CE8-41E4-86C1-7D06F5540885}"/>
          </ac:spMkLst>
        </pc:spChg>
        <pc:spChg chg="mod topLvl">
          <ac:chgData name="John Lonergan" userId="db8094ce4aaa691d" providerId="LiveId" clId="{1EB23C3B-B385-421B-9737-7AB86F89C701}" dt="2020-05-13T23:10:14.610" v="14318" actId="1036"/>
          <ac:spMkLst>
            <pc:docMk/>
            <pc:sldMk cId="1142683116" sldId="266"/>
            <ac:spMk id="252" creationId="{4C0DB041-CE9D-4203-A588-11CA0C0C96D4}"/>
          </ac:spMkLst>
        </pc:spChg>
        <pc:spChg chg="mod topLvl">
          <ac:chgData name="John Lonergan" userId="db8094ce4aaa691d" providerId="LiveId" clId="{1EB23C3B-B385-421B-9737-7AB86F89C701}" dt="2020-05-13T23:12:29.999" v="14341" actId="1076"/>
          <ac:spMkLst>
            <pc:docMk/>
            <pc:sldMk cId="1142683116" sldId="266"/>
            <ac:spMk id="253" creationId="{FA822E78-E2F3-4126-956D-ADA2B6F1BFCB}"/>
          </ac:spMkLst>
        </pc:spChg>
        <pc:spChg chg="mod topLvl">
          <ac:chgData name="John Lonergan" userId="db8094ce4aaa691d" providerId="LiveId" clId="{1EB23C3B-B385-421B-9737-7AB86F89C701}" dt="2020-05-13T23:10:43.560" v="14322" actId="1076"/>
          <ac:spMkLst>
            <pc:docMk/>
            <pc:sldMk cId="1142683116" sldId="266"/>
            <ac:spMk id="254" creationId="{7C818130-2887-49EB-B3BF-5268CC1EB40B}"/>
          </ac:spMkLst>
        </pc:spChg>
        <pc:spChg chg="add mod topLvl">
          <ac:chgData name="John Lonergan" userId="db8094ce4aaa691d" providerId="LiveId" clId="{1EB23C3B-B385-421B-9737-7AB86F89C701}" dt="2020-05-13T23:13:32.890" v="14390" actId="1036"/>
          <ac:spMkLst>
            <pc:docMk/>
            <pc:sldMk cId="1142683116" sldId="266"/>
            <ac:spMk id="255" creationId="{6B7543FB-F47C-448C-860F-96135CFD215E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56" creationId="{F596A8B8-D5ED-4004-980D-058D0FC057A3}"/>
          </ac:spMkLst>
        </pc:spChg>
        <pc:spChg chg="add mod">
          <ac:chgData name="John Lonergan" userId="db8094ce4aaa691d" providerId="LiveId" clId="{1EB23C3B-B385-421B-9737-7AB86F89C701}" dt="2020-05-13T23:04:40.934" v="14094" actId="1036"/>
          <ac:spMkLst>
            <pc:docMk/>
            <pc:sldMk cId="1142683116" sldId="266"/>
            <ac:spMk id="257" creationId="{89F19A5E-F2C6-4128-9C07-E11D25FD7B98}"/>
          </ac:spMkLst>
        </pc:spChg>
        <pc:spChg chg="add mod">
          <ac:chgData name="John Lonergan" userId="db8094ce4aaa691d" providerId="LiveId" clId="{1EB23C3B-B385-421B-9737-7AB86F89C701}" dt="2020-05-13T23:07:02.470" v="14184" actId="1036"/>
          <ac:spMkLst>
            <pc:docMk/>
            <pc:sldMk cId="1142683116" sldId="266"/>
            <ac:spMk id="258" creationId="{68E31E25-0936-4986-8E2D-D6B3F4D8B97E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60" creationId="{C56C62FE-D805-4A82-8932-2D4D436FD78B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61" creationId="{28BE90D7-1689-4954-B0BB-8D1EE7D708A0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63" creationId="{D44337E0-5172-4D9D-98D1-43CE4C1A4D69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64" creationId="{A03AB70C-83F6-43FF-BED0-32C5A6F0FAF2}"/>
          </ac:spMkLst>
        </pc:spChg>
        <pc:spChg chg="add del mod">
          <ac:chgData name="John Lonergan" userId="db8094ce4aaa691d" providerId="LiveId" clId="{1EB23C3B-B385-421B-9737-7AB86F89C701}" dt="2020-05-13T21:59:07.200" v="12182" actId="478"/>
          <ac:spMkLst>
            <pc:docMk/>
            <pc:sldMk cId="1142683116" sldId="266"/>
            <ac:spMk id="265" creationId="{E7338847-53E1-44A2-B883-EDFCD7E5BE39}"/>
          </ac:spMkLst>
        </pc:spChg>
        <pc:spChg chg="add del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66" creationId="{079B2E6B-2443-43B6-A496-08054BE45778}"/>
          </ac:spMkLst>
        </pc:spChg>
        <pc:spChg chg="add del mod">
          <ac:chgData name="John Lonergan" userId="db8094ce4aaa691d" providerId="LiveId" clId="{1EB23C3B-B385-421B-9737-7AB86F89C701}" dt="2020-05-07T22:59:35.010" v="3542"/>
          <ac:spMkLst>
            <pc:docMk/>
            <pc:sldMk cId="1142683116" sldId="266"/>
            <ac:spMk id="267" creationId="{40276EFA-81F4-4A89-BEA0-19A625F0C5A1}"/>
          </ac:spMkLst>
        </pc:spChg>
        <pc:spChg chg="add mod">
          <ac:chgData name="John Lonergan" userId="db8094ce4aaa691d" providerId="LiveId" clId="{1EB23C3B-B385-421B-9737-7AB86F89C701}" dt="2020-05-13T22:21:58.910" v="13413" actId="20577"/>
          <ac:spMkLst>
            <pc:docMk/>
            <pc:sldMk cId="1142683116" sldId="266"/>
            <ac:spMk id="267" creationId="{6DBA4673-F866-4383-ACF6-5106B39E83A0}"/>
          </ac:spMkLst>
        </pc:spChg>
        <pc:spChg chg="add mod">
          <ac:chgData name="John Lonergan" userId="db8094ce4aaa691d" providerId="LiveId" clId="{1EB23C3B-B385-421B-9737-7AB86F89C701}" dt="2020-05-13T22:48:08.233" v="13638" actId="6549"/>
          <ac:spMkLst>
            <pc:docMk/>
            <pc:sldMk cId="1142683116" sldId="266"/>
            <ac:spMk id="268" creationId="{6FA92294-ACD0-46C6-A742-A0F901D64970}"/>
          </ac:spMkLst>
        </pc:spChg>
        <pc:spChg chg="add del">
          <ac:chgData name="John Lonergan" userId="db8094ce4aaa691d" providerId="LiveId" clId="{1EB23C3B-B385-421B-9737-7AB86F89C701}" dt="2020-05-07T23:00:43.443" v="3564" actId="478"/>
          <ac:spMkLst>
            <pc:docMk/>
            <pc:sldMk cId="1142683116" sldId="266"/>
            <ac:spMk id="268" creationId="{EB93C913-EC03-4DF5-951E-6C33B4328BB0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269" creationId="{084459A5-1FD2-4BC6-9670-C753344FAE4E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270" creationId="{9DACF784-B0AA-4578-8846-8C82EBF0C6AB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71" creationId="{CDBFAA5D-88A7-4803-8831-B065EF7AC8A0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72" creationId="{9EB3CC25-5E3D-41F8-A883-57B1BD51E787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73" creationId="{D0BDD5DC-D63D-4146-AB73-354198B598E8}"/>
          </ac:spMkLst>
        </pc:spChg>
        <pc:spChg chg="add 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74" creationId="{14B922E7-3DFE-4BA7-989D-F0E1CDB02AAC}"/>
          </ac:spMkLst>
        </pc:spChg>
        <pc:spChg chg="add mod or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275" creationId="{D8BA6C92-4A1A-4015-A6AA-1FC323B88D95}"/>
          </ac:spMkLst>
        </pc:spChg>
        <pc:spChg chg="add mod">
          <ac:chgData name="John Lonergan" userId="db8094ce4aaa691d" providerId="LiveId" clId="{1EB23C3B-B385-421B-9737-7AB86F89C701}" dt="2020-05-13T23:02:54.896" v="13750" actId="1038"/>
          <ac:spMkLst>
            <pc:docMk/>
            <pc:sldMk cId="1142683116" sldId="266"/>
            <ac:spMk id="276" creationId="{12233DAC-95A8-4872-A466-A7C24A693FDD}"/>
          </ac:spMkLst>
        </pc:spChg>
        <pc:spChg chg="mod ord topLvl">
          <ac:chgData name="John Lonergan" userId="db8094ce4aaa691d" providerId="LiveId" clId="{1EB23C3B-B385-421B-9737-7AB86F89C701}" dt="2020-05-13T23:08:10.178" v="14217" actId="165"/>
          <ac:spMkLst>
            <pc:docMk/>
            <pc:sldMk cId="1142683116" sldId="266"/>
            <ac:spMk id="277" creationId="{D1468556-5E05-4468-ABAC-F60B67F86231}"/>
          </ac:spMkLst>
        </pc:spChg>
        <pc:spChg chg="add mod">
          <ac:chgData name="John Lonergan" userId="db8094ce4aaa691d" providerId="LiveId" clId="{1EB23C3B-B385-421B-9737-7AB86F89C701}" dt="2020-05-13T23:03:14.760" v="13779" actId="1038"/>
          <ac:spMkLst>
            <pc:docMk/>
            <pc:sldMk cId="1142683116" sldId="266"/>
            <ac:spMk id="278" creationId="{6AE24413-31AB-4CB5-8BFF-2EA6506B1462}"/>
          </ac:spMkLst>
        </pc:spChg>
        <pc:spChg chg="del topLvl">
          <ac:chgData name="John Lonergan" userId="db8094ce4aaa691d" providerId="LiveId" clId="{1EB23C3B-B385-421B-9737-7AB86F89C701}" dt="2020-05-07T23:08:59.665" v="3870" actId="478"/>
          <ac:spMkLst>
            <pc:docMk/>
            <pc:sldMk cId="1142683116" sldId="266"/>
            <ac:spMk id="278" creationId="{D9CF9990-7FBE-42D5-A4CA-1599E74A152D}"/>
          </ac:spMkLst>
        </pc:spChg>
        <pc:spChg chg="add mod ord topLvl">
          <ac:chgData name="John Lonergan" userId="db8094ce4aaa691d" providerId="LiveId" clId="{1EB23C3B-B385-421B-9737-7AB86F89C701}" dt="2020-05-13T23:08:23.281" v="14230" actId="1037"/>
          <ac:spMkLst>
            <pc:docMk/>
            <pc:sldMk cId="1142683116" sldId="266"/>
            <ac:spMk id="279" creationId="{C7DE3B2C-FEBE-4EF5-925E-F4B36B2DCC2A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80" creationId="{CEC8A55A-D5BC-418A-A33E-D73C3ED622FA}"/>
          </ac:spMkLst>
        </pc:spChg>
        <pc:spChg chg="add mod topLvl">
          <ac:chgData name="John Lonergan" userId="db8094ce4aaa691d" providerId="LiveId" clId="{1EB23C3B-B385-421B-9737-7AB86F89C701}" dt="2020-05-13T23:11:24.329" v="14327" actId="1076"/>
          <ac:spMkLst>
            <pc:docMk/>
            <pc:sldMk cId="1142683116" sldId="266"/>
            <ac:spMk id="281" creationId="{DD81BC24-EF1C-4564-A349-6F67C25C4377}"/>
          </ac:spMkLst>
        </pc:spChg>
        <pc:spChg chg="add mod topLvl">
          <ac:chgData name="John Lonergan" userId="db8094ce4aaa691d" providerId="LiveId" clId="{1EB23C3B-B385-421B-9737-7AB86F89C701}" dt="2020-05-13T23:11:31.032" v="14328" actId="1076"/>
          <ac:spMkLst>
            <pc:docMk/>
            <pc:sldMk cId="1142683116" sldId="266"/>
            <ac:spMk id="282" creationId="{455BB8A3-1178-48C4-89CD-7F374397C944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83" creationId="{76B14163-B843-4967-92AF-66F3F2DC3389}"/>
          </ac:spMkLst>
        </pc:spChg>
        <pc:spChg chg="add del mod">
          <ac:chgData name="John Lonergan" userId="db8094ce4aaa691d" providerId="LiveId" clId="{1EB23C3B-B385-421B-9737-7AB86F89C701}" dt="2020-05-07T23:33:11.596" v="5007" actId="478"/>
          <ac:spMkLst>
            <pc:docMk/>
            <pc:sldMk cId="1142683116" sldId="266"/>
            <ac:spMk id="284" creationId="{63E872A6-0EC2-44C8-9151-23725BCE0610}"/>
          </ac:spMkLst>
        </pc:spChg>
        <pc:spChg chg="add mod">
          <ac:chgData name="John Lonergan" userId="db8094ce4aaa691d" providerId="LiveId" clId="{1EB23C3B-B385-421B-9737-7AB86F89C701}" dt="2020-05-13T23:03:47.053" v="14073" actId="1038"/>
          <ac:spMkLst>
            <pc:docMk/>
            <pc:sldMk cId="1142683116" sldId="266"/>
            <ac:spMk id="284" creationId="{A4857EBB-FA2B-4BE7-AE98-3518C5A510AE}"/>
          </ac:spMkLst>
        </pc:spChg>
        <pc:spChg chg="add mod">
          <ac:chgData name="John Lonergan" userId="db8094ce4aaa691d" providerId="LiveId" clId="{1EB23C3B-B385-421B-9737-7AB86F89C701}" dt="2020-05-13T23:09:01.044" v="14240" actId="1037"/>
          <ac:spMkLst>
            <pc:docMk/>
            <pc:sldMk cId="1142683116" sldId="266"/>
            <ac:spMk id="285" creationId="{9FF6D182-B5A3-40B3-BD59-55D9B80CB1F0}"/>
          </ac:spMkLst>
        </pc:spChg>
        <pc:spChg chg="add del mod">
          <ac:chgData name="John Lonergan" userId="db8094ce4aaa691d" providerId="LiveId" clId="{1EB23C3B-B385-421B-9737-7AB86F89C701}" dt="2020-05-07T23:33:04.734" v="5005" actId="478"/>
          <ac:spMkLst>
            <pc:docMk/>
            <pc:sldMk cId="1142683116" sldId="266"/>
            <ac:spMk id="285" creationId="{FDC510F2-62FF-4A72-902D-596DA50D53A3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86" creationId="{E2710EC1-E287-4AD6-95B5-7B4EA2C07F0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87" creationId="{227EAB0E-6D44-4F37-B32B-F1C4B6EC5A2A}"/>
          </ac:spMkLst>
        </pc:spChg>
        <pc:spChg chg="add mod">
          <ac:chgData name="John Lonergan" userId="db8094ce4aaa691d" providerId="LiveId" clId="{1EB23C3B-B385-421B-9737-7AB86F89C701}" dt="2020-05-13T23:09:13.635" v="14243" actId="1076"/>
          <ac:spMkLst>
            <pc:docMk/>
            <pc:sldMk cId="1142683116" sldId="266"/>
            <ac:spMk id="288" creationId="{111A5A90-8E5F-4BA6-AFC4-3F2790A24A86}"/>
          </ac:spMkLst>
        </pc:spChg>
        <pc:spChg chg="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89" creationId="{31ABE09E-5F1E-4108-8416-984EAAF0D81D}"/>
          </ac:spMkLst>
        </pc:spChg>
        <pc:spChg chg="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290" creationId="{2DADE6F9-DBA3-4287-8975-91A0A72CAEB6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92" creationId="{53433688-9D27-4187-9CC0-3994E48F7FB4}"/>
          </ac:spMkLst>
        </pc:spChg>
        <pc:spChg chg="mod">
          <ac:chgData name="John Lonergan" userId="db8094ce4aaa691d" providerId="LiveId" clId="{1EB23C3B-B385-421B-9737-7AB86F89C701}" dt="2020-05-13T23:07:40.680" v="14195" actId="1037"/>
          <ac:spMkLst>
            <pc:docMk/>
            <pc:sldMk cId="1142683116" sldId="266"/>
            <ac:spMk id="293" creationId="{D625DD9E-0ADC-4E0F-9D70-B51B89EB3A8F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95" creationId="{752AA861-26BF-4DA4-967D-D8EF7A23EBBA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96" creationId="{69043B2C-AFBD-4C8C-8E5E-53BE2100ADB2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98" creationId="{E01703BE-D0FB-4EF6-9C35-B4D71DCE6641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299" creationId="{9E5A531A-39F0-4F23-97AC-24D31BE0A6EB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0" creationId="{0D9045D1-4B84-4665-900F-E5B1AA8BFFFA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1" creationId="{A391AA02-A40F-44E9-AF9D-00BA6897F2C0}"/>
          </ac:spMkLst>
        </pc:spChg>
        <pc:spChg chg="add del">
          <ac:chgData name="John Lonergan" userId="db8094ce4aaa691d" providerId="LiveId" clId="{1EB23C3B-B385-421B-9737-7AB86F89C701}" dt="2020-05-07T23:38:17.335" v="5247"/>
          <ac:spMkLst>
            <pc:docMk/>
            <pc:sldMk cId="1142683116" sldId="266"/>
            <ac:spMk id="302" creationId="{A602E89D-D0B5-4465-8274-6F522C022CB4}"/>
          </ac:spMkLst>
        </pc:spChg>
        <pc:spChg chg="add mod">
          <ac:chgData name="John Lonergan" userId="db8094ce4aaa691d" providerId="LiveId" clId="{1EB23C3B-B385-421B-9737-7AB86F89C701}" dt="2020-05-13T23:09:24.604" v="14246" actId="1076"/>
          <ac:spMkLst>
            <pc:docMk/>
            <pc:sldMk cId="1142683116" sldId="266"/>
            <ac:spMk id="302" creationId="{D1471239-E531-433F-8382-E1DEF9E294FD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3" creationId="{B0F338AF-4805-40AD-8371-6BC1FB66AF1C}"/>
          </ac:spMkLst>
        </pc:spChg>
        <pc:spChg chg="add mod">
          <ac:chgData name="John Lonergan" userId="db8094ce4aaa691d" providerId="LiveId" clId="{1EB23C3B-B385-421B-9737-7AB86F89C701}" dt="2020-05-13T23:09:35.666" v="14250" actId="1076"/>
          <ac:spMkLst>
            <pc:docMk/>
            <pc:sldMk cId="1142683116" sldId="266"/>
            <ac:spMk id="304" creationId="{6C2BA5C8-5811-4146-9F37-768566B26F13}"/>
          </ac:spMkLst>
        </pc:spChg>
        <pc:spChg chg="add del">
          <ac:chgData name="John Lonergan" userId="db8094ce4aaa691d" providerId="LiveId" clId="{1EB23C3B-B385-421B-9737-7AB86F89C701}" dt="2020-05-07T23:39:49.527" v="5299"/>
          <ac:spMkLst>
            <pc:docMk/>
            <pc:sldMk cId="1142683116" sldId="266"/>
            <ac:spMk id="304" creationId="{9487E34A-104F-473F-ABF5-384575CA8201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5" creationId="{F672AC5C-4583-4754-AB25-9214D0AE78D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6" creationId="{C3E9E878-748B-4296-AAA0-E3A526FE6781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7" creationId="{9CD0C75B-A5C4-495D-AAD9-E55FA3BA887E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08" creationId="{EA1B6361-8C52-4EF2-9C35-4FE4498C6A27}"/>
          </ac:spMkLst>
        </pc:spChg>
        <pc:spChg chg="add del mod">
          <ac:chgData name="John Lonergan" userId="db8094ce4aaa691d" providerId="LiveId" clId="{1EB23C3B-B385-421B-9737-7AB86F89C701}" dt="2020-05-08T10:14:30.674" v="8961" actId="478"/>
          <ac:spMkLst>
            <pc:docMk/>
            <pc:sldMk cId="1142683116" sldId="266"/>
            <ac:spMk id="309" creationId="{AA925DAC-24DB-42B5-991D-494DD657D01C}"/>
          </ac:spMkLst>
        </pc:spChg>
        <pc:spChg chg="add mod">
          <ac:chgData name="John Lonergan" userId="db8094ce4aaa691d" providerId="LiveId" clId="{1EB23C3B-B385-421B-9737-7AB86F89C701}" dt="2020-05-13T23:15:39.552" v="14414" actId="14100"/>
          <ac:spMkLst>
            <pc:docMk/>
            <pc:sldMk cId="1142683116" sldId="266"/>
            <ac:spMk id="309" creationId="{C06A32CE-035E-405D-BF2D-AF03FA05A23E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10" creationId="{C3602306-716D-4F74-894E-FCC227E448ED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11" creationId="{79A18FFE-F5E2-4C8F-8858-DC3FD32CA2F8}"/>
          </ac:spMkLst>
        </pc:spChg>
        <pc:spChg chg="add del mod">
          <ac:chgData name="John Lonergan" userId="db8094ce4aaa691d" providerId="LiveId" clId="{1EB23C3B-B385-421B-9737-7AB86F89C701}" dt="2020-05-07T23:55:13.004" v="6423" actId="478"/>
          <ac:spMkLst>
            <pc:docMk/>
            <pc:sldMk cId="1142683116" sldId="266"/>
            <ac:spMk id="312" creationId="{EE388363-1E54-4BDD-836F-8E6A75CFC92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13" creationId="{8D118E03-DB2B-4557-90CB-D79FFF97EB8D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14" creationId="{66A5347E-2DB5-4006-8739-B5CE796E9C19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315" creationId="{B6F889DF-227E-472E-B63E-8274626856B6}"/>
          </ac:spMkLst>
        </pc:spChg>
        <pc:spChg chg="add mod topLvl">
          <ac:chgData name="John Lonergan" userId="db8094ce4aaa691d" providerId="LiveId" clId="{1EB23C3B-B385-421B-9737-7AB86F89C701}" dt="2020-05-13T23:12:46.706" v="14345"/>
          <ac:spMkLst>
            <pc:docMk/>
            <pc:sldMk cId="1142683116" sldId="266"/>
            <ac:spMk id="316" creationId="{E1457E78-C99B-449E-AE09-FAC6B59886FD}"/>
          </ac:spMkLst>
        </pc:spChg>
        <pc:spChg chg="add del mod ord">
          <ac:chgData name="John Lonergan" userId="db8094ce4aaa691d" providerId="LiveId" clId="{1EB23C3B-B385-421B-9737-7AB86F89C701}" dt="2020-05-08T00:29:07.795" v="8104" actId="21"/>
          <ac:spMkLst>
            <pc:docMk/>
            <pc:sldMk cId="1142683116" sldId="266"/>
            <ac:spMk id="317" creationId="{043F38FD-11AF-4B11-A4B9-3B3947A4048E}"/>
          </ac:spMkLst>
        </pc:spChg>
        <pc:spChg chg="add mod topLvl">
          <ac:chgData name="John Lonergan" userId="db8094ce4aaa691d" providerId="LiveId" clId="{1EB23C3B-B385-421B-9737-7AB86F89C701}" dt="2020-05-13T23:05:31.571" v="14138" actId="164"/>
          <ac:spMkLst>
            <pc:docMk/>
            <pc:sldMk cId="1142683116" sldId="266"/>
            <ac:spMk id="318" creationId="{7B56701B-9736-4FCC-8ABC-6857EE767BB7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19" creationId="{BC2990DB-7D35-4834-8C16-B92D78DF7913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0" creationId="{CB7106D8-4442-483F-A9E1-DFFB28C87831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1" creationId="{71A981B5-B04F-4C69-83B8-3425073B398A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2" creationId="{8D565DEA-D500-4EAB-B9F7-04E95A7831B3}"/>
          </ac:spMkLst>
        </pc:spChg>
        <pc:spChg chg="add del">
          <ac:chgData name="John Lonergan" userId="db8094ce4aaa691d" providerId="LiveId" clId="{1EB23C3B-B385-421B-9737-7AB86F89C701}" dt="2020-05-07T23:56:56.719" v="6482"/>
          <ac:spMkLst>
            <pc:docMk/>
            <pc:sldMk cId="1142683116" sldId="266"/>
            <ac:spMk id="323" creationId="{DD27B91B-EEA5-41ED-987B-A7546A34CC3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24" creationId="{8953D8F9-76CD-4D9D-BCF0-0A175ABFCA29}"/>
          </ac:spMkLst>
        </pc:spChg>
        <pc:spChg chg="add del mod">
          <ac:chgData name="John Lonergan" userId="db8094ce4aaa691d" providerId="LiveId" clId="{1EB23C3B-B385-421B-9737-7AB86F89C701}" dt="2020-05-07T23:58:16.993" v="6550" actId="478"/>
          <ac:spMkLst>
            <pc:docMk/>
            <pc:sldMk cId="1142683116" sldId="266"/>
            <ac:spMk id="325" creationId="{E051435F-2858-4529-93D9-1F3E3796254D}"/>
          </ac:spMkLst>
        </pc:spChg>
        <pc:spChg chg="add del mod">
          <ac:chgData name="John Lonergan" userId="db8094ce4aaa691d" providerId="LiveId" clId="{1EB23C3B-B385-421B-9737-7AB86F89C701}" dt="2020-05-08T00:05:33.434" v="6903" actId="478"/>
          <ac:spMkLst>
            <pc:docMk/>
            <pc:sldMk cId="1142683116" sldId="266"/>
            <ac:spMk id="326" creationId="{A790E67E-C53F-4F55-9825-DE4B92F079BF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7" creationId="{B235557C-B5EF-4D77-92B7-EA2A160B7EAB}"/>
          </ac:spMkLst>
        </pc:spChg>
        <pc:spChg chg="add del mod">
          <ac:chgData name="John Lonergan" userId="db8094ce4aaa691d" providerId="LiveId" clId="{1EB23C3B-B385-421B-9737-7AB86F89C701}" dt="2020-05-08T00:05:11.813" v="6900" actId="21"/>
          <ac:spMkLst>
            <pc:docMk/>
            <pc:sldMk cId="1142683116" sldId="266"/>
            <ac:spMk id="328" creationId="{4D7F39BF-3898-4714-8C01-F76912849A41}"/>
          </ac:spMkLst>
        </pc:spChg>
        <pc:spChg chg="add mod or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329" creationId="{88010A4F-57DB-4EB2-8CB1-712176974018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0" creationId="{81801220-1E9F-42E0-8C79-5D7CD2F5BA9C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1" creationId="{8664C461-D3BB-4F7B-97BC-91D387F27C07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2" creationId="{BC2B1421-9EE2-4D6A-870B-2D916AC6EF4B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3" creationId="{1D78A29F-76BA-4822-A3CF-3584BAEC2632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4" creationId="{6D695DA7-7374-45F0-AF66-0B1131ED6257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5" creationId="{65000162-E0E0-425F-9F54-C6A642F2AD5D}"/>
          </ac:spMkLst>
        </pc:spChg>
        <pc:spChg chg="add mod or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6" creationId="{91CB22B0-D9A3-46B2-8A70-27BB0B646681}"/>
          </ac:spMkLst>
        </pc:spChg>
        <pc:spChg chg="add del">
          <ac:chgData name="John Lonergan" userId="db8094ce4aaa691d" providerId="LiveId" clId="{1EB23C3B-B385-421B-9737-7AB86F89C701}" dt="2020-05-08T00:08:59.772" v="7159"/>
          <ac:spMkLst>
            <pc:docMk/>
            <pc:sldMk cId="1142683116" sldId="266"/>
            <ac:spMk id="337" creationId="{6A0A463B-6CEC-4443-A834-B64F6E6599BA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38" creationId="{AE8C0C4F-197E-4609-85FE-B1AA8EBCA864}"/>
          </ac:spMkLst>
        </pc:spChg>
        <pc:spChg chg="add del">
          <ac:chgData name="John Lonergan" userId="db8094ce4aaa691d" providerId="LiveId" clId="{1EB23C3B-B385-421B-9737-7AB86F89C701}" dt="2020-05-08T00:10:54.713" v="7415" actId="478"/>
          <ac:spMkLst>
            <pc:docMk/>
            <pc:sldMk cId="1142683116" sldId="266"/>
            <ac:spMk id="339" creationId="{3A149B38-4E2D-43B6-AE70-1819BD5AC9BB}"/>
          </ac:spMkLst>
        </pc:spChg>
        <pc:spChg chg="add mod topLvl">
          <ac:chgData name="John Lonergan" userId="db8094ce4aaa691d" providerId="LiveId" clId="{1EB23C3B-B385-421B-9737-7AB86F89C701}" dt="2020-05-10T21:13:16.243" v="9805" actId="165"/>
          <ac:spMkLst>
            <pc:docMk/>
            <pc:sldMk cId="1142683116" sldId="266"/>
            <ac:spMk id="340" creationId="{E9D398B6-29EE-45B6-BB4C-283EAC60289F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343" creationId="{DC6BF4D6-D077-463F-80DE-E693382C20BC}"/>
          </ac:spMkLst>
        </pc:spChg>
        <pc:spChg chg="add mod or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344" creationId="{2EB8443E-5D25-4DE1-BDA2-47D2E60A12C8}"/>
          </ac:spMkLst>
        </pc:spChg>
        <pc:spChg chg="add mod">
          <ac:chgData name="John Lonergan" userId="db8094ce4aaa691d" providerId="LiveId" clId="{1EB23C3B-B385-421B-9737-7AB86F89C701}" dt="2020-05-10T13:43:24.466" v="9566" actId="403"/>
          <ac:spMkLst>
            <pc:docMk/>
            <pc:sldMk cId="1142683116" sldId="266"/>
            <ac:spMk id="345" creationId="{1E777FC4-E8A3-48CD-B1B5-459AC3952F85}"/>
          </ac:spMkLst>
        </pc:spChg>
        <pc:grpChg chg="add mod topLvl">
          <ac:chgData name="John Lonergan" userId="db8094ce4aaa691d" providerId="LiveId" clId="{1EB23C3B-B385-421B-9737-7AB86F89C701}" dt="2020-05-13T23:07:25.461" v="14185" actId="14100"/>
          <ac:grpSpMkLst>
            <pc:docMk/>
            <pc:sldMk cId="1142683116" sldId="266"/>
            <ac:grpSpMk id="3" creationId="{6BEC1FC2-2E2B-4D2B-ACC9-961AC54D1E88}"/>
          </ac:grpSpMkLst>
        </pc:grpChg>
        <pc:grpChg chg="add mod or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11" creationId="{08A9DED1-1336-4896-BC49-70125C4BD85D}"/>
          </ac:grpSpMkLst>
        </pc:grpChg>
        <pc:grpChg chg="add del mod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12" creationId="{4C9411AA-97D6-45A9-BE82-D33C7BE9A9F4}"/>
          </ac:grpSpMkLst>
        </pc:grpChg>
        <pc:grpChg chg="add del mod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3" creationId="{AA947FDA-D98A-4EE3-9203-FABAF0E0C212}"/>
          </ac:grpSpMkLst>
        </pc:grpChg>
        <pc:grpChg chg="add mod">
          <ac:chgData name="John Lonergan" userId="db8094ce4aaa691d" providerId="LiveId" clId="{1EB23C3B-B385-421B-9737-7AB86F89C701}" dt="2020-05-13T23:15:49.673" v="14435" actId="1035"/>
          <ac:grpSpMkLst>
            <pc:docMk/>
            <pc:sldMk cId="1142683116" sldId="266"/>
            <ac:grpSpMk id="14" creationId="{CE42CBD6-52E2-4660-BDD9-91C5F239A4E7}"/>
          </ac:grpSpMkLst>
        </pc:grpChg>
        <pc:grpChg chg="add del mod">
          <ac:chgData name="John Lonergan" userId="db8094ce4aaa691d" providerId="LiveId" clId="{1EB23C3B-B385-421B-9737-7AB86F89C701}" dt="2020-05-07T21:59:42.291" v="811" actId="478"/>
          <ac:grpSpMkLst>
            <pc:docMk/>
            <pc:sldMk cId="1142683116" sldId="266"/>
            <ac:grpSpMk id="58" creationId="{E7BDFE1E-5F93-4F1A-8849-7135E8E9E389}"/>
          </ac:grpSpMkLst>
        </pc:grpChg>
        <pc:grpChg chg="add del mod">
          <ac:chgData name="John Lonergan" userId="db8094ce4aaa691d" providerId="LiveId" clId="{1EB23C3B-B385-421B-9737-7AB86F89C701}" dt="2020-05-07T21:59:44.779" v="813" actId="478"/>
          <ac:grpSpMkLst>
            <pc:docMk/>
            <pc:sldMk cId="1142683116" sldId="266"/>
            <ac:grpSpMk id="59" creationId="{99072241-FCCF-47F5-83C8-D42518DD2D4A}"/>
          </ac:grpSpMkLst>
        </pc:grpChg>
        <pc:grpChg chg="add del mod">
          <ac:chgData name="John Lonergan" userId="db8094ce4aaa691d" providerId="LiveId" clId="{1EB23C3B-B385-421B-9737-7AB86F89C701}" dt="2020-05-07T21:59:41.494" v="810" actId="478"/>
          <ac:grpSpMkLst>
            <pc:docMk/>
            <pc:sldMk cId="1142683116" sldId="266"/>
            <ac:grpSpMk id="74" creationId="{3DCCA01B-9A03-4222-A126-F2059B774C10}"/>
          </ac:grpSpMkLst>
        </pc:grpChg>
        <pc:grpChg chg="add del mod">
          <ac:chgData name="John Lonergan" userId="db8094ce4aaa691d" providerId="LiveId" clId="{1EB23C3B-B385-421B-9737-7AB86F89C701}" dt="2020-05-07T21:59:46.130" v="814" actId="478"/>
          <ac:grpSpMkLst>
            <pc:docMk/>
            <pc:sldMk cId="1142683116" sldId="266"/>
            <ac:grpSpMk id="77" creationId="{87FBEAB5-F2B6-4FA3-9E8A-F362583C4088}"/>
          </ac:grpSpMkLst>
        </pc:grpChg>
        <pc:grpChg chg="add mod or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91" creationId="{32C5B921-27A9-47B1-A79A-E5B3AABF31D5}"/>
          </ac:grpSpMkLst>
        </pc:grpChg>
        <pc:grpChg chg="add del mod">
          <ac:chgData name="John Lonergan" userId="db8094ce4aaa691d" providerId="LiveId" clId="{1EB23C3B-B385-421B-9737-7AB86F89C701}" dt="2020-05-07T21:59:39.861" v="809" actId="478"/>
          <ac:grpSpMkLst>
            <pc:docMk/>
            <pc:sldMk cId="1142683116" sldId="266"/>
            <ac:grpSpMk id="94" creationId="{87F360D4-9B19-438A-810C-92646FC75AD2}"/>
          </ac:grpSpMkLst>
        </pc:grpChg>
        <pc:grpChg chg="add del mod topLvl">
          <ac:chgData name="John Lonergan" userId="db8094ce4aaa691d" providerId="LiveId" clId="{1EB23C3B-B385-421B-9737-7AB86F89C701}" dt="2020-05-13T23:11:47.404" v="14332" actId="165"/>
          <ac:grpSpMkLst>
            <pc:docMk/>
            <pc:sldMk cId="1142683116" sldId="266"/>
            <ac:grpSpMk id="97" creationId="{A6275E5D-6EA1-4967-AAAF-C2297AD138C6}"/>
          </ac:grpSpMkLst>
        </pc:grpChg>
        <pc:grpChg chg="add del mod">
          <ac:chgData name="John Lonergan" userId="db8094ce4aaa691d" providerId="LiveId" clId="{1EB23C3B-B385-421B-9737-7AB86F89C701}" dt="2020-05-07T21:58:36.954" v="797" actId="478"/>
          <ac:grpSpMkLst>
            <pc:docMk/>
            <pc:sldMk cId="1142683116" sldId="266"/>
            <ac:grpSpMk id="98" creationId="{A0CBEC17-F780-4E28-85BE-A2A1C000D302}"/>
          </ac:grpSpMkLst>
        </pc:grpChg>
        <pc:grpChg chg="add del mod topLvl">
          <ac:chgData name="John Lonergan" userId="db8094ce4aaa691d" providerId="LiveId" clId="{1EB23C3B-B385-421B-9737-7AB86F89C701}" dt="2020-05-13T23:14:20.123" v="14399" actId="165"/>
          <ac:grpSpMkLst>
            <pc:docMk/>
            <pc:sldMk cId="1142683116" sldId="266"/>
            <ac:grpSpMk id="102" creationId="{61FC17E2-CC63-4DC1-B5C8-C97E802B5780}"/>
          </ac:grpSpMkLst>
        </pc:grpChg>
        <pc:grpChg chg="add del mod topLvl">
          <ac:chgData name="John Lonergan" userId="db8094ce4aaa691d" providerId="LiveId" clId="{1EB23C3B-B385-421B-9737-7AB86F89C701}" dt="2020-05-13T23:13:17.918" v="14346" actId="165"/>
          <ac:grpSpMkLst>
            <pc:docMk/>
            <pc:sldMk cId="1142683116" sldId="266"/>
            <ac:grpSpMk id="106" creationId="{6A4FB913-61EC-4C04-86C0-EBBF45569534}"/>
          </ac:grpSpMkLst>
        </pc:grpChg>
        <pc:grpChg chg="add del mod">
          <ac:chgData name="John Lonergan" userId="db8094ce4aaa691d" providerId="LiveId" clId="{1EB23C3B-B385-421B-9737-7AB86F89C701}" dt="2020-05-07T22:00:01.029" v="820"/>
          <ac:grpSpMkLst>
            <pc:docMk/>
            <pc:sldMk cId="1142683116" sldId="266"/>
            <ac:grpSpMk id="110" creationId="{B60943DE-81E2-46A3-8C4E-BB3C0F755B69}"/>
          </ac:grpSpMkLst>
        </pc:grpChg>
        <pc:grpChg chg="add mod or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13" creationId="{46D81ADB-C8A1-4915-A68C-0F8D25A23DF3}"/>
          </ac:grpSpMkLst>
        </pc:grpChg>
        <pc:grpChg chg="add mod ord topLvl">
          <ac:chgData name="John Lonergan" userId="db8094ce4aaa691d" providerId="LiveId" clId="{1EB23C3B-B385-421B-9737-7AB86F89C701}" dt="2020-05-13T23:08:23.281" v="14230" actId="1037"/>
          <ac:grpSpMkLst>
            <pc:docMk/>
            <pc:sldMk cId="1142683116" sldId="266"/>
            <ac:grpSpMk id="116" creationId="{49CE80C5-6DA7-47C8-825C-1A29FF115DD7}"/>
          </ac:grpSpMkLst>
        </pc:grpChg>
        <pc:grpChg chg="add mo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19" creationId="{695D8937-CA3E-411C-A8D4-39905F3646CB}"/>
          </ac:grpSpMkLst>
        </pc:grpChg>
        <pc:grpChg chg="add mod topLvl">
          <ac:chgData name="John Lonergan" userId="db8094ce4aaa691d" providerId="LiveId" clId="{1EB23C3B-B385-421B-9737-7AB86F89C701}" dt="2020-05-13T23:08:23.281" v="14230" actId="1037"/>
          <ac:grpSpMkLst>
            <pc:docMk/>
            <pc:sldMk cId="1142683116" sldId="266"/>
            <ac:grpSpMk id="122" creationId="{796556F4-A218-4B8E-9C72-07AA14AF2F68}"/>
          </ac:grpSpMkLst>
        </pc:grpChg>
        <pc:grpChg chg="add del mod">
          <ac:chgData name="John Lonergan" userId="db8094ce4aaa691d" providerId="LiveId" clId="{1EB23C3B-B385-421B-9737-7AB86F89C701}" dt="2020-05-07T23:20:14.515" v="4412" actId="165"/>
          <ac:grpSpMkLst>
            <pc:docMk/>
            <pc:sldMk cId="1142683116" sldId="266"/>
            <ac:grpSpMk id="125" creationId="{7BBBCAE3-DCAD-4990-9733-543CAD316D6A}"/>
          </ac:grpSpMkLst>
        </pc:grpChg>
        <pc:grpChg chg="add del mod">
          <ac:chgData name="John Lonergan" userId="db8094ce4aaa691d" providerId="LiveId" clId="{1EB23C3B-B385-421B-9737-7AB86F89C701}" dt="2020-05-07T22:04:20.524" v="1237" actId="165"/>
          <ac:grpSpMkLst>
            <pc:docMk/>
            <pc:sldMk cId="1142683116" sldId="266"/>
            <ac:grpSpMk id="126" creationId="{B1FA5A8D-7EAD-4F25-9343-58FE2EEBE98A}"/>
          </ac:grpSpMkLst>
        </pc:grpChg>
        <pc:grpChg chg="add mod or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29" creationId="{5DB34CD8-71CB-438B-8CCE-E52D9C69DF5D}"/>
          </ac:grpSpMkLst>
        </pc:grpChg>
        <pc:grpChg chg="add mod or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40" creationId="{658DE009-E2B1-4DA9-94A0-ECC88B71C668}"/>
          </ac:grpSpMkLst>
        </pc:grpChg>
        <pc:grpChg chg="add mo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43" creationId="{97BF9DC7-16E2-46FB-8F58-89F6692681B0}"/>
          </ac:grpSpMkLst>
        </pc:grpChg>
        <pc:grpChg chg="add mod or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47" creationId="{9637CD17-5B1A-4F11-B06D-F185F2FBD38F}"/>
          </ac:grpSpMkLst>
        </pc:grpChg>
        <pc:grpChg chg="add mo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151" creationId="{5757F1E2-ADD4-4EF3-B20B-452982185C88}"/>
          </ac:grpSpMkLst>
        </pc:grpChg>
        <pc:grpChg chg="add del mod">
          <ac:chgData name="John Lonergan" userId="db8094ce4aaa691d" providerId="LiveId" clId="{1EB23C3B-B385-421B-9737-7AB86F89C701}" dt="2020-05-07T23:53:35.804" v="6383" actId="21"/>
          <ac:grpSpMkLst>
            <pc:docMk/>
            <pc:sldMk cId="1142683116" sldId="266"/>
            <ac:grpSpMk id="165" creationId="{C1C8A85E-3CE9-4BE5-BE34-1F9AAE86BE34}"/>
          </ac:grpSpMkLst>
        </pc:grpChg>
        <pc:grpChg chg="add del mod topLvl">
          <ac:chgData name="John Lonergan" userId="db8094ce4aaa691d" providerId="LiveId" clId="{1EB23C3B-B385-421B-9737-7AB86F89C701}" dt="2020-05-13T23:05:31.571" v="14138" actId="164"/>
          <ac:grpSpMkLst>
            <pc:docMk/>
            <pc:sldMk cId="1142683116" sldId="266"/>
            <ac:grpSpMk id="169" creationId="{59A904F4-FBE5-43EB-8DFD-67E0BB7B2F1E}"/>
          </ac:grpSpMkLst>
        </pc:grpChg>
        <pc:grpChg chg="add del mod">
          <ac:chgData name="John Lonergan" userId="db8094ce4aaa691d" providerId="LiveId" clId="{1EB23C3B-B385-421B-9737-7AB86F89C701}" dt="2020-05-07T23:54:19.807" v="6404" actId="478"/>
          <ac:grpSpMkLst>
            <pc:docMk/>
            <pc:sldMk cId="1142683116" sldId="266"/>
            <ac:grpSpMk id="179" creationId="{71A89587-297D-4CD4-BCB9-57CC4FE7E03D}"/>
          </ac:grpSpMkLst>
        </pc:grpChg>
        <pc:grpChg chg="add mod or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183" creationId="{5D976FEB-5DF2-48C7-B16A-73CD56610995}"/>
          </ac:grpSpMkLst>
        </pc:grpChg>
        <pc:grpChg chg="add del mod">
          <ac:chgData name="John Lonergan" userId="db8094ce4aaa691d" providerId="LiveId" clId="{1EB23C3B-B385-421B-9737-7AB86F89C701}" dt="2020-05-07T22:22:06.868" v="1542"/>
          <ac:grpSpMkLst>
            <pc:docMk/>
            <pc:sldMk cId="1142683116" sldId="266"/>
            <ac:grpSpMk id="193" creationId="{63D32366-76BE-45D5-93C1-089602D40AF0}"/>
          </ac:grpSpMkLst>
        </pc:grpChg>
        <pc:grpChg chg="add del mod">
          <ac:chgData name="John Lonergan" userId="db8094ce4aaa691d" providerId="LiveId" clId="{1EB23C3B-B385-421B-9737-7AB86F89C701}" dt="2020-05-07T23:48:15.552" v="6200" actId="21"/>
          <ac:grpSpMkLst>
            <pc:docMk/>
            <pc:sldMk cId="1142683116" sldId="266"/>
            <ac:grpSpMk id="204" creationId="{B23B5995-AD03-414C-A5A4-D8FDA5697AFF}"/>
          </ac:grpSpMkLst>
        </pc:grpChg>
        <pc:grpChg chg="add del mod">
          <ac:chgData name="John Lonergan" userId="db8094ce4aaa691d" providerId="LiveId" clId="{1EB23C3B-B385-421B-9737-7AB86F89C701}" dt="2020-05-07T22:52:43.828" v="3311" actId="478"/>
          <ac:grpSpMkLst>
            <pc:docMk/>
            <pc:sldMk cId="1142683116" sldId="266"/>
            <ac:grpSpMk id="208" creationId="{F5D8A590-F69C-42DB-86A0-44E50BFFEFB3}"/>
          </ac:grpSpMkLst>
        </pc:grpChg>
        <pc:grpChg chg="add mod topLvl">
          <ac:chgData name="John Lonergan" userId="db8094ce4aaa691d" providerId="LiveId" clId="{1EB23C3B-B385-421B-9737-7AB86F89C701}" dt="2020-05-13T23:08:23.281" v="14230" actId="1037"/>
          <ac:grpSpMkLst>
            <pc:docMk/>
            <pc:sldMk cId="1142683116" sldId="266"/>
            <ac:grpSpMk id="217" creationId="{5F361AB4-48ED-4001-9807-0F2D85C220DE}"/>
          </ac:grpSpMkLst>
        </pc:grpChg>
        <pc:grpChg chg="add mod topLvl">
          <ac:chgData name="John Lonergan" userId="db8094ce4aaa691d" providerId="LiveId" clId="{1EB23C3B-B385-421B-9737-7AB86F89C701}" dt="2020-05-13T23:08:10.178" v="14217" actId="165"/>
          <ac:grpSpMkLst>
            <pc:docMk/>
            <pc:sldMk cId="1142683116" sldId="266"/>
            <ac:grpSpMk id="220" creationId="{F94B8463-FE73-40C9-9C16-E77D901815EC}"/>
          </ac:grpSpMkLst>
        </pc:grpChg>
        <pc:grpChg chg="add mod topLvl">
          <ac:chgData name="John Lonergan" userId="db8094ce4aaa691d" providerId="LiveId" clId="{1EB23C3B-B385-421B-9737-7AB86F89C701}" dt="2020-05-13T23:08:23.281" v="14230" actId="1037"/>
          <ac:grpSpMkLst>
            <pc:docMk/>
            <pc:sldMk cId="1142683116" sldId="266"/>
            <ac:grpSpMk id="223" creationId="{D1775A20-6266-49F6-A6ED-AC6CE7DDE3F1}"/>
          </ac:grpSpMkLst>
        </pc:grpChg>
        <pc:grpChg chg="add del mod">
          <ac:chgData name="John Lonergan" userId="db8094ce4aaa691d" providerId="LiveId" clId="{1EB23C3B-B385-421B-9737-7AB86F89C701}" dt="2020-05-07T23:30:40.891" v="4979" actId="478"/>
          <ac:grpSpMkLst>
            <pc:docMk/>
            <pc:sldMk cId="1142683116" sldId="266"/>
            <ac:grpSpMk id="241" creationId="{B5DEB086-231D-4166-B206-F349FB8B8463}"/>
          </ac:grpSpMkLst>
        </pc:grpChg>
        <pc:grpChg chg="add del mod">
          <ac:chgData name="John Lonergan" userId="db8094ce4aaa691d" providerId="LiveId" clId="{1EB23C3B-B385-421B-9737-7AB86F89C701}" dt="2020-05-08T00:30:55.059" v="8117" actId="165"/>
          <ac:grpSpMkLst>
            <pc:docMk/>
            <pc:sldMk cId="1142683116" sldId="266"/>
            <ac:grpSpMk id="243" creationId="{286AF5FC-5D5E-42C2-A500-DD5BEE547940}"/>
          </ac:grpSpMkLst>
        </pc:grpChg>
        <pc:grpChg chg="add del mod topLvl">
          <ac:chgData name="John Lonergan" userId="db8094ce4aaa691d" providerId="LiveId" clId="{1EB23C3B-B385-421B-9737-7AB86F89C701}" dt="2020-05-13T23:10:05.128" v="14269" actId="165"/>
          <ac:grpSpMkLst>
            <pc:docMk/>
            <pc:sldMk cId="1142683116" sldId="266"/>
            <ac:grpSpMk id="251" creationId="{23EEBCF8-DACF-4E35-901F-AEB2B09158B5}"/>
          </ac:grpSpMkLst>
        </pc:grpChg>
        <pc:grpChg chg="add del mod">
          <ac:chgData name="John Lonergan" userId="db8094ce4aaa691d" providerId="LiveId" clId="{1EB23C3B-B385-421B-9737-7AB86F89C701}" dt="2020-05-07T22:54:05.704" v="3334" actId="478"/>
          <ac:grpSpMkLst>
            <pc:docMk/>
            <pc:sldMk cId="1142683116" sldId="266"/>
            <ac:grpSpMk id="256" creationId="{91AA0851-5471-42CD-811C-E6147DE961A2}"/>
          </ac:grpSpMkLst>
        </pc:grpChg>
        <pc:grpChg chg="add mod topLvl">
          <ac:chgData name="John Lonergan" userId="db8094ce4aaa691d" providerId="LiveId" clId="{1EB23C3B-B385-421B-9737-7AB86F89C701}" dt="2020-05-13T23:05:31.571" v="14138" actId="164"/>
          <ac:grpSpMkLst>
            <pc:docMk/>
            <pc:sldMk cId="1142683116" sldId="266"/>
            <ac:grpSpMk id="259" creationId="{9FDBD168-129A-4DF3-A204-826C241F7E76}"/>
          </ac:grpSpMkLst>
        </pc:grpChg>
        <pc:grpChg chg="add mo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262" creationId="{807DE092-7BE3-429C-A362-F6ABB1488E7A}"/>
          </ac:grpSpMkLst>
        </pc:grpChg>
        <pc:grpChg chg="add del mod ord">
          <ac:chgData name="John Lonergan" userId="db8094ce4aaa691d" providerId="LiveId" clId="{1EB23C3B-B385-421B-9737-7AB86F89C701}" dt="2020-05-07T22:58:36.035" v="3513" actId="165"/>
          <ac:grpSpMkLst>
            <pc:docMk/>
            <pc:sldMk cId="1142683116" sldId="266"/>
            <ac:grpSpMk id="265" creationId="{536B3394-D288-41E3-985B-12C0D64F1C1C}"/>
          </ac:grpSpMkLst>
        </pc:grpChg>
        <pc:grpChg chg="add del mod">
          <ac:chgData name="John Lonergan" userId="db8094ce4aaa691d" providerId="LiveId" clId="{1EB23C3B-B385-421B-9737-7AB86F89C701}" dt="2020-05-07T23:08:59.665" v="3870" actId="478"/>
          <ac:grpSpMkLst>
            <pc:docMk/>
            <pc:sldMk cId="1142683116" sldId="266"/>
            <ac:grpSpMk id="276" creationId="{CAA94681-A118-4665-9CAB-14B87A026116}"/>
          </ac:grpSpMkLst>
        </pc:grpChg>
        <pc:grpChg chg="add del mod">
          <ac:chgData name="John Lonergan" userId="db8094ce4aaa691d" providerId="LiveId" clId="{1EB23C3B-B385-421B-9737-7AB86F89C701}" dt="2020-05-07T23:38:46.725" v="5252" actId="165"/>
          <ac:grpSpMkLst>
            <pc:docMk/>
            <pc:sldMk cId="1142683116" sldId="266"/>
            <ac:grpSpMk id="288" creationId="{5A3FFF94-4238-477D-A3AD-519C573A0C84}"/>
          </ac:grpSpMkLst>
        </pc:grpChg>
        <pc:grpChg chg="add mo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291" creationId="{0B06F03C-0A82-4374-9002-95C54ADC43E7}"/>
          </ac:grpSpMkLst>
        </pc:grpChg>
        <pc:grpChg chg="add mo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294" creationId="{ACE2C5AE-63B5-4749-94E1-5EADB29E4D07}"/>
          </ac:grpSpMkLst>
        </pc:grpChg>
        <pc:grpChg chg="add mo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297" creationId="{ADD75E5D-91CA-4AD8-8091-A0A01C4CEC90}"/>
          </ac:grpSpMkLst>
        </pc:grpChg>
        <pc:grpChg chg="add mod topLvl">
          <ac:chgData name="John Lonergan" userId="db8094ce4aaa691d" providerId="LiveId" clId="{1EB23C3B-B385-421B-9737-7AB86F89C701}" dt="2020-05-10T21:13:16.243" v="9805" actId="165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add del">
        <pc:chgData name="John Lonergan" userId="db8094ce4aaa691d" providerId="LiveId" clId="{1EB23C3B-B385-421B-9737-7AB86F89C701}" dt="2020-05-10T21:14:36.114" v="9806" actId="47"/>
        <pc:sldMkLst>
          <pc:docMk/>
          <pc:sldMk cId="1194042822" sldId="267"/>
        </pc:sldMkLst>
      </pc:sldChg>
      <pc:sldChg chg="add">
        <pc:chgData name="John Lonergan" userId="db8094ce4aaa691d" providerId="LiveId" clId="{1EB23C3B-B385-421B-9737-7AB86F89C701}" dt="2020-05-10T21:15:31.113" v="9811"/>
        <pc:sldMkLst>
          <pc:docMk/>
          <pc:sldMk cId="2833183755" sldId="267"/>
        </pc:sldMkLst>
      </pc:sldChg>
      <pc:sldChg chg="addSp delSp modSp add mod">
        <pc:chgData name="John Lonergan" userId="db8094ce4aaa691d" providerId="LiveId" clId="{1EB23C3B-B385-421B-9737-7AB86F89C701}" dt="2020-05-13T21:51:30.825" v="11741"/>
        <pc:sldMkLst>
          <pc:docMk/>
          <pc:sldMk cId="550454349" sldId="268"/>
        </pc:sldMkLst>
        <pc:spChg chg="mod">
          <ac:chgData name="John Lonergan" userId="db8094ce4aaa691d" providerId="LiveId" clId="{1EB23C3B-B385-421B-9737-7AB86F89C701}" dt="2020-05-13T21:37:18.927" v="10859" actId="14100"/>
          <ac:spMkLst>
            <pc:docMk/>
            <pc:sldMk cId="550454349" sldId="268"/>
            <ac:spMk id="9" creationId="{24442FB4-323C-4572-930A-C37BD85B41CE}"/>
          </ac:spMkLst>
        </pc:spChg>
        <pc:spChg chg="mod">
          <ac:chgData name="John Lonergan" userId="db8094ce4aaa691d" providerId="LiveId" clId="{1EB23C3B-B385-421B-9737-7AB86F89C701}" dt="2020-05-13T21:37:23.648" v="10860" actId="14100"/>
          <ac:spMkLst>
            <pc:docMk/>
            <pc:sldMk cId="550454349" sldId="268"/>
            <ac:spMk id="10" creationId="{C589E8A0-6768-45A2-9E2B-7094F235422E}"/>
          </ac:spMkLst>
        </pc:spChg>
        <pc:spChg chg="mod">
          <ac:chgData name="John Lonergan" userId="db8094ce4aaa691d" providerId="LiveId" clId="{1EB23C3B-B385-421B-9737-7AB86F89C701}" dt="2020-05-13T21:39:36.810" v="11027" actId="1076"/>
          <ac:spMkLst>
            <pc:docMk/>
            <pc:sldMk cId="550454349" sldId="268"/>
            <ac:spMk id="12" creationId="{B7DF10DF-21BA-4440-B6FB-6C2D1B72F0D9}"/>
          </ac:spMkLst>
        </pc:spChg>
        <pc:spChg chg="mod">
          <ac:chgData name="John Lonergan" userId="db8094ce4aaa691d" providerId="LiveId" clId="{1EB23C3B-B385-421B-9737-7AB86F89C701}" dt="2020-05-13T21:31:26.286" v="10260" actId="164"/>
          <ac:spMkLst>
            <pc:docMk/>
            <pc:sldMk cId="550454349" sldId="268"/>
            <ac:spMk id="19" creationId="{41ADF1AA-4D70-4C5E-8B4B-85BBF87D4F61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42" creationId="{9F4C7E4D-FD73-4547-B039-495454904249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43" creationId="{E7C88D45-4583-4210-A480-8248BC27AB00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45" creationId="{492F8E01-F63C-47F7-8BA7-BB6CB35F3FF9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55" creationId="{AB2B53F2-2764-4C69-B2C7-706AF8532E4D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62" creationId="{55DE9556-620F-4631-8C86-578E22DFF1E9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65" creationId="{2A80DA6B-C560-4EA4-8620-80756AEAAC90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66" creationId="{56A939D6-4A81-446D-AD34-2949F22F3A63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67" creationId="{72CB771F-B726-47AF-993A-AD00522E73AE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69" creationId="{4D9C0343-2557-4509-B61C-38F7A925F8B9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73" creationId="{CABED4FB-16AF-4E17-AE34-3E047E2ACF13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82" creationId="{8E7DB4C1-09DF-451A-AE6A-A84DAB3909DD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83" creationId="{AE30E9A6-A2C2-4FA7-AC69-E312B71E869D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84" creationId="{7CCD316C-8E82-4986-AB04-68E7980305B4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86" creationId="{7C633B82-87FD-4F66-A303-6ECD6B44F6EC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90" creationId="{2416BBBF-E045-4993-9A22-AA65BB9C02EE}"/>
          </ac:spMkLst>
        </pc:spChg>
        <pc:spChg chg="mod">
          <ac:chgData name="John Lonergan" userId="db8094ce4aaa691d" providerId="LiveId" clId="{1EB23C3B-B385-421B-9737-7AB86F89C701}" dt="2020-05-13T21:38:14.602" v="10967" actId="1038"/>
          <ac:spMkLst>
            <pc:docMk/>
            <pc:sldMk cId="550454349" sldId="268"/>
            <ac:spMk id="115" creationId="{CE083B1F-192F-4E9F-9848-D733863561DD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135" creationId="{C0A026CD-47A4-49A5-BB89-1F222E0AEF48}"/>
          </ac:spMkLst>
        </pc:spChg>
        <pc:spChg chg="mod">
          <ac:chgData name="John Lonergan" userId="db8094ce4aaa691d" providerId="LiveId" clId="{1EB23C3B-B385-421B-9737-7AB86F89C701}" dt="2020-05-13T21:31:01.311" v="10255" actId="1076"/>
          <ac:spMkLst>
            <pc:docMk/>
            <pc:sldMk cId="550454349" sldId="268"/>
            <ac:spMk id="136" creationId="{73505E47-2D71-43FA-B0E9-DC3C54B32E18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137" creationId="{2022A64F-6AC0-4FF8-80E3-B06E7C829568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138" creationId="{9686A4B2-A0E8-485B-BA6D-029363CFD016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139" creationId="{EB1F7943-F8A5-4DE2-85F1-3D7ECBC44AEE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152" creationId="{1B8E130C-E755-440F-9756-BE86ED459B1A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153" creationId="{633CBEA9-5394-41B5-B871-30705951F1DC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154" creationId="{57219FB8-13A4-4E15-B7B6-B4D63DC32BBA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155" creationId="{3487D8AF-055B-4FF8-8BB3-051B4E778B1E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156" creationId="{D48E5888-1C19-4D69-8D33-683447340B6B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157" creationId="{E88DDB59-7F11-4BD4-853E-1EF1B3F7C3A0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158" creationId="{57D12E6D-951D-4894-9390-2678C154D91F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161" creationId="{C0E2FB12-6D25-4E5C-896E-5DC15BC728BE}"/>
          </ac:spMkLst>
        </pc:spChg>
        <pc:spChg chg="del mod topLvl">
          <ac:chgData name="John Lonergan" userId="db8094ce4aaa691d" providerId="LiveId" clId="{1EB23C3B-B385-421B-9737-7AB86F89C701}" dt="2020-05-13T21:33:41.614" v="10304" actId="21"/>
          <ac:spMkLst>
            <pc:docMk/>
            <pc:sldMk cId="550454349" sldId="268"/>
            <ac:spMk id="162" creationId="{F422C8C6-5EEC-44E9-9EB5-0D20C3EAB0C5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163" creationId="{7097B8CE-1497-458C-AEB8-F50044B14BDE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172" creationId="{D90AE5A1-FC79-4377-AA5C-31653A9EB351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176" creationId="{16FCC582-89D4-480B-86DA-E8E7AAA03A78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177" creationId="{A746DF72-2E9D-4C7A-9926-CA5AA16B0504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178" creationId="{5F2E0968-D3AC-45A3-B2A3-2F65A993B646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186" creationId="{BA8AB9D5-FBBF-45A3-9E8B-3E504B207713}"/>
          </ac:spMkLst>
        </pc:spChg>
        <pc:spChg chg="mod">
          <ac:chgData name="John Lonergan" userId="db8094ce4aaa691d" providerId="LiveId" clId="{1EB23C3B-B385-421B-9737-7AB86F89C701}" dt="2020-05-13T21:38:55.713" v="11020" actId="1076"/>
          <ac:spMkLst>
            <pc:docMk/>
            <pc:sldMk cId="550454349" sldId="268"/>
            <ac:spMk id="201" creationId="{DA0B8603-B43D-464E-9603-27D2C9508FA6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202" creationId="{9C73D384-A19E-4EBF-B9C1-32CD1424C1E9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203" creationId="{14F4A052-BE8D-49DD-900E-3123936FB74B}"/>
          </ac:spMkLst>
        </pc:spChg>
        <pc:spChg chg="mod">
          <ac:chgData name="John Lonergan" userId="db8094ce4aaa691d" providerId="LiveId" clId="{1EB23C3B-B385-421B-9737-7AB86F89C701}" dt="2020-05-13T21:37:45.622" v="10941" actId="1037"/>
          <ac:spMkLst>
            <pc:docMk/>
            <pc:sldMk cId="550454349" sldId="268"/>
            <ac:spMk id="212" creationId="{E20536B0-6EA8-4283-90C1-431F59FA6452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213" creationId="{74BD9AB0-D0B7-4E41-AC65-389989B32E24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216" creationId="{58663D43-3A88-41AD-B805-36214A606D41}"/>
          </ac:spMkLst>
        </pc:spChg>
        <pc:spChg chg="mod">
          <ac:chgData name="John Lonergan" userId="db8094ce4aaa691d" providerId="LiveId" clId="{1EB23C3B-B385-421B-9737-7AB86F89C701}" dt="2020-05-13T21:34:47.152" v="10351" actId="14100"/>
          <ac:spMkLst>
            <pc:docMk/>
            <pc:sldMk cId="550454349" sldId="268"/>
            <ac:spMk id="219" creationId="{25C94DD2-540D-4BC5-BC93-E048D649172A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26" creationId="{3E85448D-8166-4B35-A0DB-D3DE56DFA0E6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27" creationId="{DE5561B4-7D99-47C5-835E-B1F3BCC762C5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28" creationId="{87E58D67-0F9E-433B-B5DD-67DE75427BA9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29" creationId="{DB3D9B9E-02FA-4398-BF25-74E50A8BFDE2}"/>
          </ac:spMkLst>
        </pc:spChg>
        <pc:spChg chg="mod">
          <ac:chgData name="John Lonergan" userId="db8094ce4aaa691d" providerId="LiveId" clId="{1EB23C3B-B385-421B-9737-7AB86F89C701}" dt="2020-05-13T21:39:45.446" v="11028" actId="1076"/>
          <ac:spMkLst>
            <pc:docMk/>
            <pc:sldMk cId="550454349" sldId="268"/>
            <ac:spMk id="230" creationId="{FF10B9DF-ACEE-4E74-AEFA-ADA4E4512252}"/>
          </ac:spMkLst>
        </pc:spChg>
        <pc:spChg chg="mod">
          <ac:chgData name="John Lonergan" userId="db8094ce4aaa691d" providerId="LiveId" clId="{1EB23C3B-B385-421B-9737-7AB86F89C701}" dt="2020-05-13T21:37:13.115" v="10858" actId="1036"/>
          <ac:spMkLst>
            <pc:docMk/>
            <pc:sldMk cId="550454349" sldId="268"/>
            <ac:spMk id="231" creationId="{2E44C763-B61B-4072-BE7C-5EAE7DC25A46}"/>
          </ac:spMkLst>
        </pc:spChg>
        <pc:spChg chg="del mod">
          <ac:chgData name="John Lonergan" userId="db8094ce4aaa691d" providerId="LiveId" clId="{1EB23C3B-B385-421B-9737-7AB86F89C701}" dt="2020-05-13T21:36:28.953" v="10428" actId="21"/>
          <ac:spMkLst>
            <pc:docMk/>
            <pc:sldMk cId="550454349" sldId="268"/>
            <ac:spMk id="232" creationId="{3C92AE77-FF58-45F6-8FB9-19BEAB92291A}"/>
          </ac:spMkLst>
        </pc:spChg>
        <pc:spChg chg="del mod">
          <ac:chgData name="John Lonergan" userId="db8094ce4aaa691d" providerId="LiveId" clId="{1EB23C3B-B385-421B-9737-7AB86F89C701}" dt="2020-05-13T21:31:14.029" v="10257" actId="21"/>
          <ac:spMkLst>
            <pc:docMk/>
            <pc:sldMk cId="550454349" sldId="268"/>
            <ac:spMk id="233" creationId="{F2D41067-558D-4281-AC80-FB3F805105E9}"/>
          </ac:spMkLst>
        </pc:spChg>
        <pc:spChg chg="mod ord">
          <ac:chgData name="John Lonergan" userId="db8094ce4aaa691d" providerId="LiveId" clId="{1EB23C3B-B385-421B-9737-7AB86F89C701}" dt="2020-05-13T21:49:44.078" v="11675" actId="1036"/>
          <ac:spMkLst>
            <pc:docMk/>
            <pc:sldMk cId="550454349" sldId="268"/>
            <ac:spMk id="236" creationId="{27FDE5DF-4CFD-4A99-B0DB-82DD6B25ABF1}"/>
          </ac:spMkLst>
        </pc:spChg>
        <pc:spChg chg="mod">
          <ac:chgData name="John Lonergan" userId="db8094ce4aaa691d" providerId="LiveId" clId="{1EB23C3B-B385-421B-9737-7AB86F89C701}" dt="2020-05-13T21:42:28.084" v="11293" actId="1076"/>
          <ac:spMkLst>
            <pc:docMk/>
            <pc:sldMk cId="550454349" sldId="268"/>
            <ac:spMk id="237" creationId="{87A96AE8-535A-4C25-AFAA-813FBEFD2C0E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239" creationId="{E2BA389C-82D1-41E9-8C20-C19862644FD2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240" creationId="{1B1DCA5D-2BFF-4523-874F-D3C20AF55270}"/>
          </ac:spMkLst>
        </pc:spChg>
        <pc:spChg chg="mod">
          <ac:chgData name="John Lonergan" userId="db8094ce4aaa691d" providerId="LiveId" clId="{1EB23C3B-B385-421B-9737-7AB86F89C701}" dt="2020-05-13T21:42:05.550" v="11290" actId="1038"/>
          <ac:spMkLst>
            <pc:docMk/>
            <pc:sldMk cId="550454349" sldId="268"/>
            <ac:spMk id="241" creationId="{0BC8E268-D05D-49F7-A3B3-C9F649178797}"/>
          </ac:spMkLst>
        </pc:spChg>
        <pc:spChg chg="mod">
          <ac:chgData name="John Lonergan" userId="db8094ce4aaa691d" providerId="LiveId" clId="{1EB23C3B-B385-421B-9737-7AB86F89C701}" dt="2020-05-13T21:35:42.374" v="10355" actId="164"/>
          <ac:spMkLst>
            <pc:docMk/>
            <pc:sldMk cId="550454349" sldId="268"/>
            <ac:spMk id="242" creationId="{5EB3DEB6-1265-4E3A-8805-3AF5D935B232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243" creationId="{F168A8BD-9F44-4B28-87E9-62764976D812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244" creationId="{064929AE-D691-448F-B0E9-36B5EEB230B7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245" creationId="{324490AB-54C2-41B7-B43D-E1AA32A2396F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246" creationId="{FB670E55-D3B5-44BC-8C05-FF8DADD70877}"/>
          </ac:spMkLst>
        </pc:spChg>
        <pc:spChg chg="mod topLvl">
          <ac:chgData name="John Lonergan" userId="db8094ce4aaa691d" providerId="LiveId" clId="{1EB23C3B-B385-421B-9737-7AB86F89C701}" dt="2020-05-13T21:34:01.275" v="10309" actId="1076"/>
          <ac:spMkLst>
            <pc:docMk/>
            <pc:sldMk cId="550454349" sldId="268"/>
            <ac:spMk id="247" creationId="{96E89E2B-DCAD-47B5-9F71-AFED174CF7B7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48" creationId="{63C9F6AA-BF37-4280-9CE7-132543C32A02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49" creationId="{A0D08B8D-954A-4025-8702-4B4AD1305918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50" creationId="{CEA1A258-0CE8-41E4-86C1-7D06F5540885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55" creationId="{6B7543FB-F47C-448C-860F-96135CFD215E}"/>
          </ac:spMkLst>
        </pc:spChg>
        <pc:spChg chg="mod">
          <ac:chgData name="John Lonergan" userId="db8094ce4aaa691d" providerId="LiveId" clId="{1EB23C3B-B385-421B-9737-7AB86F89C701}" dt="2020-05-13T21:39:20.729" v="11023" actId="1076"/>
          <ac:spMkLst>
            <pc:docMk/>
            <pc:sldMk cId="550454349" sldId="268"/>
            <ac:spMk id="256" creationId="{F596A8B8-D5ED-4004-980D-058D0FC057A3}"/>
          </ac:spMkLst>
        </pc:spChg>
        <pc:spChg chg="mod">
          <ac:chgData name="John Lonergan" userId="db8094ce4aaa691d" providerId="LiveId" clId="{1EB23C3B-B385-421B-9737-7AB86F89C701}" dt="2020-05-13T21:39:28.403" v="11025" actId="1076"/>
          <ac:spMkLst>
            <pc:docMk/>
            <pc:sldMk cId="550454349" sldId="268"/>
            <ac:spMk id="257" creationId="{89F19A5E-F2C6-4128-9C07-E11D25FD7B98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58" creationId="{B4DD8C08-8D25-4F36-B487-DCA46E06B7EF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65" creationId="{92ABDBDF-FEC4-44F1-A357-4540CBAEB12D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266" creationId="{079B2E6B-2443-43B6-A496-08054BE45778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67" creationId="{4490C21F-B87C-4AA0-A329-42F63E1626F9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68" creationId="{6DCA87D4-252E-4820-96E1-F3AD684FBC60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269" creationId="{084459A5-1FD2-4BC6-9670-C753344FAE4E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270" creationId="{9DACF784-B0AA-4578-8846-8C82EBF0C6AB}"/>
          </ac:spMkLst>
        </pc:spChg>
        <pc:spChg chg="mod topLvl">
          <ac:chgData name="John Lonergan" userId="db8094ce4aaa691d" providerId="LiveId" clId="{1EB23C3B-B385-421B-9737-7AB86F89C701}" dt="2020-05-13T21:38:22.329" v="10968" actId="1076"/>
          <ac:spMkLst>
            <pc:docMk/>
            <pc:sldMk cId="550454349" sldId="268"/>
            <ac:spMk id="271" creationId="{CDBFAA5D-88A7-4803-8831-B065EF7AC8A0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72" creationId="{9EB3CC25-5E3D-41F8-A883-57B1BD51E787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73" creationId="{D0BDD5DC-D63D-4146-AB73-354198B598E8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74" creationId="{14B922E7-3DFE-4BA7-989D-F0E1CDB02AAC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75" creationId="{D8BA6C92-4A1A-4015-A6AA-1FC323B88D95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76" creationId="{FF243628-BEE4-42F4-9E2A-D58374EFE96C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77" creationId="{D1468556-5E05-4468-ABAC-F60B67F86231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78" creationId="{53BDAEEE-24F1-444A-B9EE-6C43A9F0F09D}"/>
          </ac:spMkLst>
        </pc:spChg>
        <pc:spChg chg="mod">
          <ac:chgData name="John Lonergan" userId="db8094ce4aaa691d" providerId="LiveId" clId="{1EB23C3B-B385-421B-9737-7AB86F89C701}" dt="2020-05-13T21:33:11.525" v="10301" actId="164"/>
          <ac:spMkLst>
            <pc:docMk/>
            <pc:sldMk cId="550454349" sldId="268"/>
            <ac:spMk id="279" creationId="{C7DE3B2C-FEBE-4EF5-925E-F4B36B2DCC2A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81" creationId="{DD81BC24-EF1C-4564-A349-6F67C25C4377}"/>
          </ac:spMkLst>
        </pc:spChg>
        <pc:spChg chg="mod">
          <ac:chgData name="John Lonergan" userId="db8094ce4aaa691d" providerId="LiveId" clId="{1EB23C3B-B385-421B-9737-7AB86F89C701}" dt="2020-05-13T21:30:18.454" v="10248" actId="164"/>
          <ac:spMkLst>
            <pc:docMk/>
            <pc:sldMk cId="550454349" sldId="268"/>
            <ac:spMk id="282" creationId="{455BB8A3-1178-48C4-89CD-7F374397C944}"/>
          </ac:spMkLst>
        </pc:spChg>
        <pc:spChg chg="mod ord">
          <ac:chgData name="John Lonergan" userId="db8094ce4aaa691d" providerId="LiveId" clId="{1EB23C3B-B385-421B-9737-7AB86F89C701}" dt="2020-05-13T21:49:22.552" v="11665" actId="167"/>
          <ac:spMkLst>
            <pc:docMk/>
            <pc:sldMk cId="550454349" sldId="268"/>
            <ac:spMk id="283" creationId="{76B14163-B843-4967-92AF-66F3F2DC3389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84" creationId="{ADCAB800-6685-41AE-8A4B-782761D133B3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285" creationId="{85228BE0-EDCB-49BF-BE52-DAF2FBDFE6DC}"/>
          </ac:spMkLst>
        </pc:spChg>
        <pc:spChg chg="mod">
          <ac:chgData name="John Lonergan" userId="db8094ce4aaa691d" providerId="LiveId" clId="{1EB23C3B-B385-421B-9737-7AB86F89C701}" dt="2020-05-13T21:40:45.825" v="11191" actId="14100"/>
          <ac:spMkLst>
            <pc:docMk/>
            <pc:sldMk cId="550454349" sldId="268"/>
            <ac:spMk id="286" creationId="{E2710EC1-E287-4AD6-95B5-7B4EA2C07F02}"/>
          </ac:spMkLst>
        </pc:spChg>
        <pc:spChg chg="mod">
          <ac:chgData name="John Lonergan" userId="db8094ce4aaa691d" providerId="LiveId" clId="{1EB23C3B-B385-421B-9737-7AB86F89C701}" dt="2020-05-13T21:41:57.942" v="11266" actId="14100"/>
          <ac:spMkLst>
            <pc:docMk/>
            <pc:sldMk cId="550454349" sldId="268"/>
            <ac:spMk id="287" creationId="{227EAB0E-6D44-4F37-B32B-F1C4B6EC5A2A}"/>
          </ac:spMkLst>
        </pc:spChg>
        <pc:spChg chg="mod">
          <ac:chgData name="John Lonergan" userId="db8094ce4aaa691d" providerId="LiveId" clId="{1EB23C3B-B385-421B-9737-7AB86F89C701}" dt="2020-05-13T21:35:48.866" v="10358" actId="164"/>
          <ac:spMkLst>
            <pc:docMk/>
            <pc:sldMk cId="550454349" sldId="268"/>
            <ac:spMk id="289" creationId="{31ABE09E-5F1E-4108-8416-984EAAF0D81D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290" creationId="{2DADE6F9-DBA3-4287-8975-91A0A72CAEB6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00" creationId="{0D9045D1-4B84-4665-900F-E5B1AA8BFFFA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01" creationId="{A391AA02-A40F-44E9-AF9D-00BA6897F2C0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03" creationId="{B0F338AF-4805-40AD-8371-6BC1FB66AF1C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05" creationId="{F672AC5C-4583-4754-AB25-9214D0AE78D2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06" creationId="{C3E9E878-748B-4296-AAA0-E3A526FE6781}"/>
          </ac:spMkLst>
        </pc:spChg>
        <pc:spChg chg="mod">
          <ac:chgData name="John Lonergan" userId="db8094ce4aaa691d" providerId="LiveId" clId="{1EB23C3B-B385-421B-9737-7AB86F89C701}" dt="2020-05-13T21:35:42.374" v="10355" actId="164"/>
          <ac:spMkLst>
            <pc:docMk/>
            <pc:sldMk cId="550454349" sldId="268"/>
            <ac:spMk id="307" creationId="{9CD0C75B-A5C4-495D-AAD9-E55FA3BA887E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08" creationId="{EA1B6361-8C52-4EF2-9C35-4FE4498C6A27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10" creationId="{C3602306-716D-4F74-894E-FCC227E448ED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11" creationId="{79A18FFE-F5E2-4C8F-8858-DC3FD32CA2F8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12" creationId="{3C78E868-04D4-43A5-B96B-C2C9E794CC27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13" creationId="{8D118E03-DB2B-4557-90CB-D79FFF97EB8D}"/>
          </ac:spMkLst>
        </pc:spChg>
        <pc:spChg chg="mod">
          <ac:chgData name="John Lonergan" userId="db8094ce4aaa691d" providerId="LiveId" clId="{1EB23C3B-B385-421B-9737-7AB86F89C701}" dt="2020-05-13T21:35:33.538" v="10352" actId="164"/>
          <ac:spMkLst>
            <pc:docMk/>
            <pc:sldMk cId="550454349" sldId="268"/>
            <ac:spMk id="314" creationId="{66A5347E-2DB5-4006-8739-B5CE796E9C19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315" creationId="{B6F889DF-227E-472E-B63E-8274626856B6}"/>
          </ac:spMkLst>
        </pc:spChg>
        <pc:spChg chg="mod topLvl">
          <ac:chgData name="John Lonergan" userId="db8094ce4aaa691d" providerId="LiveId" clId="{1EB23C3B-B385-421B-9737-7AB86F89C701}" dt="2020-05-13T21:32:44.501" v="10267" actId="164"/>
          <ac:spMkLst>
            <pc:docMk/>
            <pc:sldMk cId="550454349" sldId="268"/>
            <ac:spMk id="316" creationId="{E1457E78-C99B-449E-AE09-FAC6B59886FD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17" creationId="{04EFAD24-2AA0-4EF5-BF32-A04693CCF0BE}"/>
          </ac:spMkLst>
        </pc:spChg>
        <pc:spChg chg="mod topLvl">
          <ac:chgData name="John Lonergan" userId="db8094ce4aaa691d" providerId="LiveId" clId="{1EB23C3B-B385-421B-9737-7AB86F89C701}" dt="2020-05-13T21:32:53.609" v="10269" actId="164"/>
          <ac:spMkLst>
            <pc:docMk/>
            <pc:sldMk cId="550454349" sldId="268"/>
            <ac:spMk id="318" creationId="{7B56701B-9736-4FCC-8ABC-6857EE767BB7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19" creationId="{AA6D67E5-A92E-4DE9-981E-613F87259CDA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20" creationId="{DEE580D2-8EA8-45CB-A4F3-8EDFDE6A4D65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21" creationId="{1ABBF510-0690-42C7-BA69-D8AE9C333154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51" creationId="{9A08B602-B4A3-4EC4-9919-EC0B736D48FD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58" creationId="{FEDB6EFD-9102-48C3-88DE-A476E27F4C6F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59" creationId="{DEDE1DDD-4992-4F1F-B441-8E386018302E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60" creationId="{917C68E0-EF17-433E-ADBE-A46CC32AFFB3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61" creationId="{C9F55324-1A9F-4B99-B89A-DC8EF3A9204D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66" creationId="{371AA529-8EE2-451F-98D4-9C786AC79F71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67" creationId="{8471F1A2-26B7-4664-834C-3D7764E6168D}"/>
          </ac:spMkLst>
        </pc:spChg>
        <pc:spChg chg="add mod">
          <ac:chgData name="John Lonergan" userId="db8094ce4aaa691d" providerId="LiveId" clId="{1EB23C3B-B385-421B-9737-7AB86F89C701}" dt="2020-05-13T21:30:16.646" v="10247"/>
          <ac:spMkLst>
            <pc:docMk/>
            <pc:sldMk cId="550454349" sldId="268"/>
            <ac:spMk id="368" creationId="{E404F1B7-B08C-4A9D-8B0F-D74566683320}"/>
          </ac:spMkLst>
        </pc:spChg>
        <pc:spChg chg="add mod">
          <ac:chgData name="John Lonergan" userId="db8094ce4aaa691d" providerId="LiveId" clId="{1EB23C3B-B385-421B-9737-7AB86F89C701}" dt="2020-05-13T21:31:26.286" v="10260" actId="164"/>
          <ac:spMkLst>
            <pc:docMk/>
            <pc:sldMk cId="550454349" sldId="268"/>
            <ac:spMk id="369" creationId="{CCC2CD2A-F599-4675-A25E-DEADB4726036}"/>
          </ac:spMkLst>
        </pc:spChg>
        <pc:spChg chg="add mod">
          <ac:chgData name="John Lonergan" userId="db8094ce4aaa691d" providerId="LiveId" clId="{1EB23C3B-B385-421B-9737-7AB86F89C701}" dt="2020-05-13T21:33:55.809" v="10307" actId="164"/>
          <ac:spMkLst>
            <pc:docMk/>
            <pc:sldMk cId="550454349" sldId="268"/>
            <ac:spMk id="370" creationId="{A53B1CA0-EA76-47CB-AE57-3BAB53848587}"/>
          </ac:spMkLst>
        </pc:spChg>
        <pc:spChg chg="add mod">
          <ac:chgData name="John Lonergan" userId="db8094ce4aaa691d" providerId="LiveId" clId="{1EB23C3B-B385-421B-9737-7AB86F89C701}" dt="2020-05-13T21:37:31.681" v="10910" actId="1038"/>
          <ac:spMkLst>
            <pc:docMk/>
            <pc:sldMk cId="550454349" sldId="268"/>
            <ac:spMk id="371" creationId="{D7EF589F-7DC3-4457-8E18-CAE47AC02A73}"/>
          </ac:spMkLst>
        </pc:spChg>
        <pc:spChg chg="mod">
          <ac:chgData name="John Lonergan" userId="db8094ce4aaa691d" providerId="LiveId" clId="{1EB23C3B-B385-421B-9737-7AB86F89C701}" dt="2020-05-13T21:50:17.527" v="11681" actId="1076"/>
          <ac:spMkLst>
            <pc:docMk/>
            <pc:sldMk cId="550454349" sldId="268"/>
            <ac:spMk id="375" creationId="{9C4474B7-B3FB-4D59-8DAD-684BADEBDAEB}"/>
          </ac:spMkLst>
        </pc:spChg>
        <pc:spChg chg="add del">
          <ac:chgData name="John Lonergan" userId="db8094ce4aaa691d" providerId="LiveId" clId="{1EB23C3B-B385-421B-9737-7AB86F89C701}" dt="2020-05-13T21:50:34.769" v="11683"/>
          <ac:spMkLst>
            <pc:docMk/>
            <pc:sldMk cId="550454349" sldId="268"/>
            <ac:spMk id="376" creationId="{864A40F9-7264-4C4C-999C-79F78CC65962}"/>
          </ac:spMkLst>
        </pc:spChg>
        <pc:spChg chg="add del">
          <ac:chgData name="John Lonergan" userId="db8094ce4aaa691d" providerId="LiveId" clId="{1EB23C3B-B385-421B-9737-7AB86F89C701}" dt="2020-05-13T21:50:34.769" v="11683"/>
          <ac:spMkLst>
            <pc:docMk/>
            <pc:sldMk cId="550454349" sldId="268"/>
            <ac:spMk id="377" creationId="{95EE825E-25F8-4B8B-8573-2218EAFCC6C3}"/>
          </ac:spMkLst>
        </pc:spChg>
        <pc:spChg chg="add del mod">
          <ac:chgData name="John Lonergan" userId="db8094ce4aaa691d" providerId="LiveId" clId="{1EB23C3B-B385-421B-9737-7AB86F89C701}" dt="2020-05-13T21:51:30.825" v="11741"/>
          <ac:spMkLst>
            <pc:docMk/>
            <pc:sldMk cId="550454349" sldId="268"/>
            <ac:spMk id="378" creationId="{789FCA20-E752-43E1-92C3-2D1266D622D5}"/>
          </ac:spMkLst>
        </pc:spChg>
        <pc:grpChg chg="mod ord">
          <ac:chgData name="John Lonergan" userId="db8094ce4aaa691d" providerId="LiveId" clId="{1EB23C3B-B385-421B-9737-7AB86F89C701}" dt="2020-05-13T21:49:30.861" v="11666" actId="166"/>
          <ac:grpSpMkLst>
            <pc:docMk/>
            <pc:sldMk cId="550454349" sldId="268"/>
            <ac:grpSpMk id="3" creationId="{6BEC1FC2-2E2B-4D2B-ACC9-961AC54D1E88}"/>
          </ac:grpSpMkLst>
        </pc:grpChg>
        <pc:grpChg chg="add mod">
          <ac:chgData name="John Lonergan" userId="db8094ce4aaa691d" providerId="LiveId" clId="{1EB23C3B-B385-421B-9737-7AB86F89C701}" dt="2020-05-13T21:37:03.557" v="10810" actId="1076"/>
          <ac:grpSpMkLst>
            <pc:docMk/>
            <pc:sldMk cId="550454349" sldId="268"/>
            <ac:grpSpMk id="13" creationId="{1B2F7FFA-F509-4CBB-BEAC-4C62C467E104}"/>
          </ac:grpSpMkLst>
        </pc:grpChg>
        <pc:grpChg chg="add del mod">
          <ac:chgData name="John Lonergan" userId="db8094ce4aaa691d" providerId="LiveId" clId="{1EB23C3B-B385-421B-9737-7AB86F89C701}" dt="2020-05-13T21:32:34.160" v="10266" actId="165"/>
          <ac:grpSpMkLst>
            <pc:docMk/>
            <pc:sldMk cId="550454349" sldId="268"/>
            <ac:grpSpMk id="14" creationId="{8E916FD3-834C-467A-9AEA-136FB33FC74E}"/>
          </ac:grpSpMkLst>
        </pc:grpChg>
        <pc:grpChg chg="add mod">
          <ac:chgData name="John Lonergan" userId="db8094ce4aaa691d" providerId="LiveId" clId="{1EB23C3B-B385-421B-9737-7AB86F89C701}" dt="2020-05-13T21:36:11.741" v="10361" actId="14100"/>
          <ac:grpSpMkLst>
            <pc:docMk/>
            <pc:sldMk cId="550454349" sldId="268"/>
            <ac:grpSpMk id="15" creationId="{5A24DE49-4FD2-4EC4-931F-868DF1402EFD}"/>
          </ac:grpSpMkLst>
        </pc:grpChg>
        <pc:grpChg chg="add mod">
          <ac:chgData name="John Lonergan" userId="db8094ce4aaa691d" providerId="LiveId" clId="{1EB23C3B-B385-421B-9737-7AB86F89C701}" dt="2020-05-13T21:34:14.043" v="10310" actId="1076"/>
          <ac:grpSpMkLst>
            <pc:docMk/>
            <pc:sldMk cId="550454349" sldId="268"/>
            <ac:grpSpMk id="16" creationId="{8CF53F89-18EC-493F-8DAB-8B76E3033C38}"/>
          </ac:grpSpMkLst>
        </pc:grpChg>
        <pc:grpChg chg="add mod">
          <ac:chgData name="John Lonergan" userId="db8094ce4aaa691d" providerId="LiveId" clId="{1EB23C3B-B385-421B-9737-7AB86F89C701}" dt="2020-05-13T21:33:55.809" v="10307" actId="164"/>
          <ac:grpSpMkLst>
            <pc:docMk/>
            <pc:sldMk cId="550454349" sldId="268"/>
            <ac:grpSpMk id="17" creationId="{2FA82C41-9E3F-49E5-9C6F-D224F91755CD}"/>
          </ac:grpSpMkLst>
        </pc:grpChg>
        <pc:grpChg chg="add mod">
          <ac:chgData name="John Lonergan" userId="db8094ce4aaa691d" providerId="LiveId" clId="{1EB23C3B-B385-421B-9737-7AB86F89C701}" dt="2020-05-13T21:38:37.818" v="11017" actId="1038"/>
          <ac:grpSpMkLst>
            <pc:docMk/>
            <pc:sldMk cId="550454349" sldId="268"/>
            <ac:grpSpMk id="22" creationId="{A49C32D7-154D-4248-9A92-46C6D679F7AB}"/>
          </ac:grpSpMkLst>
        </pc:grpChg>
        <pc:grpChg chg="add mod">
          <ac:chgData name="John Lonergan" userId="db8094ce4aaa691d" providerId="LiveId" clId="{1EB23C3B-B385-421B-9737-7AB86F89C701}" dt="2020-05-13T21:33:55.809" v="10307" actId="164"/>
          <ac:grpSpMkLst>
            <pc:docMk/>
            <pc:sldMk cId="550454349" sldId="268"/>
            <ac:grpSpMk id="23" creationId="{E38C6331-6D96-4593-9EDA-41ED3A5CFED9}"/>
          </ac:grpSpMkLst>
        </pc:grpChg>
        <pc:grpChg chg="add mod">
          <ac:chgData name="John Lonergan" userId="db8094ce4aaa691d" providerId="LiveId" clId="{1EB23C3B-B385-421B-9737-7AB86F89C701}" dt="2020-05-13T21:35:42.374" v="10355" actId="164"/>
          <ac:grpSpMkLst>
            <pc:docMk/>
            <pc:sldMk cId="550454349" sldId="268"/>
            <ac:grpSpMk id="31" creationId="{7F3C7E3B-7A41-4F79-9154-439BBEAFE085}"/>
          </ac:grpSpMkLst>
        </pc:grpChg>
        <pc:grpChg chg="add mod">
          <ac:chgData name="John Lonergan" userId="db8094ce4aaa691d" providerId="LiveId" clId="{1EB23C3B-B385-421B-9737-7AB86F89C701}" dt="2020-05-13T21:35:48.866" v="10358" actId="164"/>
          <ac:grpSpMkLst>
            <pc:docMk/>
            <pc:sldMk cId="550454349" sldId="268"/>
            <ac:grpSpMk id="32" creationId="{0BD81C4B-2A54-4F39-B8E5-A76ED86832C8}"/>
          </ac:grpSpMkLst>
        </pc:grpChg>
        <pc:grpChg chg="add mod">
          <ac:chgData name="John Lonergan" userId="db8094ce4aaa691d" providerId="LiveId" clId="{1EB23C3B-B385-421B-9737-7AB86F89C701}" dt="2020-05-13T21:39:09.343" v="11021" actId="1076"/>
          <ac:grpSpMkLst>
            <pc:docMk/>
            <pc:sldMk cId="550454349" sldId="268"/>
            <ac:grpSpMk id="34" creationId="{710C0B2E-34FA-4470-81F7-851FD7882C5B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91" creationId="{32C5B921-27A9-47B1-A79A-E5B3AABF31D5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97" creationId="{A6275E5D-6EA1-4967-AAAF-C2297AD138C6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102" creationId="{61FC17E2-CC63-4DC1-B5C8-C97E802B5780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106" creationId="{6A4FB913-61EC-4C04-86C0-EBBF45569534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113" creationId="{46D81ADB-C8A1-4915-A68C-0F8D25A23DF3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116" creationId="{49CE80C5-6DA7-47C8-825C-1A29FF115DD7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119" creationId="{695D8937-CA3E-411C-A8D4-39905F3646CB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122" creationId="{796556F4-A218-4B8E-9C72-07AA14AF2F68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129" creationId="{5DB34CD8-71CB-438B-8CCE-E52D9C69DF5D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140" creationId="{658DE009-E2B1-4DA9-94A0-ECC88B71C668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143" creationId="{97BF9DC7-16E2-46FB-8F58-89F6692681B0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147" creationId="{9637CD17-5B1A-4F11-B06D-F185F2FBD38F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151" creationId="{5757F1E2-ADD4-4EF3-B20B-452982185C88}"/>
          </ac:grpSpMkLst>
        </pc:grpChg>
        <pc:grpChg chg="mod topLvl">
          <ac:chgData name="John Lonergan" userId="db8094ce4aaa691d" providerId="LiveId" clId="{1EB23C3B-B385-421B-9737-7AB86F89C701}" dt="2020-05-13T21:32:53.609" v="10269" actId="164"/>
          <ac:grpSpMkLst>
            <pc:docMk/>
            <pc:sldMk cId="550454349" sldId="268"/>
            <ac:grpSpMk id="169" creationId="{59A904F4-FBE5-43EB-8DFD-67E0BB7B2F1E}"/>
          </ac:grpSpMkLst>
        </pc:grpChg>
        <pc:grpChg chg="mod topLvl">
          <ac:chgData name="John Lonergan" userId="db8094ce4aaa691d" providerId="LiveId" clId="{1EB23C3B-B385-421B-9737-7AB86F89C701}" dt="2020-05-13T21:32:44.501" v="10267" actId="164"/>
          <ac:grpSpMkLst>
            <pc:docMk/>
            <pc:sldMk cId="550454349" sldId="268"/>
            <ac:grpSpMk id="183" creationId="{5D976FEB-5DF2-48C7-B16A-73CD56610995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217" creationId="{5F361AB4-48ED-4001-9807-0F2D85C220DE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220" creationId="{F94B8463-FE73-40C9-9C16-E77D901815EC}"/>
          </ac:grpSpMkLst>
        </pc:grpChg>
        <pc:grpChg chg="mod">
          <ac:chgData name="John Lonergan" userId="db8094ce4aaa691d" providerId="LiveId" clId="{1EB23C3B-B385-421B-9737-7AB86F89C701}" dt="2020-05-13T21:33:11.525" v="10301" actId="164"/>
          <ac:grpSpMkLst>
            <pc:docMk/>
            <pc:sldMk cId="550454349" sldId="268"/>
            <ac:grpSpMk id="223" creationId="{D1775A20-6266-49F6-A6ED-AC6CE7DDE3F1}"/>
          </ac:grpSpMkLst>
        </pc:grpChg>
        <pc:grpChg chg="mod">
          <ac:chgData name="John Lonergan" userId="db8094ce4aaa691d" providerId="LiveId" clId="{1EB23C3B-B385-421B-9737-7AB86F89C701}" dt="2020-05-13T21:30:18.454" v="10248" actId="164"/>
          <ac:grpSpMkLst>
            <pc:docMk/>
            <pc:sldMk cId="550454349" sldId="268"/>
            <ac:grpSpMk id="251" creationId="{23EEBCF8-DACF-4E35-901F-AEB2B09158B5}"/>
          </ac:grpSpMkLst>
        </pc:grpChg>
        <pc:grpChg chg="mod topLvl">
          <ac:chgData name="John Lonergan" userId="db8094ce4aaa691d" providerId="LiveId" clId="{1EB23C3B-B385-421B-9737-7AB86F89C701}" dt="2020-05-13T21:32:53.609" v="10269" actId="164"/>
          <ac:grpSpMkLst>
            <pc:docMk/>
            <pc:sldMk cId="550454349" sldId="268"/>
            <ac:grpSpMk id="259" creationId="{9FDBD168-129A-4DF3-A204-826C241F7E76}"/>
          </ac:grpSpMkLst>
        </pc:grpChg>
        <pc:grpChg chg="mod topLvl">
          <ac:chgData name="John Lonergan" userId="db8094ce4aaa691d" providerId="LiveId" clId="{1EB23C3B-B385-421B-9737-7AB86F89C701}" dt="2020-05-13T21:32:44.501" v="10267" actId="164"/>
          <ac:grpSpMkLst>
            <pc:docMk/>
            <pc:sldMk cId="550454349" sldId="268"/>
            <ac:grpSpMk id="262" creationId="{807DE092-7BE3-429C-A362-F6ABB1488E7A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288" creationId="{F0F6A5FF-2367-4575-B071-2A8BF87B7A26}"/>
          </ac:grpSpMkLst>
        </pc:grpChg>
        <pc:grpChg chg="mod">
          <ac:chgData name="John Lonergan" userId="db8094ce4aaa691d" providerId="LiveId" clId="{1EB23C3B-B385-421B-9737-7AB86F89C701}" dt="2020-05-13T21:35:33.538" v="10352" actId="164"/>
          <ac:grpSpMkLst>
            <pc:docMk/>
            <pc:sldMk cId="550454349" sldId="268"/>
            <ac:grpSpMk id="291" creationId="{0B06F03C-0A82-4374-9002-95C54ADC43E7}"/>
          </ac:grpSpMkLst>
        </pc:grpChg>
        <pc:grpChg chg="mod">
          <ac:chgData name="John Lonergan" userId="db8094ce4aaa691d" providerId="LiveId" clId="{1EB23C3B-B385-421B-9737-7AB86F89C701}" dt="2020-05-13T21:35:33.538" v="10352" actId="164"/>
          <ac:grpSpMkLst>
            <pc:docMk/>
            <pc:sldMk cId="550454349" sldId="268"/>
            <ac:grpSpMk id="294" creationId="{ACE2C5AE-63B5-4749-94E1-5EADB29E4D07}"/>
          </ac:grpSpMkLst>
        </pc:grpChg>
        <pc:grpChg chg="mod">
          <ac:chgData name="John Lonergan" userId="db8094ce4aaa691d" providerId="LiveId" clId="{1EB23C3B-B385-421B-9737-7AB86F89C701}" dt="2020-05-13T21:35:33.538" v="10352" actId="164"/>
          <ac:grpSpMkLst>
            <pc:docMk/>
            <pc:sldMk cId="550454349" sldId="268"/>
            <ac:grpSpMk id="297" creationId="{ADD75E5D-91CA-4AD8-8091-A0A01C4CEC90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22" creationId="{C371383F-FDF8-4E19-B5C6-3BF8ED2F8D74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27" creationId="{79AC8BE6-EDCA-4BE1-B921-EB1967AD1CC8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39" creationId="{C7D9E7D3-CEE9-4664-A628-1D869B21E913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48" creationId="{4B45D497-D9BF-4AEA-94F0-9CAEC17AC6AA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52" creationId="{0DFE9A14-5DAD-4DE3-9655-D017F47487AB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55" creationId="{5B73CEEF-C417-4828-AAFC-C1EB38C4B52F}"/>
          </ac:grpSpMkLst>
        </pc:grpChg>
        <pc:grpChg chg="add mod">
          <ac:chgData name="John Lonergan" userId="db8094ce4aaa691d" providerId="LiveId" clId="{1EB23C3B-B385-421B-9737-7AB86F89C701}" dt="2020-05-13T21:30:16.646" v="10247"/>
          <ac:grpSpMkLst>
            <pc:docMk/>
            <pc:sldMk cId="550454349" sldId="268"/>
            <ac:grpSpMk id="362" creationId="{5618A947-2404-465B-8758-9444DD14B626}"/>
          </ac:grpSpMkLst>
        </pc:grpChg>
        <pc:grpChg chg="add mod">
          <ac:chgData name="John Lonergan" userId="db8094ce4aaa691d" providerId="LiveId" clId="{1EB23C3B-B385-421B-9737-7AB86F89C701}" dt="2020-05-13T21:50:13.568" v="11680" actId="14100"/>
          <ac:grpSpMkLst>
            <pc:docMk/>
            <pc:sldMk cId="550454349" sldId="268"/>
            <ac:grpSpMk id="372" creationId="{85E17171-17D8-4691-A593-15B4C4961AED}"/>
          </ac:grpSpMkLst>
        </pc:grpChg>
      </pc:sldChg>
      <pc:sldChg chg="add del">
        <pc:chgData name="John Lonergan" userId="db8094ce4aaa691d" providerId="LiveId" clId="{1EB23C3B-B385-421B-9737-7AB86F89C701}" dt="2020-05-10T21:14:36.114" v="9806" actId="47"/>
        <pc:sldMkLst>
          <pc:docMk/>
          <pc:sldMk cId="1288672024" sldId="268"/>
        </pc:sldMkLst>
      </pc:sldChg>
      <pc:sldChg chg="addSp delSp modSp add mod">
        <pc:chgData name="John Lonergan" userId="db8094ce4aaa691d" providerId="LiveId" clId="{1EB23C3B-B385-421B-9737-7AB86F89C701}" dt="2020-05-13T23:28:39.604" v="14620" actId="478"/>
        <pc:sldMkLst>
          <pc:docMk/>
          <pc:sldMk cId="2797206240" sldId="269"/>
        </pc:sldMkLst>
        <pc:spChg chg="del">
          <ac:chgData name="John Lonergan" userId="db8094ce4aaa691d" providerId="LiveId" clId="{1EB23C3B-B385-421B-9737-7AB86F89C701}" dt="2020-05-13T23:28:20.459" v="14618" actId="478"/>
          <ac:spMkLst>
            <pc:docMk/>
            <pc:sldMk cId="2797206240" sldId="269"/>
            <ac:spMk id="2" creationId="{E7452F25-F6FE-4910-8C4A-A95016E1CB54}"/>
          </ac:spMkLst>
        </pc:spChg>
        <pc:spChg chg="del">
          <ac:chgData name="John Lonergan" userId="db8094ce4aaa691d" providerId="LiveId" clId="{1EB23C3B-B385-421B-9737-7AB86F89C701}" dt="2020-05-13T23:26:18.854" v="14607" actId="478"/>
          <ac:spMkLst>
            <pc:docMk/>
            <pc:sldMk cId="2797206240" sldId="269"/>
            <ac:spMk id="15" creationId="{5FDC7DA1-23E1-4349-A33C-EC52CB8C880E}"/>
          </ac:spMkLst>
        </pc:spChg>
        <pc:spChg chg="del topLvl">
          <ac:chgData name="John Lonergan" userId="db8094ce4aaa691d" providerId="LiveId" clId="{1EB23C3B-B385-421B-9737-7AB86F89C701}" dt="2020-05-13T23:25:41.599" v="14590" actId="478"/>
          <ac:spMkLst>
            <pc:docMk/>
            <pc:sldMk cId="2797206240" sldId="269"/>
            <ac:spMk id="123" creationId="{6BC2D513-3412-4778-AC88-470FD6F8EA5A}"/>
          </ac:spMkLst>
        </pc:spChg>
        <pc:spChg chg="del topLvl">
          <ac:chgData name="John Lonergan" userId="db8094ce4aaa691d" providerId="LiveId" clId="{1EB23C3B-B385-421B-9737-7AB86F89C701}" dt="2020-05-13T23:25:39.412" v="14588" actId="478"/>
          <ac:spMkLst>
            <pc:docMk/>
            <pc:sldMk cId="2797206240" sldId="269"/>
            <ac:spMk id="124" creationId="{5D552A48-4211-47BD-932B-16BD3B138E8E}"/>
          </ac:spMkLst>
        </pc:spChg>
        <pc:spChg chg="del">
          <ac:chgData name="John Lonergan" userId="db8094ce4aaa691d" providerId="LiveId" clId="{1EB23C3B-B385-421B-9737-7AB86F89C701}" dt="2020-05-13T23:24:36.766" v="14575" actId="478"/>
          <ac:spMkLst>
            <pc:docMk/>
            <pc:sldMk cId="2797206240" sldId="269"/>
            <ac:spMk id="152" creationId="{1B8E130C-E755-440F-9756-BE86ED459B1A}"/>
          </ac:spMkLst>
        </pc:spChg>
        <pc:spChg chg="del">
          <ac:chgData name="John Lonergan" userId="db8094ce4aaa691d" providerId="LiveId" clId="{1EB23C3B-B385-421B-9737-7AB86F89C701}" dt="2020-05-13T23:24:36.766" v="14575" actId="478"/>
          <ac:spMkLst>
            <pc:docMk/>
            <pc:sldMk cId="2797206240" sldId="269"/>
            <ac:spMk id="153" creationId="{633CBEA9-5394-41B5-B871-30705951F1DC}"/>
          </ac:spMkLst>
        </pc:spChg>
        <pc:spChg chg="del">
          <ac:chgData name="John Lonergan" userId="db8094ce4aaa691d" providerId="LiveId" clId="{1EB23C3B-B385-421B-9737-7AB86F89C701}" dt="2020-05-13T23:24:36.766" v="14575" actId="478"/>
          <ac:spMkLst>
            <pc:docMk/>
            <pc:sldMk cId="2797206240" sldId="269"/>
            <ac:spMk id="154" creationId="{57219FB8-13A4-4E15-B7B6-B4D63DC32BBA}"/>
          </ac:spMkLst>
        </pc:spChg>
        <pc:spChg chg="del">
          <ac:chgData name="John Lonergan" userId="db8094ce4aaa691d" providerId="LiveId" clId="{1EB23C3B-B385-421B-9737-7AB86F89C701}" dt="2020-05-13T23:24:36.766" v="14575" actId="478"/>
          <ac:spMkLst>
            <pc:docMk/>
            <pc:sldMk cId="2797206240" sldId="269"/>
            <ac:spMk id="155" creationId="{3487D8AF-055B-4FF8-8BB3-051B4E778B1E}"/>
          </ac:spMkLst>
        </pc:spChg>
        <pc:spChg chg="del">
          <ac:chgData name="John Lonergan" userId="db8094ce4aaa691d" providerId="LiveId" clId="{1EB23C3B-B385-421B-9737-7AB86F89C701}" dt="2020-05-13T23:25:35.527" v="14586" actId="478"/>
          <ac:spMkLst>
            <pc:docMk/>
            <pc:sldMk cId="2797206240" sldId="269"/>
            <ac:spMk id="156" creationId="{D48E5888-1C19-4D69-8D33-683447340B6B}"/>
          </ac:spMkLst>
        </pc:spChg>
        <pc:spChg chg="del">
          <ac:chgData name="John Lonergan" userId="db8094ce4aaa691d" providerId="LiveId" clId="{1EB23C3B-B385-421B-9737-7AB86F89C701}" dt="2020-05-13T23:25:36.990" v="14587" actId="478"/>
          <ac:spMkLst>
            <pc:docMk/>
            <pc:sldMk cId="2797206240" sldId="269"/>
            <ac:spMk id="157" creationId="{E88DDB59-7F11-4BD4-853E-1EF1B3F7C3A0}"/>
          </ac:spMkLst>
        </pc:spChg>
        <pc:spChg chg="mod">
          <ac:chgData name="John Lonergan" userId="db8094ce4aaa691d" providerId="LiveId" clId="{1EB23C3B-B385-421B-9737-7AB86F89C701}" dt="2020-05-13T23:25:52.660" v="14601" actId="1037"/>
          <ac:spMkLst>
            <pc:docMk/>
            <pc:sldMk cId="2797206240" sldId="269"/>
            <ac:spMk id="226" creationId="{3E85448D-8166-4B35-A0DB-D3DE56DFA0E6}"/>
          </ac:spMkLst>
        </pc:spChg>
        <pc:spChg chg="mod">
          <ac:chgData name="John Lonergan" userId="db8094ce4aaa691d" providerId="LiveId" clId="{1EB23C3B-B385-421B-9737-7AB86F89C701}" dt="2020-05-13T23:25:52.660" v="14601" actId="1037"/>
          <ac:spMkLst>
            <pc:docMk/>
            <pc:sldMk cId="2797206240" sldId="269"/>
            <ac:spMk id="227" creationId="{DE5561B4-7D99-47C5-835E-B1F3BCC762C5}"/>
          </ac:spMkLst>
        </pc:spChg>
        <pc:spChg chg="del">
          <ac:chgData name="John Lonergan" userId="db8094ce4aaa691d" providerId="LiveId" clId="{1EB23C3B-B385-421B-9737-7AB86F89C701}" dt="2020-05-13T23:26:34.645" v="14613" actId="478"/>
          <ac:spMkLst>
            <pc:docMk/>
            <pc:sldMk cId="2797206240" sldId="269"/>
            <ac:spMk id="228" creationId="{87E58D67-0F9E-433B-B5DD-67DE75427BA9}"/>
          </ac:spMkLst>
        </pc:spChg>
        <pc:spChg chg="del">
          <ac:chgData name="John Lonergan" userId="db8094ce4aaa691d" providerId="LiveId" clId="{1EB23C3B-B385-421B-9737-7AB86F89C701}" dt="2020-05-13T23:26:30.536" v="14612" actId="478"/>
          <ac:spMkLst>
            <pc:docMk/>
            <pc:sldMk cId="2797206240" sldId="269"/>
            <ac:spMk id="229" creationId="{DB3D9B9E-02FA-4398-BF25-74E50A8BFDE2}"/>
          </ac:spMkLst>
        </pc:spChg>
        <pc:spChg chg="del">
          <ac:chgData name="John Lonergan" userId="db8094ce4aaa691d" providerId="LiveId" clId="{1EB23C3B-B385-421B-9737-7AB86F89C701}" dt="2020-05-13T23:26:28.567" v="14611" actId="478"/>
          <ac:spMkLst>
            <pc:docMk/>
            <pc:sldMk cId="2797206240" sldId="269"/>
            <ac:spMk id="230" creationId="{FF10B9DF-ACEE-4E74-AEFA-ADA4E4512252}"/>
          </ac:spMkLst>
        </pc:spChg>
        <pc:spChg chg="mod">
          <ac:chgData name="John Lonergan" userId="db8094ce4aaa691d" providerId="LiveId" clId="{1EB23C3B-B385-421B-9737-7AB86F89C701}" dt="2020-05-13T23:28:24.803" v="14619" actId="1076"/>
          <ac:spMkLst>
            <pc:docMk/>
            <pc:sldMk cId="2797206240" sldId="269"/>
            <ac:spMk id="238" creationId="{0929FE43-0BDB-49E2-B5ED-0F89FB137344}"/>
          </ac:spMkLst>
        </pc:spChg>
        <pc:spChg chg="del">
          <ac:chgData name="John Lonergan" userId="db8094ce4aaa691d" providerId="LiveId" clId="{1EB23C3B-B385-421B-9737-7AB86F89C701}" dt="2020-05-13T23:28:39.604" v="14620" actId="478"/>
          <ac:spMkLst>
            <pc:docMk/>
            <pc:sldMk cId="2797206240" sldId="269"/>
            <ac:spMk id="256" creationId="{F596A8B8-D5ED-4004-980D-058D0FC057A3}"/>
          </ac:spMkLst>
        </pc:spChg>
        <pc:spChg chg="del">
          <ac:chgData name="John Lonergan" userId="db8094ce4aaa691d" providerId="LiveId" clId="{1EB23C3B-B385-421B-9737-7AB86F89C701}" dt="2020-05-13T23:26:45.936" v="14616" actId="478"/>
          <ac:spMkLst>
            <pc:docMk/>
            <pc:sldMk cId="2797206240" sldId="269"/>
            <ac:spMk id="257" creationId="{89F19A5E-F2C6-4128-9C07-E11D25FD7B98}"/>
          </ac:spMkLst>
        </pc:spChg>
        <pc:spChg chg="del">
          <ac:chgData name="John Lonergan" userId="db8094ce4aaa691d" providerId="LiveId" clId="{1EB23C3B-B385-421B-9737-7AB86F89C701}" dt="2020-05-13T23:26:20.732" v="14608" actId="478"/>
          <ac:spMkLst>
            <pc:docMk/>
            <pc:sldMk cId="2797206240" sldId="269"/>
            <ac:spMk id="258" creationId="{68E31E25-0936-4986-8E2D-D6B3F4D8B97E}"/>
          </ac:spMkLst>
        </pc:spChg>
        <pc:spChg chg="del">
          <ac:chgData name="John Lonergan" userId="db8094ce4aaa691d" providerId="LiveId" clId="{1EB23C3B-B385-421B-9737-7AB86F89C701}" dt="2020-05-13T23:26:48.510" v="14617" actId="478"/>
          <ac:spMkLst>
            <pc:docMk/>
            <pc:sldMk cId="2797206240" sldId="269"/>
            <ac:spMk id="267" creationId="{6DBA4673-F866-4383-ACF6-5106B39E83A0}"/>
          </ac:spMkLst>
        </pc:spChg>
        <pc:spChg chg="del">
          <ac:chgData name="John Lonergan" userId="db8094ce4aaa691d" providerId="LiveId" clId="{1EB23C3B-B385-421B-9737-7AB86F89C701}" dt="2020-05-13T23:26:22.725" v="14609" actId="478"/>
          <ac:spMkLst>
            <pc:docMk/>
            <pc:sldMk cId="2797206240" sldId="269"/>
            <ac:spMk id="268" creationId="{6FA92294-ACD0-46C6-A742-A0F901D64970}"/>
          </ac:spMkLst>
        </pc:spChg>
        <pc:spChg chg="del">
          <ac:chgData name="John Lonergan" userId="db8094ce4aaa691d" providerId="LiveId" clId="{1EB23C3B-B385-421B-9737-7AB86F89C701}" dt="2020-05-13T23:26:38.558" v="14614" actId="478"/>
          <ac:spMkLst>
            <pc:docMk/>
            <pc:sldMk cId="2797206240" sldId="269"/>
            <ac:spMk id="270" creationId="{9DACF784-B0AA-4578-8846-8C82EBF0C6AB}"/>
          </ac:spMkLst>
        </pc:spChg>
        <pc:spChg chg="del">
          <ac:chgData name="John Lonergan" userId="db8094ce4aaa691d" providerId="LiveId" clId="{1EB23C3B-B385-421B-9737-7AB86F89C701}" dt="2020-05-13T23:26:25.918" v="14610" actId="478"/>
          <ac:spMkLst>
            <pc:docMk/>
            <pc:sldMk cId="2797206240" sldId="269"/>
            <ac:spMk id="271" creationId="{CDBFAA5D-88A7-4803-8831-B065EF7AC8A0}"/>
          </ac:spMkLst>
        </pc:spChg>
        <pc:spChg chg="mod">
          <ac:chgData name="John Lonergan" userId="db8094ce4aaa691d" providerId="LiveId" clId="{1EB23C3B-B385-421B-9737-7AB86F89C701}" dt="2020-05-13T23:25:07.989" v="14582" actId="164"/>
          <ac:spMkLst>
            <pc:docMk/>
            <pc:sldMk cId="2797206240" sldId="269"/>
            <ac:spMk id="272" creationId="{9EB3CC25-5E3D-41F8-A883-57B1BD51E787}"/>
          </ac:spMkLst>
        </pc:spChg>
        <pc:spChg chg="mod">
          <ac:chgData name="John Lonergan" userId="db8094ce4aaa691d" providerId="LiveId" clId="{1EB23C3B-B385-421B-9737-7AB86F89C701}" dt="2020-05-13T23:25:07.989" v="14582" actId="164"/>
          <ac:spMkLst>
            <pc:docMk/>
            <pc:sldMk cId="2797206240" sldId="269"/>
            <ac:spMk id="273" creationId="{D0BDD5DC-D63D-4146-AB73-354198B598E8}"/>
          </ac:spMkLst>
        </pc:spChg>
        <pc:spChg chg="mod">
          <ac:chgData name="John Lonergan" userId="db8094ce4aaa691d" providerId="LiveId" clId="{1EB23C3B-B385-421B-9737-7AB86F89C701}" dt="2020-05-13T23:25:17.752" v="14584" actId="164"/>
          <ac:spMkLst>
            <pc:docMk/>
            <pc:sldMk cId="2797206240" sldId="269"/>
            <ac:spMk id="274" creationId="{14B922E7-3DFE-4BA7-989D-F0E1CDB02AAC}"/>
          </ac:spMkLst>
        </pc:spChg>
        <pc:spChg chg="mod">
          <ac:chgData name="John Lonergan" userId="db8094ce4aaa691d" providerId="LiveId" clId="{1EB23C3B-B385-421B-9737-7AB86F89C701}" dt="2020-05-13T23:25:17.752" v="14584" actId="164"/>
          <ac:spMkLst>
            <pc:docMk/>
            <pc:sldMk cId="2797206240" sldId="269"/>
            <ac:spMk id="275" creationId="{D8BA6C92-4A1A-4015-A6AA-1FC323B88D95}"/>
          </ac:spMkLst>
        </pc:spChg>
        <pc:spChg chg="del">
          <ac:chgData name="John Lonergan" userId="db8094ce4aaa691d" providerId="LiveId" clId="{1EB23C3B-B385-421B-9737-7AB86F89C701}" dt="2020-05-13T23:26:40.430" v="14615" actId="478"/>
          <ac:spMkLst>
            <pc:docMk/>
            <pc:sldMk cId="2797206240" sldId="269"/>
            <ac:spMk id="280" creationId="{CEC8A55A-D5BC-418A-A33E-D73C3ED622FA}"/>
          </ac:spMkLst>
        </pc:spChg>
        <pc:spChg chg="topLvl">
          <ac:chgData name="John Lonergan" userId="db8094ce4aaa691d" providerId="LiveId" clId="{1EB23C3B-B385-421B-9737-7AB86F89C701}" dt="2020-05-13T23:26:11.781" v="14606" actId="478"/>
          <ac:spMkLst>
            <pc:docMk/>
            <pc:sldMk cId="2797206240" sldId="269"/>
            <ac:spMk id="329" creationId="{88010A4F-57DB-4EB2-8CB1-712176974018}"/>
          </ac:spMkLst>
        </pc:spChg>
        <pc:spChg chg="del">
          <ac:chgData name="John Lonergan" userId="db8094ce4aaa691d" providerId="LiveId" clId="{1EB23C3B-B385-421B-9737-7AB86F89C701}" dt="2020-05-13T23:25:58.411" v="14603" actId="478"/>
          <ac:spMkLst>
            <pc:docMk/>
            <pc:sldMk cId="2797206240" sldId="269"/>
            <ac:spMk id="340" creationId="{E9D398B6-29EE-45B6-BB4C-283EAC60289F}"/>
          </ac:spMkLst>
        </pc:spChg>
        <pc:spChg chg="del">
          <ac:chgData name="John Lonergan" userId="db8094ce4aaa691d" providerId="LiveId" clId="{1EB23C3B-B385-421B-9737-7AB86F89C701}" dt="2020-05-13T23:26:08.068" v="14605" actId="478"/>
          <ac:spMkLst>
            <pc:docMk/>
            <pc:sldMk cId="2797206240" sldId="269"/>
            <ac:spMk id="344" creationId="{2EB8443E-5D25-4DE1-BDA2-47D2E60A12C8}"/>
          </ac:spMkLst>
        </pc:spChg>
        <pc:spChg chg="del topLvl">
          <ac:chgData name="John Lonergan" userId="db8094ce4aaa691d" providerId="LiveId" clId="{1EB23C3B-B385-421B-9737-7AB86F89C701}" dt="2020-05-13T23:26:11.781" v="14606" actId="478"/>
          <ac:spMkLst>
            <pc:docMk/>
            <pc:sldMk cId="2797206240" sldId="269"/>
            <ac:spMk id="345" creationId="{1E777FC4-E8A3-48CD-B1B5-459AC3952F85}"/>
          </ac:spMkLst>
        </pc:spChg>
        <pc:grpChg chg="del mod">
          <ac:chgData name="John Lonergan" userId="db8094ce4aaa691d" providerId="LiveId" clId="{1EB23C3B-B385-421B-9737-7AB86F89C701}" dt="2020-05-13T23:26:11.781" v="14606" actId="478"/>
          <ac:grpSpMkLst>
            <pc:docMk/>
            <pc:sldMk cId="2797206240" sldId="269"/>
            <ac:grpSpMk id="11" creationId="{08A9DED1-1336-4896-BC49-70125C4BD85D}"/>
          </ac:grpSpMkLst>
        </pc:grpChg>
        <pc:grpChg chg="add mod">
          <ac:chgData name="John Lonergan" userId="db8094ce4aaa691d" providerId="LiveId" clId="{1EB23C3B-B385-421B-9737-7AB86F89C701}" dt="2020-05-13T23:25:01.163" v="14581" actId="164"/>
          <ac:grpSpMkLst>
            <pc:docMk/>
            <pc:sldMk cId="2797206240" sldId="269"/>
            <ac:grpSpMk id="12" creationId="{8E552160-E5DA-49A0-9074-7A05A99C352C}"/>
          </ac:grpSpMkLst>
        </pc:grpChg>
        <pc:grpChg chg="add mod">
          <ac:chgData name="John Lonergan" userId="db8094ce4aaa691d" providerId="LiveId" clId="{1EB23C3B-B385-421B-9737-7AB86F89C701}" dt="2020-05-13T23:25:12.015" v="14583" actId="14100"/>
          <ac:grpSpMkLst>
            <pc:docMk/>
            <pc:sldMk cId="2797206240" sldId="269"/>
            <ac:grpSpMk id="13" creationId="{CAAE6F35-D393-4B78-902F-145CE70EFDA6}"/>
          </ac:grpSpMkLst>
        </pc:grpChg>
        <pc:grpChg chg="add del mod">
          <ac:chgData name="John Lonergan" userId="db8094ce4aaa691d" providerId="LiveId" clId="{1EB23C3B-B385-421B-9737-7AB86F89C701}" dt="2020-05-13T23:25:40.413" v="14589" actId="478"/>
          <ac:grpSpMkLst>
            <pc:docMk/>
            <pc:sldMk cId="2797206240" sldId="269"/>
            <ac:grpSpMk id="16" creationId="{6F3B98E4-397A-455D-B9B2-19B34988A774}"/>
          </ac:grpSpMkLst>
        </pc:grpChg>
        <pc:grpChg chg="del">
          <ac:chgData name="John Lonergan" userId="db8094ce4aaa691d" providerId="LiveId" clId="{1EB23C3B-B385-421B-9737-7AB86F89C701}" dt="2020-05-13T23:24:36.766" v="14575" actId="478"/>
          <ac:grpSpMkLst>
            <pc:docMk/>
            <pc:sldMk cId="2797206240" sldId="269"/>
            <ac:grpSpMk id="91" creationId="{32C5B921-27A9-47B1-A79A-E5B3AABF31D5}"/>
          </ac:grpSpMkLst>
        </pc:grpChg>
        <pc:grpChg chg="del">
          <ac:chgData name="John Lonergan" userId="db8094ce4aaa691d" providerId="LiveId" clId="{1EB23C3B-B385-421B-9737-7AB86F89C701}" dt="2020-05-13T23:24:36.766" v="14575" actId="478"/>
          <ac:grpSpMkLst>
            <pc:docMk/>
            <pc:sldMk cId="2797206240" sldId="269"/>
            <ac:grpSpMk id="113" creationId="{46D81ADB-C8A1-4915-A68C-0F8D25A23DF3}"/>
          </ac:grpSpMkLst>
        </pc:grpChg>
        <pc:grpChg chg="del">
          <ac:chgData name="John Lonergan" userId="db8094ce4aaa691d" providerId="LiveId" clId="{1EB23C3B-B385-421B-9737-7AB86F89C701}" dt="2020-05-13T23:24:36.766" v="14575" actId="478"/>
          <ac:grpSpMkLst>
            <pc:docMk/>
            <pc:sldMk cId="2797206240" sldId="269"/>
            <ac:grpSpMk id="116" creationId="{49CE80C5-6DA7-47C8-825C-1A29FF115DD7}"/>
          </ac:grpSpMkLst>
        </pc:grpChg>
        <pc:grpChg chg="del">
          <ac:chgData name="John Lonergan" userId="db8094ce4aaa691d" providerId="LiveId" clId="{1EB23C3B-B385-421B-9737-7AB86F89C701}" dt="2020-05-13T23:25:46.443" v="14591" actId="478"/>
          <ac:grpSpMkLst>
            <pc:docMk/>
            <pc:sldMk cId="2797206240" sldId="269"/>
            <ac:grpSpMk id="119" creationId="{695D8937-CA3E-411C-A8D4-39905F3646CB}"/>
          </ac:grpSpMkLst>
        </pc:grpChg>
        <pc:grpChg chg="del">
          <ac:chgData name="John Lonergan" userId="db8094ce4aaa691d" providerId="LiveId" clId="{1EB23C3B-B385-421B-9737-7AB86F89C701}" dt="2020-05-13T23:25:39.412" v="14588" actId="478"/>
          <ac:grpSpMkLst>
            <pc:docMk/>
            <pc:sldMk cId="2797206240" sldId="269"/>
            <ac:grpSpMk id="122" creationId="{796556F4-A218-4B8E-9C72-07AA14AF2F68}"/>
          </ac:grpSpMkLst>
        </pc:grpChg>
        <pc:grpChg chg="del">
          <ac:chgData name="John Lonergan" userId="db8094ce4aaa691d" providerId="LiveId" clId="{1EB23C3B-B385-421B-9737-7AB86F89C701}" dt="2020-05-13T23:24:36.766" v="14575" actId="478"/>
          <ac:grpSpMkLst>
            <pc:docMk/>
            <pc:sldMk cId="2797206240" sldId="269"/>
            <ac:grpSpMk id="140" creationId="{658DE009-E2B1-4DA9-94A0-ECC88B71C668}"/>
          </ac:grpSpMkLst>
        </pc:grpChg>
        <pc:grpChg chg="del">
          <ac:chgData name="John Lonergan" userId="db8094ce4aaa691d" providerId="LiveId" clId="{1EB23C3B-B385-421B-9737-7AB86F89C701}" dt="2020-05-13T23:25:56.923" v="14602" actId="478"/>
          <ac:grpSpMkLst>
            <pc:docMk/>
            <pc:sldMk cId="2797206240" sldId="269"/>
            <ac:grpSpMk id="341" creationId="{D92C485C-D015-4F0C-8A92-0BF0E9F34DE0}"/>
          </ac:grpSpMkLst>
        </pc:grp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30T22:12:44.452" v="5551" actId="1076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addSp modSp add ord">
        <pc:chgData name="John Lonergan" userId="db8094ce4aaa691d" providerId="LiveId" clId="{2EF3BD62-887B-4E7F-8D50-4EC13E76F83C}" dt="2020-03-30T22:12:44.452" v="5551" actId="1076"/>
        <pc:sldMkLst>
          <pc:docMk/>
          <pc:sldMk cId="3632708393" sldId="265"/>
        </pc:sldMkLst>
        <pc:spChg chg="add mod">
          <ac:chgData name="John Lonergan" userId="db8094ce4aaa691d" providerId="LiveId" clId="{2EF3BD62-887B-4E7F-8D50-4EC13E76F83C}" dt="2020-03-20T00:47:27.951" v="5347" actId="20577"/>
          <ac:spMkLst>
            <pc:docMk/>
            <pc:sldMk cId="3632708393" sldId="265"/>
            <ac:spMk id="4" creationId="{A436480B-20EE-4A8B-A823-F64D53E6A95C}"/>
          </ac:spMkLst>
        </pc:spChg>
        <pc:spChg chg="add mod">
          <ac:chgData name="John Lonergan" userId="db8094ce4aaa691d" providerId="LiveId" clId="{2EF3BD62-887B-4E7F-8D50-4EC13E76F83C}" dt="2020-03-30T22:12:44.452" v="5551" actId="1076"/>
          <ac:spMkLst>
            <pc:docMk/>
            <pc:sldMk cId="3632708393" sldId="265"/>
            <ac:spMk id="7" creationId="{B737DE80-14CE-4AEF-AD87-DF4FE1642FA0}"/>
          </ac:spMkLst>
        </pc:spChg>
        <pc:spChg chg="add mod">
          <ac:chgData name="John Lonergan" userId="db8094ce4aaa691d" providerId="LiveId" clId="{2EF3BD62-887B-4E7F-8D50-4EC13E76F83C}" dt="2020-03-22T00:52:06.604" v="5516" actId="20577"/>
          <ac:spMkLst>
            <pc:docMk/>
            <pc:sldMk cId="3632708393" sldId="265"/>
            <ac:spMk id="166" creationId="{D122FFD7-4C58-4DA9-8EAA-D3A5CD22BDCE}"/>
          </ac:spMkLst>
        </pc:spChg>
        <pc:spChg chg="add mod">
          <ac:chgData name="John Lonergan" userId="db8094ce4aaa691d" providerId="LiveId" clId="{2EF3BD62-887B-4E7F-8D50-4EC13E76F83C}" dt="2020-03-22T00:52:10.839" v="5521" actId="20577"/>
          <ac:spMkLst>
            <pc:docMk/>
            <pc:sldMk cId="3632708393" sldId="265"/>
            <ac:spMk id="170" creationId="{E6C26008-E6CF-410F-A8B5-1CF74C32FF59}"/>
          </ac:spMkLst>
        </pc:spChg>
        <pc:spChg chg="mod">
          <ac:chgData name="John Lonergan" userId="db8094ce4aaa691d" providerId="LiveId" clId="{2EF3BD62-887B-4E7F-8D50-4EC13E76F83C}" dt="2020-03-22T00:51:16.420" v="5460" actId="1076"/>
          <ac:spMkLst>
            <pc:docMk/>
            <pc:sldMk cId="3632708393" sldId="265"/>
            <ac:spMk id="199" creationId="{89BA3E86-154E-41DF-BC20-868D6B002A9B}"/>
          </ac:spMkLst>
        </pc:spChg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spChg chg="mod">
          <ac:chgData name="John Lonergan" userId="db8094ce4aaa691d" providerId="LiveId" clId="{2EF3BD62-887B-4E7F-8D50-4EC13E76F83C}" dt="2020-03-30T22:12:41.774" v="5550" actId="1076"/>
          <ac:spMkLst>
            <pc:docMk/>
            <pc:sldMk cId="3632708393" sldId="265"/>
            <ac:spMk id="283" creationId="{35980CAF-BF62-4FA1-8C20-3C2D329915B4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  <pc:cxnChg chg="add mod">
          <ac:chgData name="John Lonergan" userId="db8094ce4aaa691d" providerId="LiveId" clId="{2EF3BD62-887B-4E7F-8D50-4EC13E76F83C}" dt="2020-03-22T00:51:04.604" v="5456" actId="1038"/>
          <ac:cxnSpMkLst>
            <pc:docMk/>
            <pc:sldMk cId="3632708393" sldId="265"/>
            <ac:cxnSpMk id="165" creationId="{C2E55C9C-32B1-4FF1-BF79-5E0F58840053}"/>
          </ac:cxnSpMkLst>
        </pc:cxnChg>
        <pc:cxnChg chg="add mod">
          <ac:chgData name="John Lonergan" userId="db8094ce4aaa691d" providerId="LiveId" clId="{2EF3BD62-887B-4E7F-8D50-4EC13E76F83C}" dt="2020-03-22T00:51:32.836" v="5501" actId="1038"/>
          <ac:cxnSpMkLst>
            <pc:docMk/>
            <pc:sldMk cId="3632708393" sldId="265"/>
            <ac:cxnSpMk id="169" creationId="{B0BAD3AB-B6C7-4E52-AC70-49D8464E51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4991-61D1-4A5E-AA90-9F1391BBF29D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9857-F6CA-431E-B495-E4615153F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8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B9857-F6CA-431E-B495-E4615153F3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1" y="5490294"/>
            <a:ext cx="6790802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1901541" y="565862"/>
            <a:ext cx="9842142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10794" y="2461996"/>
            <a:ext cx="7053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`D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46730" y="2542919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674711" y="356254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041665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058165" y="3003525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349403" y="2916197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18680" y="3011885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22839" y="2963178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529797" y="2925561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246197" y="3000395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215761" y="3008369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117650" y="2978559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029612" y="3620931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828105" y="3620931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343558" y="1713354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41339" y="245520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694004" y="3129058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889750" y="2963626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826794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890494" y="3114552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075205" y="2962914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840BD-4921-459A-A12D-55EFCACCE87C}"/>
              </a:ext>
            </a:extLst>
          </p:cNvPr>
          <p:cNvSpPr txBox="1"/>
          <p:nvPr/>
        </p:nvSpPr>
        <p:spPr>
          <a:xfrm>
            <a:off x="5914897" y="2463792"/>
            <a:ext cx="11199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06B16A-8C94-4AA6-A497-21845E33B4A9}"/>
              </a:ext>
            </a:extLst>
          </p:cNvPr>
          <p:cNvSpPr txBox="1"/>
          <p:nvPr/>
        </p:nvSpPr>
        <p:spPr>
          <a:xfrm>
            <a:off x="5852346" y="2708022"/>
            <a:ext cx="117021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4D9532-B07E-4FA5-854D-FD47401C0F03}"/>
              </a:ext>
            </a:extLst>
          </p:cNvPr>
          <p:cNvSpPr txBox="1"/>
          <p:nvPr/>
        </p:nvSpPr>
        <p:spPr>
          <a:xfrm>
            <a:off x="5842021" y="2989491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293395" y="2962466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005114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104406" y="3143143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253524" y="2962914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A37EFF-733B-4CBA-977D-6434819C0709}"/>
              </a:ext>
            </a:extLst>
          </p:cNvPr>
          <p:cNvSpPr txBox="1"/>
          <p:nvPr/>
        </p:nvSpPr>
        <p:spPr>
          <a:xfrm>
            <a:off x="6727101" y="2458583"/>
            <a:ext cx="48091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A62504-323C-4CED-A778-20C2C426BE91}"/>
              </a:ext>
            </a:extLst>
          </p:cNvPr>
          <p:cNvSpPr txBox="1"/>
          <p:nvPr/>
        </p:nvSpPr>
        <p:spPr>
          <a:xfrm>
            <a:off x="6662942" y="2754189"/>
            <a:ext cx="117021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582020-D30D-4A20-A9A2-A0E53E68720A}"/>
              </a:ext>
            </a:extLst>
          </p:cNvPr>
          <p:cNvSpPr txBox="1"/>
          <p:nvPr/>
        </p:nvSpPr>
        <p:spPr>
          <a:xfrm>
            <a:off x="6663781" y="2971652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6F241F-62E7-4AA3-9AD1-3B43A60DDA6D}"/>
              </a:ext>
            </a:extLst>
          </p:cNvPr>
          <p:cNvSpPr txBox="1"/>
          <p:nvPr/>
        </p:nvSpPr>
        <p:spPr>
          <a:xfrm>
            <a:off x="4041472" y="2515752"/>
            <a:ext cx="4809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633867-153A-46A7-9BC5-51192A3B4C88}"/>
              </a:ext>
            </a:extLst>
          </p:cNvPr>
          <p:cNvSpPr txBox="1"/>
          <p:nvPr/>
        </p:nvSpPr>
        <p:spPr>
          <a:xfrm>
            <a:off x="4020247" y="2716619"/>
            <a:ext cx="2949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count_en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_pe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4BAC61-CC8E-4B72-94A0-91BE70F283F7}"/>
              </a:ext>
            </a:extLst>
          </p:cNvPr>
          <p:cNvSpPr txBox="1"/>
          <p:nvPr/>
        </p:nvSpPr>
        <p:spPr>
          <a:xfrm>
            <a:off x="4018246" y="2959418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016508" y="3667658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31312" y="3660302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088678" y="2962466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03784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03076" y="3143143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052194" y="2962914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819831" y="2458459"/>
            <a:ext cx="297443" cy="628115"/>
            <a:chOff x="5787274" y="2010216"/>
            <a:chExt cx="760507" cy="56461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978818" y="2010216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787274" y="2491835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4363348" y="5223722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227073" y="5051491"/>
            <a:ext cx="384690" cy="192662"/>
            <a:chOff x="5109552" y="2074509"/>
            <a:chExt cx="365379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36064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025740" y="5051491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139380" y="1715423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152576" y="1711342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6957948" y="1713412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165440" y="3868338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6978989" y="385804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209078" y="2085851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032819" y="2082926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855800" y="2087937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025389" y="2084543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45775" y="5215060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275066" y="5042829"/>
            <a:ext cx="384690" cy="192662"/>
            <a:chOff x="5109552" y="2074509"/>
            <a:chExt cx="365379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796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08167" y="5042829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327064" y="3398370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378826" y="3439315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502986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517488" y="3143143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751397" y="25073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0DB041-CE9D-4203-A588-11CA0C0C96D4}"/>
              </a:ext>
            </a:extLst>
          </p:cNvPr>
          <p:cNvSpPr txBox="1"/>
          <p:nvPr/>
        </p:nvSpPr>
        <p:spPr>
          <a:xfrm>
            <a:off x="3652044" y="2449761"/>
            <a:ext cx="48090" cy="92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A822E78-E2F3-4126-956D-ADA2B6F1BFCB}"/>
              </a:ext>
            </a:extLst>
          </p:cNvPr>
          <p:cNvSpPr txBox="1"/>
          <p:nvPr/>
        </p:nvSpPr>
        <p:spPr>
          <a:xfrm>
            <a:off x="3521636" y="2684381"/>
            <a:ext cx="117021" cy="92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C818130-2887-49EB-B3BF-5268CC1EB40B}"/>
              </a:ext>
            </a:extLst>
          </p:cNvPr>
          <p:cNvSpPr txBox="1"/>
          <p:nvPr/>
        </p:nvSpPr>
        <p:spPr>
          <a:xfrm>
            <a:off x="3525911" y="2965495"/>
            <a:ext cx="81754" cy="92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3853716" y="2467340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4804035" y="2912133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3519843" y="286160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84690" cy="192662"/>
            <a:chOff x="5109552" y="2074509"/>
            <a:chExt cx="365379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34453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06422" y="2508969"/>
            <a:ext cx="12022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wr</a:t>
            </a:r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9145459" y="755813"/>
            <a:ext cx="24522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/>
              <a:t>Optional : Flags reg on L Bus means we can store it </a:t>
            </a:r>
          </a:p>
          <a:p>
            <a:r>
              <a:rPr lang="en-GB" sz="500" dirty="0"/>
              <a:t>to RAM or to another reg and do arbitrary bitwise comparisons on the result.</a:t>
            </a:r>
          </a:p>
          <a:p>
            <a:endParaRPr lang="en-GB" sz="500" dirty="0"/>
          </a:p>
          <a:p>
            <a:r>
              <a:rPr lang="en-GB" sz="500" dirty="0"/>
              <a:t>Optional: But if we also allow it to be restored from RAM or a REG or ROM then that </a:t>
            </a:r>
          </a:p>
          <a:p>
            <a:r>
              <a:rPr lang="en-GB" sz="500" dirty="0"/>
              <a:t>might be extra useful – </a:t>
            </a:r>
            <a:r>
              <a:rPr lang="en-GB" sz="500" dirty="0" err="1"/>
              <a:t>eg</a:t>
            </a:r>
            <a:r>
              <a:rPr lang="en-GB" sz="500" dirty="0"/>
              <a:t> to set or clear carry before  arithmetic. </a:t>
            </a:r>
          </a:p>
          <a:p>
            <a:endParaRPr lang="en-GB" sz="500" dirty="0"/>
          </a:p>
          <a:p>
            <a:r>
              <a:rPr lang="en-GB" sz="500" dirty="0"/>
              <a:t>Or is Carry a special case?  Perhaps on a sophisticated CPU </a:t>
            </a:r>
          </a:p>
          <a:p>
            <a:r>
              <a:rPr lang="en-GB" sz="500" dirty="0"/>
              <a:t>stashing the flags  might be useful, but here?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42CBD6-52E2-4660-BDD9-91C5F239A4E7}"/>
              </a:ext>
            </a:extLst>
          </p:cNvPr>
          <p:cNvGrpSpPr/>
          <p:nvPr/>
        </p:nvGrpSpPr>
        <p:grpSpPr>
          <a:xfrm>
            <a:off x="7477881" y="721999"/>
            <a:ext cx="1090607" cy="3514552"/>
            <a:chOff x="3317181" y="720076"/>
            <a:chExt cx="1090607" cy="3514552"/>
          </a:xfrm>
        </p:grpSpPr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31292" y="1339099"/>
              <a:ext cx="1363678" cy="12563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128432" y="1711217"/>
              <a:ext cx="104970" cy="3695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93030" y="2450979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39173" y="2999177"/>
              <a:ext cx="17793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41440" y="2959404"/>
              <a:ext cx="4808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4023098" y="2083714"/>
              <a:ext cx="384690" cy="192662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712860" y="2279649"/>
              <a:ext cx="545743" cy="745618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611872" y="2083754"/>
              <a:ext cx="384690" cy="192662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69366" y="2271408"/>
              <a:ext cx="89255" cy="732167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17181" y="3495964"/>
              <a:ext cx="105064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46332" y="2487375"/>
              <a:ext cx="10579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94466" y="3378226"/>
              <a:ext cx="434415" cy="769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47976" y="3096085"/>
              <a:ext cx="1362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711773" y="3161259"/>
              <a:ext cx="165885" cy="212836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</a:t>
            </a:r>
            <a:r>
              <a:rPr lang="en-GB" sz="600" dirty="0" err="1"/>
              <a:t>autocounting</a:t>
            </a:r>
            <a:r>
              <a:rPr lang="en-GB" sz="600" dirty="0"/>
              <a:t>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9F19A5E-F2C6-4128-9C07-E11D25FD7B98}"/>
              </a:ext>
            </a:extLst>
          </p:cNvPr>
          <p:cNvSpPr txBox="1"/>
          <p:nvPr/>
        </p:nvSpPr>
        <p:spPr>
          <a:xfrm>
            <a:off x="1356056" y="6086600"/>
            <a:ext cx="294430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_we = LATCH @ END OF FETCH PHASE</a:t>
            </a:r>
            <a:endParaRPr lang="en-GB" sz="1400" dirty="0"/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WILL NEED TWO TRISTATE REGISTERS FOR THIS ROM ADDRESS BUS INTERFACE AND ALSO AN INSTRUCTION REGISTER FOR THE TOP BYTE INSIDE THE CONTROL LOGIC.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These registers/buffers and the top byte IR will always latch the ROM [23:0] at the end of the FETCH_PHASE so no separate control signal needed.</a:t>
            </a:r>
          </a:p>
          <a:p>
            <a:endParaRPr lang="en-GB" sz="6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8E31E25-0936-4986-8E2D-D6B3F4D8B97E}"/>
              </a:ext>
            </a:extLst>
          </p:cNvPr>
          <p:cNvSpPr txBox="1"/>
          <p:nvPr/>
        </p:nvSpPr>
        <p:spPr>
          <a:xfrm>
            <a:off x="3248644" y="42810"/>
            <a:ext cx="240518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Accept </a:t>
            </a:r>
            <a:r>
              <a:rPr lang="en-GB" sz="600" dirty="0">
                <a:solidFill>
                  <a:srgbClr val="FF0000"/>
                </a:solidFill>
              </a:rPr>
              <a:t>that I cannot index the ROM  and RAM usefully in any way at same time without a separate address bus for RAM and ROM as both would access the address bus at same time.  </a:t>
            </a:r>
            <a:br>
              <a:rPr lang="en-GB" sz="600" dirty="0">
                <a:solidFill>
                  <a:srgbClr val="FF0000"/>
                </a:solidFill>
              </a:rPr>
            </a:br>
            <a:r>
              <a:rPr lang="en-GB" sz="600" dirty="0">
                <a:solidFill>
                  <a:srgbClr val="FF0000"/>
                </a:solidFill>
              </a:rPr>
              <a:t>So can’t use  dev(RAM[MAR])=ROM[IMMED] for example</a:t>
            </a:r>
            <a:endParaRPr lang="en-GB" sz="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DBA4673-F866-4383-ACF6-5106B39E83A0}"/>
              </a:ext>
            </a:extLst>
          </p:cNvPr>
          <p:cNvSpPr txBox="1"/>
          <p:nvPr/>
        </p:nvSpPr>
        <p:spPr>
          <a:xfrm>
            <a:off x="3826028" y="5691096"/>
            <a:ext cx="24365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ROM BUFFER  AH/L _</a:t>
            </a:r>
            <a:r>
              <a:rPr lang="en-GB" sz="600" dirty="0" err="1">
                <a:solidFill>
                  <a:srgbClr val="FF0000"/>
                </a:solidFill>
              </a:rPr>
              <a:t>en</a:t>
            </a:r>
            <a:r>
              <a:rPr lang="en-GB" sz="600" dirty="0">
                <a:solidFill>
                  <a:srgbClr val="FF0000"/>
                </a:solidFill>
              </a:rPr>
              <a:t> = NOT FETCH_PHASE &amp; IMMED </a:t>
            </a:r>
          </a:p>
          <a:p>
            <a:r>
              <a:rPr lang="en-GB" sz="600" dirty="0">
                <a:solidFill>
                  <a:srgbClr val="FF0000"/>
                </a:solidFill>
              </a:rPr>
              <a:t>MAR_BUFFER AH/L _</a:t>
            </a:r>
            <a:r>
              <a:rPr lang="en-GB" sz="600" dirty="0" err="1">
                <a:solidFill>
                  <a:srgbClr val="FF0000"/>
                </a:solidFill>
              </a:rPr>
              <a:t>en</a:t>
            </a:r>
            <a:r>
              <a:rPr lang="en-GB" sz="600" dirty="0">
                <a:solidFill>
                  <a:srgbClr val="FF0000"/>
                </a:solidFill>
              </a:rPr>
              <a:t>  = NOT FETCH_PHASE &amp; NOT  IMMED </a:t>
            </a:r>
          </a:p>
          <a:p>
            <a:r>
              <a:rPr lang="en-GB" sz="600" dirty="0">
                <a:solidFill>
                  <a:srgbClr val="FF0000"/>
                </a:solidFill>
              </a:rPr>
              <a:t>PC BUFFER AH/L _</a:t>
            </a:r>
            <a:r>
              <a:rPr lang="en-GB" sz="600" dirty="0" err="1">
                <a:solidFill>
                  <a:srgbClr val="FF0000"/>
                </a:solidFill>
              </a:rPr>
              <a:t>en</a:t>
            </a:r>
            <a:r>
              <a:rPr lang="en-GB" sz="600" dirty="0">
                <a:solidFill>
                  <a:srgbClr val="FF0000"/>
                </a:solidFill>
              </a:rPr>
              <a:t> = FETCH_PHASE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FA92294-ACD0-46C6-A742-A0F901D64970}"/>
              </a:ext>
            </a:extLst>
          </p:cNvPr>
          <p:cNvSpPr txBox="1"/>
          <p:nvPr/>
        </p:nvSpPr>
        <p:spPr>
          <a:xfrm>
            <a:off x="108350" y="37946"/>
            <a:ext cx="2405186" cy="16619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3 phase clock:</a:t>
            </a:r>
          </a:p>
          <a:p>
            <a:endParaRPr lang="en-US" sz="600" dirty="0">
              <a:solidFill>
                <a:srgbClr val="FF0000"/>
              </a:solidFill>
            </a:endParaRPr>
          </a:p>
          <a:p>
            <a:r>
              <a:rPr lang="en-US" sz="600" dirty="0">
                <a:solidFill>
                  <a:srgbClr val="FF0000"/>
                </a:solidFill>
              </a:rPr>
              <a:t>INITIAL / RESET STATE: </a:t>
            </a:r>
          </a:p>
          <a:p>
            <a:r>
              <a:rPr lang="en-US" sz="600" dirty="0">
                <a:solidFill>
                  <a:srgbClr val="FF0000"/>
                </a:solidFill>
              </a:rPr>
              <a:t>phase == FETCH therefore </a:t>
            </a:r>
            <a:r>
              <a:rPr lang="en-US" sz="600" dirty="0" err="1">
                <a:solidFill>
                  <a:srgbClr val="FF0000"/>
                </a:solidFill>
              </a:rPr>
              <a:t>AddressMode</a:t>
            </a:r>
            <a:r>
              <a:rPr lang="en-US" sz="600" dirty="0">
                <a:solidFill>
                  <a:srgbClr val="FF0000"/>
                </a:solidFill>
              </a:rPr>
              <a:t>=PC, reset PC=0 , clock low </a:t>
            </a:r>
          </a:p>
          <a:p>
            <a:endParaRPr lang="en-US" sz="600" dirty="0">
              <a:solidFill>
                <a:srgbClr val="FF0000"/>
              </a:solidFill>
            </a:endParaRPr>
          </a:p>
          <a:p>
            <a:r>
              <a:rPr lang="en-US" sz="600" dirty="0">
                <a:solidFill>
                  <a:srgbClr val="FF0000"/>
                </a:solidFill>
              </a:rPr>
              <a:t>+</a:t>
            </a:r>
            <a:r>
              <a:rPr lang="en-US" sz="600" dirty="0" err="1">
                <a:solidFill>
                  <a:srgbClr val="FF0000"/>
                </a:solidFill>
              </a:rPr>
              <a:t>ve</a:t>
            </a:r>
            <a:r>
              <a:rPr lang="en-US" sz="600" dirty="0">
                <a:solidFill>
                  <a:srgbClr val="FF0000"/>
                </a:solidFill>
              </a:rPr>
              <a:t> edge DECODE PHASE: </a:t>
            </a:r>
            <a:br>
              <a:rPr lang="en-US" sz="600" dirty="0">
                <a:solidFill>
                  <a:srgbClr val="FF0000"/>
                </a:solidFill>
              </a:rPr>
            </a:br>
            <a:r>
              <a:rPr lang="en-US" sz="600" dirty="0">
                <a:solidFill>
                  <a:srgbClr val="FF0000"/>
                </a:solidFill>
              </a:rPr>
              <a:t>LOAD IR AND ROM ADDR BUFFERS FROM ROM</a:t>
            </a:r>
          </a:p>
          <a:p>
            <a:r>
              <a:rPr lang="en-US" sz="600" dirty="0">
                <a:solidFill>
                  <a:srgbClr val="FF0000"/>
                </a:solidFill>
              </a:rPr>
              <a:t>Control logic settles including address mode.</a:t>
            </a:r>
          </a:p>
          <a:p>
            <a:r>
              <a:rPr lang="en-US" sz="600" dirty="0">
                <a:solidFill>
                  <a:srgbClr val="FF0000"/>
                </a:solidFill>
              </a:rPr>
              <a:t>Not FETCH  therefore </a:t>
            </a:r>
            <a:r>
              <a:rPr lang="en-US" sz="600" dirty="0" err="1">
                <a:solidFill>
                  <a:srgbClr val="FF0000"/>
                </a:solidFill>
              </a:rPr>
              <a:t>AddressMode</a:t>
            </a:r>
            <a:r>
              <a:rPr lang="en-US" sz="600" dirty="0">
                <a:solidFill>
                  <a:srgbClr val="FF0000"/>
                </a:solidFill>
              </a:rPr>
              <a:t>=REGISTER OR IMMED as per IR</a:t>
            </a:r>
          </a:p>
          <a:p>
            <a:endParaRPr lang="en-US" sz="600" dirty="0">
              <a:solidFill>
                <a:srgbClr val="FF0000"/>
              </a:solidFill>
            </a:endParaRPr>
          </a:p>
          <a:p>
            <a:r>
              <a:rPr lang="en-US" sz="600" dirty="0">
                <a:solidFill>
                  <a:srgbClr val="FF0000"/>
                </a:solidFill>
              </a:rPr>
              <a:t>+</a:t>
            </a:r>
            <a:r>
              <a:rPr lang="en-US" sz="600" dirty="0" err="1">
                <a:solidFill>
                  <a:srgbClr val="FF0000"/>
                </a:solidFill>
              </a:rPr>
              <a:t>ve</a:t>
            </a:r>
            <a:r>
              <a:rPr lang="en-US" sz="600" dirty="0">
                <a:solidFill>
                  <a:srgbClr val="FF0000"/>
                </a:solidFill>
              </a:rPr>
              <a:t> edge EXEC PHASE : </a:t>
            </a:r>
          </a:p>
          <a:p>
            <a:r>
              <a:rPr lang="en-US" sz="600" dirty="0">
                <a:solidFill>
                  <a:srgbClr val="FF0000"/>
                </a:solidFill>
              </a:rPr>
              <a:t>LATCH ALU RESULT IN TARGET</a:t>
            </a:r>
          </a:p>
          <a:p>
            <a:r>
              <a:rPr lang="en-US" sz="600" dirty="0">
                <a:solidFill>
                  <a:srgbClr val="FF0000"/>
                </a:solidFill>
              </a:rPr>
              <a:t>Non overlapping clock means async components can latch safely at this moment</a:t>
            </a:r>
          </a:p>
          <a:p>
            <a:endParaRPr lang="en-US" sz="600" dirty="0">
              <a:solidFill>
                <a:srgbClr val="FF0000"/>
              </a:solidFill>
            </a:endParaRPr>
          </a:p>
          <a:p>
            <a:r>
              <a:rPr lang="en-US" sz="600" dirty="0">
                <a:solidFill>
                  <a:srgbClr val="FF0000"/>
                </a:solidFill>
              </a:rPr>
              <a:t>+</a:t>
            </a:r>
            <a:r>
              <a:rPr lang="en-US" sz="600" dirty="0" err="1">
                <a:solidFill>
                  <a:srgbClr val="FF0000"/>
                </a:solidFill>
              </a:rPr>
              <a:t>ve</a:t>
            </a:r>
            <a:r>
              <a:rPr lang="en-US" sz="600" dirty="0">
                <a:solidFill>
                  <a:srgbClr val="FF0000"/>
                </a:solidFill>
              </a:rPr>
              <a:t> edge FETCH PHASE: </a:t>
            </a:r>
          </a:p>
          <a:p>
            <a:r>
              <a:rPr lang="en-US" sz="600" dirty="0">
                <a:solidFill>
                  <a:srgbClr val="FF0000"/>
                </a:solidFill>
              </a:rPr>
              <a:t>ADVANCE PC UNLESS JUST LOADED IN EXEC PHASE</a:t>
            </a:r>
          </a:p>
          <a:p>
            <a:r>
              <a:rPr lang="en-US" sz="600" dirty="0" err="1">
                <a:solidFill>
                  <a:srgbClr val="FF0000"/>
                </a:solidFill>
              </a:rPr>
              <a:t>AddressMode</a:t>
            </a:r>
            <a:r>
              <a:rPr lang="en-US" sz="600" dirty="0">
                <a:solidFill>
                  <a:srgbClr val="FF0000"/>
                </a:solidFill>
              </a:rPr>
              <a:t>=PC</a:t>
            </a:r>
            <a:endParaRPr lang="en-GB" sz="6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2233DAC-95A8-4872-A466-A7C24A693FDD}"/>
              </a:ext>
            </a:extLst>
          </p:cNvPr>
          <p:cNvSpPr txBox="1"/>
          <p:nvPr/>
        </p:nvSpPr>
        <p:spPr>
          <a:xfrm>
            <a:off x="10884614" y="3646509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 err="1"/>
              <a:t>aluop</a:t>
            </a:r>
            <a:endParaRPr lang="en-GB" sz="600" dirty="0"/>
          </a:p>
        </p:txBody>
      </p:sp>
      <p:sp>
        <p:nvSpPr>
          <p:cNvPr id="278" name="Arrow: Bent-Up 277">
            <a:extLst>
              <a:ext uri="{FF2B5EF4-FFF2-40B4-BE49-F238E27FC236}">
                <a16:creationId xmlns:a16="http://schemas.microsoft.com/office/drawing/2014/main" id="{6AE24413-31AB-4CB5-8BFF-2EA6506B1462}"/>
              </a:ext>
            </a:extLst>
          </p:cNvPr>
          <p:cNvSpPr/>
          <p:nvPr/>
        </p:nvSpPr>
        <p:spPr>
          <a:xfrm rot="5400000" flipH="1">
            <a:off x="10649873" y="3627351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4857EBB-FA2B-4BE7-AE98-3518C5A510AE}"/>
              </a:ext>
            </a:extLst>
          </p:cNvPr>
          <p:cNvSpPr/>
          <p:nvPr/>
        </p:nvSpPr>
        <p:spPr>
          <a:xfrm>
            <a:off x="10389705" y="3829053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9FF6D182-B5A3-40B3-BD59-55D9B80CB1F0}"/>
              </a:ext>
            </a:extLst>
          </p:cNvPr>
          <p:cNvSpPr/>
          <p:nvPr/>
        </p:nvSpPr>
        <p:spPr>
          <a:xfrm rot="5400000">
            <a:off x="2815547" y="1528141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88" name="Arrow: Right 287">
            <a:extLst>
              <a:ext uri="{FF2B5EF4-FFF2-40B4-BE49-F238E27FC236}">
                <a16:creationId xmlns:a16="http://schemas.microsoft.com/office/drawing/2014/main" id="{111A5A90-8E5F-4BA6-AFC4-3F2790A24A86}"/>
              </a:ext>
            </a:extLst>
          </p:cNvPr>
          <p:cNvSpPr/>
          <p:nvPr/>
        </p:nvSpPr>
        <p:spPr>
          <a:xfrm rot="5400000">
            <a:off x="4066060" y="1519871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02" name="Arrow: Right 301">
            <a:extLst>
              <a:ext uri="{FF2B5EF4-FFF2-40B4-BE49-F238E27FC236}">
                <a16:creationId xmlns:a16="http://schemas.microsoft.com/office/drawing/2014/main" id="{D1471239-E531-433F-8382-E1DEF9E294FD}"/>
              </a:ext>
            </a:extLst>
          </p:cNvPr>
          <p:cNvSpPr/>
          <p:nvPr/>
        </p:nvSpPr>
        <p:spPr>
          <a:xfrm rot="5400000">
            <a:off x="5063299" y="1519203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04" name="Arrow: Right 303">
            <a:extLst>
              <a:ext uri="{FF2B5EF4-FFF2-40B4-BE49-F238E27FC236}">
                <a16:creationId xmlns:a16="http://schemas.microsoft.com/office/drawing/2014/main" id="{6C2BA5C8-5811-4146-9F37-768566B26F13}"/>
              </a:ext>
            </a:extLst>
          </p:cNvPr>
          <p:cNvSpPr/>
          <p:nvPr/>
        </p:nvSpPr>
        <p:spPr>
          <a:xfrm rot="5400000">
            <a:off x="5888752" y="1521046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09" name="Arrow: Right 308">
            <a:extLst>
              <a:ext uri="{FF2B5EF4-FFF2-40B4-BE49-F238E27FC236}">
                <a16:creationId xmlns:a16="http://schemas.microsoft.com/office/drawing/2014/main" id="{C06A32CE-035E-405D-BF2D-AF03FA05A23E}"/>
              </a:ext>
            </a:extLst>
          </p:cNvPr>
          <p:cNvSpPr/>
          <p:nvPr/>
        </p:nvSpPr>
        <p:spPr>
          <a:xfrm rot="5400000">
            <a:off x="8204502" y="1518264"/>
            <a:ext cx="1716509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C7DA1-23E1-4349-A33C-EC52CB8C880E}"/>
              </a:ext>
            </a:extLst>
          </p:cNvPr>
          <p:cNvSpPr/>
          <p:nvPr/>
        </p:nvSpPr>
        <p:spPr>
          <a:xfrm>
            <a:off x="3875631" y="1065553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: PC Buffer L </a:t>
            </a:r>
          </a:p>
          <a:p>
            <a:r>
              <a:rPr lang="en-GB" sz="600" dirty="0">
                <a:solidFill>
                  <a:srgbClr val="FF0000"/>
                </a:solidFill>
              </a:rPr>
              <a:t>Permits PC arithmetic 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storage. Is there any </a:t>
            </a:r>
          </a:p>
          <a:p>
            <a:r>
              <a:rPr lang="en-GB" sz="600" dirty="0">
                <a:solidFill>
                  <a:srgbClr val="FF0000"/>
                </a:solidFill>
              </a:rPr>
              <a:t>case for this?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29" name="Arrow: Bent-Up 328">
            <a:extLst>
              <a:ext uri="{FF2B5EF4-FFF2-40B4-BE49-F238E27FC236}">
                <a16:creationId xmlns:a16="http://schemas.microsoft.com/office/drawing/2014/main" id="{88010A4F-57DB-4EB2-8CB1-712176974018}"/>
              </a:ext>
            </a:extLst>
          </p:cNvPr>
          <p:cNvSpPr/>
          <p:nvPr/>
        </p:nvSpPr>
        <p:spPr>
          <a:xfrm rot="10800000" flipH="1">
            <a:off x="10349243" y="2892559"/>
            <a:ext cx="205622" cy="309915"/>
          </a:xfrm>
          <a:prstGeom prst="bentUpArrow">
            <a:avLst>
              <a:gd name="adj1" fmla="val 29774"/>
              <a:gd name="adj2" fmla="val 28949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1" y="5490294"/>
            <a:ext cx="6790802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1901541" y="565862"/>
            <a:ext cx="9842142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10794" y="2461996"/>
            <a:ext cx="7053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`D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46730" y="2542919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041665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019905" y="3003525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18680" y="3011885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22839" y="2963178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207937" y="3000395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215761" y="3008369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117650" y="2978559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AE6F35-D393-4B78-902F-145CE70EFDA6}"/>
              </a:ext>
            </a:extLst>
          </p:cNvPr>
          <p:cNvGrpSpPr/>
          <p:nvPr/>
        </p:nvGrpSpPr>
        <p:grpSpPr>
          <a:xfrm>
            <a:off x="4367044" y="3011369"/>
            <a:ext cx="882959" cy="2031459"/>
            <a:chOff x="4367044" y="2283499"/>
            <a:chExt cx="882959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029612" y="3620931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828105" y="3620931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41339" y="245520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694004" y="3129058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889750" y="2963626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826794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890494" y="3114552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075205" y="2962914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840BD-4921-459A-A12D-55EFCACCE87C}"/>
              </a:ext>
            </a:extLst>
          </p:cNvPr>
          <p:cNvSpPr txBox="1"/>
          <p:nvPr/>
        </p:nvSpPr>
        <p:spPr>
          <a:xfrm>
            <a:off x="5914897" y="2463792"/>
            <a:ext cx="11199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06B16A-8C94-4AA6-A497-21845E33B4A9}"/>
              </a:ext>
            </a:extLst>
          </p:cNvPr>
          <p:cNvSpPr txBox="1"/>
          <p:nvPr/>
        </p:nvSpPr>
        <p:spPr>
          <a:xfrm>
            <a:off x="5852346" y="2708022"/>
            <a:ext cx="117021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4D9532-B07E-4FA5-854D-FD47401C0F03}"/>
              </a:ext>
            </a:extLst>
          </p:cNvPr>
          <p:cNvSpPr txBox="1"/>
          <p:nvPr/>
        </p:nvSpPr>
        <p:spPr>
          <a:xfrm>
            <a:off x="5842021" y="2989491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293395" y="2962466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005114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104406" y="3143143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253524" y="2962914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A37EFF-733B-4CBA-977D-6434819C0709}"/>
              </a:ext>
            </a:extLst>
          </p:cNvPr>
          <p:cNvSpPr txBox="1"/>
          <p:nvPr/>
        </p:nvSpPr>
        <p:spPr>
          <a:xfrm>
            <a:off x="6727101" y="2458583"/>
            <a:ext cx="48091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A62504-323C-4CED-A778-20C2C426BE91}"/>
              </a:ext>
            </a:extLst>
          </p:cNvPr>
          <p:cNvSpPr txBox="1"/>
          <p:nvPr/>
        </p:nvSpPr>
        <p:spPr>
          <a:xfrm>
            <a:off x="6662942" y="2754189"/>
            <a:ext cx="117021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582020-D30D-4A20-A9A2-A0E53E68720A}"/>
              </a:ext>
            </a:extLst>
          </p:cNvPr>
          <p:cNvSpPr txBox="1"/>
          <p:nvPr/>
        </p:nvSpPr>
        <p:spPr>
          <a:xfrm>
            <a:off x="6663781" y="2971652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6F241F-62E7-4AA3-9AD1-3B43A60DDA6D}"/>
              </a:ext>
            </a:extLst>
          </p:cNvPr>
          <p:cNvSpPr txBox="1"/>
          <p:nvPr/>
        </p:nvSpPr>
        <p:spPr>
          <a:xfrm>
            <a:off x="4041472" y="2515752"/>
            <a:ext cx="4809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633867-153A-46A7-9BC5-51192A3B4C88}"/>
              </a:ext>
            </a:extLst>
          </p:cNvPr>
          <p:cNvSpPr txBox="1"/>
          <p:nvPr/>
        </p:nvSpPr>
        <p:spPr>
          <a:xfrm>
            <a:off x="4020247" y="2716619"/>
            <a:ext cx="2949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count_en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_pe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4BAC61-CC8E-4B72-94A0-91BE70F283F7}"/>
              </a:ext>
            </a:extLst>
          </p:cNvPr>
          <p:cNvSpPr txBox="1"/>
          <p:nvPr/>
        </p:nvSpPr>
        <p:spPr>
          <a:xfrm>
            <a:off x="4018246" y="2959418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088678" y="2962466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03784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03076" y="3143143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052194" y="2962914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819831" y="2458459"/>
            <a:ext cx="297443" cy="628115"/>
            <a:chOff x="5787274" y="2010216"/>
            <a:chExt cx="760507" cy="56461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978818" y="2010216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787274" y="2491835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4363348" y="5223722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227073" y="5051491"/>
            <a:ext cx="384690" cy="192662"/>
            <a:chOff x="5109552" y="2074509"/>
            <a:chExt cx="365379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36064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025740" y="5051491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45775" y="5215060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275066" y="5042829"/>
            <a:ext cx="384690" cy="192662"/>
            <a:chOff x="5109552" y="2074509"/>
            <a:chExt cx="365379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796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08167" y="5042829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502986" y="245448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517488" y="3143143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751397" y="25073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0DB041-CE9D-4203-A588-11CA0C0C96D4}"/>
              </a:ext>
            </a:extLst>
          </p:cNvPr>
          <p:cNvSpPr txBox="1"/>
          <p:nvPr/>
        </p:nvSpPr>
        <p:spPr>
          <a:xfrm>
            <a:off x="3652044" y="2449761"/>
            <a:ext cx="48090" cy="92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A822E78-E2F3-4126-956D-ADA2B6F1BFCB}"/>
              </a:ext>
            </a:extLst>
          </p:cNvPr>
          <p:cNvSpPr txBox="1"/>
          <p:nvPr/>
        </p:nvSpPr>
        <p:spPr>
          <a:xfrm>
            <a:off x="3521636" y="2684381"/>
            <a:ext cx="117021" cy="92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C818130-2887-49EB-B3BF-5268CC1EB40B}"/>
              </a:ext>
            </a:extLst>
          </p:cNvPr>
          <p:cNvSpPr txBox="1"/>
          <p:nvPr/>
        </p:nvSpPr>
        <p:spPr>
          <a:xfrm>
            <a:off x="3525911" y="2965495"/>
            <a:ext cx="81754" cy="92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</p:txBody>
      </p: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3853716" y="2467340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4804035" y="2912133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3519843" y="286160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84690" cy="192662"/>
            <a:chOff x="5109552" y="2074509"/>
            <a:chExt cx="365379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34453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06422" y="2508969"/>
            <a:ext cx="12022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wr</a:t>
            </a:r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942664" y="2004205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42CBD6-52E2-4660-BDD9-91C5F239A4E7}"/>
              </a:ext>
            </a:extLst>
          </p:cNvPr>
          <p:cNvGrpSpPr/>
          <p:nvPr/>
        </p:nvGrpSpPr>
        <p:grpSpPr>
          <a:xfrm>
            <a:off x="7553730" y="721999"/>
            <a:ext cx="1014758" cy="2735094"/>
            <a:chOff x="3393030" y="720076"/>
            <a:chExt cx="1014758" cy="2735094"/>
          </a:xfrm>
        </p:grpSpPr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31292" y="1339099"/>
              <a:ext cx="1363678" cy="12563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128432" y="1711217"/>
              <a:ext cx="104970" cy="3695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93030" y="2450979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39173" y="2999177"/>
              <a:ext cx="17793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41440" y="2959404"/>
              <a:ext cx="4808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4023098" y="2083714"/>
              <a:ext cx="384690" cy="192662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712860" y="2279649"/>
              <a:ext cx="545743" cy="745618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611872" y="2083754"/>
              <a:ext cx="384690" cy="192662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69366" y="2271408"/>
              <a:ext cx="89255" cy="732167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46332" y="2487375"/>
              <a:ext cx="10579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94466" y="3378226"/>
              <a:ext cx="434415" cy="769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47976" y="3096085"/>
              <a:ext cx="13625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711773" y="3161259"/>
              <a:ext cx="165885" cy="212836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2233DAC-95A8-4872-A466-A7C24A693FDD}"/>
              </a:ext>
            </a:extLst>
          </p:cNvPr>
          <p:cNvSpPr txBox="1"/>
          <p:nvPr/>
        </p:nvSpPr>
        <p:spPr>
          <a:xfrm>
            <a:off x="10884614" y="3646509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 err="1"/>
              <a:t>aluop</a:t>
            </a:r>
            <a:endParaRPr lang="en-GB" sz="600" dirty="0"/>
          </a:p>
        </p:txBody>
      </p:sp>
      <p:sp>
        <p:nvSpPr>
          <p:cNvPr id="278" name="Arrow: Bent-Up 277">
            <a:extLst>
              <a:ext uri="{FF2B5EF4-FFF2-40B4-BE49-F238E27FC236}">
                <a16:creationId xmlns:a16="http://schemas.microsoft.com/office/drawing/2014/main" id="{6AE24413-31AB-4CB5-8BFF-2EA6506B1462}"/>
              </a:ext>
            </a:extLst>
          </p:cNvPr>
          <p:cNvSpPr/>
          <p:nvPr/>
        </p:nvSpPr>
        <p:spPr>
          <a:xfrm rot="5400000" flipH="1">
            <a:off x="10649873" y="3627351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4857EBB-FA2B-4BE7-AE98-3518C5A510AE}"/>
              </a:ext>
            </a:extLst>
          </p:cNvPr>
          <p:cNvSpPr/>
          <p:nvPr/>
        </p:nvSpPr>
        <p:spPr>
          <a:xfrm>
            <a:off x="10389705" y="3829053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9FF6D182-B5A3-40B3-BD59-55D9B80CB1F0}"/>
              </a:ext>
            </a:extLst>
          </p:cNvPr>
          <p:cNvSpPr/>
          <p:nvPr/>
        </p:nvSpPr>
        <p:spPr>
          <a:xfrm rot="5400000">
            <a:off x="2815547" y="1528141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88" name="Arrow: Right 287">
            <a:extLst>
              <a:ext uri="{FF2B5EF4-FFF2-40B4-BE49-F238E27FC236}">
                <a16:creationId xmlns:a16="http://schemas.microsoft.com/office/drawing/2014/main" id="{111A5A90-8E5F-4BA6-AFC4-3F2790A24A86}"/>
              </a:ext>
            </a:extLst>
          </p:cNvPr>
          <p:cNvSpPr/>
          <p:nvPr/>
        </p:nvSpPr>
        <p:spPr>
          <a:xfrm rot="5400000">
            <a:off x="4066060" y="1519871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02" name="Arrow: Right 301">
            <a:extLst>
              <a:ext uri="{FF2B5EF4-FFF2-40B4-BE49-F238E27FC236}">
                <a16:creationId xmlns:a16="http://schemas.microsoft.com/office/drawing/2014/main" id="{D1471239-E531-433F-8382-E1DEF9E294FD}"/>
              </a:ext>
            </a:extLst>
          </p:cNvPr>
          <p:cNvSpPr/>
          <p:nvPr/>
        </p:nvSpPr>
        <p:spPr>
          <a:xfrm rot="5400000">
            <a:off x="5063299" y="1519203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04" name="Arrow: Right 303">
            <a:extLst>
              <a:ext uri="{FF2B5EF4-FFF2-40B4-BE49-F238E27FC236}">
                <a16:creationId xmlns:a16="http://schemas.microsoft.com/office/drawing/2014/main" id="{6C2BA5C8-5811-4146-9F37-768566B26F13}"/>
              </a:ext>
            </a:extLst>
          </p:cNvPr>
          <p:cNvSpPr/>
          <p:nvPr/>
        </p:nvSpPr>
        <p:spPr>
          <a:xfrm rot="5400000">
            <a:off x="5888752" y="1521046"/>
            <a:ext cx="1713861" cy="1130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09" name="Arrow: Right 308">
            <a:extLst>
              <a:ext uri="{FF2B5EF4-FFF2-40B4-BE49-F238E27FC236}">
                <a16:creationId xmlns:a16="http://schemas.microsoft.com/office/drawing/2014/main" id="{C06A32CE-035E-405D-BF2D-AF03FA05A23E}"/>
              </a:ext>
            </a:extLst>
          </p:cNvPr>
          <p:cNvSpPr/>
          <p:nvPr/>
        </p:nvSpPr>
        <p:spPr>
          <a:xfrm rot="5400000">
            <a:off x="8204502" y="1518264"/>
            <a:ext cx="1716509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</p:spTree>
    <p:extLst>
      <p:ext uri="{BB962C8B-B14F-4D97-AF65-F5344CB8AC3E}">
        <p14:creationId xmlns:p14="http://schemas.microsoft.com/office/powerpoint/2010/main" val="27972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0490" y="4201513"/>
            <a:ext cx="10743991" cy="19002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0490" y="1544508"/>
            <a:ext cx="10743991" cy="1690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9C32D7-154D-4248-9A92-46C6D679F7AB}"/>
              </a:ext>
            </a:extLst>
          </p:cNvPr>
          <p:cNvGrpSpPr/>
          <p:nvPr/>
        </p:nvGrpSpPr>
        <p:grpSpPr>
          <a:xfrm>
            <a:off x="4402632" y="700812"/>
            <a:ext cx="2131359" cy="5269458"/>
            <a:chOff x="6543578" y="720077"/>
            <a:chExt cx="2131359" cy="5269458"/>
          </a:xfrm>
        </p:grpSpPr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8240245" y="3001388"/>
              <a:ext cx="279533" cy="2025632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531483" y="2914060"/>
              <a:ext cx="1368772" cy="9069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8200760" y="3009748"/>
              <a:ext cx="51132" cy="320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8104919" y="2961041"/>
              <a:ext cx="109280" cy="119127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746311" y="2923424"/>
              <a:ext cx="1368772" cy="9069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462711" y="2998258"/>
              <a:ext cx="279533" cy="2025632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432275" y="3006232"/>
              <a:ext cx="51132" cy="320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334164" y="2976422"/>
              <a:ext cx="109280" cy="8694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823419" y="2453064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876084" y="3126921"/>
              <a:ext cx="24044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8071830" y="2961489"/>
              <a:ext cx="51296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750507" y="1612159"/>
              <a:ext cx="1953301" cy="170561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7043308" y="2452352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7107008" y="3112415"/>
              <a:ext cx="22602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291719" y="2960777"/>
              <a:ext cx="51296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7056578" y="2486070"/>
              <a:ext cx="117021" cy="376936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974918" y="1611447"/>
              <a:ext cx="1953301" cy="170561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845022" y="2467449"/>
              <a:ext cx="117021" cy="376936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7233022" y="3665521"/>
              <a:ext cx="384690" cy="192662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8013392" y="3658165"/>
              <a:ext cx="384690" cy="190896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369090" y="1709205"/>
              <a:ext cx="104970" cy="3695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8140028" y="1711275"/>
              <a:ext cx="104970" cy="3695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381954" y="3866201"/>
              <a:ext cx="104970" cy="38163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8161069" y="3855904"/>
              <a:ext cx="104970" cy="38163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7249334" y="2080789"/>
              <a:ext cx="384690" cy="189129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59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8037880" y="2085800"/>
              <a:ext cx="384690" cy="189130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627855" y="5212923"/>
              <a:ext cx="887222" cy="776612"/>
              <a:chOff x="4723499" y="3282065"/>
              <a:chExt cx="830278" cy="204366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82868" cy="2043661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491577" y="5040692"/>
              <a:ext cx="394275" cy="192662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8290247" y="5040692"/>
              <a:ext cx="384690" cy="192662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543578" y="3396233"/>
              <a:ext cx="69664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85181" y="158479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2F7FFA-F509-4CBB-BEAC-4C62C467E104}"/>
              </a:ext>
            </a:extLst>
          </p:cNvPr>
          <p:cNvGrpSpPr/>
          <p:nvPr/>
        </p:nvGrpSpPr>
        <p:grpSpPr>
          <a:xfrm>
            <a:off x="642938" y="701970"/>
            <a:ext cx="2092382" cy="5229383"/>
            <a:chOff x="4534562" y="720077"/>
            <a:chExt cx="2092382" cy="5229383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4612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5044619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560072" y="1711217"/>
              <a:ext cx="104970" cy="3695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509909" y="2960329"/>
              <a:ext cx="109280" cy="119127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221628" y="2452352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320920" y="3141006"/>
              <a:ext cx="1506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470038" y="2960777"/>
              <a:ext cx="51296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3192" y="1611447"/>
              <a:ext cx="1953301" cy="170561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236760" y="2493457"/>
              <a:ext cx="294953" cy="405692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305192" y="2960329"/>
              <a:ext cx="109280" cy="119127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6020298" y="2452352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6119590" y="3141006"/>
              <a:ext cx="16511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268708" y="2960777"/>
              <a:ext cx="51296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956431" y="1611447"/>
              <a:ext cx="1953301" cy="170561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6038833" y="2493457"/>
              <a:ext cx="294953" cy="498025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579862" y="5221585"/>
              <a:ext cx="897366" cy="727875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443584" y="5049354"/>
              <a:ext cx="394275" cy="192662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242254" y="5049354"/>
              <a:ext cx="384690" cy="192662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355894" y="1713286"/>
              <a:ext cx="104970" cy="3695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425592" y="2083714"/>
              <a:ext cx="384690" cy="192662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241903" y="2082406"/>
              <a:ext cx="384690" cy="28499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595340" y="3437178"/>
              <a:ext cx="9654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719500" y="2452352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750938" y="3141006"/>
              <a:ext cx="29335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967911" y="2589911"/>
              <a:ext cx="51296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743096" y="2493457"/>
              <a:ext cx="117021" cy="391064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5070230" y="2549862"/>
              <a:ext cx="116991" cy="18484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6181111" y="2493258"/>
              <a:ext cx="1458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380422" y="2493259"/>
              <a:ext cx="14587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</p:grp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F53F89-18EC-493F-8DAB-8B76E3033C38}"/>
              </a:ext>
            </a:extLst>
          </p:cNvPr>
          <p:cNvGrpSpPr/>
          <p:nvPr/>
        </p:nvGrpSpPr>
        <p:grpSpPr>
          <a:xfrm>
            <a:off x="6330197" y="742574"/>
            <a:ext cx="1470823" cy="3510864"/>
            <a:chOff x="4097890" y="731354"/>
            <a:chExt cx="1470823" cy="3510864"/>
          </a:xfrm>
        </p:grpSpPr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4951454" y="3976490"/>
              <a:ext cx="92029" cy="265728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4811039" y="3784498"/>
              <a:ext cx="384690" cy="192662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4879241" y="3002026"/>
              <a:ext cx="165884" cy="780814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4323340" y="1348700"/>
              <a:ext cx="1349459" cy="114768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4606733" y="2464288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4706025" y="3152943"/>
              <a:ext cx="15709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4855143" y="2972713"/>
              <a:ext cx="4808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4647859" y="2801139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4205444" y="2754538"/>
              <a:ext cx="405597" cy="20543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4274281" y="2817557"/>
              <a:ext cx="125034" cy="769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4816176" y="2087544"/>
              <a:ext cx="384690" cy="189130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4958369" y="2273111"/>
              <a:ext cx="89255" cy="732167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4097890" y="850728"/>
              <a:ext cx="8058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5462915" y="2498652"/>
              <a:ext cx="10579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4646467" y="2505394"/>
              <a:ext cx="1202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6192518" y="6214366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</a:t>
            </a:r>
            <a:r>
              <a:rPr lang="en-GB" sz="600" dirty="0" err="1"/>
              <a:t>autocounting</a:t>
            </a:r>
            <a:r>
              <a:rPr lang="en-GB" sz="600" dirty="0"/>
              <a:t>  MAR?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0C0B2E-34FA-4470-81F7-851FD7882C5B}"/>
              </a:ext>
            </a:extLst>
          </p:cNvPr>
          <p:cNvGrpSpPr/>
          <p:nvPr/>
        </p:nvGrpSpPr>
        <p:grpSpPr>
          <a:xfrm>
            <a:off x="288865" y="854550"/>
            <a:ext cx="5195164" cy="5782032"/>
            <a:chOff x="-1945380" y="865847"/>
            <a:chExt cx="5195164" cy="5782032"/>
          </a:xfrm>
        </p:grpSpPr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13176" y="5237667"/>
              <a:ext cx="98695" cy="369736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D81C4B-2A54-4F39-B8E5-A76ED86832C8}"/>
                </a:ext>
              </a:extLst>
            </p:cNvPr>
            <p:cNvGrpSpPr/>
            <p:nvPr/>
          </p:nvGrpSpPr>
          <p:grpSpPr>
            <a:xfrm>
              <a:off x="-1945380" y="865847"/>
              <a:ext cx="5195164" cy="5782032"/>
              <a:chOff x="-1945380" y="865847"/>
              <a:chExt cx="5195164" cy="5782032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CD0C75B-A5C4-495D-AAD9-E55FA3BA887E}"/>
                  </a:ext>
                </a:extLst>
              </p:cNvPr>
              <p:cNvSpPr txBox="1"/>
              <p:nvPr/>
            </p:nvSpPr>
            <p:spPr>
              <a:xfrm>
                <a:off x="1703115" y="4854490"/>
                <a:ext cx="238942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600" dirty="0">
                    <a:solidFill>
                      <a:schemeClr val="accent1">
                        <a:lumMod val="75000"/>
                      </a:schemeClr>
                    </a:solidFill>
                  </a:rPr>
                  <a:t>D[15:8]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5EB3DEB6-1265-4E3A-8805-3AF5D935B232}"/>
                  </a:ext>
                </a:extLst>
              </p:cNvPr>
              <p:cNvSpPr/>
              <p:nvPr/>
            </p:nvSpPr>
            <p:spPr>
              <a:xfrm>
                <a:off x="2011476" y="4512291"/>
                <a:ext cx="57895" cy="522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F3C7E3B-7A41-4F79-9154-439BBEAFE085}"/>
                  </a:ext>
                </a:extLst>
              </p:cNvPr>
              <p:cNvGrpSpPr/>
              <p:nvPr/>
            </p:nvGrpSpPr>
            <p:grpSpPr>
              <a:xfrm>
                <a:off x="-1945380" y="865847"/>
                <a:ext cx="5195164" cy="5782032"/>
                <a:chOff x="-1945380" y="865847"/>
                <a:chExt cx="5195164" cy="5782032"/>
              </a:xfrm>
            </p:grpSpPr>
            <p:sp>
              <p:nvSpPr>
                <p:cNvPr id="283" name="Arrow: Bent-Up 282">
                  <a:extLst>
                    <a:ext uri="{FF2B5EF4-FFF2-40B4-BE49-F238E27FC236}">
                      <a16:creationId xmlns:a16="http://schemas.microsoft.com/office/drawing/2014/main" id="{76B14163-B843-4967-92AF-66F3F2DC3389}"/>
                    </a:ext>
                  </a:extLst>
                </p:cNvPr>
                <p:cNvSpPr/>
                <p:nvPr/>
              </p:nvSpPr>
              <p:spPr>
                <a:xfrm flipH="1">
                  <a:off x="868442" y="2821651"/>
                  <a:ext cx="693408" cy="3056062"/>
                </a:xfrm>
                <a:prstGeom prst="bentUpArrow">
                  <a:avLst>
                    <a:gd name="adj1" fmla="val 15273"/>
                    <a:gd name="adj2" fmla="val 7097"/>
                    <a:gd name="adj3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00" name="Arrow: Down 299">
                  <a:extLst>
                    <a:ext uri="{FF2B5EF4-FFF2-40B4-BE49-F238E27FC236}">
                      <a16:creationId xmlns:a16="http://schemas.microsoft.com/office/drawing/2014/main" id="{0D9045D1-4B84-4665-900F-E5B1AA8BFFFA}"/>
                    </a:ext>
                  </a:extLst>
                </p:cNvPr>
                <p:cNvSpPr/>
                <p:nvPr/>
              </p:nvSpPr>
              <p:spPr>
                <a:xfrm>
                  <a:off x="1670990" y="3977242"/>
                  <a:ext cx="92029" cy="265728"/>
                </a:xfrm>
                <a:prstGeom prst="down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308" name="Arrow: Bent-Up 307">
                  <a:extLst>
                    <a:ext uri="{FF2B5EF4-FFF2-40B4-BE49-F238E27FC236}">
                      <a16:creationId xmlns:a16="http://schemas.microsoft.com/office/drawing/2014/main" id="{EA1B6361-8C52-4EF2-9C35-4FE4498C6A27}"/>
                    </a:ext>
                  </a:extLst>
                </p:cNvPr>
                <p:cNvSpPr/>
                <p:nvPr/>
              </p:nvSpPr>
              <p:spPr>
                <a:xfrm rot="10800000" flipH="1">
                  <a:off x="1992157" y="4503588"/>
                  <a:ext cx="486787" cy="553302"/>
                </a:xfrm>
                <a:prstGeom prst="bentUpArrow">
                  <a:avLst>
                    <a:gd name="adj1" fmla="val 15198"/>
                    <a:gd name="adj2" fmla="val 15744"/>
                    <a:gd name="adj3" fmla="val 1797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03" name="Arrow: Bent-Up 302">
                  <a:extLst>
                    <a:ext uri="{FF2B5EF4-FFF2-40B4-BE49-F238E27FC236}">
                      <a16:creationId xmlns:a16="http://schemas.microsoft.com/office/drawing/2014/main" id="{B0F338AF-4805-40AD-8371-6BC1FB66AF1C}"/>
                    </a:ext>
                  </a:extLst>
                </p:cNvPr>
                <p:cNvSpPr/>
                <p:nvPr/>
              </p:nvSpPr>
              <p:spPr>
                <a:xfrm rot="10800000" flipH="1">
                  <a:off x="1747261" y="3403566"/>
                  <a:ext cx="335278" cy="1645788"/>
                </a:xfrm>
                <a:prstGeom prst="bentUpArrow">
                  <a:avLst>
                    <a:gd name="adj1" fmla="val 18919"/>
                    <a:gd name="adj2" fmla="val 25000"/>
                    <a:gd name="adj3" fmla="val 25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286" name="Arrow: Right 285">
                  <a:extLst>
                    <a:ext uri="{FF2B5EF4-FFF2-40B4-BE49-F238E27FC236}">
                      <a16:creationId xmlns:a16="http://schemas.microsoft.com/office/drawing/2014/main" id="{E2710EC1-E287-4AD6-95B5-7B4EA2C07F02}"/>
                    </a:ext>
                  </a:extLst>
                </p:cNvPr>
                <p:cNvSpPr/>
                <p:nvPr/>
              </p:nvSpPr>
              <p:spPr>
                <a:xfrm>
                  <a:off x="867012" y="2770424"/>
                  <a:ext cx="403165" cy="176953"/>
                </a:xfrm>
                <a:prstGeom prst="rightArrow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A0B8603-B43D-464E-9603-27D2C9508FA6}"/>
                    </a:ext>
                  </a:extLst>
                </p:cNvPr>
                <p:cNvSpPr/>
                <p:nvPr/>
              </p:nvSpPr>
              <p:spPr>
                <a:xfrm>
                  <a:off x="1270043" y="2450976"/>
                  <a:ext cx="316799" cy="92359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C73D384-A19E-4EBF-B9C1-32CD1424C1E9}"/>
                    </a:ext>
                  </a:extLst>
                </p:cNvPr>
                <p:cNvSpPr txBox="1"/>
                <p:nvPr/>
              </p:nvSpPr>
              <p:spPr>
                <a:xfrm>
                  <a:off x="1369336" y="3139630"/>
                  <a:ext cx="161904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sz="600" b="1" dirty="0"/>
                    <a:t>ROM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14F4A052-BE8D-49DD-900E-3123936FB74B}"/>
                    </a:ext>
                  </a:extLst>
                </p:cNvPr>
                <p:cNvSpPr txBox="1"/>
                <p:nvPr/>
              </p:nvSpPr>
              <p:spPr>
                <a:xfrm>
                  <a:off x="1293748" y="2945272"/>
                  <a:ext cx="280645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GB" sz="600" dirty="0"/>
                    <a:t>D[15:0]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20536B0-6EA8-4283-90C1-431F59FA6452}"/>
                    </a:ext>
                  </a:extLst>
                </p:cNvPr>
                <p:cNvSpPr txBox="1"/>
                <p:nvPr/>
              </p:nvSpPr>
              <p:spPr>
                <a:xfrm>
                  <a:off x="1304710" y="2825182"/>
                  <a:ext cx="229230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sz="600" dirty="0"/>
                    <a:t>A[15:0]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F10B9DF-ACEE-4E74-AEFA-ADA4E4512252}"/>
                    </a:ext>
                  </a:extLst>
                </p:cNvPr>
                <p:cNvSpPr txBox="1"/>
                <p:nvPr/>
              </p:nvSpPr>
              <p:spPr>
                <a:xfrm>
                  <a:off x="1370142" y="865847"/>
                  <a:ext cx="68287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sz="600" dirty="0"/>
                    <a:t>Attach RAM /ROM to </a:t>
                  </a:r>
                </a:p>
                <a:p>
                  <a:r>
                    <a:rPr lang="en-GB" sz="600" dirty="0"/>
                    <a:t>R Bus so they can </a:t>
                  </a:r>
                </a:p>
                <a:p>
                  <a:r>
                    <a:rPr lang="en-GB" sz="600" dirty="0"/>
                    <a:t>participate in ALU </a:t>
                  </a:r>
                </a:p>
                <a:p>
                  <a:r>
                    <a:rPr lang="en-GB" sz="600" dirty="0"/>
                    <a:t>as other side from </a:t>
                  </a:r>
                </a:p>
                <a:p>
                  <a:r>
                    <a:rPr lang="en-GB" sz="600" dirty="0"/>
                    <a:t>the other registers </a:t>
                  </a:r>
                </a:p>
                <a:p>
                  <a:r>
                    <a:rPr lang="en-GB" sz="600" dirty="0"/>
                    <a:t>Or UART.</a:t>
                  </a: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87A96AE8-535A-4C25-AFAA-813FBEFD2C0E}"/>
                    </a:ext>
                  </a:extLst>
                </p:cNvPr>
                <p:cNvSpPr/>
                <p:nvPr/>
              </p:nvSpPr>
              <p:spPr>
                <a:xfrm>
                  <a:off x="-1945380" y="4769802"/>
                  <a:ext cx="612347" cy="923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GB" sz="600" b="1" dirty="0"/>
                    <a:t>Address Bus (A/16)</a:t>
                  </a:r>
                  <a:endParaRPr lang="en-GB" sz="1400" b="1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27EAB0E-6D44-4F37-B32B-F1C4B6EC5A2A}"/>
                    </a:ext>
                  </a:extLst>
                </p:cNvPr>
                <p:cNvSpPr/>
                <p:nvPr/>
              </p:nvSpPr>
              <p:spPr>
                <a:xfrm>
                  <a:off x="871607" y="2864772"/>
                  <a:ext cx="91865" cy="9298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290" name="Arrow: Down 289">
                  <a:extLst>
                    <a:ext uri="{FF2B5EF4-FFF2-40B4-BE49-F238E27FC236}">
                      <a16:creationId xmlns:a16="http://schemas.microsoft.com/office/drawing/2014/main" id="{2DADE6F9-DBA3-4287-8975-91A0A72CAEB6}"/>
                    </a:ext>
                  </a:extLst>
                </p:cNvPr>
                <p:cNvSpPr/>
                <p:nvPr/>
              </p:nvSpPr>
              <p:spPr>
                <a:xfrm>
                  <a:off x="2338919" y="5230262"/>
                  <a:ext cx="98695" cy="727875"/>
                </a:xfrm>
                <a:prstGeom prst="downArrow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0B06F03C-0A82-4374-9002-95C54ADC43E7}"/>
                    </a:ext>
                  </a:extLst>
                </p:cNvPr>
                <p:cNvGrpSpPr/>
                <p:nvPr/>
              </p:nvGrpSpPr>
              <p:grpSpPr>
                <a:xfrm>
                  <a:off x="1809610" y="5065436"/>
                  <a:ext cx="392579" cy="192662"/>
                  <a:chOff x="5109552" y="2074509"/>
                  <a:chExt cx="372872" cy="173186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53433688-9D27-4187-9CC0-3994E48F7FB4}"/>
                      </a:ext>
                    </a:extLst>
                  </p:cNvPr>
                  <p:cNvSpPr/>
                  <p:nvPr/>
                </p:nvSpPr>
                <p:spPr>
                  <a:xfrm>
                    <a:off x="5109552" y="2074509"/>
                    <a:ext cx="365379" cy="1692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n-GB" sz="600"/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D625DD9E-0ADC-4E0F-9D70-B51B89EB3A8F}"/>
                      </a:ext>
                    </a:extLst>
                  </p:cNvPr>
                  <p:cNvSpPr txBox="1"/>
                  <p:nvPr/>
                </p:nvSpPr>
                <p:spPr>
                  <a:xfrm>
                    <a:off x="5148989" y="2081697"/>
                    <a:ext cx="333435" cy="165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GB" sz="600" dirty="0"/>
                      <a:t>BUFFER AH</a:t>
                    </a:r>
                    <a:endParaRPr lang="en-GB" sz="700" dirty="0"/>
                  </a:p>
                  <a:p>
                    <a:r>
                      <a:rPr lang="en-GB" sz="600" dirty="0">
                        <a:solidFill>
                          <a:srgbClr val="FF0000"/>
                        </a:solidFill>
                      </a:rPr>
                      <a:t>_en</a:t>
                    </a:r>
                    <a:endParaRPr lang="en-GB" sz="600" dirty="0"/>
                  </a:p>
                </p:txBody>
              </p: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ACE2C5AE-63B5-4749-94E1-5EADB29E4D07}"/>
                    </a:ext>
                  </a:extLst>
                </p:cNvPr>
                <p:cNvGrpSpPr/>
                <p:nvPr/>
              </p:nvGrpSpPr>
              <p:grpSpPr>
                <a:xfrm>
                  <a:off x="2232842" y="5069065"/>
                  <a:ext cx="384690" cy="192662"/>
                  <a:chOff x="5109552" y="2074509"/>
                  <a:chExt cx="365379" cy="173186"/>
                </a:xfrm>
              </p:grpSpPr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752AA861-26BF-4DA4-967D-D8EF7A23EBBA}"/>
                      </a:ext>
                    </a:extLst>
                  </p:cNvPr>
                  <p:cNvSpPr/>
                  <p:nvPr/>
                </p:nvSpPr>
                <p:spPr>
                  <a:xfrm>
                    <a:off x="5109552" y="2074509"/>
                    <a:ext cx="365379" cy="1692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n-GB" sz="600"/>
                  </a:p>
                </p:txBody>
              </p:sp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69043B2C-AFBD-4C8C-8E5E-53BE2100AD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45076" y="2081697"/>
                    <a:ext cx="318210" cy="165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GB" sz="600" dirty="0"/>
                      <a:t>BUFFER AL</a:t>
                    </a:r>
                    <a:endParaRPr lang="en-GB" sz="700" dirty="0"/>
                  </a:p>
                  <a:p>
                    <a:r>
                      <a:rPr lang="en-GB" sz="600" dirty="0">
                        <a:solidFill>
                          <a:srgbClr val="FF0000"/>
                        </a:solidFill>
                      </a:rPr>
                      <a:t>_en</a:t>
                    </a:r>
                    <a:endParaRPr lang="en-GB" sz="600" dirty="0"/>
                  </a:p>
                </p:txBody>
              </p: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ADD75E5D-91CA-4AD8-8091-A0A01C4CEC90}"/>
                    </a:ext>
                  </a:extLst>
                </p:cNvPr>
                <p:cNvGrpSpPr/>
                <p:nvPr/>
              </p:nvGrpSpPr>
              <p:grpSpPr>
                <a:xfrm>
                  <a:off x="1529080" y="3783601"/>
                  <a:ext cx="384690" cy="192662"/>
                  <a:chOff x="5109552" y="2074509"/>
                  <a:chExt cx="365379" cy="173186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E01703BE-D0FB-4EF6-9C35-B4D71DCE6641}"/>
                      </a:ext>
                    </a:extLst>
                  </p:cNvPr>
                  <p:cNvSpPr/>
                  <p:nvPr/>
                </p:nvSpPr>
                <p:spPr>
                  <a:xfrm>
                    <a:off x="5109552" y="2074509"/>
                    <a:ext cx="365379" cy="1692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endParaRPr lang="en-GB" sz="600"/>
                  </a:p>
                </p:txBody>
              </p:sp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9E5A531A-39F0-4F23-97AC-24D31BE0A6EB}"/>
                      </a:ext>
                    </a:extLst>
                  </p:cNvPr>
                  <p:cNvSpPr txBox="1"/>
                  <p:nvPr/>
                </p:nvSpPr>
                <p:spPr>
                  <a:xfrm>
                    <a:off x="5142568" y="2081697"/>
                    <a:ext cx="310342" cy="165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GB" sz="600" dirty="0"/>
                      <a:t>BUFFER R</a:t>
                    </a:r>
                    <a:endParaRPr lang="en-GB" sz="700" dirty="0"/>
                  </a:p>
                  <a:p>
                    <a:r>
                      <a:rPr lang="en-GB" sz="600" dirty="0">
                        <a:solidFill>
                          <a:srgbClr val="FF0000"/>
                        </a:solidFill>
                      </a:rPr>
                      <a:t>_en</a:t>
                    </a:r>
                    <a:endParaRPr lang="en-GB" sz="600" dirty="0"/>
                  </a:p>
                </p:txBody>
              </p:sp>
            </p:grpSp>
            <p:sp>
              <p:nvSpPr>
                <p:cNvPr id="301" name="Arrow: Bent-Up 300">
                  <a:extLst>
                    <a:ext uri="{FF2B5EF4-FFF2-40B4-BE49-F238E27FC236}">
                      <a16:creationId xmlns:a16="http://schemas.microsoft.com/office/drawing/2014/main" id="{A391AA02-A40F-44E9-AF9D-00BA6897F2C0}"/>
                    </a:ext>
                  </a:extLst>
                </p:cNvPr>
                <p:cNvSpPr/>
                <p:nvPr/>
              </p:nvSpPr>
              <p:spPr>
                <a:xfrm rot="10800000" flipH="1">
                  <a:off x="1586803" y="2958378"/>
                  <a:ext cx="184119" cy="809138"/>
                </a:xfrm>
                <a:prstGeom prst="bentUpArrow">
                  <a:avLst>
                    <a:gd name="adj1" fmla="val 34213"/>
                    <a:gd name="adj2" fmla="val 25000"/>
                    <a:gd name="adj3" fmla="val 25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F672AC5C-4583-4754-AB25-9214D0AE78D2}"/>
                    </a:ext>
                  </a:extLst>
                </p:cNvPr>
                <p:cNvSpPr txBox="1"/>
                <p:nvPr/>
              </p:nvSpPr>
              <p:spPr>
                <a:xfrm>
                  <a:off x="1485966" y="3612936"/>
                  <a:ext cx="192279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GB" sz="6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D[7:0]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C3E9E878-748B-4296-AAA0-E3A526FE6781}"/>
                    </a:ext>
                  </a:extLst>
                </p:cNvPr>
                <p:cNvSpPr txBox="1"/>
                <p:nvPr/>
              </p:nvSpPr>
              <p:spPr>
                <a:xfrm>
                  <a:off x="2458023" y="4869024"/>
                  <a:ext cx="192279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GB" sz="6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D[7:0]</a:t>
                  </a: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C3602306-716D-4F74-894E-FCC227E448ED}"/>
                    </a:ext>
                  </a:extLst>
                </p:cNvPr>
                <p:cNvSpPr/>
                <p:nvPr/>
              </p:nvSpPr>
              <p:spPr>
                <a:xfrm>
                  <a:off x="1734149" y="3410643"/>
                  <a:ext cx="57895" cy="522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79A18FFE-F5E2-4C8F-8858-DC3FD32CA2F8}"/>
                    </a:ext>
                  </a:extLst>
                </p:cNvPr>
                <p:cNvSpPr txBox="1"/>
                <p:nvPr/>
              </p:nvSpPr>
              <p:spPr>
                <a:xfrm>
                  <a:off x="1292029" y="2706243"/>
                  <a:ext cx="280645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GB" sz="600" dirty="0"/>
                    <a:t>D[23:16]</a:t>
                  </a:r>
                </a:p>
              </p:txBody>
            </p:sp>
            <p:sp>
              <p:nvSpPr>
                <p:cNvPr id="313" name="Arrow: Bent-Up 312">
                  <a:extLst>
                    <a:ext uri="{FF2B5EF4-FFF2-40B4-BE49-F238E27FC236}">
                      <a16:creationId xmlns:a16="http://schemas.microsoft.com/office/drawing/2014/main" id="{8D118E03-DB2B-4557-90CB-D79FFF97EB8D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591615" y="2463475"/>
                  <a:ext cx="164711" cy="330847"/>
                </a:xfrm>
                <a:prstGeom prst="bentUpArrow">
                  <a:avLst>
                    <a:gd name="adj1" fmla="val 34213"/>
                    <a:gd name="adj2" fmla="val 25000"/>
                    <a:gd name="adj3" fmla="val 25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66A5347E-2DB5-4006-8739-B5CE796E9C19}"/>
                    </a:ext>
                  </a:extLst>
                </p:cNvPr>
                <p:cNvSpPr/>
                <p:nvPr/>
              </p:nvSpPr>
              <p:spPr>
                <a:xfrm>
                  <a:off x="1654026" y="2377515"/>
                  <a:ext cx="434415" cy="76944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GB" sz="500" b="1" dirty="0"/>
                    <a:t>CONTROL LOGIC</a:t>
                  </a:r>
                  <a:endParaRPr lang="en-GB" sz="1200" b="1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BC8E268-D05D-49F7-A3B3-C9F649178797}"/>
                    </a:ext>
                  </a:extLst>
                </p:cNvPr>
                <p:cNvSpPr/>
                <p:nvPr/>
              </p:nvSpPr>
              <p:spPr>
                <a:xfrm>
                  <a:off x="1008432" y="2814665"/>
                  <a:ext cx="125034" cy="76944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GB" sz="500" dirty="0"/>
                    <a:t>A/16</a:t>
                  </a:r>
                  <a:endParaRPr lang="en-GB" sz="1200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F168A8BD-9F44-4B28-87E9-62764976D812}"/>
                    </a:ext>
                  </a:extLst>
                </p:cNvPr>
                <p:cNvSpPr txBox="1"/>
                <p:nvPr/>
              </p:nvSpPr>
              <p:spPr>
                <a:xfrm>
                  <a:off x="1306000" y="2504313"/>
                  <a:ext cx="186338" cy="92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600" dirty="0">
                      <a:solidFill>
                        <a:srgbClr val="FF0000"/>
                      </a:solidFill>
                    </a:rPr>
                    <a:t>_</a:t>
                  </a:r>
                  <a:r>
                    <a:rPr lang="en-GB" sz="600" dirty="0" err="1">
                      <a:solidFill>
                        <a:srgbClr val="FF0000"/>
                      </a:solidFill>
                    </a:rPr>
                    <a:t>oe</a:t>
                  </a:r>
                  <a:endParaRPr lang="en-GB" sz="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89F19A5E-F2C6-4128-9C07-E11D25FD7B98}"/>
                    </a:ext>
                  </a:extLst>
                </p:cNvPr>
                <p:cNvSpPr txBox="1"/>
                <p:nvPr/>
              </p:nvSpPr>
              <p:spPr>
                <a:xfrm>
                  <a:off x="1370126" y="6186214"/>
                  <a:ext cx="187965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600" dirty="0">
                      <a:solidFill>
                        <a:srgbClr val="FF0000"/>
                      </a:solidFill>
                    </a:rPr>
                    <a:t>?? If these were tristate registers then would this avoid the need for  a distinct IR as these would latch the address from the ROM moments before being  applied as the address to the ROM</a:t>
                  </a:r>
                </a:p>
                <a:p>
                  <a:endParaRPr lang="en-GB" sz="6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7DF10DF-21BA-4440-B6FB-6C2D1B72F0D9}"/>
                    </a:ext>
                  </a:extLst>
                </p:cNvPr>
                <p:cNvSpPr/>
                <p:nvPr/>
              </p:nvSpPr>
              <p:spPr>
                <a:xfrm>
                  <a:off x="1824507" y="6417226"/>
                  <a:ext cx="87864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800" dirty="0">
                      <a:solidFill>
                        <a:srgbClr val="FF0000"/>
                      </a:solidFill>
                    </a:rPr>
                    <a:t>?  extra _we ?</a:t>
                  </a:r>
                  <a:endParaRPr lang="en-GB" dirty="0"/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24DE49-4FD2-4EC4-931F-868DF1402EFD}"/>
              </a:ext>
            </a:extLst>
          </p:cNvPr>
          <p:cNvGrpSpPr/>
          <p:nvPr/>
        </p:nvGrpSpPr>
        <p:grpSpPr>
          <a:xfrm>
            <a:off x="373380" y="565862"/>
            <a:ext cx="11370303" cy="240510"/>
            <a:chOff x="1851131" y="565862"/>
            <a:chExt cx="9892552" cy="24051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1851131" y="565862"/>
              <a:ext cx="9892552" cy="24051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CCC2CD2A-F599-4675-A25E-DEADB4726036}"/>
                </a:ext>
              </a:extLst>
            </p:cNvPr>
            <p:cNvSpPr/>
            <p:nvPr/>
          </p:nvSpPr>
          <p:spPr>
            <a:xfrm>
              <a:off x="2097530" y="639020"/>
              <a:ext cx="47929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8C6331-6D96-4593-9EDA-41ED3A5CFED9}"/>
              </a:ext>
            </a:extLst>
          </p:cNvPr>
          <p:cNvGrpSpPr/>
          <p:nvPr/>
        </p:nvGrpSpPr>
        <p:grpSpPr>
          <a:xfrm>
            <a:off x="7521612" y="697126"/>
            <a:ext cx="1090607" cy="3514552"/>
            <a:chOff x="7521612" y="697126"/>
            <a:chExt cx="1090607" cy="35145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A82C41-9E3F-49E5-9C6F-D224F91755CD}"/>
                </a:ext>
              </a:extLst>
            </p:cNvPr>
            <p:cNvGrpSpPr/>
            <p:nvPr/>
          </p:nvGrpSpPr>
          <p:grpSpPr>
            <a:xfrm>
              <a:off x="7521612" y="697126"/>
              <a:ext cx="1090607" cy="3514552"/>
              <a:chOff x="5333764" y="731353"/>
              <a:chExt cx="1090607" cy="3514552"/>
            </a:xfrm>
          </p:grpSpPr>
          <p:sp>
            <p:nvSpPr>
              <p:cNvPr id="172" name="Arrow: Right 171">
                <a:extLst>
                  <a:ext uri="{FF2B5EF4-FFF2-40B4-BE49-F238E27FC236}">
                    <a16:creationId xmlns:a16="http://schemas.microsoft.com/office/drawing/2014/main" id="{D90AE5A1-FC79-4377-AA5C-31653A9EB351}"/>
                  </a:ext>
                </a:extLst>
              </p:cNvPr>
              <p:cNvSpPr/>
              <p:nvPr/>
            </p:nvSpPr>
            <p:spPr>
              <a:xfrm rot="5400000">
                <a:off x="5147875" y="1350376"/>
                <a:ext cx="1363678" cy="12563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 u="sng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57D12E6D-951D-4894-9390-2678C154D91F}"/>
                  </a:ext>
                </a:extLst>
              </p:cNvPr>
              <p:cNvSpPr/>
              <p:nvPr/>
            </p:nvSpPr>
            <p:spPr>
              <a:xfrm flipV="1">
                <a:off x="6145015" y="1722494"/>
                <a:ext cx="104970" cy="369513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0E2FB12-6D25-4E5C-896E-5DC15BC728BE}"/>
                  </a:ext>
                </a:extLst>
              </p:cNvPr>
              <p:cNvSpPr/>
              <p:nvPr/>
            </p:nvSpPr>
            <p:spPr>
              <a:xfrm>
                <a:off x="5409613" y="2462256"/>
                <a:ext cx="316799" cy="923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097B8CE-1497-458C-AEB8-F50044B14BDE}"/>
                  </a:ext>
                </a:extLst>
              </p:cNvPr>
              <p:cNvSpPr txBox="1"/>
              <p:nvPr/>
            </p:nvSpPr>
            <p:spPr>
              <a:xfrm>
                <a:off x="5658023" y="2970681"/>
                <a:ext cx="48089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59A904F4-FBE5-43EB-8DFD-67E0BB7B2F1E}"/>
                  </a:ext>
                </a:extLst>
              </p:cNvPr>
              <p:cNvGrpSpPr/>
              <p:nvPr/>
            </p:nvGrpSpPr>
            <p:grpSpPr>
              <a:xfrm>
                <a:off x="6039681" y="2094991"/>
                <a:ext cx="384690" cy="192662"/>
                <a:chOff x="5109552" y="2074509"/>
                <a:chExt cx="365379" cy="173186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73D2322-7281-4A75-B6D4-B4D638E672CE}"/>
                    </a:ext>
                  </a:extLst>
                </p:cNvPr>
                <p:cNvSpPr/>
                <p:nvPr/>
              </p:nvSpPr>
              <p:spPr>
                <a:xfrm>
                  <a:off x="5109552" y="2074509"/>
                  <a:ext cx="365379" cy="1692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3A421305-2E4B-4780-A198-2DDFB419F4DE}"/>
                    </a:ext>
                  </a:extLst>
                </p:cNvPr>
                <p:cNvSpPr txBox="1"/>
                <p:nvPr/>
              </p:nvSpPr>
              <p:spPr>
                <a:xfrm>
                  <a:off x="5133339" y="2081697"/>
                  <a:ext cx="275579" cy="165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sz="600" dirty="0"/>
                    <a:t>BUFFER L</a:t>
                  </a:r>
                  <a:endParaRPr lang="en-GB" sz="700" dirty="0"/>
                </a:p>
                <a:p>
                  <a:r>
                    <a:rPr lang="en-GB" sz="600" dirty="0">
                      <a:solidFill>
                        <a:srgbClr val="FF0000"/>
                      </a:solidFill>
                    </a:rPr>
                    <a:t>_en</a:t>
                  </a:r>
                </a:p>
              </p:txBody>
            </p:sp>
          </p:grpSp>
          <p:sp>
            <p:nvSpPr>
              <p:cNvPr id="216" name="Arrow: Bent-Up 215">
                <a:extLst>
                  <a:ext uri="{FF2B5EF4-FFF2-40B4-BE49-F238E27FC236}">
                    <a16:creationId xmlns:a16="http://schemas.microsoft.com/office/drawing/2014/main" id="{58663D43-3A88-41AD-B805-36214A606D41}"/>
                  </a:ext>
                </a:extLst>
              </p:cNvPr>
              <p:cNvSpPr/>
              <p:nvPr/>
            </p:nvSpPr>
            <p:spPr>
              <a:xfrm rot="10800000" flipH="1" flipV="1">
                <a:off x="5729443" y="2290926"/>
                <a:ext cx="545743" cy="745618"/>
              </a:xfrm>
              <a:prstGeom prst="bentUpArrow">
                <a:avLst>
                  <a:gd name="adj1" fmla="val 9169"/>
                  <a:gd name="adj2" fmla="val 12099"/>
                  <a:gd name="adj3" fmla="val 18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9FDBD168-129A-4DF3-A204-826C241F7E76}"/>
                  </a:ext>
                </a:extLst>
              </p:cNvPr>
              <p:cNvGrpSpPr/>
              <p:nvPr/>
            </p:nvGrpSpPr>
            <p:grpSpPr>
              <a:xfrm>
                <a:off x="5628455" y="2095031"/>
                <a:ext cx="384690" cy="192662"/>
                <a:chOff x="5109552" y="2074509"/>
                <a:chExt cx="365379" cy="173186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56C62FE-D805-4A82-8932-2D4D436FD78B}"/>
                    </a:ext>
                  </a:extLst>
                </p:cNvPr>
                <p:cNvSpPr/>
                <p:nvPr/>
              </p:nvSpPr>
              <p:spPr>
                <a:xfrm>
                  <a:off x="5109552" y="2074509"/>
                  <a:ext cx="365379" cy="1692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GB" sz="600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28BE90D7-1689-4954-B0BB-8D1EE7D708A0}"/>
                    </a:ext>
                  </a:extLst>
                </p:cNvPr>
                <p:cNvSpPr txBox="1"/>
                <p:nvPr/>
              </p:nvSpPr>
              <p:spPr>
                <a:xfrm>
                  <a:off x="5145077" y="2081697"/>
                  <a:ext cx="263399" cy="165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GB" sz="600" dirty="0"/>
                    <a:t>BUFFER I</a:t>
                  </a:r>
                </a:p>
                <a:p>
                  <a:r>
                    <a:rPr lang="en-GB" sz="600" dirty="0">
                      <a:solidFill>
                        <a:srgbClr val="FF0000"/>
                      </a:solidFill>
                    </a:rPr>
                    <a:t>_en</a:t>
                  </a:r>
                </a:p>
              </p:txBody>
            </p:sp>
          </p:grpSp>
          <p:sp>
            <p:nvSpPr>
              <p:cNvPr id="269" name="Arrow: Down 268">
                <a:extLst>
                  <a:ext uri="{FF2B5EF4-FFF2-40B4-BE49-F238E27FC236}">
                    <a16:creationId xmlns:a16="http://schemas.microsoft.com/office/drawing/2014/main" id="{084459A5-1FD2-4BC6-9670-C753344FAE4E}"/>
                  </a:ext>
                </a:extLst>
              </p:cNvPr>
              <p:cNvSpPr/>
              <p:nvPr/>
            </p:nvSpPr>
            <p:spPr>
              <a:xfrm rot="10800000" flipV="1">
                <a:off x="5785949" y="2282685"/>
                <a:ext cx="89255" cy="732167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DACF784-B0AA-4578-8846-8C82EBF0C6AB}"/>
                  </a:ext>
                </a:extLst>
              </p:cNvPr>
              <p:cNvSpPr txBox="1"/>
              <p:nvPr/>
            </p:nvSpPr>
            <p:spPr>
              <a:xfrm>
                <a:off x="5333764" y="3507241"/>
                <a:ext cx="1050645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UART Buffer isolation needed to prevent writes and reads from  UART on one bus leaking over to the other bus.</a:t>
                </a:r>
                <a:br>
                  <a:rPr lang="en-GB" sz="600" dirty="0"/>
                </a:br>
                <a:r>
                  <a:rPr lang="en-GB" sz="600" dirty="0"/>
                  <a:t> </a:t>
                </a:r>
              </a:p>
              <a:p>
                <a:r>
                  <a:rPr lang="en-GB" sz="600" dirty="0"/>
                  <a:t>Buffer I _oe = wr</a:t>
                </a:r>
                <a:br>
                  <a:rPr lang="en-GB" sz="600" dirty="0"/>
                </a:br>
                <a:r>
                  <a:rPr lang="en-GB" sz="600" dirty="0"/>
                  <a:t>Buffer L  _oe = _rd</a:t>
                </a:r>
                <a:br>
                  <a:rPr lang="en-GB" sz="600" dirty="0"/>
                </a:br>
                <a:r>
                  <a:rPr lang="en-GB" sz="600" dirty="0"/>
                  <a:t>(wr is +</a:t>
                </a:r>
                <a:r>
                  <a:rPr lang="en-GB" sz="600" dirty="0" err="1"/>
                  <a:t>ve</a:t>
                </a:r>
                <a:r>
                  <a:rPr lang="en-GB" sz="600" dirty="0"/>
                  <a:t> edge latch)</a:t>
                </a: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7B56701B-9736-4FCC-8ABC-6857EE767BB7}"/>
                  </a:ext>
                </a:extLst>
              </p:cNvPr>
              <p:cNvSpPr/>
              <p:nvPr/>
            </p:nvSpPr>
            <p:spPr>
              <a:xfrm>
                <a:off x="5811049" y="3389503"/>
                <a:ext cx="434415" cy="769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500" b="1" dirty="0"/>
                  <a:t>CONTROL LOGIC</a:t>
                </a:r>
                <a:endParaRPr lang="en-GB" sz="1200" b="1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2BA389C-82D1-41E9-8C20-C19862644FD2}"/>
                  </a:ext>
                </a:extLst>
              </p:cNvPr>
              <p:cNvSpPr txBox="1"/>
              <p:nvPr/>
            </p:nvSpPr>
            <p:spPr>
              <a:xfrm>
                <a:off x="5564559" y="3107362"/>
                <a:ext cx="13625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_</a:t>
                </a:r>
                <a:r>
                  <a:rPr lang="en-GB" sz="600" dirty="0" err="1"/>
                  <a:t>txe</a:t>
                </a:r>
                <a:endParaRPr lang="en-GB" sz="600" dirty="0"/>
              </a:p>
              <a:p>
                <a:r>
                  <a:rPr lang="en-GB" sz="600" dirty="0"/>
                  <a:t>_</a:t>
                </a:r>
                <a:r>
                  <a:rPr lang="en-GB" sz="600" dirty="0" err="1"/>
                  <a:t>rxf</a:t>
                </a:r>
                <a:endParaRPr lang="en-GB" sz="600" dirty="0"/>
              </a:p>
            </p:txBody>
          </p:sp>
          <p:sp>
            <p:nvSpPr>
              <p:cNvPr id="240" name="Arrow: Bent-Up 239">
                <a:extLst>
                  <a:ext uri="{FF2B5EF4-FFF2-40B4-BE49-F238E27FC236}">
                    <a16:creationId xmlns:a16="http://schemas.microsoft.com/office/drawing/2014/main" id="{1B1DCA5D-2BFF-4523-874F-D3C20AF55270}"/>
                  </a:ext>
                </a:extLst>
              </p:cNvPr>
              <p:cNvSpPr/>
              <p:nvPr/>
            </p:nvSpPr>
            <p:spPr>
              <a:xfrm rot="10800000" flipH="1">
                <a:off x="5728356" y="3172536"/>
                <a:ext cx="165885" cy="212836"/>
              </a:xfrm>
              <a:prstGeom prst="bentUpArrow">
                <a:avLst>
                  <a:gd name="adj1" fmla="val 34213"/>
                  <a:gd name="adj2" fmla="val 25000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53B1CA0-EA76-47CB-AE57-3BAB53848587}"/>
                </a:ext>
              </a:extLst>
            </p:cNvPr>
            <p:cNvSpPr txBox="1"/>
            <p:nvPr/>
          </p:nvSpPr>
          <p:spPr>
            <a:xfrm>
              <a:off x="7659941" y="2751987"/>
              <a:ext cx="17793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</p:grpSp>
      <p:sp>
        <p:nvSpPr>
          <p:cNvPr id="371" name="Rectangle 370">
            <a:extLst>
              <a:ext uri="{FF2B5EF4-FFF2-40B4-BE49-F238E27FC236}">
                <a16:creationId xmlns:a16="http://schemas.microsoft.com/office/drawing/2014/main" id="{D7EF589F-7DC3-4457-8E18-CAE47AC02A73}"/>
              </a:ext>
            </a:extLst>
          </p:cNvPr>
          <p:cNvSpPr/>
          <p:nvPr/>
        </p:nvSpPr>
        <p:spPr>
          <a:xfrm>
            <a:off x="169388" y="4255669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1093265" y="5456433"/>
            <a:ext cx="3939388" cy="701383"/>
            <a:chOff x="1175002" y="5059085"/>
            <a:chExt cx="7409316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6140957" y="5059085"/>
              <a:ext cx="199595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5E17171-17D8-4691-A593-15B4C4961AED}"/>
              </a:ext>
            </a:extLst>
          </p:cNvPr>
          <p:cNvGrpSpPr/>
          <p:nvPr/>
        </p:nvGrpSpPr>
        <p:grpSpPr>
          <a:xfrm flipH="1">
            <a:off x="5118881" y="5461996"/>
            <a:ext cx="2854915" cy="701383"/>
            <a:chOff x="1175002" y="5064167"/>
            <a:chExt cx="7409316" cy="630480"/>
          </a:xfrm>
        </p:grpSpPr>
        <p:sp>
          <p:nvSpPr>
            <p:cNvPr id="373" name="Arrow: Right 372">
              <a:extLst>
                <a:ext uri="{FF2B5EF4-FFF2-40B4-BE49-F238E27FC236}">
                  <a16:creationId xmlns:a16="http://schemas.microsoft.com/office/drawing/2014/main" id="{A1BEE8CE-367C-48EC-B480-F4A247FF8BE4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4" name="Arrow: Right 373">
              <a:extLst>
                <a:ext uri="{FF2B5EF4-FFF2-40B4-BE49-F238E27FC236}">
                  <a16:creationId xmlns:a16="http://schemas.microsoft.com/office/drawing/2014/main" id="{3C9EA947-34E8-48C0-A662-5F11286AC01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5" name="Arrow: Right 374">
              <a:extLst>
                <a:ext uri="{FF2B5EF4-FFF2-40B4-BE49-F238E27FC236}">
                  <a16:creationId xmlns:a16="http://schemas.microsoft.com/office/drawing/2014/main" id="{9C4474B7-B3FB-4D59-8DAD-684BADEBDAEB}"/>
                </a:ext>
              </a:extLst>
            </p:cNvPr>
            <p:cNvSpPr/>
            <p:nvPr/>
          </p:nvSpPr>
          <p:spPr>
            <a:xfrm rot="10800000">
              <a:off x="4295141" y="5064167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045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674711" y="356254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50938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</a:t>
            </a:r>
            <a:r>
              <a:rPr lang="en-GB" sz="600" dirty="0" err="1"/>
              <a:t>autocounting</a:t>
            </a:r>
            <a:r>
              <a:rPr lang="en-GB" sz="600" dirty="0"/>
              <a:t>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Microsoft Office PowerPoint</Application>
  <PresentationFormat>Widescreen</PresentationFormat>
  <Paragraphs>659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2020-05-10T02:37:02Z</cp:lastPrinted>
  <dcterms:created xsi:type="dcterms:W3CDTF">2019-07-23T15:53:49Z</dcterms:created>
  <dcterms:modified xsi:type="dcterms:W3CDTF">2020-05-13T23:28:50Z</dcterms:modified>
</cp:coreProperties>
</file>