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71" r:id="rId5"/>
    <p:sldId id="266" r:id="rId6"/>
    <p:sldId id="268" r:id="rId7"/>
    <p:sldId id="267" r:id="rId8"/>
    <p:sldId id="265" r:id="rId9"/>
    <p:sldId id="261" r:id="rId10"/>
    <p:sldId id="264" r:id="rId11"/>
    <p:sldId id="260" r:id="rId12"/>
    <p:sldId id="263" r:id="rId13"/>
    <p:sldId id="262" r:id="rId14"/>
    <p:sldId id="257" r:id="rId15"/>
    <p:sldId id="259" r:id="rId16"/>
    <p:sldId id="256" r:id="rId17"/>
    <p:sldId id="258" r:id="rId18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60" dt="2020-07-30T01:41:52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30T01:42:07.033" v="3896" actId="20577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27T02:27:09.631" v="3865" actId="14100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15T19:15:44.994" v="3835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27T02:26:47.540" v="3838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del mod">
          <ac:chgData name="John Lonergan" userId="db8094ce4aaa691d" providerId="LiveId" clId="{B042D5C3-7F8A-4180-A045-5003CCA9B291}" dt="2020-07-15T17:48:15.604" v="3511" actId="47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del mod">
          <ac:chgData name="John Lonergan" userId="db8094ce4aaa691d" providerId="LiveId" clId="{B042D5C3-7F8A-4180-A045-5003CCA9B291}" dt="2020-07-15T17:48:31.905" v="3516" actId="478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15T17:49:44.691" v="3529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del mod">
          <ac:chgData name="John Lonergan" userId="db8094ce4aaa691d" providerId="LiveId" clId="{B042D5C3-7F8A-4180-A045-5003CCA9B291}" dt="2020-07-15T17:53:23.335" v="3574" actId="478"/>
          <ac:spMkLst>
            <pc:docMk/>
            <pc:sldMk cId="781517284" sldId="270"/>
            <ac:spMk id="236" creationId="{27FDE5DF-4CFD-4A99-B0DB-82DD6B25ABF1}"/>
          </ac:spMkLst>
        </pc:spChg>
        <pc:spChg chg="del mod">
          <ac:chgData name="John Lonergan" userId="db8094ce4aaa691d" providerId="LiveId" clId="{B042D5C3-7F8A-4180-A045-5003CCA9B291}" dt="2020-07-15T17:50:43.490" v="3546" actId="478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 ord">
          <ac:chgData name="John Lonergan" userId="db8094ce4aaa691d" providerId="LiveId" clId="{B042D5C3-7F8A-4180-A045-5003CCA9B291}" dt="2020-07-15T17:53:58.842" v="3579" actId="167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del mod">
          <ac:chgData name="John Lonergan" userId="db8094ce4aaa691d" providerId="LiveId" clId="{B042D5C3-7F8A-4180-A045-5003CCA9B291}" dt="2020-07-15T17:54:27.945" v="3589" actId="478"/>
          <ac:spMkLst>
            <pc:docMk/>
            <pc:sldMk cId="781517284" sldId="270"/>
            <ac:spMk id="244" creationId="{064929AE-D691-448F-B0E9-36B5EEB230B7}"/>
          </ac:spMkLst>
        </pc:spChg>
        <pc:spChg chg="add mod">
          <ac:chgData name="John Lonergan" userId="db8094ce4aaa691d" providerId="LiveId" clId="{B042D5C3-7F8A-4180-A045-5003CCA9B291}" dt="2020-07-27T02:27:09.631" v="3865" actId="14100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042D5C3-7F8A-4180-A045-5003CCA9B291}" dt="2020-07-15T17:54:25.517" v="3588" actId="47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del mod">
          <ac:chgData name="John Lonergan" userId="db8094ce4aaa691d" providerId="LiveId" clId="{B042D5C3-7F8A-4180-A045-5003CCA9B291}" dt="2020-07-15T19:14:56.407" v="3834" actId="478"/>
          <ac:spMkLst>
            <pc:docMk/>
            <pc:sldMk cId="781517284" sldId="270"/>
            <ac:spMk id="257" creationId="{8196FAB0-6D2F-4C28-ACE9-24C348919033}"/>
          </ac:spMkLst>
        </pc:spChg>
        <pc:spChg chg="del mod">
          <ac:chgData name="John Lonergan" userId="db8094ce4aaa691d" providerId="LiveId" clId="{B042D5C3-7F8A-4180-A045-5003CCA9B291}" dt="2020-07-15T17:47:45.590" v="3509" actId="47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15T18:02:27.602" v="3703" actId="1076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del mod">
          <ac:chgData name="John Lonergan" userId="db8094ce4aaa691d" providerId="LiveId" clId="{B042D5C3-7F8A-4180-A045-5003CCA9B291}" dt="2020-07-15T17:50:24.938" v="3540" actId="478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del mod">
          <ac:chgData name="John Lonergan" userId="db8094ce4aaa691d" providerId="LiveId" clId="{B042D5C3-7F8A-4180-A045-5003CCA9B291}" dt="2020-07-15T17:50:26.346" v="3541" actId="478"/>
          <ac:spMkLst>
            <pc:docMk/>
            <pc:sldMk cId="781517284" sldId="270"/>
            <ac:spMk id="286" creationId="{E2710EC1-E287-4AD6-95B5-7B4EA2C07F02}"/>
          </ac:spMkLst>
        </pc:spChg>
        <pc:spChg chg="del mod">
          <ac:chgData name="John Lonergan" userId="db8094ce4aaa691d" providerId="LiveId" clId="{B042D5C3-7F8A-4180-A045-5003CCA9B291}" dt="2020-07-15T17:50:27.470" v="3542" actId="47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del mod">
          <ac:chgData name="John Lonergan" userId="db8094ce4aaa691d" providerId="LiveId" clId="{B042D5C3-7F8A-4180-A045-5003CCA9B291}" dt="2020-07-15T17:59:23.065" v="3679" actId="47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15T19:14:04.752" v="3833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add mod">
          <ac:chgData name="John Lonergan" userId="db8094ce4aaa691d" providerId="LiveId" clId="{B042D5C3-7F8A-4180-A045-5003CCA9B291}" dt="2020-07-15T18:04:23.649" v="3714" actId="208"/>
          <ac:spMkLst>
            <pc:docMk/>
            <pc:sldMk cId="781517284" sldId="270"/>
            <ac:spMk id="311" creationId="{92EB84D9-7AC5-498F-8407-9AB67590C42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15T18:02:24.317" v="3702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del mod">
          <ac:chgData name="John Lonergan" userId="db8094ce4aaa691d" providerId="LiveId" clId="{B042D5C3-7F8A-4180-A045-5003CCA9B291}" dt="2020-07-15T18:00:37.612" v="3689" actId="478"/>
          <ac:spMkLst>
            <pc:docMk/>
            <pc:sldMk cId="781517284" sldId="270"/>
            <ac:spMk id="321" creationId="{4C6D89DC-A566-47DA-AF18-B733BB665279}"/>
          </ac:spMkLst>
        </pc:spChg>
        <pc:spChg chg="del mod">
          <ac:chgData name="John Lonergan" userId="db8094ce4aaa691d" providerId="LiveId" clId="{B042D5C3-7F8A-4180-A045-5003CCA9B291}" dt="2020-07-15T17:47:41.246" v="3507" actId="478"/>
          <ac:spMkLst>
            <pc:docMk/>
            <pc:sldMk cId="781517284" sldId="270"/>
            <ac:spMk id="322" creationId="{F3837CE7-1FA5-4360-A200-8D6F1310ADF6}"/>
          </ac:spMkLst>
        </pc:spChg>
        <pc:spChg chg="del mod">
          <ac:chgData name="John Lonergan" userId="db8094ce4aaa691d" providerId="LiveId" clId="{B042D5C3-7F8A-4180-A045-5003CCA9B291}" dt="2020-07-15T17:47:43.409" v="3508" actId="47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del mod">
          <ac:chgData name="John Lonergan" userId="db8094ce4aaa691d" providerId="LiveId" clId="{B042D5C3-7F8A-4180-A045-5003CCA9B291}" dt="2020-07-15T18:00:25.629" v="3688" actId="478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15T18:00:40.906" v="3690" actId="1076"/>
          <ac:spMkLst>
            <pc:docMk/>
            <pc:sldMk cId="781517284" sldId="270"/>
            <ac:spMk id="346" creationId="{0061CB5C-C3EE-4BBB-B5A4-8475E354DAF4}"/>
          </ac:spMkLst>
        </pc:spChg>
        <pc:spChg chg="add mod ord">
          <ac:chgData name="John Lonergan" userId="db8094ce4aaa691d" providerId="LiveId" clId="{B042D5C3-7F8A-4180-A045-5003CCA9B291}" dt="2020-07-15T18:04:27.763" v="3715" actId="14100"/>
          <ac:spMkLst>
            <pc:docMk/>
            <pc:sldMk cId="781517284" sldId="270"/>
            <ac:spMk id="347" creationId="{94A867F9-9F48-43F3-8080-0379D2C1CD15}"/>
          </ac:spMkLst>
        </pc:spChg>
        <pc:spChg chg="add mod">
          <ac:chgData name="John Lonergan" userId="db8094ce4aaa691d" providerId="LiveId" clId="{B042D5C3-7F8A-4180-A045-5003CCA9B291}" dt="2020-07-15T18:04:34.278" v="3716" actId="1076"/>
          <ac:spMkLst>
            <pc:docMk/>
            <pc:sldMk cId="781517284" sldId="270"/>
            <ac:spMk id="348" creationId="{AC9BD740-6705-4355-BFEF-05694C50D49B}"/>
          </ac:spMkLst>
        </pc:spChg>
        <pc:spChg chg="add del mod">
          <ac:chgData name="John Lonergan" userId="db8094ce4aaa691d" providerId="LiveId" clId="{B042D5C3-7F8A-4180-A045-5003CCA9B291}" dt="2020-07-15T17:55:45.617" v="3607" actId="478"/>
          <ac:spMkLst>
            <pc:docMk/>
            <pc:sldMk cId="781517284" sldId="270"/>
            <ac:spMk id="349" creationId="{844BE15B-F3D5-4CD4-83EF-DEB527923C86}"/>
          </ac:spMkLst>
        </pc:spChg>
        <pc:spChg chg="add del mod ord">
          <ac:chgData name="John Lonergan" userId="db8094ce4aaa691d" providerId="LiveId" clId="{B042D5C3-7F8A-4180-A045-5003CCA9B291}" dt="2020-07-15T17:52:26.710" v="3566" actId="478"/>
          <ac:spMkLst>
            <pc:docMk/>
            <pc:sldMk cId="781517284" sldId="270"/>
            <ac:spMk id="350" creationId="{52E57B5A-8970-44CB-BC21-75D3804C32B0}"/>
          </ac:spMkLst>
        </pc:spChg>
        <pc:spChg chg="add mod">
          <ac:chgData name="John Lonergan" userId="db8094ce4aaa691d" providerId="LiveId" clId="{B042D5C3-7F8A-4180-A045-5003CCA9B291}" dt="2020-07-15T18:03:06.302" v="3709" actId="1076"/>
          <ac:spMkLst>
            <pc:docMk/>
            <pc:sldMk cId="781517284" sldId="270"/>
            <ac:spMk id="351" creationId="{90F3149A-23B1-437B-870D-BB103E7E3A93}"/>
          </ac:spMkLst>
        </pc:spChg>
        <pc:spChg chg="add del mod ord">
          <ac:chgData name="John Lonergan" userId="db8094ce4aaa691d" providerId="LiveId" clId="{B042D5C3-7F8A-4180-A045-5003CCA9B291}" dt="2020-07-15T17:55:57.688" v="3612" actId="478"/>
          <ac:spMkLst>
            <pc:docMk/>
            <pc:sldMk cId="781517284" sldId="270"/>
            <ac:spMk id="352" creationId="{C0BB7576-AAC4-4626-913F-EF4E5EC0738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B042D5C3-7F8A-4180-A045-5003CCA9B291}" dt="2020-07-15T17:58:19.525" v="3648" actId="478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add mod">
          <ac:chgData name="John Lonergan" userId="db8094ce4aaa691d" providerId="LiveId" clId="{B042D5C3-7F8A-4180-A045-5003CCA9B291}" dt="2020-07-27T02:26:54.539" v="3841" actId="1076"/>
          <ac:spMkLst>
            <pc:docMk/>
            <pc:sldMk cId="781517284" sldId="270"/>
            <ac:spMk id="357" creationId="{FFC53558-813C-4CC5-B8A9-9C1E46802487}"/>
          </ac:spMkLst>
        </pc:spChg>
        <pc:spChg chg="add mod">
          <ac:chgData name="John Lonergan" userId="db8094ce4aaa691d" providerId="LiveId" clId="{B042D5C3-7F8A-4180-A045-5003CCA9B291}" dt="2020-07-15T17:55:41.059" v="3606" actId="1076"/>
          <ac:spMkLst>
            <pc:docMk/>
            <pc:sldMk cId="781517284" sldId="270"/>
            <ac:spMk id="358" creationId="{157F884D-5F7B-4930-ABE4-6AFCBE73E62E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del mod">
          <ac:chgData name="John Lonergan" userId="db8094ce4aaa691d" providerId="LiveId" clId="{B042D5C3-7F8A-4180-A045-5003CCA9B291}" dt="2020-07-15T18:01:43.579" v="3692" actId="478"/>
          <ac:spMkLst>
            <pc:docMk/>
            <pc:sldMk cId="781517284" sldId="270"/>
            <ac:spMk id="359" creationId="{FAF6ED14-E1EC-480A-B148-5736A853E0B6}"/>
          </ac:spMkLst>
        </pc:spChg>
        <pc:spChg chg="del mod">
          <ac:chgData name="John Lonergan" userId="db8094ce4aaa691d" providerId="LiveId" clId="{B042D5C3-7F8A-4180-A045-5003CCA9B291}" dt="2020-07-15T18:01:42.644" v="3691" actId="478"/>
          <ac:spMkLst>
            <pc:docMk/>
            <pc:sldMk cId="781517284" sldId="270"/>
            <ac:spMk id="360" creationId="{30BC4909-E012-489D-B5B8-EA2A7EBB77D5}"/>
          </ac:spMkLst>
        </pc:spChg>
        <pc:spChg chg="mod ord">
          <ac:chgData name="John Lonergan" userId="db8094ce4aaa691d" providerId="LiveId" clId="{B042D5C3-7F8A-4180-A045-5003CCA9B291}" dt="2020-07-15T18:02:19.693" v="3701" actId="1076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15T18:01:45.975" v="3694" actId="6549"/>
          <ac:spMkLst>
            <pc:docMk/>
            <pc:sldMk cId="781517284" sldId="270"/>
            <ac:spMk id="364" creationId="{632584FE-9C74-4077-9A04-780CF9A45D0B}"/>
          </ac:spMkLst>
        </pc:spChg>
        <pc:spChg chg="del mod">
          <ac:chgData name="John Lonergan" userId="db8094ce4aaa691d" providerId="LiveId" clId="{B042D5C3-7F8A-4180-A045-5003CCA9B291}" dt="2020-07-15T18:01:45.161" v="3693" actId="478"/>
          <ac:spMkLst>
            <pc:docMk/>
            <pc:sldMk cId="781517284" sldId="270"/>
            <ac:spMk id="366" creationId="{11599787-26BE-4147-8D98-68AFB43A01B9}"/>
          </ac:spMkLst>
        </pc:spChg>
        <pc:spChg chg="del mod">
          <ac:chgData name="John Lonergan" userId="db8094ce4aaa691d" providerId="LiveId" clId="{B042D5C3-7F8A-4180-A045-5003CCA9B291}" dt="2020-07-15T18:01:48.725" v="3696" actId="478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15T18:06:47.956" v="3747" actId="20577"/>
          <ac:spMkLst>
            <pc:docMk/>
            <pc:sldMk cId="781517284" sldId="270"/>
            <ac:spMk id="368" creationId="{2406D63E-7F04-4A02-B1AE-63A9309C4D54}"/>
          </ac:spMkLst>
        </pc:spChg>
        <pc:spChg chg="add del mod">
          <ac:chgData name="John Lonergan" userId="db8094ce4aaa691d" providerId="LiveId" clId="{B042D5C3-7F8A-4180-A045-5003CCA9B291}" dt="2020-07-15T17:55:56.856" v="3611" actId="478"/>
          <ac:spMkLst>
            <pc:docMk/>
            <pc:sldMk cId="781517284" sldId="270"/>
            <ac:spMk id="369" creationId="{49537EB9-73BE-467F-BC18-D675F2222787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del mod ord">
          <ac:chgData name="John Lonergan" userId="db8094ce4aaa691d" providerId="LiveId" clId="{B042D5C3-7F8A-4180-A045-5003CCA9B291}" dt="2020-07-15T18:02:16.235" v="3700" actId="478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add del mod">
          <ac:chgData name="John Lonergan" userId="db8094ce4aaa691d" providerId="LiveId" clId="{B042D5C3-7F8A-4180-A045-5003CCA9B291}" dt="2020-07-15T17:56:20.932" v="3618" actId="478"/>
          <ac:spMkLst>
            <pc:docMk/>
            <pc:sldMk cId="781517284" sldId="270"/>
            <ac:spMk id="373" creationId="{9C56E140-2D1B-47AC-8A2F-C05EB57986BA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add mod">
          <ac:chgData name="John Lonergan" userId="db8094ce4aaa691d" providerId="LiveId" clId="{B042D5C3-7F8A-4180-A045-5003CCA9B291}" dt="2020-07-15T18:04:05.903" v="3712" actId="208"/>
          <ac:spMkLst>
            <pc:docMk/>
            <pc:sldMk cId="781517284" sldId="270"/>
            <ac:spMk id="374" creationId="{4065BC7B-CB99-4C60-8CF3-6EF7C3FCB014}"/>
          </ac:spMkLst>
        </pc:spChg>
        <pc:spChg chg="mod">
          <ac:chgData name="John Lonergan" userId="db8094ce4aaa691d" providerId="LiveId" clId="{B042D5C3-7F8A-4180-A045-5003CCA9B291}" dt="2020-07-15T17:58:50.380" v="3672" actId="1035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15T17:59:00.996" v="3675" actId="107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del mod">
          <ac:chgData name="John Lonergan" userId="db8094ce4aaa691d" providerId="LiveId" clId="{B042D5C3-7F8A-4180-A045-5003CCA9B291}" dt="2020-07-15T17:51:19.355" v="3553" actId="478"/>
          <ac:spMkLst>
            <pc:docMk/>
            <pc:sldMk cId="781517284" sldId="270"/>
            <ac:spMk id="378" creationId="{1545C3F6-B85B-4F9F-8B6B-B5088030B30B}"/>
          </ac:spMkLst>
        </pc:spChg>
        <pc:spChg chg="add del mod">
          <ac:chgData name="John Lonergan" userId="db8094ce4aaa691d" providerId="LiveId" clId="{B042D5C3-7F8A-4180-A045-5003CCA9B291}" dt="2020-07-15T18:02:47.037" v="3705" actId="478"/>
          <ac:spMkLst>
            <pc:docMk/>
            <pc:sldMk cId="781517284" sldId="270"/>
            <ac:spMk id="379" creationId="{A79AFBC0-88AD-4156-BF91-08B0B080CF3E}"/>
          </ac:spMkLst>
        </pc:spChg>
        <pc:spChg chg="add del mod">
          <ac:chgData name="John Lonergan" userId="db8094ce4aaa691d" providerId="LiveId" clId="{B042D5C3-7F8A-4180-A045-5003CCA9B291}" dt="2020-07-15T18:02:45.032" v="3704" actId="478"/>
          <ac:spMkLst>
            <pc:docMk/>
            <pc:sldMk cId="781517284" sldId="270"/>
            <ac:spMk id="380" creationId="{55400FC7-18C1-4E60-9B84-8D97E2D9D399}"/>
          </ac:spMkLst>
        </pc:spChg>
        <pc:spChg chg="add mod ord">
          <ac:chgData name="John Lonergan" userId="db8094ce4aaa691d" providerId="LiveId" clId="{B042D5C3-7F8A-4180-A045-5003CCA9B291}" dt="2020-07-15T17:59:54.226" v="3685" actId="166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15T17:57:31.731" v="3646" actId="120"/>
          <ac:spMkLst>
            <pc:docMk/>
            <pc:sldMk cId="781517284" sldId="270"/>
            <ac:spMk id="382" creationId="{E24C68FA-A24A-4708-A5A8-2FE5A7053696}"/>
          </ac:spMkLst>
        </pc:spChg>
        <pc:spChg chg="add del mod">
          <ac:chgData name="John Lonergan" userId="db8094ce4aaa691d" providerId="LiveId" clId="{B042D5C3-7F8A-4180-A045-5003CCA9B291}" dt="2020-07-15T17:50:51.765" v="3548" actId="478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del mod">
          <ac:chgData name="John Lonergan" userId="db8094ce4aaa691d" providerId="LiveId" clId="{B042D5C3-7F8A-4180-A045-5003CCA9B291}" dt="2020-07-15T17:47:35.681" v="3504" actId="478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del mod">
          <ac:chgData name="John Lonergan" userId="db8094ce4aaa691d" providerId="LiveId" clId="{B042D5C3-7F8A-4180-A045-5003CCA9B291}" dt="2020-07-15T17:47:37.836" v="3505" actId="478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B042D5C3-7F8A-4180-A045-5003CCA9B291}" dt="2020-07-15T17:58:39.878" v="3649" actId="478"/>
          <ac:grpSpMkLst>
            <pc:docMk/>
            <pc:sldMk cId="781517284" sldId="270"/>
            <ac:grpSpMk id="22" creationId="{45F54566-9CFA-4D1D-8A1F-34F6C49EC687}"/>
          </ac:grpSpMkLst>
        </pc:grpChg>
        <pc:grpChg chg="add mod">
          <ac:chgData name="John Lonergan" userId="db8094ce4aaa691d" providerId="LiveId" clId="{B042D5C3-7F8A-4180-A045-5003CCA9B291}" dt="2020-07-15T17:49:35.456" v="3528" actId="14100"/>
          <ac:grpSpMkLst>
            <pc:docMk/>
            <pc:sldMk cId="781517284" sldId="270"/>
            <ac:grpSpMk id="23" creationId="{51B130DC-99D6-4814-8E03-270CE57F455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del mod">
          <ac:chgData name="John Lonergan" userId="db8094ce4aaa691d" providerId="LiveId" clId="{B042D5C3-7F8A-4180-A045-5003CCA9B291}" dt="2020-07-15T17:58:15.174" v="3647" actId="478"/>
          <ac:grpSpMkLst>
            <pc:docMk/>
            <pc:sldMk cId="781517284" sldId="270"/>
            <ac:grpSpMk id="353" creationId="{AF0101FA-9C96-48B3-99AE-1E468D0267B7}"/>
          </ac:grpSpMkLst>
        </pc:grpChg>
        <pc:grpChg chg="del mod">
          <ac:chgData name="John Lonergan" userId="db8094ce4aaa691d" providerId="LiveId" clId="{B042D5C3-7F8A-4180-A045-5003CCA9B291}" dt="2020-07-15T18:01:47.602" v="3695" actId="478"/>
          <ac:grpSpMkLst>
            <pc:docMk/>
            <pc:sldMk cId="781517284" sldId="270"/>
            <ac:grpSpMk id="362" creationId="{BB1A6A07-D5E7-4DAE-B5B2-50CFDEC80E35}"/>
          </ac:grpSpMkLst>
        </pc:grpChg>
        <pc:grpChg chg="add mod ord">
          <ac:chgData name="John Lonergan" userId="db8094ce4aaa691d" providerId="LiveId" clId="{B042D5C3-7F8A-4180-A045-5003CCA9B291}" dt="2020-07-15T19:15:54.763" v="3836" actId="16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addSp modSp add mod">
        <pc:chgData name="John Lonergan" userId="db8094ce4aaa691d" providerId="LiveId" clId="{B042D5C3-7F8A-4180-A045-5003CCA9B291}" dt="2020-07-30T01:42:07.033" v="3896" actId="20577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30T01:42:07.033" v="3896" actId="20577"/>
          <ac:spMkLst>
            <pc:docMk/>
            <pc:sldMk cId="1484140349" sldId="272"/>
            <ac:spMk id="311" creationId="{DFBE1BA8-C64D-46D5-82BC-86F3A8B8DF12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B042D5C3-7F8A-4180-A045-5003CCA9B291}" dt="2020-07-15T17:46:12.294" v="3502"/>
        <pc:sldMkLst>
          <pc:docMk/>
          <pc:sldMk cId="210319250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rs-online.com/web/p/products/0471389/" TargetMode="Externa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57478" y="301328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SINGLE CYCLE</a:t>
            </a:r>
          </a:p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3686673" y="884358"/>
            <a:ext cx="3894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 NOT DO “RAM ALU IMMED” AS BOTH USE RBUS ONLY!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4DC227C3-7BFE-4F30-92EC-FCE2523E46C4}"/>
              </a:ext>
            </a:extLst>
          </p:cNvPr>
          <p:cNvSpPr txBox="1"/>
          <p:nvPr/>
        </p:nvSpPr>
        <p:spPr>
          <a:xfrm>
            <a:off x="2031865" y="6955203"/>
            <a:ext cx="937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BUS RIBBON CONNECTOR  https://uk.rs-online.com/web/p/products/0471389/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96481" y="397961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3527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21031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BE1BA8-C64D-46D5-82BC-86F3A8B8DF12}"/>
              </a:ext>
            </a:extLst>
          </p:cNvPr>
          <p:cNvSpPr txBox="1"/>
          <p:nvPr/>
        </p:nvSpPr>
        <p:spPr>
          <a:xfrm>
            <a:off x="3277374" y="1253735"/>
            <a:ext cx="7263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Clock Circuit with Break - http</a:t>
            </a:r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://tinyurl.com/y3ygr5yr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9710</Words>
  <Application>Microsoft Office PowerPoint</Application>
  <PresentationFormat>Widescreen</PresentationFormat>
  <Paragraphs>2275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2020-07-30T01:42:07Z</dcterms:modified>
</cp:coreProperties>
</file>