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21F5F-70D0-4565-B8FE-9FE3F44DD71A}" v="9" dt="2019-08-05T01:28:30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lonergan" userId="db8094ce4aaa691d" providerId="LiveId" clId="{78C21F5F-70D0-4565-B8FE-9FE3F44DD71A}"/>
    <pc:docChg chg="addSld modSld">
      <pc:chgData name="master lonergan" userId="db8094ce4aaa691d" providerId="LiveId" clId="{78C21F5F-70D0-4565-B8FE-9FE3F44DD71A}" dt="2019-08-05T01:28:39.133" v="149" actId="1038"/>
      <pc:docMkLst>
        <pc:docMk/>
      </pc:docMkLst>
      <pc:sldChg chg="addSp delSp modSp add">
        <pc:chgData name="master lonergan" userId="db8094ce4aaa691d" providerId="LiveId" clId="{78C21F5F-70D0-4565-B8FE-9FE3F44DD71A}" dt="2019-08-05T01:28:39.133" v="149" actId="1038"/>
        <pc:sldMkLst>
          <pc:docMk/>
          <pc:sldMk cId="3799437599" sldId="259"/>
        </pc:sldMkLst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1" creationId="{03AA4090-054A-4202-BDCB-01C157ACF446}"/>
          </ac:spMkLst>
        </pc:spChg>
        <pc:spChg chg="mod">
          <ac:chgData name="master lonergan" userId="db8094ce4aaa691d" providerId="LiveId" clId="{78C21F5F-70D0-4565-B8FE-9FE3F44DD71A}" dt="2019-08-05T01:26:35.652" v="5" actId="164"/>
          <ac:spMkLst>
            <pc:docMk/>
            <pc:sldMk cId="3799437599" sldId="259"/>
            <ac:spMk id="12" creationId="{7D9DAFC4-C66B-4E5E-8B0B-F838210BA4E6}"/>
          </ac:spMkLst>
        </pc:spChg>
        <pc:spChg chg="mod">
          <ac:chgData name="master lonergan" userId="db8094ce4aaa691d" providerId="LiveId" clId="{78C21F5F-70D0-4565-B8FE-9FE3F44DD71A}" dt="2019-08-05T01:26:24.629" v="1" actId="1076"/>
          <ac:spMkLst>
            <pc:docMk/>
            <pc:sldMk cId="3799437599" sldId="259"/>
            <ac:spMk id="51" creationId="{E30B8EE7-59FC-4381-94D5-5E67CD34CD8C}"/>
          </ac:spMkLst>
        </pc:spChg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20" creationId="{A968CB04-47FE-473A-B0CA-1B667C37BD41}"/>
          </ac:spMkLst>
        </pc:spChg>
        <pc:spChg chg="mod">
          <ac:chgData name="master lonergan" userId="db8094ce4aaa691d" providerId="LiveId" clId="{78C21F5F-70D0-4565-B8FE-9FE3F44DD71A}" dt="2019-08-05T01:27:22.706" v="17" actId="1038"/>
          <ac:spMkLst>
            <pc:docMk/>
            <pc:sldMk cId="3799437599" sldId="259"/>
            <ac:spMk id="122" creationId="{92E27635-B9FB-444A-AC50-A065BB29CD9F}"/>
          </ac:spMkLst>
        </pc:spChg>
        <pc:spChg chg="add del">
          <ac:chgData name="master lonergan" userId="db8094ce4aaa691d" providerId="LiveId" clId="{78C21F5F-70D0-4565-B8FE-9FE3F44DD71A}" dt="2019-08-05T01:26:28.488" v="3"/>
          <ac:spMkLst>
            <pc:docMk/>
            <pc:sldMk cId="3799437599" sldId="259"/>
            <ac:spMk id="133" creationId="{38BA0EF5-BB5B-4C89-B703-71552BCAD72C}"/>
          </ac:spMkLst>
        </pc:spChg>
        <pc:spChg chg="mod">
          <ac:chgData name="master lonergan" userId="db8094ce4aaa691d" providerId="LiveId" clId="{78C21F5F-70D0-4565-B8FE-9FE3F44DD71A}" dt="2019-08-05T01:27:01.985" v="12" actId="20577"/>
          <ac:spMkLst>
            <pc:docMk/>
            <pc:sldMk cId="3799437599" sldId="259"/>
            <ac:spMk id="141" creationId="{00F70FC2-5D20-4F8C-A4BF-A55898242296}"/>
          </ac:spMkLst>
        </pc:spChg>
        <pc:spChg chg="mod">
          <ac:chgData name="master lonergan" userId="db8094ce4aaa691d" providerId="LiveId" clId="{78C21F5F-70D0-4565-B8FE-9FE3F44DD71A}" dt="2019-08-05T01:28:02.147" v="120" actId="1038"/>
          <ac:spMkLst>
            <pc:docMk/>
            <pc:sldMk cId="3799437599" sldId="259"/>
            <ac:spMk id="144" creationId="{331EBB52-D3AC-4A36-AF7F-174ACA594363}"/>
          </ac:spMkLst>
        </pc:spChg>
        <pc:spChg chg="mod ord topLvl">
          <ac:chgData name="master lonergan" userId="db8094ce4aaa691d" providerId="LiveId" clId="{78C21F5F-70D0-4565-B8FE-9FE3F44DD71A}" dt="2019-08-05T01:28:34.198" v="146" actId="167"/>
          <ac:spMkLst>
            <pc:docMk/>
            <pc:sldMk cId="3799437599" sldId="259"/>
            <ac:spMk id="153" creationId="{5AC76301-5E4C-4277-95B8-C3406B4C5E27}"/>
          </ac:spMkLst>
        </pc:spChg>
        <pc:spChg chg="mod topLvl">
          <ac:chgData name="master lonergan" userId="db8094ce4aaa691d" providerId="LiveId" clId="{78C21F5F-70D0-4565-B8FE-9FE3F44DD71A}" dt="2019-08-05T01:28:39.133" v="149" actId="1038"/>
          <ac:spMkLst>
            <pc:docMk/>
            <pc:sldMk cId="3799437599" sldId="259"/>
            <ac:spMk id="157" creationId="{151BE12E-0042-4B31-8FB6-40EA6629D14C}"/>
          </ac:spMkLst>
        </pc:spChg>
        <pc:grpChg chg="add del mod">
          <ac:chgData name="master lonergan" userId="db8094ce4aaa691d" providerId="LiveId" clId="{78C21F5F-70D0-4565-B8FE-9FE3F44DD71A}" dt="2019-08-05T01:27:41.832" v="18" actId="165"/>
          <ac:grpSpMkLst>
            <pc:docMk/>
            <pc:sldMk cId="3799437599" sldId="259"/>
            <ac:grpSpMk id="2" creationId="{D9BB0ECC-898A-4096-AF69-E2ED0D2006E9}"/>
          </ac:grpSpMkLst>
        </pc:grpChg>
        <pc:grpChg chg="add mod">
          <ac:chgData name="master lonergan" userId="db8094ce4aaa691d" providerId="LiveId" clId="{78C21F5F-70D0-4565-B8FE-9FE3F44DD71A}" dt="2019-08-05T01:26:35.652" v="5" actId="164"/>
          <ac:grpSpMkLst>
            <pc:docMk/>
            <pc:sldMk cId="3799437599" sldId="259"/>
            <ac:grpSpMk id="4" creationId="{43DCC0E6-4BE1-4C9A-9FA1-4F11DDDC2955}"/>
          </ac:grpSpMkLst>
        </pc:grpChg>
        <pc:grpChg chg="add mod">
          <ac:chgData name="master lonergan" userId="db8094ce4aaa691d" providerId="LiveId" clId="{78C21F5F-70D0-4565-B8FE-9FE3F44DD71A}" dt="2019-08-05T01:26:39.067" v="6"/>
          <ac:grpSpMkLst>
            <pc:docMk/>
            <pc:sldMk cId="3799437599" sldId="259"/>
            <ac:grpSpMk id="138" creationId="{F4F629EA-56E7-468E-A545-83D03E9EBAF2}"/>
          </ac:grpSpMkLst>
        </pc:grpChg>
        <pc:grpChg chg="add del mod">
          <ac:chgData name="master lonergan" userId="db8094ce4aaa691d" providerId="LiveId" clId="{78C21F5F-70D0-4565-B8FE-9FE3F44DD71A}" dt="2019-08-05T01:28:30.286" v="145" actId="165"/>
          <ac:grpSpMkLst>
            <pc:docMk/>
            <pc:sldMk cId="3799437599" sldId="259"/>
            <ac:grpSpMk id="152" creationId="{19218D4C-0DC7-4A9C-8023-599D90494AB6}"/>
          </ac:grpSpMkLst>
        </pc:grpChg>
        <pc:cxnChg chg="mod">
          <ac:chgData name="master lonergan" userId="db8094ce4aaa691d" providerId="LiveId" clId="{78C21F5F-70D0-4565-B8FE-9FE3F44DD71A}" dt="2019-08-05T01:26:24.629" v="1" actId="1076"/>
          <ac:cxnSpMkLst>
            <pc:docMk/>
            <pc:sldMk cId="3799437599" sldId="259"/>
            <ac:cxnSpMk id="50" creationId="{3035A412-D046-4B29-803C-ADE69E90A7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651364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651364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647</Words>
  <Application>Microsoft Office PowerPoint</Application>
  <PresentationFormat>Widescreen</PresentationFormat>
  <Paragraphs>248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master lonergan</cp:lastModifiedBy>
  <cp:revision>4</cp:revision>
  <cp:lastPrinted>2019-07-24T21:26:57Z</cp:lastPrinted>
  <dcterms:created xsi:type="dcterms:W3CDTF">2019-07-23T15:53:49Z</dcterms:created>
  <dcterms:modified xsi:type="dcterms:W3CDTF">2019-08-05T01:28:48Z</dcterms:modified>
</cp:coreProperties>
</file>