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0" r:id="rId5"/>
    <p:sldId id="263" r:id="rId6"/>
    <p:sldId id="262" r:id="rId7"/>
    <p:sldId id="257" r:id="rId8"/>
    <p:sldId id="259" r:id="rId9"/>
    <p:sldId id="256" r:id="rId10"/>
    <p:sldId id="258" r:id="rId11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3BD62-887B-4E7F-8D50-4EC13E76F83C}" v="103" dt="2020-03-30T22:12:24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ter lonergan" userId="db8094ce4aaa691d" providerId="LiveId" clId="{78C21F5F-70D0-4565-B8FE-9FE3F44DD71A}"/>
    <pc:docChg chg="addSld modSld">
      <pc:chgData name="master lonergan" userId="db8094ce4aaa691d" providerId="LiveId" clId="{78C21F5F-70D0-4565-B8FE-9FE3F44DD71A}" dt="2019-08-05T01:28:39.133" v="149" actId="1038"/>
      <pc:docMkLst>
        <pc:docMk/>
      </pc:docMkLst>
      <pc:sldChg chg="addSp delSp modSp add">
        <pc:chgData name="master lonergan" userId="db8094ce4aaa691d" providerId="LiveId" clId="{78C21F5F-70D0-4565-B8FE-9FE3F44DD71A}" dt="2019-08-05T01:28:39.133" v="149" actId="1038"/>
        <pc:sldMkLst>
          <pc:docMk/>
          <pc:sldMk cId="3799437599" sldId="259"/>
        </pc:sldMkLst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1" creationId="{03AA4090-054A-4202-BDCB-01C157ACF446}"/>
          </ac:spMkLst>
        </pc:spChg>
        <pc:spChg chg="mod">
          <ac:chgData name="master lonergan" userId="db8094ce4aaa691d" providerId="LiveId" clId="{78C21F5F-70D0-4565-B8FE-9FE3F44DD71A}" dt="2019-08-05T01:26:35.652" v="5" actId="164"/>
          <ac:spMkLst>
            <pc:docMk/>
            <pc:sldMk cId="3799437599" sldId="259"/>
            <ac:spMk id="12" creationId="{7D9DAFC4-C66B-4E5E-8B0B-F838210BA4E6}"/>
          </ac:spMkLst>
        </pc:spChg>
        <pc:spChg chg="mod">
          <ac:chgData name="master lonergan" userId="db8094ce4aaa691d" providerId="LiveId" clId="{78C21F5F-70D0-4565-B8FE-9FE3F44DD71A}" dt="2019-08-05T01:26:24.629" v="1" actId="1076"/>
          <ac:spMkLst>
            <pc:docMk/>
            <pc:sldMk cId="3799437599" sldId="259"/>
            <ac:spMk id="51" creationId="{E30B8EE7-59FC-4381-94D5-5E67CD34CD8C}"/>
          </ac:spMkLst>
        </pc:spChg>
        <pc:spChg chg="mod topLvl">
          <ac:chgData name="master lonergan" userId="db8094ce4aaa691d" providerId="LiveId" clId="{78C21F5F-70D0-4565-B8FE-9FE3F44DD71A}" dt="2019-08-05T01:27:41.832" v="18" actId="165"/>
          <ac:spMkLst>
            <pc:docMk/>
            <pc:sldMk cId="3799437599" sldId="259"/>
            <ac:spMk id="120" creationId="{A968CB04-47FE-473A-B0CA-1B667C37BD41}"/>
          </ac:spMkLst>
        </pc:spChg>
        <pc:spChg chg="mod">
          <ac:chgData name="master lonergan" userId="db8094ce4aaa691d" providerId="LiveId" clId="{78C21F5F-70D0-4565-B8FE-9FE3F44DD71A}" dt="2019-08-05T01:27:22.706" v="17" actId="1038"/>
          <ac:spMkLst>
            <pc:docMk/>
            <pc:sldMk cId="3799437599" sldId="259"/>
            <ac:spMk id="122" creationId="{92E27635-B9FB-444A-AC50-A065BB29CD9F}"/>
          </ac:spMkLst>
        </pc:spChg>
        <pc:spChg chg="add del">
          <ac:chgData name="master lonergan" userId="db8094ce4aaa691d" providerId="LiveId" clId="{78C21F5F-70D0-4565-B8FE-9FE3F44DD71A}" dt="2019-08-05T01:26:28.488" v="3"/>
          <ac:spMkLst>
            <pc:docMk/>
            <pc:sldMk cId="3799437599" sldId="259"/>
            <ac:spMk id="133" creationId="{38BA0EF5-BB5B-4C89-B703-71552BCAD72C}"/>
          </ac:spMkLst>
        </pc:spChg>
        <pc:spChg chg="mod">
          <ac:chgData name="master lonergan" userId="db8094ce4aaa691d" providerId="LiveId" clId="{78C21F5F-70D0-4565-B8FE-9FE3F44DD71A}" dt="2019-08-05T01:27:01.985" v="12" actId="20577"/>
          <ac:spMkLst>
            <pc:docMk/>
            <pc:sldMk cId="3799437599" sldId="259"/>
            <ac:spMk id="141" creationId="{00F70FC2-5D20-4F8C-A4BF-A55898242296}"/>
          </ac:spMkLst>
        </pc:spChg>
        <pc:spChg chg="mod">
          <ac:chgData name="master lonergan" userId="db8094ce4aaa691d" providerId="LiveId" clId="{78C21F5F-70D0-4565-B8FE-9FE3F44DD71A}" dt="2019-08-05T01:28:02.147" v="120" actId="1038"/>
          <ac:spMkLst>
            <pc:docMk/>
            <pc:sldMk cId="3799437599" sldId="259"/>
            <ac:spMk id="144" creationId="{331EBB52-D3AC-4A36-AF7F-174ACA594363}"/>
          </ac:spMkLst>
        </pc:spChg>
        <pc:spChg chg="mod ord topLvl">
          <ac:chgData name="master lonergan" userId="db8094ce4aaa691d" providerId="LiveId" clId="{78C21F5F-70D0-4565-B8FE-9FE3F44DD71A}" dt="2019-08-05T01:28:34.198" v="146" actId="167"/>
          <ac:spMkLst>
            <pc:docMk/>
            <pc:sldMk cId="3799437599" sldId="259"/>
            <ac:spMk id="153" creationId="{5AC76301-5E4C-4277-95B8-C3406B4C5E27}"/>
          </ac:spMkLst>
        </pc:spChg>
        <pc:spChg chg="mod topLvl">
          <ac:chgData name="master lonergan" userId="db8094ce4aaa691d" providerId="LiveId" clId="{78C21F5F-70D0-4565-B8FE-9FE3F44DD71A}" dt="2019-08-05T01:28:39.133" v="149" actId="1038"/>
          <ac:spMkLst>
            <pc:docMk/>
            <pc:sldMk cId="3799437599" sldId="259"/>
            <ac:spMk id="157" creationId="{151BE12E-0042-4B31-8FB6-40EA6629D14C}"/>
          </ac:spMkLst>
        </pc:spChg>
        <pc:grpChg chg="add del mod">
          <ac:chgData name="master lonergan" userId="db8094ce4aaa691d" providerId="LiveId" clId="{78C21F5F-70D0-4565-B8FE-9FE3F44DD71A}" dt="2019-08-05T01:27:41.832" v="18" actId="165"/>
          <ac:grpSpMkLst>
            <pc:docMk/>
            <pc:sldMk cId="3799437599" sldId="259"/>
            <ac:grpSpMk id="2" creationId="{D9BB0ECC-898A-4096-AF69-E2ED0D2006E9}"/>
          </ac:grpSpMkLst>
        </pc:grpChg>
        <pc:grpChg chg="add mod">
          <ac:chgData name="master lonergan" userId="db8094ce4aaa691d" providerId="LiveId" clId="{78C21F5F-70D0-4565-B8FE-9FE3F44DD71A}" dt="2019-08-05T01:26:35.652" v="5" actId="164"/>
          <ac:grpSpMkLst>
            <pc:docMk/>
            <pc:sldMk cId="3799437599" sldId="259"/>
            <ac:grpSpMk id="4" creationId="{43DCC0E6-4BE1-4C9A-9FA1-4F11DDDC2955}"/>
          </ac:grpSpMkLst>
        </pc:grpChg>
        <pc:grpChg chg="add mod">
          <ac:chgData name="master lonergan" userId="db8094ce4aaa691d" providerId="LiveId" clId="{78C21F5F-70D0-4565-B8FE-9FE3F44DD71A}" dt="2019-08-05T01:26:39.067" v="6"/>
          <ac:grpSpMkLst>
            <pc:docMk/>
            <pc:sldMk cId="3799437599" sldId="259"/>
            <ac:grpSpMk id="138" creationId="{F4F629EA-56E7-468E-A545-83D03E9EBAF2}"/>
          </ac:grpSpMkLst>
        </pc:grpChg>
        <pc:grpChg chg="add del mod">
          <ac:chgData name="master lonergan" userId="db8094ce4aaa691d" providerId="LiveId" clId="{78C21F5F-70D0-4565-B8FE-9FE3F44DD71A}" dt="2019-08-05T01:28:30.286" v="145" actId="165"/>
          <ac:grpSpMkLst>
            <pc:docMk/>
            <pc:sldMk cId="3799437599" sldId="259"/>
            <ac:grpSpMk id="152" creationId="{19218D4C-0DC7-4A9C-8023-599D90494AB6}"/>
          </ac:grpSpMkLst>
        </pc:grpChg>
        <pc:cxnChg chg="mod">
          <ac:chgData name="master lonergan" userId="db8094ce4aaa691d" providerId="LiveId" clId="{78C21F5F-70D0-4565-B8FE-9FE3F44DD71A}" dt="2019-08-05T01:26:24.629" v="1" actId="1076"/>
          <ac:cxnSpMkLst>
            <pc:docMk/>
            <pc:sldMk cId="3799437599" sldId="259"/>
            <ac:cxnSpMk id="50" creationId="{3035A412-D046-4B29-803C-ADE69E90A7E0}"/>
          </ac:cxnSpMkLst>
        </pc:cxnChg>
      </pc:sldChg>
    </pc:docChg>
  </pc:docChgLst>
  <pc:docChgLst>
    <pc:chgData name="John Lonergan" userId="db8094ce4aaa691d" providerId="LiveId" clId="{2EF3BD62-887B-4E7F-8D50-4EC13E76F83C}"/>
    <pc:docChg chg="undo custSel addSld modSld sldOrd">
      <pc:chgData name="John Lonergan" userId="db8094ce4aaa691d" providerId="LiveId" clId="{2EF3BD62-887B-4E7F-8D50-4EC13E76F83C}" dt="2020-03-30T22:12:44.452" v="5551" actId="1076"/>
      <pc:docMkLst>
        <pc:docMk/>
      </pc:docMkLst>
      <pc:sldChg chg="addSp delSp modSp ord">
        <pc:chgData name="John Lonergan" userId="db8094ce4aaa691d" providerId="LiveId" clId="{2EF3BD62-887B-4E7F-8D50-4EC13E76F83C}" dt="2020-03-07T00:14:10.015" v="5279" actId="14100"/>
        <pc:sldMkLst>
          <pc:docMk/>
          <pc:sldMk cId="1663353979" sldId="261"/>
        </pc:sldMkLst>
        <pc:spChg chg="mod">
          <ac:chgData name="John Lonergan" userId="db8094ce4aaa691d" providerId="LiveId" clId="{2EF3BD62-887B-4E7F-8D50-4EC13E76F83C}" dt="2020-03-07T00:01:41.404" v="5068" actId="20577"/>
          <ac:spMkLst>
            <pc:docMk/>
            <pc:sldMk cId="1663353979" sldId="261"/>
            <ac:spMk id="11" creationId="{03AA4090-054A-4202-BDCB-01C157ACF446}"/>
          </ac:spMkLst>
        </pc:spChg>
        <pc:spChg chg="mod">
          <ac:chgData name="John Lonergan" userId="db8094ce4aaa691d" providerId="LiveId" clId="{2EF3BD62-887B-4E7F-8D50-4EC13E76F83C}" dt="2020-03-07T00:04:20.353" v="5122" actId="1076"/>
          <ac:spMkLst>
            <pc:docMk/>
            <pc:sldMk cId="1663353979" sldId="261"/>
            <ac:spMk id="12" creationId="{7D9DAFC4-C66B-4E5E-8B0B-F838210BA4E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" creationId="{66B92164-39ED-410B-B019-072DE384F443}"/>
          </ac:spMkLst>
        </pc:spChg>
        <pc:spChg chg="add mod">
          <ac:chgData name="John Lonergan" userId="db8094ce4aaa691d" providerId="LiveId" clId="{2EF3BD62-887B-4E7F-8D50-4EC13E76F83C}" dt="2020-03-07T00:00:07.834" v="5060" actId="404"/>
          <ac:spMkLst>
            <pc:docMk/>
            <pc:sldMk cId="1663353979" sldId="261"/>
            <ac:spMk id="24" creationId="{975332FD-AA2A-4887-AE47-D68214E51339}"/>
          </ac:spMkLst>
        </pc:spChg>
        <pc:spChg chg="del">
          <ac:chgData name="John Lonergan" userId="db8094ce4aaa691d" providerId="LiveId" clId="{2EF3BD62-887B-4E7F-8D50-4EC13E76F83C}" dt="2019-12-13T01:10:44.880" v="3113" actId="478"/>
          <ac:spMkLst>
            <pc:docMk/>
            <pc:sldMk cId="1663353979" sldId="261"/>
            <ac:spMk id="28" creationId="{DC52306B-5F58-45F7-91C1-3CBFDE7AD236}"/>
          </ac:spMkLst>
        </pc:spChg>
        <pc:spChg chg="del">
          <ac:chgData name="John Lonergan" userId="db8094ce4aaa691d" providerId="LiveId" clId="{2EF3BD62-887B-4E7F-8D50-4EC13E76F83C}" dt="2019-12-05T21:51:08.461" v="220" actId="478"/>
          <ac:spMkLst>
            <pc:docMk/>
            <pc:sldMk cId="1663353979" sldId="261"/>
            <ac:spMk id="29" creationId="{CE446E67-C91E-4A53-8E19-6E133DC7123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5" creationId="{B08755B0-6402-41C1-9425-A6620F4CFAA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38" creationId="{D7E870B5-A261-415B-BA40-89BEC8D101F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1" creationId="{A75985A8-5A7B-45F4-A939-209E448164F0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46" creationId="{6447DA4D-FDE0-4782-92FD-4C09C184C452}"/>
          </ac:spMkLst>
        </pc:spChg>
        <pc:spChg chg="mod">
          <ac:chgData name="John Lonergan" userId="db8094ce4aaa691d" providerId="LiveId" clId="{2EF3BD62-887B-4E7F-8D50-4EC13E76F83C}" dt="2020-03-06T23:54:37.628" v="4657" actId="14100"/>
          <ac:spMkLst>
            <pc:docMk/>
            <pc:sldMk cId="1663353979" sldId="261"/>
            <ac:spMk id="47" creationId="{FB111742-7816-47A8-9568-F20078702D8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51" creationId="{E30B8EE7-59FC-4381-94D5-5E67CD34CD8C}"/>
          </ac:spMkLst>
        </pc:spChg>
        <pc:spChg chg="del mod">
          <ac:chgData name="John Lonergan" userId="db8094ce4aaa691d" providerId="LiveId" clId="{2EF3BD62-887B-4E7F-8D50-4EC13E76F83C}" dt="2020-03-06T23:51:26.990" v="4561" actId="478"/>
          <ac:spMkLst>
            <pc:docMk/>
            <pc:sldMk cId="1663353979" sldId="261"/>
            <ac:spMk id="55" creationId="{3933EC9E-9439-461C-878E-5B5963CA434C}"/>
          </ac:spMkLst>
        </pc:spChg>
        <pc:spChg chg="mod">
          <ac:chgData name="John Lonergan" userId="db8094ce4aaa691d" providerId="LiveId" clId="{2EF3BD62-887B-4E7F-8D50-4EC13E76F83C}" dt="2019-12-12T02:59:52.246" v="2802" actId="20577"/>
          <ac:spMkLst>
            <pc:docMk/>
            <pc:sldMk cId="1663353979" sldId="261"/>
            <ac:spMk id="56" creationId="{0C13AF83-E97C-4B8D-8B8C-C3B8CAFDB68D}"/>
          </ac:spMkLst>
        </pc:spChg>
        <pc:spChg chg="del">
          <ac:chgData name="John Lonergan" userId="db8094ce4aaa691d" providerId="LiveId" clId="{2EF3BD62-887B-4E7F-8D50-4EC13E76F83C}" dt="2019-12-05T21:51:24.088" v="222" actId="478"/>
          <ac:spMkLst>
            <pc:docMk/>
            <pc:sldMk cId="1663353979" sldId="261"/>
            <ac:spMk id="63" creationId="{5BDC9DA1-1CAE-4134-AEF5-6CE87F1A182E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64" creationId="{A5731CD1-BE61-4CA4-81E2-1BD67B3C3C09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75" creationId="{5EF04E08-C360-435A-B2B9-C5CADE257E76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82" creationId="{D14EF5F7-12C8-404D-9507-2A412D7A7428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4" creationId="{57DEB930-0BF2-4857-973A-B8C6478F0622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5" creationId="{90670AFF-194F-465B-9832-A91D99F30676}"/>
          </ac:spMkLst>
        </pc:spChg>
        <pc:spChg chg="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88" creationId="{903798EE-EB42-4E50-AE9E-68421E79530F}"/>
          </ac:spMkLst>
        </pc:spChg>
        <pc:spChg chg="del">
          <ac:chgData name="John Lonergan" userId="db8094ce4aaa691d" providerId="LiveId" clId="{2EF3BD62-887B-4E7F-8D50-4EC13E76F83C}" dt="2019-12-05T21:51:01.677" v="218" actId="478"/>
          <ac:spMkLst>
            <pc:docMk/>
            <pc:sldMk cId="1663353979" sldId="261"/>
            <ac:spMk id="91" creationId="{87C1951F-3F1C-4F14-8F34-B59E4C1EFB9E}"/>
          </ac:spMkLst>
        </pc:spChg>
        <pc:spChg chg="del">
          <ac:chgData name="John Lonergan" userId="db8094ce4aaa691d" providerId="LiveId" clId="{2EF3BD62-887B-4E7F-8D50-4EC13E76F83C}" dt="2019-12-05T21:51:04.724" v="219" actId="478"/>
          <ac:spMkLst>
            <pc:docMk/>
            <pc:sldMk cId="1663353979" sldId="261"/>
            <ac:spMk id="100" creationId="{7971107F-4131-467D-8F5D-E6A5092C97BF}"/>
          </ac:spMkLst>
        </pc:spChg>
        <pc:spChg chg="del">
          <ac:chgData name="John Lonergan" userId="db8094ce4aaa691d" providerId="LiveId" clId="{2EF3BD62-887B-4E7F-8D50-4EC13E76F83C}" dt="2019-12-05T21:50:59.742" v="217" actId="478"/>
          <ac:spMkLst>
            <pc:docMk/>
            <pc:sldMk cId="1663353979" sldId="261"/>
            <ac:spMk id="101" creationId="{A58B1A14-C9BA-4DC7-852B-149D7913D731}"/>
          </ac:spMkLst>
        </pc:spChg>
        <pc:spChg chg="del mod">
          <ac:chgData name="John Lonergan" userId="db8094ce4aaa691d" providerId="LiveId" clId="{2EF3BD62-887B-4E7F-8D50-4EC13E76F83C}" dt="2019-12-05T22:00:57.769" v="1035" actId="478"/>
          <ac:spMkLst>
            <pc:docMk/>
            <pc:sldMk cId="1663353979" sldId="261"/>
            <ac:spMk id="117" creationId="{9B3AB29F-BF43-428B-B871-6171DB670BD9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18" creationId="{4B957CE1-5882-4440-8310-8BB43261232F}"/>
          </ac:spMkLst>
        </pc:spChg>
        <pc:spChg chg="mod">
          <ac:chgData name="John Lonergan" userId="db8094ce4aaa691d" providerId="LiveId" clId="{2EF3BD62-887B-4E7F-8D50-4EC13E76F83C}" dt="2019-12-05T21:59:38.778" v="769" actId="164"/>
          <ac:spMkLst>
            <pc:docMk/>
            <pc:sldMk cId="1663353979" sldId="261"/>
            <ac:spMk id="119" creationId="{DC6C3861-E853-4AAF-AA9A-E5442E8ADC7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0" creationId="{A968CB04-47FE-473A-B0CA-1B667C37BD41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21" creationId="{5616CE21-B64D-4740-AB56-CECEA70B97A9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22" creationId="{92E27635-B9FB-444A-AC50-A065BB29CD9F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3" creationId="{0ECF25C8-AFFF-47F7-9F12-61DA94E51FF1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4" creationId="{0822546E-77A3-4A7B-9ED6-A888AF36AC20}"/>
          </ac:spMkLst>
        </pc:spChg>
        <pc:spChg chg="mod">
          <ac:chgData name="John Lonergan" userId="db8094ce4aaa691d" providerId="LiveId" clId="{2EF3BD62-887B-4E7F-8D50-4EC13E76F83C}" dt="2020-03-07T00:08:55.741" v="5166" actId="20577"/>
          <ac:spMkLst>
            <pc:docMk/>
            <pc:sldMk cId="1663353979" sldId="261"/>
            <ac:spMk id="125" creationId="{7D22DA38-1A0C-40DC-891A-3F03741329B2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7" creationId="{29E278A5-C4C9-4769-B716-509E6DE778FC}"/>
          </ac:spMkLst>
        </pc:spChg>
        <pc:spChg chg="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129" creationId="{7FF4D93F-B352-4A9D-926E-1AAE1F4277F6}"/>
          </ac:spMkLst>
        </pc:spChg>
        <pc:spChg chg="del">
          <ac:chgData name="John Lonergan" userId="db8094ce4aaa691d" providerId="LiveId" clId="{2EF3BD62-887B-4E7F-8D50-4EC13E76F83C}" dt="2019-12-05T21:43:13.201" v="6" actId="478"/>
          <ac:spMkLst>
            <pc:docMk/>
            <pc:sldMk cId="1663353979" sldId="261"/>
            <ac:spMk id="131" creationId="{4D080736-186A-4111-A1AA-20CFBBD34671}"/>
          </ac:spMkLst>
        </pc:spChg>
        <pc:spChg chg="mod">
          <ac:chgData name="John Lonergan" userId="db8094ce4aaa691d" providerId="LiveId" clId="{2EF3BD62-887B-4E7F-8D50-4EC13E76F83C}" dt="2019-12-05T21:48:03.754" v="182" actId="20577"/>
          <ac:spMkLst>
            <pc:docMk/>
            <pc:sldMk cId="1663353979" sldId="261"/>
            <ac:spMk id="135" creationId="{02DE5001-D6BF-4578-AF5A-3B47FB979C14}"/>
          </ac:spMkLst>
        </pc:spChg>
        <pc:spChg chg="add del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38" creationId="{13462CB4-393E-4916-8AFB-3D306C3E6709}"/>
          </ac:spMkLst>
        </pc:spChg>
        <pc:spChg chg="del mod">
          <ac:chgData name="John Lonergan" userId="db8094ce4aaa691d" providerId="LiveId" clId="{2EF3BD62-887B-4E7F-8D50-4EC13E76F83C}" dt="2020-03-06T23:53:40.776" v="4633" actId="478"/>
          <ac:spMkLst>
            <pc:docMk/>
            <pc:sldMk cId="1663353979" sldId="261"/>
            <ac:spMk id="144" creationId="{CC352972-046B-41AD-A0CB-A540ECB13AFD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5" creationId="{A2AA6507-02BD-436D-BBB4-425AEAA2A03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6" creationId="{49BC5219-710F-4AEF-B46C-0F221C068077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8" creationId="{201F87A0-CF02-471D-A3E9-815DADAC2051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49" creationId="{F50650AD-933B-49E8-82CA-0054D1CA74B9}"/>
          </ac:spMkLst>
        </pc:spChg>
        <pc:spChg chg="mod">
          <ac:chgData name="John Lonergan" userId="db8094ce4aaa691d" providerId="LiveId" clId="{2EF3BD62-887B-4E7F-8D50-4EC13E76F83C}" dt="2019-12-05T21:52:28.376" v="268" actId="20577"/>
          <ac:spMkLst>
            <pc:docMk/>
            <pc:sldMk cId="1663353979" sldId="261"/>
            <ac:spMk id="153" creationId="{97D2A19C-0DF0-4A1B-8B81-1FAA96FC16D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5" creationId="{3B104455-08E1-49CB-9D2D-49617CCDD55C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56" creationId="{61B5E82D-A596-4B12-9A3B-628B83F88D4C}"/>
          </ac:spMkLst>
        </pc:spChg>
        <pc:spChg chg="mod">
          <ac:chgData name="John Lonergan" userId="db8094ce4aaa691d" providerId="LiveId" clId="{2EF3BD62-887B-4E7F-8D50-4EC13E76F83C}" dt="2020-01-21T19:12:25.411" v="4413" actId="20577"/>
          <ac:spMkLst>
            <pc:docMk/>
            <pc:sldMk cId="1663353979" sldId="261"/>
            <ac:spMk id="157" creationId="{110FE311-24BE-44D8-A18C-185C37645681}"/>
          </ac:spMkLst>
        </pc:spChg>
        <pc:spChg chg="del">
          <ac:chgData name="John Lonergan" userId="db8094ce4aaa691d" providerId="LiveId" clId="{2EF3BD62-887B-4E7F-8D50-4EC13E76F83C}" dt="2019-12-05T21:46:06.659" v="152" actId="478"/>
          <ac:spMkLst>
            <pc:docMk/>
            <pc:sldMk cId="1663353979" sldId="261"/>
            <ac:spMk id="158" creationId="{45B5EEC7-FDDF-4458-AC93-D601EA964400}"/>
          </ac:spMkLst>
        </pc:spChg>
        <pc:spChg chg="del">
          <ac:chgData name="John Lonergan" userId="db8094ce4aaa691d" providerId="LiveId" clId="{2EF3BD62-887B-4E7F-8D50-4EC13E76F83C}" dt="2019-12-05T21:46:11.767" v="154" actId="478"/>
          <ac:spMkLst>
            <pc:docMk/>
            <pc:sldMk cId="1663353979" sldId="261"/>
            <ac:spMk id="161" creationId="{2435161A-4EF9-4E48-AA3C-13A7D5AE703F}"/>
          </ac:spMkLst>
        </pc:spChg>
        <pc:spChg chg="add mod">
          <ac:chgData name="John Lonergan" userId="db8094ce4aaa691d" providerId="LiveId" clId="{2EF3BD62-887B-4E7F-8D50-4EC13E76F83C}" dt="2020-03-07T00:14:00.155" v="5276" actId="1076"/>
          <ac:spMkLst>
            <pc:docMk/>
            <pc:sldMk cId="1663353979" sldId="261"/>
            <ac:spMk id="161" creationId="{EEC1BCF7-24CB-4FCF-AB8C-A5F16AB2098C}"/>
          </ac:spMkLst>
        </pc:spChg>
        <pc:spChg chg="mod">
          <ac:chgData name="John Lonergan" userId="db8094ce4aaa691d" providerId="LiveId" clId="{2EF3BD62-887B-4E7F-8D50-4EC13E76F83C}" dt="2019-12-05T21:52:24.477" v="263" actId="20577"/>
          <ac:spMkLst>
            <pc:docMk/>
            <pc:sldMk cId="1663353979" sldId="261"/>
            <ac:spMk id="162" creationId="{D25599A3-BB7E-4B44-A680-108984C299BF}"/>
          </ac:spMkLst>
        </pc:spChg>
        <pc:spChg chg="mod">
          <ac:chgData name="John Lonergan" userId="db8094ce4aaa691d" providerId="LiveId" clId="{2EF3BD62-887B-4E7F-8D50-4EC13E76F83C}" dt="2020-01-21T19:09:20.146" v="4362" actId="20577"/>
          <ac:spMkLst>
            <pc:docMk/>
            <pc:sldMk cId="1663353979" sldId="261"/>
            <ac:spMk id="163" creationId="{525A32F9-59FC-464F-8DB8-753EF1454556}"/>
          </ac:spMkLst>
        </pc:spChg>
        <pc:spChg chg="del">
          <ac:chgData name="John Lonergan" userId="db8094ce4aaa691d" providerId="LiveId" clId="{2EF3BD62-887B-4E7F-8D50-4EC13E76F83C}" dt="2019-12-05T21:51:33.355" v="224" actId="478"/>
          <ac:spMkLst>
            <pc:docMk/>
            <pc:sldMk cId="1663353979" sldId="261"/>
            <ac:spMk id="166" creationId="{5131C78F-83AF-4734-9766-81FE488F343C}"/>
          </ac:spMkLst>
        </pc:spChg>
        <pc:spChg chg="mod">
          <ac:chgData name="John Lonergan" userId="db8094ce4aaa691d" providerId="LiveId" clId="{2EF3BD62-887B-4E7F-8D50-4EC13E76F83C}" dt="2019-12-05T21:48:13.106" v="188" actId="20577"/>
          <ac:spMkLst>
            <pc:docMk/>
            <pc:sldMk cId="1663353979" sldId="261"/>
            <ac:spMk id="168" creationId="{30224413-E9BC-411A-89BB-1BC7528A53AB}"/>
          </ac:spMkLst>
        </pc:spChg>
        <pc:spChg chg="del mod">
          <ac:chgData name="John Lonergan" userId="db8094ce4aaa691d" providerId="LiveId" clId="{2EF3BD62-887B-4E7F-8D50-4EC13E76F83C}" dt="2020-03-06T23:53:37.635" v="4632" actId="478"/>
          <ac:spMkLst>
            <pc:docMk/>
            <pc:sldMk cId="1663353979" sldId="261"/>
            <ac:spMk id="172" creationId="{42795596-C5BB-4948-A154-9D8ACB6A6A44}"/>
          </ac:spMkLst>
        </pc:spChg>
        <pc:spChg chg="del mod">
          <ac:chgData name="John Lonergan" userId="db8094ce4aaa691d" providerId="LiveId" clId="{2EF3BD62-887B-4E7F-8D50-4EC13E76F83C}" dt="2020-03-06T23:54:05.877" v="4655" actId="478"/>
          <ac:spMkLst>
            <pc:docMk/>
            <pc:sldMk cId="1663353979" sldId="261"/>
            <ac:spMk id="174" creationId="{70669094-98E6-4550-BE7B-AA4806412D02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78" creationId="{3ACD4C80-93BF-4682-84D7-6B604BCD89CF}"/>
          </ac:spMkLst>
        </pc:spChg>
        <pc:spChg chg="del mod">
          <ac:chgData name="John Lonergan" userId="db8094ce4aaa691d" providerId="LiveId" clId="{2EF3BD62-887B-4E7F-8D50-4EC13E76F83C}" dt="2019-12-05T22:44:24.527" v="2748"/>
          <ac:spMkLst>
            <pc:docMk/>
            <pc:sldMk cId="1663353979" sldId="261"/>
            <ac:spMk id="180" creationId="{914ECF87-1C24-4C92-85AE-518600B8F042}"/>
          </ac:spMkLst>
        </pc:spChg>
        <pc:spChg chg="add mod">
          <ac:chgData name="John Lonergan" userId="db8094ce4aaa691d" providerId="LiveId" clId="{2EF3BD62-887B-4E7F-8D50-4EC13E76F83C}" dt="2020-03-07T00:03:11.001" v="5118" actId="1076"/>
          <ac:spMkLst>
            <pc:docMk/>
            <pc:sldMk cId="1663353979" sldId="261"/>
            <ac:spMk id="180" creationId="{F491DD63-8778-48A5-A0B1-2D7BB669ADC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4" creationId="{2A7FEF3D-3956-4EBA-8F03-EEE3165C55F8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5" creationId="{6C626989-7DD2-481F-A9DA-86F8CDBB9454}"/>
          </ac:spMkLst>
        </pc:spChg>
        <pc:spChg chg="mod">
          <ac:chgData name="John Lonergan" userId="db8094ce4aaa691d" providerId="LiveId" clId="{2EF3BD62-887B-4E7F-8D50-4EC13E76F83C}" dt="2020-03-06T23:54:32.628" v="4656" actId="1076"/>
          <ac:spMkLst>
            <pc:docMk/>
            <pc:sldMk cId="1663353979" sldId="261"/>
            <ac:spMk id="186" creationId="{BCE3199A-E627-4F98-A8B3-F089C4562D58}"/>
          </ac:spMkLst>
        </pc:spChg>
        <pc:spChg chg="mod">
          <ac:chgData name="John Lonergan" userId="db8094ce4aaa691d" providerId="LiveId" clId="{2EF3BD62-887B-4E7F-8D50-4EC13E76F83C}" dt="2020-01-21T19:13:26.733" v="4459" actId="20577"/>
          <ac:spMkLst>
            <pc:docMk/>
            <pc:sldMk cId="1663353979" sldId="261"/>
            <ac:spMk id="189" creationId="{E0BE9F8B-1E67-4C77-8D38-AB34B3FF1C8A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0" creationId="{C6392E00-7312-4466-8A44-E6A154C0D9B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5" creationId="{24EF62AD-3C12-4677-B551-262F24842B65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6" creationId="{6CC379C9-C36F-4F12-A007-98D8642582A4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7" creationId="{633AF80E-2FAC-482F-9BA1-350BB5FE44F6}"/>
          </ac:spMkLst>
        </pc:spChg>
        <pc:spChg chg="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199" creationId="{89BA3E86-154E-41DF-BC20-868D6B002A9B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00" creationId="{384D552D-2C71-451A-BE07-1BD9088E5CEB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4" creationId="{6FE9AEBE-4BB9-4BA7-AE01-6AD4080E618D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5" creationId="{4037B61A-239A-4A26-9E94-30AA0716D595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08" creationId="{15545C58-29ED-458C-91D9-F0627406F6FC}"/>
          </ac:spMkLst>
        </pc:spChg>
        <pc:spChg chg="del mod">
          <ac:chgData name="John Lonergan" userId="db8094ce4aaa691d" providerId="LiveId" clId="{2EF3BD62-887B-4E7F-8D50-4EC13E76F83C}" dt="2020-03-06T23:54:00.510" v="4653" actId="478"/>
          <ac:spMkLst>
            <pc:docMk/>
            <pc:sldMk cId="1663353979" sldId="261"/>
            <ac:spMk id="210" creationId="{3CDD3D1F-9EF7-4E44-96D1-9825CE3F6B6F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1" creationId="{D6C16435-067E-439B-8F3B-AAF4FAC091E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2" creationId="{052AF420-BB75-40B1-9770-A6FFF09E4858}"/>
          </ac:spMkLst>
        </pc:spChg>
        <pc:spChg chg="del mod">
          <ac:chgData name="John Lonergan" userId="db8094ce4aaa691d" providerId="LiveId" clId="{2EF3BD62-887B-4E7F-8D50-4EC13E76F83C}" dt="2019-12-05T22:44:04.163" v="2721" actId="478"/>
          <ac:spMkLst>
            <pc:docMk/>
            <pc:sldMk cId="1663353979" sldId="261"/>
            <ac:spMk id="213" creationId="{71698421-FF50-4CDE-9933-1A0C5CF23C92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4" creationId="{F305E90B-CDE3-484A-B3BD-96C51DD4080D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5" creationId="{2AD08275-8C67-4435-B3CA-2A7D71120835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16" creationId="{26E3E24D-CC62-4584-A95C-FE912B2A42D7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0" creationId="{26D7469C-96B4-468D-8D1D-5BD79A3FF089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2" creationId="{6C1852D9-AD8A-41EE-A3D4-6A4B153F8F63}"/>
          </ac:spMkLst>
        </pc:spChg>
        <pc:spChg chg="add mod">
          <ac:chgData name="John Lonergan" userId="db8094ce4aaa691d" providerId="LiveId" clId="{2EF3BD62-887B-4E7F-8D50-4EC13E76F83C}" dt="2020-03-06T23:54:58.566" v="4765" actId="1035"/>
          <ac:spMkLst>
            <pc:docMk/>
            <pc:sldMk cId="1663353979" sldId="261"/>
            <ac:spMk id="224" creationId="{B527B6DA-7E8E-49B0-8F29-867534C99D8A}"/>
          </ac:spMkLst>
        </pc:spChg>
        <pc:spChg chg="add del mod">
          <ac:chgData name="John Lonergan" userId="db8094ce4aaa691d" providerId="LiveId" clId="{2EF3BD62-887B-4E7F-8D50-4EC13E76F83C}" dt="2020-03-06T23:54:03.061" v="4654" actId="478"/>
          <ac:spMkLst>
            <pc:docMk/>
            <pc:sldMk cId="1663353979" sldId="261"/>
            <ac:spMk id="228" creationId="{8D2A60FC-7B85-487F-B5A3-9B3B7E593F56}"/>
          </ac:spMkLst>
        </pc:spChg>
        <pc:spChg chg="add mod topLvl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29" creationId="{A1EB2286-9468-45ED-9620-86632E5488B4}"/>
          </ac:spMkLst>
        </pc:spChg>
        <pc:spChg chg="add mod">
          <ac:chgData name="John Lonergan" userId="db8094ce4aaa691d" providerId="LiveId" clId="{2EF3BD62-887B-4E7F-8D50-4EC13E76F83C}" dt="2020-03-07T00:07:16.020" v="5145" actId="1076"/>
          <ac:spMkLst>
            <pc:docMk/>
            <pc:sldMk cId="1663353979" sldId="261"/>
            <ac:spMk id="230" creationId="{683FA712-4681-41B7-A6D4-D208A5302FD7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2" creationId="{49F6C180-94E5-4E75-95B9-983DD6CFD6E9}"/>
          </ac:spMkLst>
        </pc:spChg>
        <pc:spChg chg="add del mod">
          <ac:chgData name="John Lonergan" userId="db8094ce4aaa691d" providerId="LiveId" clId="{2EF3BD62-887B-4E7F-8D50-4EC13E76F83C}" dt="2020-03-07T00:08:59.034" v="5170"/>
          <ac:spMkLst>
            <pc:docMk/>
            <pc:sldMk cId="1663353979" sldId="261"/>
            <ac:spMk id="236" creationId="{A54D6B05-28FB-4FF3-B4A7-5BA7B887D366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7" creationId="{ECB6D828-F613-4CD3-867E-3DA4A38F9DD2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39" creationId="{13A3205B-C43C-4457-AC2F-46E79AD2640A}"/>
          </ac:spMkLst>
        </pc:spChg>
        <pc:spChg chg="add mod or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41" creationId="{6D8CF5BB-8172-44B8-A244-C53799618E4E}"/>
          </ac:spMkLst>
        </pc:spChg>
        <pc:spChg chg="add mod">
          <ac:chgData name="John Lonergan" userId="db8094ce4aaa691d" providerId="LiveId" clId="{2EF3BD62-887B-4E7F-8D50-4EC13E76F83C}" dt="2020-03-07T00:11:44.840" v="5256" actId="1036"/>
          <ac:spMkLst>
            <pc:docMk/>
            <pc:sldMk cId="1663353979" sldId="261"/>
            <ac:spMk id="242" creationId="{0F3C0DD4-B1DF-4C24-B738-36B3FC8946EB}"/>
          </ac:spMkLst>
        </pc:spChg>
        <pc:spChg chg="add mod">
          <ac:chgData name="John Lonergan" userId="db8094ce4aaa691d" providerId="LiveId" clId="{2EF3BD62-887B-4E7F-8D50-4EC13E76F83C}" dt="2020-03-07T00:13:53.190" v="5275" actId="1076"/>
          <ac:spMkLst>
            <pc:docMk/>
            <pc:sldMk cId="1663353979" sldId="261"/>
            <ac:spMk id="245" creationId="{7E071C74-9819-475A-9277-25EB96ACA719}"/>
          </ac:spMkLst>
        </pc:spChg>
        <pc:spChg chg="add mod">
          <ac:chgData name="John Lonergan" userId="db8094ce4aaa691d" providerId="LiveId" clId="{2EF3BD62-887B-4E7F-8D50-4EC13E76F83C}" dt="2020-03-07T00:04:40.717" v="5127" actId="14100"/>
          <ac:spMkLst>
            <pc:docMk/>
            <pc:sldMk cId="1663353979" sldId="261"/>
            <ac:spMk id="257" creationId="{057614FE-84FB-4EEE-B53C-1B49328EBA3F}"/>
          </ac:spMkLst>
        </pc:spChg>
        <pc:spChg chg="add del mod">
          <ac:chgData name="John Lonergan" userId="db8094ce4aaa691d" providerId="LiveId" clId="{2EF3BD62-887B-4E7F-8D50-4EC13E76F83C}" dt="2020-03-07T00:01:58.064" v="5077" actId="20577"/>
          <ac:spMkLst>
            <pc:docMk/>
            <pc:sldMk cId="1663353979" sldId="261"/>
            <ac:spMk id="258" creationId="{2FFBA53D-B34F-403C-93E7-1920372B7FF9}"/>
          </ac:spMkLst>
        </pc:spChg>
        <pc:spChg chg="add del mod">
          <ac:chgData name="John Lonergan" userId="db8094ce4aaa691d" providerId="LiveId" clId="{2EF3BD62-887B-4E7F-8D50-4EC13E76F83C}" dt="2020-03-07T00:02:01.730" v="5079" actId="20577"/>
          <ac:spMkLst>
            <pc:docMk/>
            <pc:sldMk cId="1663353979" sldId="261"/>
            <ac:spMk id="259" creationId="{B82BA9F5-4185-483A-BDD3-37F6662CB747}"/>
          </ac:spMkLst>
        </pc:spChg>
        <pc:spChg chg="add del mod">
          <ac:chgData name="John Lonergan" userId="db8094ce4aaa691d" providerId="LiveId" clId="{2EF3BD62-887B-4E7F-8D50-4EC13E76F83C}" dt="2019-12-05T22:40:33.328" v="2580" actId="478"/>
          <ac:spMkLst>
            <pc:docMk/>
            <pc:sldMk cId="1663353979" sldId="261"/>
            <ac:spMk id="266" creationId="{E4CAB8BF-10B7-4A60-97F1-3A1C2CF9A03F}"/>
          </ac:spMkLst>
        </pc:spChg>
        <pc:spChg chg="add mod">
          <ac:chgData name="John Lonergan" userId="db8094ce4aaa691d" providerId="LiveId" clId="{2EF3BD62-887B-4E7F-8D50-4EC13E76F83C}" dt="2020-03-06T23:53:52.692" v="4652" actId="1076"/>
          <ac:spMkLst>
            <pc:docMk/>
            <pc:sldMk cId="1663353979" sldId="261"/>
            <ac:spMk id="267" creationId="{BC63EFDC-1457-49CD-92ED-DAFEF3AD6B98}"/>
          </ac:spMkLst>
        </pc:spChg>
        <pc:spChg chg="add del mod">
          <ac:chgData name="John Lonergan" userId="db8094ce4aaa691d" providerId="LiveId" clId="{2EF3BD62-887B-4E7F-8D50-4EC13E76F83C}" dt="2019-12-05T22:47:35.799" v="2769"/>
          <ac:spMkLst>
            <pc:docMk/>
            <pc:sldMk cId="1663353979" sldId="261"/>
            <ac:spMk id="282" creationId="{672E9A27-BCE8-4F8F-A773-268755330352}"/>
          </ac:spMkLst>
        </pc:spChg>
        <pc:spChg chg="add del mod">
          <ac:chgData name="John Lonergan" userId="db8094ce4aaa691d" providerId="LiveId" clId="{2EF3BD62-887B-4E7F-8D50-4EC13E76F83C}" dt="2020-03-06T23:54:43.938" v="4658" actId="478"/>
          <ac:spMkLst>
            <pc:docMk/>
            <pc:sldMk cId="1663353979" sldId="261"/>
            <ac:spMk id="283" creationId="{35980CAF-BF62-4FA1-8C20-3C2D329915B4}"/>
          </ac:spMkLst>
        </pc:spChg>
        <pc:spChg chg="mod">
          <ac:chgData name="John Lonergan" userId="db8094ce4aaa691d" providerId="LiveId" clId="{2EF3BD62-887B-4E7F-8D50-4EC13E76F83C}" dt="2019-12-13T02:13:45.823" v="3127" actId="20577"/>
          <ac:spMkLst>
            <pc:docMk/>
            <pc:sldMk cId="1663353979" sldId="261"/>
            <ac:spMk id="285" creationId="{2AEC21DD-386D-4A2D-9189-E129F667F359}"/>
          </ac:spMkLst>
        </pc:spChg>
        <pc:spChg chg="add mod ord">
          <ac:chgData name="John Lonergan" userId="db8094ce4aaa691d" providerId="LiveId" clId="{2EF3BD62-887B-4E7F-8D50-4EC13E76F83C}" dt="2020-03-07T00:13:00.162" v="5270" actId="167"/>
          <ac:spMkLst>
            <pc:docMk/>
            <pc:sldMk cId="1663353979" sldId="261"/>
            <ac:spMk id="290" creationId="{63806713-3C1A-4696-9402-EF4214E227D0}"/>
          </ac:spMkLst>
        </pc:spChg>
        <pc:spChg chg="add del mod">
          <ac:chgData name="John Lonergan" userId="db8094ce4aaa691d" providerId="LiveId" clId="{2EF3BD62-887B-4E7F-8D50-4EC13E76F83C}" dt="2020-03-07T00:12:12.251" v="5260" actId="478"/>
          <ac:spMkLst>
            <pc:docMk/>
            <pc:sldMk cId="1663353979" sldId="261"/>
            <ac:spMk id="309" creationId="{A3CB3E90-1BDA-431A-8609-B655A71EE7F9}"/>
          </ac:spMkLst>
        </pc:spChg>
        <pc:spChg chg="add del mod">
          <ac:chgData name="John Lonergan" userId="db8094ce4aaa691d" providerId="LiveId" clId="{2EF3BD62-887B-4E7F-8D50-4EC13E76F83C}" dt="2020-03-07T00:00:20.505" v="5061" actId="1076"/>
          <ac:spMkLst>
            <pc:docMk/>
            <pc:sldMk cId="1663353979" sldId="261"/>
            <ac:spMk id="321" creationId="{46003ED2-A0A5-48FD-B821-188E74177987}"/>
          </ac:spMkLst>
        </pc:spChg>
        <pc:spChg chg="add del">
          <ac:chgData name="John Lonergan" userId="db8094ce4aaa691d" providerId="LiveId" clId="{2EF3BD62-887B-4E7F-8D50-4EC13E76F83C}" dt="2019-12-13T02:24:41.285" v="3601"/>
          <ac:spMkLst>
            <pc:docMk/>
            <pc:sldMk cId="1663353979" sldId="261"/>
            <ac:spMk id="322" creationId="{05AC6F94-7964-4D03-A100-55BE476D9C6E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23" creationId="{AC428EB6-517E-4F82-8F5E-46274E1A8731}"/>
          </ac:spMkLst>
        </pc:spChg>
        <pc:spChg chg="add mod">
          <ac:chgData name="John Lonergan" userId="db8094ce4aaa691d" providerId="LiveId" clId="{2EF3BD62-887B-4E7F-8D50-4EC13E76F83C}" dt="2020-03-06T23:58:35.934" v="5028" actId="1076"/>
          <ac:spMkLst>
            <pc:docMk/>
            <pc:sldMk cId="1663353979" sldId="261"/>
            <ac:spMk id="335" creationId="{E5078FE1-529E-4315-ABBC-23E8119581F0}"/>
          </ac:spMkLst>
        </pc:spChg>
        <pc:spChg chg="add mod">
          <ac:chgData name="John Lonergan" userId="db8094ce4aaa691d" providerId="LiveId" clId="{2EF3BD62-887B-4E7F-8D50-4EC13E76F83C}" dt="2020-03-06T23:55:37.013" v="4981" actId="1035"/>
          <ac:spMkLst>
            <pc:docMk/>
            <pc:sldMk cId="1663353979" sldId="261"/>
            <ac:spMk id="342" creationId="{A60E0379-F0BE-4266-9F3E-8EB0BDD594E1}"/>
          </ac:spMkLst>
        </pc:s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" creationId="{649D712E-8B11-4ABC-850E-8EB32E77976A}"/>
          </ac:grpSpMkLst>
        </pc:grpChg>
        <pc:grpChg chg="add del mod">
          <ac:chgData name="John Lonergan" userId="db8094ce4aaa691d" providerId="LiveId" clId="{2EF3BD62-887B-4E7F-8D50-4EC13E76F83C}" dt="2019-12-13T02:30:08.331" v="4028" actId="165"/>
          <ac:grpSpMkLst>
            <pc:docMk/>
            <pc:sldMk cId="1663353979" sldId="261"/>
            <ac:grpSpMk id="13" creationId="{7361129E-B714-424E-84A1-B20B7FD23021}"/>
          </ac:grpSpMkLst>
        </pc:grpChg>
        <pc:grpChg chg="del">
          <ac:chgData name="John Lonergan" userId="db8094ce4aaa691d" providerId="LiveId" clId="{2EF3BD62-887B-4E7F-8D50-4EC13E76F83C}" dt="2019-12-05T21:50:56.422" v="216" actId="478"/>
          <ac:grpSpMkLst>
            <pc:docMk/>
            <pc:sldMk cId="1663353979" sldId="261"/>
            <ac:grpSpMk id="26" creationId="{FF26B8B8-C9C8-4808-A35B-5980ED2E6AF4}"/>
          </ac:grpSpMkLst>
        </pc:grpChg>
        <pc:grpChg chg="mod">
          <ac:chgData name="John Lonergan" userId="db8094ce4aaa691d" providerId="LiveId" clId="{2EF3BD62-887B-4E7F-8D50-4EC13E76F83C}" dt="2020-03-06T23:53:52.692" v="4652" actId="1076"/>
          <ac:grpSpMkLst>
            <pc:docMk/>
            <pc:sldMk cId="1663353979" sldId="261"/>
            <ac:grpSpMk id="44" creationId="{A566EF64-FE79-4544-82BB-24AE76A279CE}"/>
          </ac:grpSpMkLst>
        </pc:grpChg>
        <pc:grpChg chg="add mod">
          <ac:chgData name="John Lonergan" userId="db8094ce4aaa691d" providerId="LiveId" clId="{2EF3BD62-887B-4E7F-8D50-4EC13E76F83C}" dt="2020-03-06T23:54:58.566" v="4765" actId="1035"/>
          <ac:grpSpMkLst>
            <pc:docMk/>
            <pc:sldMk cId="1663353979" sldId="261"/>
            <ac:grpSpMk id="59" creationId="{963287DD-D8DE-4AA9-8C2E-01542ADA6A48}"/>
          </ac:grpSpMkLst>
        </pc:grpChg>
        <pc:grpChg chg="add del mod">
          <ac:chgData name="John Lonergan" userId="db8094ce4aaa691d" providerId="LiveId" clId="{2EF3BD62-887B-4E7F-8D50-4EC13E76F83C}" dt="2019-12-05T22:02:19.744" v="1116" actId="165"/>
          <ac:grpSpMkLst>
            <pc:docMk/>
            <pc:sldMk cId="1663353979" sldId="261"/>
            <ac:grpSpMk id="69" creationId="{C6649DFB-7C87-4D1E-869D-51500A295889}"/>
          </ac:grpSpMkLst>
        </pc:grpChg>
        <pc:grpChg chg="del">
          <ac:chgData name="John Lonergan" userId="db8094ce4aaa691d" providerId="LiveId" clId="{2EF3BD62-887B-4E7F-8D50-4EC13E76F83C}" dt="2019-12-05T21:43:16.217" v="7" actId="478"/>
          <ac:grpSpMkLst>
            <pc:docMk/>
            <pc:sldMk cId="1663353979" sldId="261"/>
            <ac:grpSpMk id="72" creationId="{77A81CA9-B9F3-4460-96BC-986125930B36}"/>
          </ac:grpSpMkLst>
        </pc:grpChg>
        <pc:grpChg chg="add del mod">
          <ac:chgData name="John Lonergan" userId="db8094ce4aaa691d" providerId="LiveId" clId="{2EF3BD62-887B-4E7F-8D50-4EC13E76F83C}" dt="2019-12-05T22:04:29.456" v="1198" actId="165"/>
          <ac:grpSpMkLst>
            <pc:docMk/>
            <pc:sldMk cId="1663353979" sldId="261"/>
            <ac:grpSpMk id="74" creationId="{9E5BB161-3243-48AC-9F6F-5323E0C86BB7}"/>
          </ac:grpSpMkLst>
        </pc:grpChg>
        <pc:grpChg chg="add del mod">
          <ac:chgData name="John Lonergan" userId="db8094ce4aaa691d" providerId="LiveId" clId="{2EF3BD62-887B-4E7F-8D50-4EC13E76F83C}" dt="2019-12-05T22:10:05.942" v="1536" actId="165"/>
          <ac:grpSpMkLst>
            <pc:docMk/>
            <pc:sldMk cId="1663353979" sldId="261"/>
            <ac:grpSpMk id="83" creationId="{29CF11D6-2487-4FF0-B491-950CD2085ABB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52" creationId="{AB7041C9-CDED-44B6-B8FF-14E267666C32}"/>
          </ac:grpSpMkLst>
        </pc:grpChg>
        <pc:grpChg chg="add mod topLvl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0" creationId="{22CBAADA-7786-47A6-9F0C-4A4AD48164EB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167" creationId="{650CD82A-CAF7-4160-B31B-F6A5593392A9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69" creationId="{A61C50B5-8AF6-415E-83D7-C7F0293E9BD3}"/>
          </ac:grpSpMkLst>
        </pc:grpChg>
        <pc:grpChg chg="del">
          <ac:chgData name="John Lonergan" userId="db8094ce4aaa691d" providerId="LiveId" clId="{2EF3BD62-887B-4E7F-8D50-4EC13E76F83C}" dt="2019-12-05T22:44:04.163" v="2721" actId="478"/>
          <ac:grpSpMkLst>
            <pc:docMk/>
            <pc:sldMk cId="1663353979" sldId="261"/>
            <ac:grpSpMk id="176" creationId="{79561DCD-5BCC-446C-8D33-DBBF3992B50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84" creationId="{1ECF9682-0A05-418B-96F6-4C6DFE713B27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297" creationId="{AD159905-8EB6-404A-9D99-E53789E69EB8}"/>
          </ac:grpSpMkLst>
        </pc:grpChg>
        <pc:grpChg chg="add mod">
          <ac:chgData name="John Lonergan" userId="db8094ce4aaa691d" providerId="LiveId" clId="{2EF3BD62-887B-4E7F-8D50-4EC13E76F83C}" dt="2020-03-06T23:55:37.013" v="4981" actId="1035"/>
          <ac:grpSpMkLst>
            <pc:docMk/>
            <pc:sldMk cId="1663353979" sldId="261"/>
            <ac:grpSpMk id="332" creationId="{CBBD7BA0-5F81-4834-B3FC-8C3F474CB567}"/>
          </ac:grpSpMkLst>
        </pc:grpChg>
        <pc:cxnChg chg="mod">
          <ac:chgData name="John Lonergan" userId="db8094ce4aaa691d" providerId="LiveId" clId="{2EF3BD62-887B-4E7F-8D50-4EC13E76F83C}" dt="2020-03-06T23:55:08.674" v="4766" actId="14100"/>
          <ac:cxnSpMkLst>
            <pc:docMk/>
            <pc:sldMk cId="1663353979" sldId="261"/>
            <ac:cxnSpMk id="3" creationId="{54AB43BE-8982-4385-A9CA-00ECCBF62212}"/>
          </ac:cxnSpMkLst>
        </pc:cxnChg>
        <pc:cxnChg chg="del mod">
          <ac:chgData name="John Lonergan" userId="db8094ce4aaa691d" providerId="LiveId" clId="{2EF3BD62-887B-4E7F-8D50-4EC13E76F83C}" dt="2019-12-05T21:51:10.818" v="221" actId="478"/>
          <ac:cxnSpMkLst>
            <pc:docMk/>
            <pc:sldMk cId="1663353979" sldId="261"/>
            <ac:cxnSpMk id="7" creationId="{AD733631-3473-421F-94F9-431578C9F88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" creationId="{A49BF1CB-750E-484F-97DC-90A57AC4ECFA}"/>
          </ac:cxnSpMkLst>
        </pc:cxnChg>
        <pc:cxnChg chg="mod">
          <ac:chgData name="John Lonergan" userId="db8094ce4aaa691d" providerId="LiveId" clId="{2EF3BD62-887B-4E7F-8D50-4EC13E76F83C}" dt="2020-03-07T00:04:20.353" v="5122" actId="1076"/>
          <ac:cxnSpMkLst>
            <pc:docMk/>
            <pc:sldMk cId="1663353979" sldId="261"/>
            <ac:cxnSpMk id="16" creationId="{C8038A90-7604-4A33-B787-AC299B12C3CE}"/>
          </ac:cxnSpMkLst>
        </pc:cxnChg>
        <pc:cxnChg chg="mod">
          <ac:chgData name="John Lonergan" userId="db8094ce4aaa691d" providerId="LiveId" clId="{2EF3BD62-887B-4E7F-8D50-4EC13E76F83C}" dt="2020-03-07T00:04:03.222" v="5120" actId="14100"/>
          <ac:cxnSpMkLst>
            <pc:docMk/>
            <pc:sldMk cId="1663353979" sldId="261"/>
            <ac:cxnSpMk id="20" creationId="{12B2D1E2-8587-42CD-B3C0-AFB1F04CD503}"/>
          </ac:cxnSpMkLst>
        </pc:cxnChg>
        <pc:cxnChg chg="del mod">
          <ac:chgData name="John Lonergan" userId="db8094ce4aaa691d" providerId="LiveId" clId="{2EF3BD62-887B-4E7F-8D50-4EC13E76F83C}" dt="2019-12-05T22:00:57.769" v="1035" actId="478"/>
          <ac:cxnSpMkLst>
            <pc:docMk/>
            <pc:sldMk cId="1663353979" sldId="261"/>
            <ac:cxnSpMk id="27" creationId="{CBE8890C-03C8-4F8C-8250-0AE16AA7D8F9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3" creationId="{3DE667B5-69FF-4E7C-A003-2B8D33FB582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5" creationId="{111F6AE9-56F3-4E3D-99BB-E7EEDE206F66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48" creationId="{7349FA47-D07C-4076-B1F5-5E0509ADB404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50" creationId="{3035A412-D046-4B29-803C-ADE69E90A7E0}"/>
          </ac:cxnSpMkLst>
        </pc:cxnChg>
        <pc:cxnChg chg="add del mod">
          <ac:chgData name="John Lonergan" userId="db8094ce4aaa691d" providerId="LiveId" clId="{2EF3BD62-887B-4E7F-8D50-4EC13E76F83C}" dt="2020-03-06T23:51:29.067" v="4562" actId="478"/>
          <ac:cxnSpMkLst>
            <pc:docMk/>
            <pc:sldMk cId="1663353979" sldId="261"/>
            <ac:cxnSpMk id="54" creationId="{19391681-171D-4BE3-BA4A-AED73F6E3B40}"/>
          </ac:cxnSpMkLst>
        </pc:cxnChg>
        <pc:cxnChg chg="del mod">
          <ac:chgData name="John Lonergan" userId="db8094ce4aaa691d" providerId="LiveId" clId="{2EF3BD62-887B-4E7F-8D50-4EC13E76F83C}" dt="2019-12-05T21:51:26.243" v="223" actId="478"/>
          <ac:cxnSpMkLst>
            <pc:docMk/>
            <pc:sldMk cId="1663353979" sldId="261"/>
            <ac:cxnSpMk id="62" creationId="{6DC79F0B-E998-4BB9-9355-CF9C68FBDA5A}"/>
          </ac:cxnSpMkLst>
        </pc:cxnChg>
        <pc:cxnChg chg="del">
          <ac:chgData name="John Lonergan" userId="db8094ce4aaa691d" providerId="LiveId" clId="{2EF3BD62-887B-4E7F-8D50-4EC13E76F83C}" dt="2019-12-05T21:51:36.807" v="225" actId="478"/>
          <ac:cxnSpMkLst>
            <pc:docMk/>
            <pc:sldMk cId="1663353979" sldId="261"/>
            <ac:cxnSpMk id="68" creationId="{8D4B2CAC-D2FE-4E62-9FAF-359BC7621FDE}"/>
          </ac:cxnSpMkLst>
        </pc:cxnChg>
        <pc:cxnChg chg="del">
          <ac:chgData name="John Lonergan" userId="db8094ce4aaa691d" providerId="LiveId" clId="{2EF3BD62-887B-4E7F-8D50-4EC13E76F83C}" dt="2019-12-05T21:51:33.355" v="224" actId="478"/>
          <ac:cxnSpMkLst>
            <pc:docMk/>
            <pc:sldMk cId="1663353979" sldId="261"/>
            <ac:cxnSpMk id="71" creationId="{BD340B0D-E7B5-46BC-B3A8-95D3073B132F}"/>
          </ac:cxnSpMkLst>
        </pc:cxnChg>
        <pc:cxnChg chg="del mod">
          <ac:chgData name="John Lonergan" userId="db8094ce4aaa691d" providerId="LiveId" clId="{2EF3BD62-887B-4E7F-8D50-4EC13E76F83C}" dt="2020-03-06T23:53:31.487" v="4630" actId="478"/>
          <ac:cxnSpMkLst>
            <pc:docMk/>
            <pc:sldMk cId="1663353979" sldId="261"/>
            <ac:cxnSpMk id="86" creationId="{6FB1AEA8-037D-4BD9-AEFA-4D7350318EDC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90" creationId="{FE62538C-7A12-49F8-9321-ED51DFE68F92}"/>
          </ac:cxnSpMkLst>
        </pc:cxnChg>
        <pc:cxnChg chg="del mod">
          <ac:chgData name="John Lonergan" userId="db8094ce4aaa691d" providerId="LiveId" clId="{2EF3BD62-887B-4E7F-8D50-4EC13E76F83C}" dt="2019-12-05T21:51:08.461" v="220" actId="478"/>
          <ac:cxnSpMkLst>
            <pc:docMk/>
            <pc:sldMk cId="1663353979" sldId="261"/>
            <ac:cxnSpMk id="102" creationId="{FF73DDB6-C1E4-43EC-9226-749484616285}"/>
          </ac:cxnSpMkLst>
        </pc:cxnChg>
        <pc:cxnChg chg="del mod">
          <ac:chgData name="John Lonergan" userId="db8094ce4aaa691d" providerId="LiveId" clId="{2EF3BD62-887B-4E7F-8D50-4EC13E76F83C}" dt="2019-12-05T21:53:12.804" v="378"/>
          <ac:cxnSpMkLst>
            <pc:docMk/>
            <pc:sldMk cId="1663353979" sldId="261"/>
            <ac:cxnSpMk id="110" creationId="{521FB53C-4C8D-4961-B5E0-14B7E623FD65}"/>
          </ac:cxnSpMkLst>
        </pc:cxnChg>
        <pc:cxnChg chg="del mod">
          <ac:chgData name="John Lonergan" userId="db8094ce4aaa691d" providerId="LiveId" clId="{2EF3BD62-887B-4E7F-8D50-4EC13E76F83C}" dt="2020-03-07T00:06:32.324" v="5135" actId="478"/>
          <ac:cxnSpMkLst>
            <pc:docMk/>
            <pc:sldMk cId="1663353979" sldId="261"/>
            <ac:cxnSpMk id="126" creationId="{149033D4-060A-4479-AA9C-DB118EAEB552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28" creationId="{C3A0397C-058D-42D1-B97D-6D5DE8A91933}"/>
          </ac:cxnSpMkLst>
        </pc:cxnChg>
        <pc:cxnChg chg="mod topLvl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130" creationId="{58D833B8-9C0A-4482-9C4A-A81C07EF0188}"/>
          </ac:cxnSpMkLst>
        </pc:cxnChg>
        <pc:cxnChg chg="del mod">
          <ac:chgData name="John Lonergan" userId="db8094ce4aaa691d" providerId="LiveId" clId="{2EF3BD62-887B-4E7F-8D50-4EC13E76F83C}" dt="2019-12-05T22:06:35.178" v="1229" actId="478"/>
          <ac:cxnSpMkLst>
            <pc:docMk/>
            <pc:sldMk cId="1663353979" sldId="261"/>
            <ac:cxnSpMk id="133" creationId="{9052E170-2998-4AE4-BC0C-08420ECF736B}"/>
          </ac:cxnSpMkLst>
        </pc:cxnChg>
        <pc:cxnChg chg="mod">
          <ac:chgData name="John Lonergan" userId="db8094ce4aaa691d" providerId="LiveId" clId="{2EF3BD62-887B-4E7F-8D50-4EC13E76F83C}" dt="2019-12-05T21:42:44.677" v="3" actId="164"/>
          <ac:cxnSpMkLst>
            <pc:docMk/>
            <pc:sldMk cId="1663353979" sldId="261"/>
            <ac:cxnSpMk id="136" creationId="{52A7B9D0-5150-4D07-A6B6-F160AB10790D}"/>
          </ac:cxnSpMkLst>
        </pc:cxnChg>
        <pc:cxnChg chg="del mod">
          <ac:chgData name="John Lonergan" userId="db8094ce4aaa691d" providerId="LiveId" clId="{2EF3BD62-887B-4E7F-8D50-4EC13E76F83C}" dt="2019-12-05T22:00:23.990" v="816" actId="478"/>
          <ac:cxnSpMkLst>
            <pc:docMk/>
            <pc:sldMk cId="1663353979" sldId="261"/>
            <ac:cxnSpMk id="137" creationId="{CAE596E0-A51E-4BC9-9CD9-D200C7A02F63}"/>
          </ac:cxnSpMkLst>
        </pc:cxnChg>
        <pc:cxnChg chg="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139" creationId="{FD05788F-6063-4DF1-9062-126719DA1D48}"/>
          </ac:cxnSpMkLst>
        </pc:cxnChg>
        <pc:cxnChg chg="del mod ord">
          <ac:chgData name="John Lonergan" userId="db8094ce4aaa691d" providerId="LiveId" clId="{2EF3BD62-887B-4E7F-8D50-4EC13E76F83C}" dt="2019-12-05T22:33:46.599" v="1972" actId="478"/>
          <ac:cxnSpMkLst>
            <pc:docMk/>
            <pc:sldMk cId="1663353979" sldId="261"/>
            <ac:cxnSpMk id="140" creationId="{FB9F4D1D-73A2-4158-B735-4F9C2A69A90D}"/>
          </ac:cxnSpMkLst>
        </pc:cxnChg>
        <pc:cxnChg chg="mod or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1" creationId="{7CB41B46-25FD-4516-B9F9-5B4BF700296E}"/>
          </ac:cxnSpMkLst>
        </pc:cxnChg>
        <pc:cxnChg chg="mod">
          <ac:chgData name="John Lonergan" userId="db8094ce4aaa691d" providerId="LiveId" clId="{2EF3BD62-887B-4E7F-8D50-4EC13E76F83C}" dt="2020-03-06T23:57:00.377" v="4990" actId="14100"/>
          <ac:cxnSpMkLst>
            <pc:docMk/>
            <pc:sldMk cId="1663353979" sldId="261"/>
            <ac:cxnSpMk id="142" creationId="{01BB2144-32DE-47DC-BE2A-FA6FB124CFC3}"/>
          </ac:cxnSpMkLst>
        </pc:cxnChg>
        <pc:cxnChg chg="del mod">
          <ac:chgData name="John Lonergan" userId="db8094ce4aaa691d" providerId="LiveId" clId="{2EF3BD62-887B-4E7F-8D50-4EC13E76F83C}" dt="2019-12-05T21:46:14.899" v="156" actId="478"/>
          <ac:cxnSpMkLst>
            <pc:docMk/>
            <pc:sldMk cId="1663353979" sldId="261"/>
            <ac:cxnSpMk id="143" creationId="{3089E8F6-18B3-4CDA-966F-4E6F7A548BFF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47" creationId="{09453966-B527-4E0C-BB3E-6AAC7B0F0A0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0" creationId="{5ECFA5B8-B32F-44AE-BD37-24FC8F8A6B62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51" creationId="{DBE6B2D1-6CAB-4A0D-B844-CC8D96EA0A02}"/>
          </ac:cxnSpMkLst>
        </pc:cxnChg>
        <pc:cxnChg chg="del">
          <ac:chgData name="John Lonergan" userId="db8094ce4aaa691d" providerId="LiveId" clId="{2EF3BD62-887B-4E7F-8D50-4EC13E76F83C}" dt="2019-12-05T21:46:08.559" v="153" actId="478"/>
          <ac:cxnSpMkLst>
            <pc:docMk/>
            <pc:sldMk cId="1663353979" sldId="261"/>
            <ac:cxnSpMk id="154" creationId="{47390BE2-8F38-4352-A7DF-71D7F04F6F2F}"/>
          </ac:cxnSpMkLst>
        </pc:cxnChg>
        <pc:cxnChg chg="add mod">
          <ac:chgData name="John Lonergan" userId="db8094ce4aaa691d" providerId="LiveId" clId="{2EF3BD62-887B-4E7F-8D50-4EC13E76F83C}" dt="2020-03-07T00:14:10.015" v="5279" actId="14100"/>
          <ac:cxnSpMkLst>
            <pc:docMk/>
            <pc:sldMk cId="1663353979" sldId="261"/>
            <ac:cxnSpMk id="158" creationId="{3232A6CA-F553-4CB0-9F40-230E93E0A665}"/>
          </ac:cxnSpMkLst>
        </pc:cxnChg>
        <pc:cxnChg chg="del mod">
          <ac:chgData name="John Lonergan" userId="db8094ce4aaa691d" providerId="LiveId" clId="{2EF3BD62-887B-4E7F-8D50-4EC13E76F83C}" dt="2019-12-05T22:01:45.194" v="1109" actId="478"/>
          <ac:cxnSpMkLst>
            <pc:docMk/>
            <pc:sldMk cId="1663353979" sldId="261"/>
            <ac:cxnSpMk id="165" creationId="{CDA1A54D-29FE-4B94-A4C0-6A971B5936D7}"/>
          </ac:cxnSpMkLst>
        </pc:cxnChg>
        <pc:cxnChg chg="add mod">
          <ac:chgData name="John Lonergan" userId="db8094ce4aaa691d" providerId="LiveId" clId="{2EF3BD62-887B-4E7F-8D50-4EC13E76F83C}" dt="2020-03-07T00:00:52.474" v="5063" actId="14100"/>
          <ac:cxnSpMkLst>
            <pc:docMk/>
            <pc:sldMk cId="1663353979" sldId="261"/>
            <ac:cxnSpMk id="169" creationId="{8AC7652D-820E-4D31-823B-A558E64E683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173" creationId="{712DB361-E83E-4A7F-9E43-E00B581F4720}"/>
          </ac:cxnSpMkLst>
        </pc:cxnChg>
        <pc:cxnChg chg="add del mod">
          <ac:chgData name="John Lonergan" userId="db8094ce4aaa691d" providerId="LiveId" clId="{2EF3BD62-887B-4E7F-8D50-4EC13E76F83C}" dt="2020-03-06T23:59:27.776" v="5035" actId="478"/>
          <ac:cxnSpMkLst>
            <pc:docMk/>
            <pc:sldMk cId="1663353979" sldId="261"/>
            <ac:cxnSpMk id="175" creationId="{36A06673-D92D-46F9-BB1A-795FA1AAE76A}"/>
          </ac:cxnSpMkLst>
        </pc:cxnChg>
        <pc:cxnChg chg="mod">
          <ac:chgData name="John Lonergan" userId="db8094ce4aaa691d" providerId="LiveId" clId="{2EF3BD62-887B-4E7F-8D50-4EC13E76F83C}" dt="2020-03-07T00:08:55.741" v="5166" actId="20577"/>
          <ac:cxnSpMkLst>
            <pc:docMk/>
            <pc:sldMk cId="1663353979" sldId="261"/>
            <ac:cxnSpMk id="179" creationId="{6A9E6D00-3251-4586-A066-24CBCE51FCA7}"/>
          </ac:cxnSpMkLst>
        </pc:cxnChg>
        <pc:cxnChg chg="mod">
          <ac:chgData name="John Lonergan" userId="db8094ce4aaa691d" providerId="LiveId" clId="{2EF3BD62-887B-4E7F-8D50-4EC13E76F83C}" dt="2020-03-07T00:13:40.709" v="5273" actId="14100"/>
          <ac:cxnSpMkLst>
            <pc:docMk/>
            <pc:sldMk cId="1663353979" sldId="261"/>
            <ac:cxnSpMk id="181" creationId="{2D9CA866-1C15-4545-9550-D8319FFAA0EB}"/>
          </ac:cxnSpMkLst>
        </pc:cxnChg>
        <pc:cxnChg chg="del mod">
          <ac:chgData name="John Lonergan" userId="db8094ce4aaa691d" providerId="LiveId" clId="{2EF3BD62-887B-4E7F-8D50-4EC13E76F83C}" dt="2019-12-05T22:13:55.298" v="1633" actId="478"/>
          <ac:cxnSpMkLst>
            <pc:docMk/>
            <pc:sldMk cId="1663353979" sldId="261"/>
            <ac:cxnSpMk id="183" creationId="{011E804D-FC70-4830-BD3E-B09705C0D6EA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87" creationId="{D1EF88BE-4E99-469D-89D2-2C5EDED670AC}"/>
          </ac:cxnSpMkLst>
        </pc:cxnChg>
        <pc:cxnChg chg="add del mod">
          <ac:chgData name="John Lonergan" userId="db8094ce4aaa691d" providerId="LiveId" clId="{2EF3BD62-887B-4E7F-8D50-4EC13E76F83C}" dt="2020-03-07T00:06:20.650" v="5134" actId="478"/>
          <ac:cxnSpMkLst>
            <pc:docMk/>
            <pc:sldMk cId="1663353979" sldId="261"/>
            <ac:cxnSpMk id="188" creationId="{D113F16D-A3EB-458F-8E37-760C10EA681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1" creationId="{36511023-AE4A-4A96-82FF-B7C47D9C4B40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4" creationId="{5C9051CB-0285-4D22-9854-48157F0218C5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198" creationId="{CBC16934-523F-497D-B826-8F2145C49B6B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1" creationId="{242846A0-93C8-4BEA-A490-28DB5B1B9443}"/>
          </ac:cxnSpMkLst>
        </pc:cxnChg>
        <pc:cxnChg chg="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02" creationId="{5A298362-79C2-4223-B20C-7FC0CD7FA1E0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3" creationId="{D92FF8B8-EDC1-45DE-BA9C-2DDA148FAF1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6" creationId="{76FDBA6B-4F8A-44ED-8E50-0CC0029A0B8F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7" creationId="{D1145E80-29B6-4FB5-A555-43B8A0118352}"/>
          </ac:cxnSpMkLst>
        </pc:cxnChg>
        <pc:cxnChg chg="del mod">
          <ac:chgData name="John Lonergan" userId="db8094ce4aaa691d" providerId="LiveId" clId="{2EF3BD62-887B-4E7F-8D50-4EC13E76F83C}" dt="2020-03-06T23:54:00.510" v="4653" actId="478"/>
          <ac:cxnSpMkLst>
            <pc:docMk/>
            <pc:sldMk cId="1663353979" sldId="261"/>
            <ac:cxnSpMk id="209" creationId="{7F928328-69B3-41DB-816E-D7C2EA128A61}"/>
          </ac:cxnSpMkLst>
        </pc:cxnChg>
        <pc:cxnChg chg="add mod">
          <ac:chgData name="John Lonergan" userId="db8094ce4aaa691d" providerId="LiveId" clId="{2EF3BD62-887B-4E7F-8D50-4EC13E76F83C}" dt="2020-03-07T00:11:13.771" v="5196" actId="1076"/>
          <ac:cxnSpMkLst>
            <pc:docMk/>
            <pc:sldMk cId="1663353979" sldId="261"/>
            <ac:cxnSpMk id="213" creationId="{2B39AE3D-2EF4-45B6-87F8-F2952B0793D3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7" creationId="{5EB1F8CC-B500-494B-818D-4D0ED6DC7358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8" creationId="{21B0054C-7A81-4081-AFC9-859000597437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19" creationId="{0CCFAC70-AF64-4A46-B526-925BF625E904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1" creationId="{7F30B26B-98F2-4968-956E-DC3ED548D74E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3" creationId="{0CF16829-1AAA-491E-BF9F-8AB5B025BD82}"/>
          </ac:cxnSpMkLst>
        </pc:cxnChg>
        <pc:cxnChg chg="add mod">
          <ac:chgData name="John Lonergan" userId="db8094ce4aaa691d" providerId="LiveId" clId="{2EF3BD62-887B-4E7F-8D50-4EC13E76F83C}" dt="2020-03-06T23:54:58.566" v="4765" actId="1035"/>
          <ac:cxnSpMkLst>
            <pc:docMk/>
            <pc:sldMk cId="1663353979" sldId="261"/>
            <ac:cxnSpMk id="225" creationId="{EBD827A9-318E-41CE-A508-3B10BCDD645F}"/>
          </ac:cxnSpMkLst>
        </pc:cxnChg>
        <pc:cxnChg chg="add mod">
          <ac:chgData name="John Lonergan" userId="db8094ce4aaa691d" providerId="LiveId" clId="{2EF3BD62-887B-4E7F-8D50-4EC13E76F83C}" dt="2020-03-07T00:06:36.434" v="5136" actId="1076"/>
          <ac:cxnSpMkLst>
            <pc:docMk/>
            <pc:sldMk cId="1663353979" sldId="261"/>
            <ac:cxnSpMk id="226" creationId="{129CAB02-5A81-4AE4-B393-5418DEC1A838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27" creationId="{489E5F12-0D14-448C-BADB-513D02A42305}"/>
          </ac:cxnSpMkLst>
        </pc:cxnChg>
        <pc:cxnChg chg="add del mod topLvl">
          <ac:chgData name="John Lonergan" userId="db8094ce4aaa691d" providerId="LiveId" clId="{2EF3BD62-887B-4E7F-8D50-4EC13E76F83C}" dt="2019-12-05T22:07:16.134" v="1412" actId="478"/>
          <ac:cxnSpMkLst>
            <pc:docMk/>
            <pc:sldMk cId="1663353979" sldId="261"/>
            <ac:cxnSpMk id="230" creationId="{EDEDF1F0-AA2F-44D1-AC59-98A6BF8385DE}"/>
          </ac:cxnSpMkLst>
        </pc:cxnChg>
        <pc:cxnChg chg="add mod topLvl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1" creationId="{1404112F-5868-49AB-B2D6-120F5BEF89C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3" creationId="{BDC06C9F-0192-403F-8FA1-77AD4AF3A6E1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4" creationId="{24A6A602-307E-465C-B98D-6EC7CC5FC08F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5" creationId="{812CA3A6-4852-4CA1-A4B0-AD8BB592FC97}"/>
          </ac:cxnSpMkLst>
        </pc:cxnChg>
        <pc:cxnChg chg="add del mod">
          <ac:chgData name="John Lonergan" userId="db8094ce4aaa691d" providerId="LiveId" clId="{2EF3BD62-887B-4E7F-8D50-4EC13E76F83C}" dt="2019-12-05T22:24:50.330" v="1652" actId="478"/>
          <ac:cxnSpMkLst>
            <pc:docMk/>
            <pc:sldMk cId="1663353979" sldId="261"/>
            <ac:cxnSpMk id="236" creationId="{AEC72428-04F8-42C3-B3DA-FC25188E5A7B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38" creationId="{CBCC0E35-18E1-46EE-9069-7B859D67D692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40" creationId="{8D648123-88FD-40F3-BF61-3775B70D7F3C}"/>
          </ac:cxnSpMkLst>
        </pc:cxnChg>
        <pc:cxnChg chg="add mod">
          <ac:chgData name="John Lonergan" userId="db8094ce4aaa691d" providerId="LiveId" clId="{2EF3BD62-887B-4E7F-8D50-4EC13E76F83C}" dt="2020-03-07T00:14:03.538" v="5277" actId="14100"/>
          <ac:cxnSpMkLst>
            <pc:docMk/>
            <pc:sldMk cId="1663353979" sldId="261"/>
            <ac:cxnSpMk id="243" creationId="{CCEC2CA5-453D-4072-A72F-62AFD710F20B}"/>
          </ac:cxnSpMkLst>
        </pc:cxnChg>
        <pc:cxnChg chg="add mod">
          <ac:chgData name="John Lonergan" userId="db8094ce4aaa691d" providerId="LiveId" clId="{2EF3BD62-887B-4E7F-8D50-4EC13E76F83C}" dt="2020-03-07T00:11:44.840" v="5256" actId="1036"/>
          <ac:cxnSpMkLst>
            <pc:docMk/>
            <pc:sldMk cId="1663353979" sldId="261"/>
            <ac:cxnSpMk id="244" creationId="{10049599-0D88-4CCF-B0F3-60F1B028559A}"/>
          </ac:cxnSpMkLst>
        </pc:cxnChg>
        <pc:cxnChg chg="add del mod">
          <ac:chgData name="John Lonergan" userId="db8094ce4aaa691d" providerId="LiveId" clId="{2EF3BD62-887B-4E7F-8D50-4EC13E76F83C}" dt="2019-12-05T22:37:01.052" v="2173" actId="478"/>
          <ac:cxnSpMkLst>
            <pc:docMk/>
            <pc:sldMk cId="1663353979" sldId="261"/>
            <ac:cxnSpMk id="247" creationId="{A59845F5-B57E-4F10-930A-2BBEC57047FC}"/>
          </ac:cxnSpMkLst>
        </pc:cxnChg>
        <pc:cxnChg chg="add del mod">
          <ac:chgData name="John Lonergan" userId="db8094ce4aaa691d" providerId="LiveId" clId="{2EF3BD62-887B-4E7F-8D50-4EC13E76F83C}" dt="2019-12-05T22:36:58.624" v="2172" actId="478"/>
          <ac:cxnSpMkLst>
            <pc:docMk/>
            <pc:sldMk cId="1663353979" sldId="261"/>
            <ac:cxnSpMk id="256" creationId="{BB59729D-A979-4E71-916E-6A3F7ADCEA6D}"/>
          </ac:cxnSpMkLst>
        </pc:cxnChg>
        <pc:cxnChg chg="add mod">
          <ac:chgData name="John Lonergan" userId="db8094ce4aaa691d" providerId="LiveId" clId="{2EF3BD62-887B-4E7F-8D50-4EC13E76F83C}" dt="2020-03-06T23:53:52.692" v="4652" actId="1076"/>
          <ac:cxnSpMkLst>
            <pc:docMk/>
            <pc:sldMk cId="1663353979" sldId="261"/>
            <ac:cxnSpMk id="262" creationId="{6F938C53-0557-4DBC-A1D5-85DDBF18A03A}"/>
          </ac:cxnSpMkLst>
        </pc:cxnChg>
        <pc:cxnChg chg="add del mod">
          <ac:chgData name="John Lonergan" userId="db8094ce4aaa691d" providerId="LiveId" clId="{2EF3BD62-887B-4E7F-8D50-4EC13E76F83C}" dt="2019-12-05T22:47:40.153" v="2774"/>
          <ac:cxnSpMkLst>
            <pc:docMk/>
            <pc:sldMk cId="1663353979" sldId="261"/>
            <ac:cxnSpMk id="276" creationId="{7C78D2B5-10F1-4BE0-93DC-343CE21EEF89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291" creationId="{AE4EAF2A-34C3-4E04-AD56-847601959A37}"/>
          </ac:cxnSpMkLst>
        </pc:cxnChg>
        <pc:cxnChg chg="add del mod">
          <ac:chgData name="John Lonergan" userId="db8094ce4aaa691d" providerId="LiveId" clId="{2EF3BD62-887B-4E7F-8D50-4EC13E76F83C}" dt="2020-03-07T00:12:34.548" v="5265" actId="478"/>
          <ac:cxnSpMkLst>
            <pc:docMk/>
            <pc:sldMk cId="1663353979" sldId="261"/>
            <ac:cxnSpMk id="300" creationId="{C9B915F3-924D-4FDD-B27F-1F8989090E5C}"/>
          </ac:cxnSpMkLst>
        </pc:cxnChg>
        <pc:cxnChg chg="add mod">
          <ac:chgData name="John Lonergan" userId="db8094ce4aaa691d" providerId="LiveId" clId="{2EF3BD62-887B-4E7F-8D50-4EC13E76F83C}" dt="2020-03-06T23:55:37.013" v="4981" actId="1035"/>
          <ac:cxnSpMkLst>
            <pc:docMk/>
            <pc:sldMk cId="1663353979" sldId="261"/>
            <ac:cxnSpMk id="310" creationId="{4C3C03A3-1872-4E28-B100-301CD73CB22F}"/>
          </ac:cxnSpMkLst>
        </pc:cxnChg>
        <pc:cxnChg chg="add mod">
          <ac:chgData name="John Lonergan" userId="db8094ce4aaa691d" providerId="LiveId" clId="{2EF3BD62-887B-4E7F-8D50-4EC13E76F83C}" dt="2020-03-06T23:56:41.524" v="4988" actId="14100"/>
          <ac:cxnSpMkLst>
            <pc:docMk/>
            <pc:sldMk cId="1663353979" sldId="261"/>
            <ac:cxnSpMk id="326" creationId="{D6098BE7-A955-48E3-92CC-F6C8DC403BC6}"/>
          </ac:cxnSpMkLst>
        </pc:cxnChg>
      </pc:sldChg>
      <pc:sldChg chg="add">
        <pc:chgData name="John Lonergan" userId="db8094ce4aaa691d" providerId="LiveId" clId="{2EF3BD62-887B-4E7F-8D50-4EC13E76F83C}" dt="2019-12-05T21:42:16.341" v="0"/>
        <pc:sldMkLst>
          <pc:docMk/>
          <pc:sldMk cId="2298113408" sldId="262"/>
        </pc:sldMkLst>
      </pc:sldChg>
      <pc:sldChg chg="add">
        <pc:chgData name="John Lonergan" userId="db8094ce4aaa691d" providerId="LiveId" clId="{2EF3BD62-887B-4E7F-8D50-4EC13E76F83C}" dt="2019-12-12T02:57:55.080" v="2792"/>
        <pc:sldMkLst>
          <pc:docMk/>
          <pc:sldMk cId="3369122301" sldId="263"/>
        </pc:sldMkLst>
      </pc:sldChg>
      <pc:sldChg chg="add">
        <pc:chgData name="John Lonergan" userId="db8094ce4aaa691d" providerId="LiveId" clId="{2EF3BD62-887B-4E7F-8D50-4EC13E76F83C}" dt="2020-03-06T23:51:13.821" v="4556"/>
        <pc:sldMkLst>
          <pc:docMk/>
          <pc:sldMk cId="1028113917" sldId="264"/>
        </pc:sldMkLst>
      </pc:sldChg>
      <pc:sldChg chg="addSp modSp add ord">
        <pc:chgData name="John Lonergan" userId="db8094ce4aaa691d" providerId="LiveId" clId="{2EF3BD62-887B-4E7F-8D50-4EC13E76F83C}" dt="2020-03-30T22:12:44.452" v="5551" actId="1076"/>
        <pc:sldMkLst>
          <pc:docMk/>
          <pc:sldMk cId="3632708393" sldId="265"/>
        </pc:sldMkLst>
        <pc:spChg chg="add mod">
          <ac:chgData name="John Lonergan" userId="db8094ce4aaa691d" providerId="LiveId" clId="{2EF3BD62-887B-4E7F-8D50-4EC13E76F83C}" dt="2020-03-20T00:47:27.951" v="5347" actId="20577"/>
          <ac:spMkLst>
            <pc:docMk/>
            <pc:sldMk cId="3632708393" sldId="265"/>
            <ac:spMk id="4" creationId="{A436480B-20EE-4A8B-A823-F64D53E6A95C}"/>
          </ac:spMkLst>
        </pc:spChg>
        <pc:spChg chg="add mod">
          <ac:chgData name="John Lonergan" userId="db8094ce4aaa691d" providerId="LiveId" clId="{2EF3BD62-887B-4E7F-8D50-4EC13E76F83C}" dt="2020-03-30T22:12:44.452" v="5551" actId="1076"/>
          <ac:spMkLst>
            <pc:docMk/>
            <pc:sldMk cId="3632708393" sldId="265"/>
            <ac:spMk id="7" creationId="{B737DE80-14CE-4AEF-AD87-DF4FE1642FA0}"/>
          </ac:spMkLst>
        </pc:spChg>
        <pc:spChg chg="add mod">
          <ac:chgData name="John Lonergan" userId="db8094ce4aaa691d" providerId="LiveId" clId="{2EF3BD62-887B-4E7F-8D50-4EC13E76F83C}" dt="2020-03-22T00:52:06.604" v="5516" actId="20577"/>
          <ac:spMkLst>
            <pc:docMk/>
            <pc:sldMk cId="3632708393" sldId="265"/>
            <ac:spMk id="166" creationId="{D122FFD7-4C58-4DA9-8EAA-D3A5CD22BDCE}"/>
          </ac:spMkLst>
        </pc:spChg>
        <pc:spChg chg="add mod">
          <ac:chgData name="John Lonergan" userId="db8094ce4aaa691d" providerId="LiveId" clId="{2EF3BD62-887B-4E7F-8D50-4EC13E76F83C}" dt="2020-03-22T00:52:10.839" v="5521" actId="20577"/>
          <ac:spMkLst>
            <pc:docMk/>
            <pc:sldMk cId="3632708393" sldId="265"/>
            <ac:spMk id="170" creationId="{E6C26008-E6CF-410F-A8B5-1CF74C32FF59}"/>
          </ac:spMkLst>
        </pc:spChg>
        <pc:spChg chg="mod">
          <ac:chgData name="John Lonergan" userId="db8094ce4aaa691d" providerId="LiveId" clId="{2EF3BD62-887B-4E7F-8D50-4EC13E76F83C}" dt="2020-03-22T00:51:16.420" v="5460" actId="1076"/>
          <ac:spMkLst>
            <pc:docMk/>
            <pc:sldMk cId="3632708393" sldId="265"/>
            <ac:spMk id="199" creationId="{89BA3E86-154E-41DF-BC20-868D6B002A9B}"/>
          </ac:spMkLst>
        </pc:spChg>
        <pc:spChg chg="mod">
          <ac:chgData name="John Lonergan" userId="db8094ce4aaa691d" providerId="LiveId" clId="{2EF3BD62-887B-4E7F-8D50-4EC13E76F83C}" dt="2020-03-07T14:22:14.264" v="5316" actId="20577"/>
          <ac:spMkLst>
            <pc:docMk/>
            <pc:sldMk cId="3632708393" sldId="265"/>
            <ac:spMk id="220" creationId="{26D7469C-96B4-468D-8D1D-5BD79A3FF089}"/>
          </ac:spMkLst>
        </pc:spChg>
        <pc:spChg chg="mod">
          <ac:chgData name="John Lonergan" userId="db8094ce4aaa691d" providerId="LiveId" clId="{2EF3BD62-887B-4E7F-8D50-4EC13E76F83C}" dt="2020-03-07T14:21:51.416" v="5306" actId="20577"/>
          <ac:spMkLst>
            <pc:docMk/>
            <pc:sldMk cId="3632708393" sldId="265"/>
            <ac:spMk id="222" creationId="{6C1852D9-AD8A-41EE-A3D4-6A4B153F8F63}"/>
          </ac:spMkLst>
        </pc:spChg>
        <pc:spChg chg="mod">
          <ac:chgData name="John Lonergan" userId="db8094ce4aaa691d" providerId="LiveId" clId="{2EF3BD62-887B-4E7F-8D50-4EC13E76F83C}" dt="2020-03-07T14:21:59.383" v="5309" actId="20577"/>
          <ac:spMkLst>
            <pc:docMk/>
            <pc:sldMk cId="3632708393" sldId="265"/>
            <ac:spMk id="224" creationId="{B527B6DA-7E8E-49B0-8F29-867534C99D8A}"/>
          </ac:spMkLst>
        </pc:spChg>
        <pc:spChg chg="mod">
          <ac:chgData name="John Lonergan" userId="db8094ce4aaa691d" providerId="LiveId" clId="{2EF3BD62-887B-4E7F-8D50-4EC13E76F83C}" dt="2020-03-30T22:12:41.774" v="5550" actId="1076"/>
          <ac:spMkLst>
            <pc:docMk/>
            <pc:sldMk cId="3632708393" sldId="265"/>
            <ac:spMk id="283" creationId="{35980CAF-BF62-4FA1-8C20-3C2D329915B4}"/>
          </ac:spMkLst>
        </pc:spChg>
        <pc:cxnChg chg="mod">
          <ac:chgData name="John Lonergan" userId="db8094ce4aaa691d" providerId="LiveId" clId="{2EF3BD62-887B-4E7F-8D50-4EC13E76F83C}" dt="2020-03-07T00:52:52.346" v="5302" actId="1035"/>
          <ac:cxnSpMkLst>
            <pc:docMk/>
            <pc:sldMk cId="3632708393" sldId="265"/>
            <ac:cxnSpMk id="50" creationId="{3035A412-D046-4B29-803C-ADE69E90A7E0}"/>
          </ac:cxnSpMkLst>
        </pc:cxnChg>
        <pc:cxnChg chg="add mod">
          <ac:chgData name="John Lonergan" userId="db8094ce4aaa691d" providerId="LiveId" clId="{2EF3BD62-887B-4E7F-8D50-4EC13E76F83C}" dt="2020-03-22T00:51:04.604" v="5456" actId="1038"/>
          <ac:cxnSpMkLst>
            <pc:docMk/>
            <pc:sldMk cId="3632708393" sldId="265"/>
            <ac:cxnSpMk id="165" creationId="{C2E55C9C-32B1-4FF1-BF79-5E0F58840053}"/>
          </ac:cxnSpMkLst>
        </pc:cxnChg>
        <pc:cxnChg chg="add mod">
          <ac:chgData name="John Lonergan" userId="db8094ce4aaa691d" providerId="LiveId" clId="{2EF3BD62-887B-4E7F-8D50-4EC13E76F83C}" dt="2020-03-22T00:51:32.836" v="5501" actId="1038"/>
          <ac:cxnSpMkLst>
            <pc:docMk/>
            <pc:sldMk cId="3632708393" sldId="265"/>
            <ac:cxnSpMk id="169" creationId="{B0BAD3AB-B6C7-4E52-AC70-49D8464E51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FB3C-FD33-4FCC-A06E-0E220DB4E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2C4A-7F22-434F-BB47-B5E65CB7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DD39-3633-4FB6-BD13-6591C11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91F8-552C-4209-86E9-55E4EFF7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2489-8323-4271-A81C-1F50BCE9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C9FE-32A2-4C52-8633-7669932B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44237-3E50-4E9D-A0FC-6B7607F03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D8E1-DE5E-4EDA-AE82-C5DF614D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141-FDF2-486F-B24F-70BF8AE0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1AC8E-CD0E-47A4-9FF3-21D232AB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5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3BE90-5200-4BA0-950D-48ABECE4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28C0-1C34-48E6-9AB0-8C0E7782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8505-1A5C-4BA4-93BF-E05C6256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F70-7B8C-4641-8CFA-5D2A42D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6BB9-4363-42B6-A7C8-FCDA8E0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6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056D-9B3E-4D76-AC38-E0B19940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E14C-AA0C-4F2B-BF7B-17992B8AD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6748-6393-4D1E-ABBE-6338ECF2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31A7-448C-490A-B60A-25910259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9C17-4A2A-450E-9ACF-984AF1C8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1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CF66-BB27-463C-BA3C-6CF4C8D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4511-7630-480A-B751-D4849033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2EE2-F6F1-40FB-BD84-574B5F0C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E6E4-80BB-46C4-93EC-BAACA764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EEB6-4A8A-4A1A-B47F-B0AC4A4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9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91C6-3A82-4846-9FDB-49712A00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2D7D-EFA0-412C-8563-6154CD63B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C28BF-F16D-4576-806B-8D0A7C79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677E-8AD7-4987-97BD-2E350ED3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F64E9-8BE1-48ED-9BD4-1F3780BC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22193-304D-4568-A6D7-6179306A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4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EE2-3D43-43D6-A1B0-E74D392F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FCF-DAE8-4B93-85A2-0E6BEAC51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9EFBB-171F-47E6-8C8D-F404D2F5C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6F44-2E24-4DA7-8498-7CE0790E7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08D88-B067-490C-8F61-F4C3D8664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ED6D7-38B0-4986-9F2E-3817EC0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4659F-8122-4BF4-8E88-B8B73B08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B478-8D54-4AD8-A6E1-28214C4D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057-AE11-4510-ABEC-15E2D91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DE1DA-52E4-478D-BEA6-9BCFE57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8F165-3796-4399-BB92-C11230F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EA33C-1E44-432C-9001-B2F09DDC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0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2052-37F4-448D-936D-87D6D11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427B-4CB5-4D68-B09E-E2A7C8CF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3E88A-730E-437F-9331-1469885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9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99B5-258C-4C04-B4F3-9A5227B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51C-E172-4AE2-B616-E3FC6A1D0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B33-30B2-4BDB-9451-DF1BEDAE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EA61-56E7-4DAC-9C7E-DFB960B7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F3602-6202-4FBF-BEF2-7F34C5DD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285E-E7FD-45BA-80B4-64C12EB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24B-1D0B-47AA-BD8E-C5F7831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458C9-6A62-42AF-9D22-8CC74C3E3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74F7-94A9-4618-B669-2D961B0D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1ED0-7A77-4331-B10C-EA678B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50EC-EC1F-474C-9B50-5B3A921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3C4C4-8991-4E22-9D18-1588EBE3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1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EAB28-5903-4411-A79F-820C9EC3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0A708-2017-44E1-927B-06C18CA8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FA2AD-2696-4E31-8FCB-614FBEADA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0EA0-E871-4A70-AF9D-606C625E93D1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4B25-1C36-4CDA-A9AF-DE7CDF0EF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063F-CAB9-4550-8FE9-59C4B4880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39-09CE-40DB-A43F-04A8A8105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66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</a:t>
            </a:r>
            <a:r>
              <a:rPr lang="en-GB" sz="800" dirty="0"/>
              <a:t>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PCHITmp</a:t>
            </a:r>
            <a:r>
              <a:rPr lang="en-GB" sz="800" dirty="0"/>
              <a:t>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99617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19125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810458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20286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/>
              <a:t>JMP $1234</a:t>
            </a:r>
          </a:p>
          <a:p>
            <a:r>
              <a:rPr lang="en-GB" sz="600"/>
              <a:t>PCHIin=En    PCHI _TMP = ROMOUT = 12</a:t>
            </a:r>
          </a:p>
          <a:p>
            <a:r>
              <a:rPr lang="en-GB" sz="600"/>
              <a:t>JMPin=En     PCLO = ROMOUT = 34  PCHI=PCHI_TMP=12</a:t>
            </a:r>
          </a:p>
          <a:p>
            <a:endParaRPr lang="en-GB" sz="600"/>
          </a:p>
          <a:p>
            <a:r>
              <a:rPr lang="en-GB" sz="600"/>
              <a:t>JCS $1234</a:t>
            </a:r>
          </a:p>
          <a:p>
            <a:r>
              <a:rPr lang="en-GB" sz="600"/>
              <a:t>PCHIin=En           PCHI _TMP =BUS =  12</a:t>
            </a:r>
          </a:p>
          <a:p>
            <a:r>
              <a:rPr lang="en-GB" sz="600"/>
              <a:t>IF-CS JMPin=En   PCLO = BUS = 34  PCHI=PCHI_TMP=12</a:t>
            </a:r>
          </a:p>
          <a:p>
            <a:endParaRPr lang="en-GB" sz="600"/>
          </a:p>
          <a:p>
            <a:r>
              <a:rPr lang="en-GB" sz="60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6480B-20EE-4A8B-A823-F64D53E6A95C}"/>
              </a:ext>
            </a:extLst>
          </p:cNvPr>
          <p:cNvSpPr/>
          <p:nvPr/>
        </p:nvSpPr>
        <p:spPr>
          <a:xfrm>
            <a:off x="48111" y="2785572"/>
            <a:ext cx="84670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Each PC =</a:t>
            </a:r>
          </a:p>
          <a:p>
            <a:r>
              <a:rPr lang="en-GB" sz="1000" dirty="0"/>
              <a:t>2x74HC163</a:t>
            </a:r>
          </a:p>
          <a:p>
            <a:endParaRPr lang="en-GB" sz="1000" dirty="0"/>
          </a:p>
          <a:p>
            <a:r>
              <a:rPr lang="en-GB" sz="1000" dirty="0"/>
              <a:t>Vs </a:t>
            </a:r>
          </a:p>
          <a:p>
            <a:endParaRPr lang="en-GB" sz="1000" dirty="0"/>
          </a:p>
          <a:p>
            <a:r>
              <a:rPr lang="en-GB" sz="1000" dirty="0"/>
              <a:t>2x74HCT193</a:t>
            </a:r>
          </a:p>
          <a:p>
            <a:r>
              <a:rPr lang="en-GB" sz="1000" dirty="0"/>
              <a:t>??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2E55C9C-32B1-4FF1-BF79-5E0F58840053}"/>
              </a:ext>
            </a:extLst>
          </p:cNvPr>
          <p:cNvCxnSpPr>
            <a:cxnSpLocks/>
          </p:cNvCxnSpPr>
          <p:nvPr/>
        </p:nvCxnSpPr>
        <p:spPr>
          <a:xfrm>
            <a:off x="1138985" y="3108287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122FFD7-4C58-4DA9-8EAA-D3A5CD22BDCE}"/>
              </a:ext>
            </a:extLst>
          </p:cNvPr>
          <p:cNvSpPr txBox="1"/>
          <p:nvPr/>
        </p:nvSpPr>
        <p:spPr>
          <a:xfrm>
            <a:off x="1053165" y="2895874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0BAD3AB-B6C7-4E52-AC70-49D8464E515F}"/>
              </a:ext>
            </a:extLst>
          </p:cNvPr>
          <p:cNvCxnSpPr>
            <a:cxnSpLocks/>
          </p:cNvCxnSpPr>
          <p:nvPr/>
        </p:nvCxnSpPr>
        <p:spPr>
          <a:xfrm flipH="1">
            <a:off x="2615034" y="31241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6C26008-E6CF-410F-A8B5-1CF74C32FF59}"/>
              </a:ext>
            </a:extLst>
          </p:cNvPr>
          <p:cNvSpPr txBox="1"/>
          <p:nvPr/>
        </p:nvSpPr>
        <p:spPr>
          <a:xfrm flipH="1">
            <a:off x="2573124" y="291177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7DE80-14CE-4AEF-AD87-DF4FE1642FA0}"/>
              </a:ext>
            </a:extLst>
          </p:cNvPr>
          <p:cNvSpPr/>
          <p:nvPr/>
        </p:nvSpPr>
        <p:spPr>
          <a:xfrm>
            <a:off x="3450150" y="1038924"/>
            <a:ext cx="17491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SN74HCT74N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Needed for MR</a:t>
            </a:r>
          </a:p>
          <a:p>
            <a:r>
              <a:rPr lang="en-GB" dirty="0">
                <a:solidFill>
                  <a:srgbClr val="333333"/>
                </a:solidFill>
                <a:latin typeface="Arial" panose="020B0604020202020204" pitchFamily="34" charset="0"/>
              </a:rPr>
              <a:t>circuit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7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7627980" y="4385241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402258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252689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75373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7545474" y="2855595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292156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057066" y="3143275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014586" y="393992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149060" y="4207131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271887" y="3720268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9994280" y="413227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0526337" y="395742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526337" y="4121180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271887" y="4402712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 or mux the ROM data into the ALU.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726907" y="5443574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2890590" y="5466813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554516" y="5490065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8887877" y="4389150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777198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6683463" y="3492658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057145" y="3099693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767559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795796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545474" y="77719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773062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9707767" y="1644496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493167" y="1140023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792942" y="3377041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881610" y="5975143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608197" y="3443742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2914411" y="4177719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740944" y="5279487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824075" y="3405122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234835" y="3405122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8507" y="3863846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387597" y="3863846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819951" y="4475036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822124" y="547701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177675" y="4933760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362816" y="5706378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292504" y="5685760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571236" y="6206842"/>
            <a:ext cx="10505858" cy="1597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84074" y="5935740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581051" y="3633218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644662" y="2268550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844682" y="2234019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865551" y="255034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108714" y="232626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373886" y="2533547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443917" y="1140760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05162" y="3736645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448381" y="373664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291656" y="222923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35334" y="2194700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512545" y="251103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010738" y="233753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003889" y="206867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015623" y="2567634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003889" y="2298781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028993" y="635495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457412" y="55356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591886" y="580285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14713" y="5315996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37106" y="57280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04406" y="54793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0979214" y="5657853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14713" y="5998440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385588" y="4853679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591886" y="512885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8635372" y="2726474"/>
            <a:ext cx="19368" cy="34704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771406" y="545057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85" idx="2"/>
            <a:endCxn id="178" idx="1"/>
          </p:cNvCxnSpPr>
          <p:nvPr/>
        </p:nvCxnSpPr>
        <p:spPr>
          <a:xfrm>
            <a:off x="1988378" y="2765792"/>
            <a:ext cx="1783028" cy="2914149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494008" y="4398325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02116" y="3977477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694495" y="454541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471771" y="4814813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770108" y="4168963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521282" y="5027114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2997030" y="4979222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194976" y="5682224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28730" y="486730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257420" y="4411962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938356" y="6407226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806943" y="64072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-1284145" y="2638102"/>
            <a:ext cx="5734599" cy="1402844"/>
          </a:xfrm>
          <a:prstGeom prst="bentConnector3">
            <a:avLst>
              <a:gd name="adj1" fmla="val 103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49259" y="1794363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2" idx="3"/>
          </p:cNvCxnSpPr>
          <p:nvPr/>
        </p:nvCxnSpPr>
        <p:spPr>
          <a:xfrm rot="16200000" flipV="1">
            <a:off x="5605380" y="4708071"/>
            <a:ext cx="2425848" cy="551837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04803" y="673139"/>
            <a:ext cx="866518" cy="570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825251" y="6425823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015108" y="6449169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506005" y="6403089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421388" y="5077525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348235" y="5165059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01646" y="5679083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021765" y="1109249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8647597" y="1098383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384669" y="737364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005362" y="118066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116255" y="114441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1977035" y="137301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005524" y="511968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161749" y="47222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1977197" y="704316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699272" y="244749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262208" y="970430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048316" y="1277575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962496" y="1065162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524364" y="128190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482454" y="1069496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505314" y="740889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471023" y="528476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870206" y="1841561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5232" y="1798989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480779" y="1806500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9966038" y="5430462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03471" y="590120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9920033" y="5708825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0981666" y="5859501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104409" y="5656398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132058" y="4627687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4960176" y="3589618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 REG Y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157331" y="378469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4961507" y="3403902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(4)REG X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165585" y="3622139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520106" y="3801808"/>
            <a:ext cx="3530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in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867403" y="444272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210303" y="444653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X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507924" y="4265369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4961507" y="416427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8673945" y="664845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7904750" y="1461714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7511895" y="676275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0823" y="1473676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10092117" y="1065333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7630759" y="1116869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184732" y="395137"/>
            <a:ext cx="900670" cy="582152"/>
          </a:xfrm>
          <a:prstGeom prst="bentConnector3">
            <a:avLst>
              <a:gd name="adj1" fmla="val 287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7736685" y="683895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920033" y="49855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089181" y="1232977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  <a:stCxn id="245" idx="3"/>
            <a:endCxn id="290" idx="0"/>
          </p:cNvCxnSpPr>
          <p:nvPr/>
        </p:nvCxnSpPr>
        <p:spPr>
          <a:xfrm flipV="1">
            <a:off x="2406467" y="1140023"/>
            <a:ext cx="5352280" cy="1327703"/>
          </a:xfrm>
          <a:prstGeom prst="bentConnector4">
            <a:avLst>
              <a:gd name="adj1" fmla="val 22577"/>
              <a:gd name="adj2" fmla="val 117218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474871" y="2612589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LOW8</a:t>
            </a:r>
          </a:p>
        </p:txBody>
      </p: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8AC7652D-820E-4D31-823B-A558E64E683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5532" y="2759942"/>
            <a:ext cx="5963311" cy="928889"/>
          </a:xfrm>
          <a:prstGeom prst="bentConnector3">
            <a:avLst>
              <a:gd name="adj1" fmla="val 996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75332FD-AA2A-4887-AE47-D68214E51339}"/>
              </a:ext>
            </a:extLst>
          </p:cNvPr>
          <p:cNvSpPr/>
          <p:nvPr/>
        </p:nvSpPr>
        <p:spPr>
          <a:xfrm>
            <a:off x="9250932" y="1031276"/>
            <a:ext cx="375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 err="1"/>
              <a:t>Ov</a:t>
            </a:r>
            <a:endParaRPr lang="en-GB" sz="1000" dirty="0"/>
          </a:p>
          <a:p>
            <a:r>
              <a:rPr lang="en-GB" sz="1000" dirty="0"/>
              <a:t>Pull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91DD63-8778-48A5-A0B1-2D7BB669ADC8}"/>
              </a:ext>
            </a:extLst>
          </p:cNvPr>
          <p:cNvSpPr/>
          <p:nvPr/>
        </p:nvSpPr>
        <p:spPr>
          <a:xfrm>
            <a:off x="8305495" y="3075221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2B39AE3D-2EF4-45B6-87F8-F2952B0793D3}"/>
              </a:ext>
            </a:extLst>
          </p:cNvPr>
          <p:cNvCxnSpPr>
            <a:cxnSpLocks/>
          </p:cNvCxnSpPr>
          <p:nvPr/>
        </p:nvCxnSpPr>
        <p:spPr>
          <a:xfrm rot="5400000">
            <a:off x="6972616" y="1742369"/>
            <a:ext cx="678648" cy="2646865"/>
          </a:xfrm>
          <a:prstGeom prst="bentConnector3">
            <a:avLst>
              <a:gd name="adj1" fmla="val 28395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683FA712-4681-41B7-A6D4-D208A5302FD7}"/>
              </a:ext>
            </a:extLst>
          </p:cNvPr>
          <p:cNvSpPr txBox="1"/>
          <p:nvPr/>
        </p:nvSpPr>
        <p:spPr>
          <a:xfrm>
            <a:off x="8236206" y="233205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F3C0DD4-B1DF-4C24-B738-36B3FC8946EB}"/>
              </a:ext>
            </a:extLst>
          </p:cNvPr>
          <p:cNvSpPr/>
          <p:nvPr/>
        </p:nvSpPr>
        <p:spPr>
          <a:xfrm>
            <a:off x="4822966" y="268736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CCEC2CA5-453D-4072-A72F-62AFD710F20B}"/>
              </a:ext>
            </a:extLst>
          </p:cNvPr>
          <p:cNvCxnSpPr>
            <a:cxnSpLocks/>
            <a:stCxn id="245" idx="3"/>
            <a:endCxn id="242" idx="1"/>
          </p:cNvCxnSpPr>
          <p:nvPr/>
        </p:nvCxnSpPr>
        <p:spPr>
          <a:xfrm>
            <a:off x="2406467" y="2467726"/>
            <a:ext cx="2416499" cy="44900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10049599-0D88-4CCF-B0F3-60F1B028559A}"/>
              </a:ext>
            </a:extLst>
          </p:cNvPr>
          <p:cNvCxnSpPr>
            <a:cxnSpLocks/>
            <a:stCxn id="242" idx="3"/>
            <a:endCxn id="11" idx="0"/>
          </p:cNvCxnSpPr>
          <p:nvPr/>
        </p:nvCxnSpPr>
        <p:spPr>
          <a:xfrm>
            <a:off x="5546866" y="2916730"/>
            <a:ext cx="441641" cy="488392"/>
          </a:xfrm>
          <a:prstGeom prst="bentConnector2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7E071C74-9819-475A-9277-25EB96ACA719}"/>
              </a:ext>
            </a:extLst>
          </p:cNvPr>
          <p:cNvSpPr txBox="1"/>
          <p:nvPr/>
        </p:nvSpPr>
        <p:spPr>
          <a:xfrm>
            <a:off x="2160813" y="236000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6335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58477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same as</a:t>
            </a:r>
            <a:br>
              <a:rPr lang="en-GB" sz="800" dirty="0"/>
            </a:br>
            <a:r>
              <a:rPr lang="en-GB" sz="800" dirty="0"/>
              <a:t>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41138" y="3831307"/>
            <a:ext cx="455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78551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929189" y="3888443"/>
            <a:ext cx="598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AL/AH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900640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98544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50459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49774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50947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49774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852284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911740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598572" y="2384033"/>
            <a:ext cx="122020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Equals, Overflow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519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291432" y="4088780"/>
            <a:ext cx="5757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8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25186" y="3273861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58449" y="3020568"/>
            <a:ext cx="1793896" cy="1358745"/>
          </a:xfrm>
          <a:prstGeom prst="bentConnector3">
            <a:avLst>
              <a:gd name="adj1" fmla="val 168388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 &lt;&lt; unless mux ROM/RAM into the </a:t>
            </a:r>
            <a:r>
              <a:rPr lang="en-GB" sz="1000" dirty="0" err="1"/>
              <a:t>alu</a:t>
            </a:r>
            <a:r>
              <a:rPr lang="en-GB" sz="1000" dirty="0"/>
              <a:t> </a:t>
            </a:r>
            <a:r>
              <a:rPr lang="en-GB" sz="1000" dirty="0" err="1"/>
              <a:t>inputsnote</a:t>
            </a:r>
            <a:endParaRPr lang="en-GB" sz="1000" dirty="0"/>
          </a:p>
          <a:p>
            <a:endParaRPr lang="en-GB" sz="100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B7041C9-CDED-44B6-B8FF-14E267666C32}"/>
              </a:ext>
            </a:extLst>
          </p:cNvPr>
          <p:cNvGrpSpPr/>
          <p:nvPr/>
        </p:nvGrpSpPr>
        <p:grpSpPr>
          <a:xfrm>
            <a:off x="8515620" y="2802992"/>
            <a:ext cx="638297" cy="498468"/>
            <a:chOff x="7521436" y="3141160"/>
            <a:chExt cx="638297" cy="498468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7D2A19C-0DF0-4A1B-8B81-1FAA96FC16DC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MARLO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10FE311-24BE-44D8-A18C-185C37645681}"/>
                </a:ext>
              </a:extLst>
            </p:cNvPr>
            <p:cNvSpPr txBox="1"/>
            <p:nvPr/>
          </p:nvSpPr>
          <p:spPr>
            <a:xfrm>
              <a:off x="7521436" y="3141160"/>
              <a:ext cx="6382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OE    D    C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570C6E98-A819-41C3-8111-BDB6AB7CFF8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2CBAADA-7786-47A6-9F0C-4A4AD48164EB}"/>
              </a:ext>
            </a:extLst>
          </p:cNvPr>
          <p:cNvGrpSpPr/>
          <p:nvPr/>
        </p:nvGrpSpPr>
        <p:grpSpPr>
          <a:xfrm>
            <a:off x="9141452" y="2792126"/>
            <a:ext cx="626655" cy="496889"/>
            <a:chOff x="7557626" y="3142739"/>
            <a:chExt cx="626655" cy="496889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25599A3-BB7E-4B44-A680-108984C299B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MARHI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25A32F9-59FC-464F-8DB8-753EF1454556}"/>
                </a:ext>
              </a:extLst>
            </p:cNvPr>
            <p:cNvSpPr txBox="1"/>
            <p:nvPr/>
          </p:nvSpPr>
          <p:spPr>
            <a:xfrm>
              <a:off x="7557626" y="3142739"/>
              <a:ext cx="6266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C     D  OE </a:t>
              </a:r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B8E6CF89-D1B9-42FA-87CC-3E4F7F5CD2E2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878524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JMP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66662" y="3438849"/>
            <a:ext cx="594633" cy="19028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9086" y="3492731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97463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174476" y="130166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35980CAF-BF62-4FA1-8C20-3C2D329915B4}"/>
              </a:ext>
            </a:extLst>
          </p:cNvPr>
          <p:cNvSpPr txBox="1"/>
          <p:nvPr/>
        </p:nvSpPr>
        <p:spPr>
          <a:xfrm flipH="1">
            <a:off x="925113" y="913280"/>
            <a:ext cx="300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JMP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PCHI _TMP = ROMOUT = 12</a:t>
            </a:r>
          </a:p>
          <a:p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PCLO = ROMOUT = 34  PCHI=PCHI_TMP=12</a:t>
            </a:r>
          </a:p>
          <a:p>
            <a:endParaRPr lang="en-GB" sz="600" dirty="0"/>
          </a:p>
          <a:p>
            <a:r>
              <a:rPr lang="en-GB" sz="600" dirty="0"/>
              <a:t>JCS $1234</a:t>
            </a:r>
          </a:p>
          <a:p>
            <a:r>
              <a:rPr lang="en-GB" sz="600" dirty="0" err="1"/>
              <a:t>PCHIin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        PCHI _TMP =BUS =  12</a:t>
            </a:r>
          </a:p>
          <a:p>
            <a:r>
              <a:rPr lang="en-GB" sz="600" dirty="0"/>
              <a:t>IF-CS </a:t>
            </a:r>
            <a:r>
              <a:rPr lang="en-GB" sz="600" dirty="0" err="1"/>
              <a:t>JMPin</a:t>
            </a:r>
            <a:r>
              <a:rPr lang="en-GB" sz="600" dirty="0"/>
              <a:t>=</a:t>
            </a:r>
            <a:r>
              <a:rPr lang="en-GB" sz="600" dirty="0" err="1"/>
              <a:t>En</a:t>
            </a:r>
            <a:r>
              <a:rPr lang="en-GB" sz="600" dirty="0"/>
              <a:t>   PCLO = BUS = 34  PCHI=PCHI_TMP=12</a:t>
            </a:r>
          </a:p>
          <a:p>
            <a:endParaRPr lang="en-GB" sz="600" dirty="0"/>
          </a:p>
          <a:p>
            <a:r>
              <a:rPr lang="en-GB" sz="600" dirty="0"/>
              <a:t>ROM Three x AT28C256-15PU = 96k ROM addressed as 15 bits</a:t>
            </a:r>
          </a:p>
          <a:p>
            <a:endParaRPr lang="en-GB" sz="600" dirty="0"/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ECF9682-0A05-418B-96F6-4C6DFE713B27}"/>
              </a:ext>
            </a:extLst>
          </p:cNvPr>
          <p:cNvGrpSpPr/>
          <p:nvPr/>
        </p:nvGrpSpPr>
        <p:grpSpPr>
          <a:xfrm rot="16200000">
            <a:off x="9167800" y="2358588"/>
            <a:ext cx="718899" cy="226223"/>
            <a:chOff x="8823983" y="2930249"/>
            <a:chExt cx="718899" cy="226223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AEC21DD-386D-4A2D-9189-E129F667F359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A16F5347-8444-4C3B-A489-BB54D0D07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>
            <a:extLst>
              <a:ext uri="{FF2B5EF4-FFF2-40B4-BE49-F238E27FC236}">
                <a16:creationId xmlns:a16="http://schemas.microsoft.com/office/drawing/2014/main" id="{63806713-3C1A-4696-9402-EF4214E227D0}"/>
              </a:ext>
            </a:extLst>
          </p:cNvPr>
          <p:cNvSpPr/>
          <p:nvPr/>
        </p:nvSpPr>
        <p:spPr>
          <a:xfrm>
            <a:off x="7987022" y="2833766"/>
            <a:ext cx="531159" cy="467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ZP BUF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AE4EAF2A-34C3-4E04-AD56-847601959A37}"/>
              </a:ext>
            </a:extLst>
          </p:cNvPr>
          <p:cNvCxnSpPr>
            <a:cxnSpLocks/>
            <a:stCxn id="290" idx="2"/>
          </p:cNvCxnSpPr>
          <p:nvPr/>
        </p:nvCxnSpPr>
        <p:spPr>
          <a:xfrm rot="16200000" flipH="1">
            <a:off x="8398605" y="3155457"/>
            <a:ext cx="312316" cy="604322"/>
          </a:xfrm>
          <a:prstGeom prst="bentConnector2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D159905-8EB6-404A-9D99-E53789E69EB8}"/>
              </a:ext>
            </a:extLst>
          </p:cNvPr>
          <p:cNvGrpSpPr/>
          <p:nvPr/>
        </p:nvGrpSpPr>
        <p:grpSpPr>
          <a:xfrm rot="16200000">
            <a:off x="8005750" y="2370018"/>
            <a:ext cx="718899" cy="226223"/>
            <a:chOff x="8823983" y="2930249"/>
            <a:chExt cx="718899" cy="226223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98D89D3-345D-4871-B0C3-A0CCD82AA47D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6786389-0C00-4B50-90FF-30B9F73B2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9B915F3-924D-4FDD-B27F-1F8989090E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62377" y="2343541"/>
            <a:ext cx="721519" cy="258939"/>
          </a:xfrm>
          <a:prstGeom prst="bentConnector3">
            <a:avLst>
              <a:gd name="adj1" fmla="val 3003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A3CB3E90-1BDA-431A-8609-B655A71EE7F9}"/>
              </a:ext>
            </a:extLst>
          </p:cNvPr>
          <p:cNvSpPr txBox="1"/>
          <p:nvPr/>
        </p:nvSpPr>
        <p:spPr>
          <a:xfrm>
            <a:off x="7616153" y="1966623"/>
            <a:ext cx="460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C3C03A3-1872-4E28-B100-301CD73CB2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34678" y="3167419"/>
            <a:ext cx="476507" cy="448865"/>
          </a:xfrm>
          <a:prstGeom prst="bentConnector3">
            <a:avLst>
              <a:gd name="adj1" fmla="val 1226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46003ED2-A0A5-48FD-B821-188E74177987}"/>
              </a:ext>
            </a:extLst>
          </p:cNvPr>
          <p:cNvSpPr txBox="1"/>
          <p:nvPr/>
        </p:nvSpPr>
        <p:spPr>
          <a:xfrm>
            <a:off x="9790072" y="2731035"/>
            <a:ext cx="1969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To support zero page addressing - </a:t>
            </a:r>
          </a:p>
          <a:p>
            <a:r>
              <a:rPr lang="en-GB" sz="800" dirty="0"/>
              <a:t>0 pulldown resistors effective when  MARHI OE is disabled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C428EB6-517E-4F82-8F5E-46274E1A8731}"/>
              </a:ext>
            </a:extLst>
          </p:cNvPr>
          <p:cNvSpPr txBox="1"/>
          <p:nvPr/>
        </p:nvSpPr>
        <p:spPr>
          <a:xfrm>
            <a:off x="8124614" y="2810612"/>
            <a:ext cx="436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   OE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D6098BE7-A955-48E3-92CC-F6C8DC403BC6}"/>
              </a:ext>
            </a:extLst>
          </p:cNvPr>
          <p:cNvCxnSpPr>
            <a:cxnSpLocks/>
            <a:endCxn id="162" idx="0"/>
          </p:cNvCxnSpPr>
          <p:nvPr/>
        </p:nvCxnSpPr>
        <p:spPr>
          <a:xfrm rot="16200000" flipH="1">
            <a:off x="8489725" y="1900018"/>
            <a:ext cx="1250678" cy="609868"/>
          </a:xfrm>
          <a:prstGeom prst="bentConnector3">
            <a:avLst>
              <a:gd name="adj1" fmla="val 4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BBD7BA0-5F81-4834-B3FC-8C3F474CB567}"/>
              </a:ext>
            </a:extLst>
          </p:cNvPr>
          <p:cNvGrpSpPr/>
          <p:nvPr/>
        </p:nvGrpSpPr>
        <p:grpSpPr>
          <a:xfrm rot="16200000">
            <a:off x="8230540" y="2377638"/>
            <a:ext cx="718899" cy="226223"/>
            <a:chOff x="8823983" y="2930249"/>
            <a:chExt cx="718899" cy="226223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DE52706-0E36-46D9-B33A-F2CCF67F4CCA}"/>
                </a:ext>
              </a:extLst>
            </p:cNvPr>
            <p:cNvSpPr txBox="1"/>
            <p:nvPr/>
          </p:nvSpPr>
          <p:spPr>
            <a:xfrm>
              <a:off x="8823983" y="2930249"/>
              <a:ext cx="7188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RAMZP</a:t>
              </a:r>
            </a:p>
          </p:txBody>
        </p: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23129C4C-3335-446E-BA37-D0E1470120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E5078FE1-529E-4315-ABBC-23E8119581F0}"/>
              </a:ext>
            </a:extLst>
          </p:cNvPr>
          <p:cNvSpPr txBox="1"/>
          <p:nvPr/>
        </p:nvSpPr>
        <p:spPr>
          <a:xfrm>
            <a:off x="9695898" y="2301711"/>
            <a:ext cx="218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Both MAR use 74574 </a:t>
            </a:r>
          </a:p>
          <a:p>
            <a:r>
              <a:rPr lang="en-GB" sz="800" dirty="0"/>
              <a:t>74 547 uses CP (no WE) so system CP is gated by an enable line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60E0379-F0BE-4266-9F3E-8EB0BDD594E1}"/>
              </a:ext>
            </a:extLst>
          </p:cNvPr>
          <p:cNvSpPr txBox="1"/>
          <p:nvPr/>
        </p:nvSpPr>
        <p:spPr>
          <a:xfrm>
            <a:off x="7583036" y="2926720"/>
            <a:ext cx="53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74244 buffer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3232A6CA-F553-4CB0-9F40-230E93E0A665}"/>
              </a:ext>
            </a:extLst>
          </p:cNvPr>
          <p:cNvCxnSpPr>
            <a:cxnSpLocks/>
          </p:cNvCxnSpPr>
          <p:nvPr/>
        </p:nvCxnSpPr>
        <p:spPr>
          <a:xfrm flipV="1">
            <a:off x="2465018" y="4223103"/>
            <a:ext cx="358387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EEC1BCF7-24CB-4FCF-AB8C-A5F16AB2098C}"/>
              </a:ext>
            </a:extLst>
          </p:cNvPr>
          <p:cNvSpPr txBox="1"/>
          <p:nvPr/>
        </p:nvSpPr>
        <p:spPr>
          <a:xfrm>
            <a:off x="2726756" y="4097304"/>
            <a:ext cx="477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</a:t>
            </a:r>
          </a:p>
          <a:p>
            <a:r>
              <a:rPr lang="en-GB" sz="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281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903429" y="5066650"/>
            <a:ext cx="47544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- and the +1 input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68226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6D8CF5BB-8172-44B8-A244-C53799618E4E}"/>
              </a:ext>
            </a:extLst>
          </p:cNvPr>
          <p:cNvSpPr/>
          <p:nvPr/>
        </p:nvSpPr>
        <p:spPr>
          <a:xfrm>
            <a:off x="5889398" y="1783597"/>
            <a:ext cx="779074" cy="5256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81699"/>
            <a:ext cx="0" cy="23168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 flipH="1">
            <a:off x="6704653" y="1850298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REG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5050342" y="2039774"/>
            <a:ext cx="822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W </a:t>
            </a:r>
            <a:r>
              <a:rPr lang="en-GB" sz="800" dirty="0" err="1"/>
              <a:t>addr</a:t>
            </a:r>
            <a:endParaRPr lang="en-GB" sz="8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98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 bit ALU select</a:t>
            </a:r>
          </a:p>
          <a:p>
            <a:r>
              <a:rPr lang="en-GB" sz="800" dirty="0"/>
              <a:t>?5 </a:t>
            </a:r>
            <a:r>
              <a:rPr lang="en-GB" sz="800" dirty="0" err="1"/>
              <a:t>Muxed</a:t>
            </a:r>
            <a:r>
              <a:rPr lang="en-GB" sz="800" dirty="0"/>
              <a:t> with C?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31291" y="1811678"/>
            <a:ext cx="313139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84053" y="2270402"/>
            <a:ext cx="3808" cy="62786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1640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1858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274131" y="3340316"/>
            <a:ext cx="639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459272" y="4112934"/>
            <a:ext cx="459308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388960" y="409231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28053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>
            <a:cxnSpLocks/>
          </p:cNvCxnSpPr>
          <p:nvPr/>
        </p:nvCxnSpPr>
        <p:spPr>
          <a:xfrm flipH="1">
            <a:off x="6677507" y="2039774"/>
            <a:ext cx="409093" cy="12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>
            <a:cxnSpLocks/>
          </p:cNvCxnSpPr>
          <p:nvPr/>
        </p:nvCxnSpPr>
        <p:spPr>
          <a:xfrm>
            <a:off x="5291579" y="2234855"/>
            <a:ext cx="58248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1741118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1962006" y="3831307"/>
            <a:ext cx="434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(16)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1962007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2080931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1205170" y="3923552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1470342" y="4130835"/>
            <a:ext cx="252539" cy="5333"/>
          </a:xfrm>
          <a:prstGeom prst="straightConnector1">
            <a:avLst/>
          </a:prstGeom>
          <a:ln w="254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3287DD-D8DE-4AA9-8C2E-01542ADA6A48}"/>
              </a:ext>
            </a:extLst>
          </p:cNvPr>
          <p:cNvGrpSpPr/>
          <p:nvPr/>
        </p:nvGrpSpPr>
        <p:grpSpPr>
          <a:xfrm>
            <a:off x="1540373" y="2738048"/>
            <a:ext cx="517765" cy="498468"/>
            <a:chOff x="1540373" y="2730428"/>
            <a:chExt cx="517765" cy="49846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C13AF83-E97C-4B8D-8B8C-C3B8CAFDB68D}"/>
                </a:ext>
              </a:extLst>
            </p:cNvPr>
            <p:cNvSpPr/>
            <p:nvPr/>
          </p:nvSpPr>
          <p:spPr>
            <a:xfrm>
              <a:off x="1543536" y="2770172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PCLO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14EF5F7-12C8-404D-9507-2A412D7A7428}"/>
                </a:ext>
              </a:extLst>
            </p:cNvPr>
            <p:cNvSpPr txBox="1"/>
            <p:nvPr/>
          </p:nvSpPr>
          <p:spPr>
            <a:xfrm>
              <a:off x="1681101" y="2730428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C6C3861-E853-4AAF-AA9A-E5442E8ADC7D}"/>
                </a:ext>
              </a:extLst>
            </p:cNvPr>
            <p:cNvSpPr/>
            <p:nvPr/>
          </p:nvSpPr>
          <p:spPr>
            <a:xfrm rot="5400000">
              <a:off x="1515209" y="2962520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4837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25990" y="3888443"/>
            <a:ext cx="514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A(16)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8928" y="4261377"/>
            <a:ext cx="438103" cy="0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438103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9D712E-8B11-4ABC-850E-8EB32E77976A}"/>
              </a:ext>
            </a:extLst>
          </p:cNvPr>
          <p:cNvGrpSpPr/>
          <p:nvPr/>
        </p:nvGrpSpPr>
        <p:grpSpPr>
          <a:xfrm rot="16200000">
            <a:off x="7745608" y="2329238"/>
            <a:ext cx="779227" cy="226223"/>
            <a:chOff x="8823984" y="2930249"/>
            <a:chExt cx="779227" cy="22622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2DE5001-D6BF-4578-AF5A-3B47FB979C14}"/>
                </a:ext>
              </a:extLst>
            </p:cNvPr>
            <p:cNvSpPr txBox="1"/>
            <p:nvPr/>
          </p:nvSpPr>
          <p:spPr>
            <a:xfrm>
              <a:off x="8823984" y="2930249"/>
              <a:ext cx="779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MARLO in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2A7B9D0-5150-4D07-A6B6-F160AB1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UART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100862" y="388591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75670" y="4064409"/>
            <a:ext cx="428023" cy="467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2083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2465018" y="4086497"/>
            <a:ext cx="1402844" cy="8703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stCxn id="35" idx="1"/>
            <a:endCxn id="189" idx="3"/>
          </p:cNvCxnSpPr>
          <p:nvPr/>
        </p:nvCxnSpPr>
        <p:spPr>
          <a:xfrm flipH="1" flipV="1">
            <a:off x="4590464" y="2804881"/>
            <a:ext cx="1325943" cy="30607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09588" y="2384033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7395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221369"/>
            <a:ext cx="1301977" cy="572097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093486" y="3385778"/>
            <a:ext cx="76815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 out]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2" y="651365"/>
            <a:ext cx="2178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 &amp; ROM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15" idx="0"/>
          </p:cNvCxnSpPr>
          <p:nvPr/>
        </p:nvCxnSpPr>
        <p:spPr>
          <a:xfrm rot="5400000" flipH="1" flipV="1">
            <a:off x="424919" y="2657287"/>
            <a:ext cx="2543888" cy="1368338"/>
          </a:xfrm>
          <a:prstGeom prst="bentConnector3">
            <a:avLst>
              <a:gd name="adj1" fmla="val 10898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5715" y="3391651"/>
            <a:ext cx="594791" cy="28399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241" idx="0"/>
          </p:cNvCxnSpPr>
          <p:nvPr/>
        </p:nvCxnSpPr>
        <p:spPr>
          <a:xfrm rot="16200000" flipV="1">
            <a:off x="5324870" y="2737662"/>
            <a:ext cx="2819872" cy="911741"/>
          </a:xfrm>
          <a:prstGeom prst="bentConnector3">
            <a:avLst>
              <a:gd name="adj1" fmla="val 10810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2812" y="3332687"/>
            <a:ext cx="1744817" cy="808015"/>
          </a:xfrm>
          <a:prstGeom prst="bentConnector3">
            <a:avLst>
              <a:gd name="adj1" fmla="val 15401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 File</a:t>
            </a:r>
          </a:p>
          <a:p>
            <a:r>
              <a:rPr lang="en-GB" sz="1400" dirty="0"/>
              <a:t>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791977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rgbClr val="BF9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>
            <a:off x="5627523" y="341644"/>
            <a:ext cx="405612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743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in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>
            <a:off x="5629523" y="216484"/>
            <a:ext cx="403612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5974355" y="10219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3" y="469864"/>
            <a:ext cx="401382" cy="27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59743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Control line out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98102" y="408563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UART out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“Flags in” = “ALU out”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endParaRPr lang="en-GB" sz="1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61129E-B714-424E-84A1-B20B7FD23021}"/>
              </a:ext>
            </a:extLst>
          </p:cNvPr>
          <p:cNvGrpSpPr/>
          <p:nvPr/>
        </p:nvGrpSpPr>
        <p:grpSpPr>
          <a:xfrm>
            <a:off x="7982505" y="2790547"/>
            <a:ext cx="1104244" cy="510913"/>
            <a:chOff x="7982505" y="2790547"/>
            <a:chExt cx="1104244" cy="510913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AB7041C9-CDED-44B6-B8FF-14E267666C32}"/>
                </a:ext>
              </a:extLst>
            </p:cNvPr>
            <p:cNvGrpSpPr/>
            <p:nvPr/>
          </p:nvGrpSpPr>
          <p:grpSpPr>
            <a:xfrm>
              <a:off x="7982505" y="2802992"/>
              <a:ext cx="514602" cy="498468"/>
              <a:chOff x="7578871" y="3141160"/>
              <a:chExt cx="514602" cy="498468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7D2A19C-0DF0-4A1B-8B81-1FAA96FC16DC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MARLO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10FE311-24BE-44D8-A18C-185C37645681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59" name="Isosceles Triangle 158">
                <a:extLst>
                  <a:ext uri="{FF2B5EF4-FFF2-40B4-BE49-F238E27FC236}">
                    <a16:creationId xmlns:a16="http://schemas.microsoft.com/office/drawing/2014/main" id="{570C6E98-A819-41C3-8111-BDB6AB7CFF88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2CBAADA-7786-47A6-9F0C-4A4AD48164EB}"/>
                </a:ext>
              </a:extLst>
            </p:cNvPr>
            <p:cNvGrpSpPr/>
            <p:nvPr/>
          </p:nvGrpSpPr>
          <p:grpSpPr>
            <a:xfrm>
              <a:off x="8572147" y="2790547"/>
              <a:ext cx="514602" cy="498468"/>
              <a:chOff x="7578871" y="3141160"/>
              <a:chExt cx="514602" cy="498468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D25599A3-BB7E-4B44-A680-108984C299BF}"/>
                  </a:ext>
                </a:extLst>
              </p:cNvPr>
              <p:cNvSpPr/>
              <p:nvPr/>
            </p:nvSpPr>
            <p:spPr>
              <a:xfrm>
                <a:off x="7578871" y="3180904"/>
                <a:ext cx="514602" cy="4587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solidFill>
                      <a:schemeClr val="tx1"/>
                    </a:solidFill>
                  </a:rPr>
                  <a:t>MARHI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25A32F9-59FC-464F-8DB8-753EF1454556}"/>
                  </a:ext>
                </a:extLst>
              </p:cNvPr>
              <p:cNvSpPr txBox="1"/>
              <p:nvPr/>
            </p:nvSpPr>
            <p:spPr>
              <a:xfrm>
                <a:off x="7682880" y="3141160"/>
                <a:ext cx="24565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/>
                  <a:t>D</a:t>
                </a:r>
              </a:p>
            </p:txBody>
          </p:sp>
          <p:sp>
            <p:nvSpPr>
              <p:cNvPr id="164" name="Isosceles Triangle 163">
                <a:extLst>
                  <a:ext uri="{FF2B5EF4-FFF2-40B4-BE49-F238E27FC236}">
                    <a16:creationId xmlns:a16="http://schemas.microsoft.com/office/drawing/2014/main" id="{B8E6CF89-D1B9-42FA-87CC-3E4F7F5CD2E2}"/>
                  </a:ext>
                </a:extLst>
              </p:cNvPr>
              <p:cNvSpPr/>
              <p:nvPr/>
            </p:nvSpPr>
            <p:spPr>
              <a:xfrm rot="5400000">
                <a:off x="7558565" y="3373252"/>
                <a:ext cx="119168" cy="68840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0CD82A-CAF7-4160-B31B-F6A5593392A9}"/>
              </a:ext>
            </a:extLst>
          </p:cNvPr>
          <p:cNvGrpSpPr/>
          <p:nvPr/>
        </p:nvGrpSpPr>
        <p:grpSpPr>
          <a:xfrm rot="16200000">
            <a:off x="8547051" y="2431107"/>
            <a:ext cx="583778" cy="226223"/>
            <a:chOff x="8823984" y="2930249"/>
            <a:chExt cx="583778" cy="226223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0224413-E9BC-411A-89BB-1BC7528A53AB}"/>
                </a:ext>
              </a:extLst>
            </p:cNvPr>
            <p:cNvSpPr txBox="1"/>
            <p:nvPr/>
          </p:nvSpPr>
          <p:spPr>
            <a:xfrm>
              <a:off x="8823984" y="2930249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MARHI in</a:t>
              </a: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1243DA-E04D-4495-84D7-2359CE29E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3984" y="3151963"/>
              <a:ext cx="432593" cy="4509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84D552D-2C71-451A-BE07-1BD9088E5CEB}"/>
              </a:ext>
            </a:extLst>
          </p:cNvPr>
          <p:cNvSpPr/>
          <p:nvPr/>
        </p:nvSpPr>
        <p:spPr>
          <a:xfrm>
            <a:off x="2101818" y="2777950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6C16435-067E-439B-8F3B-AAF4FAC091E7}"/>
              </a:ext>
            </a:extLst>
          </p:cNvPr>
          <p:cNvSpPr txBox="1"/>
          <p:nvPr/>
        </p:nvSpPr>
        <p:spPr>
          <a:xfrm>
            <a:off x="2212711" y="274170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052AF420-BB75-40B1-9770-A6FFF09E4858}"/>
              </a:ext>
            </a:extLst>
          </p:cNvPr>
          <p:cNvSpPr/>
          <p:nvPr/>
        </p:nvSpPr>
        <p:spPr>
          <a:xfrm rot="5400000">
            <a:off x="2073491" y="2970298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305E90B-CDE3-484A-B3BD-96C51DD4080D}"/>
              </a:ext>
            </a:extLst>
          </p:cNvPr>
          <p:cNvSpPr/>
          <p:nvPr/>
        </p:nvSpPr>
        <p:spPr>
          <a:xfrm>
            <a:off x="2101980" y="2109256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PCHI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TMP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AD08275-8C67-4435-B3CA-2A7D71120835}"/>
              </a:ext>
            </a:extLst>
          </p:cNvPr>
          <p:cNvSpPr txBox="1"/>
          <p:nvPr/>
        </p:nvSpPr>
        <p:spPr>
          <a:xfrm>
            <a:off x="2258205" y="2069512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26E3E24D-CC62-4584-A95C-FE912B2A42D7}"/>
              </a:ext>
            </a:extLst>
          </p:cNvPr>
          <p:cNvSpPr/>
          <p:nvPr/>
        </p:nvSpPr>
        <p:spPr>
          <a:xfrm rot="5400000">
            <a:off x="2073653" y="2301604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EB1F8CC-B500-494B-818D-4D0ED6DC7358}"/>
              </a:ext>
            </a:extLst>
          </p:cNvPr>
          <p:cNvCxnSpPr>
            <a:cxnSpLocks/>
          </p:cNvCxnSpPr>
          <p:nvPr/>
        </p:nvCxnSpPr>
        <p:spPr>
          <a:xfrm>
            <a:off x="1795728" y="1842037"/>
            <a:ext cx="5109" cy="928135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1B0054C-7A81-4081-AFC9-859000597437}"/>
              </a:ext>
            </a:extLst>
          </p:cNvPr>
          <p:cNvCxnSpPr>
            <a:cxnSpLocks/>
          </p:cNvCxnSpPr>
          <p:nvPr/>
        </p:nvCxnSpPr>
        <p:spPr>
          <a:xfrm flipH="1">
            <a:off x="2358664" y="2567718"/>
            <a:ext cx="162" cy="20997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CCFAC70-AF64-4A46-B526-925BF625E904}"/>
              </a:ext>
            </a:extLst>
          </p:cNvPr>
          <p:cNvCxnSpPr>
            <a:cxnSpLocks/>
          </p:cNvCxnSpPr>
          <p:nvPr/>
        </p:nvCxnSpPr>
        <p:spPr>
          <a:xfrm>
            <a:off x="1144772" y="2874863"/>
            <a:ext cx="394225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6D7469C-96B4-468D-8D1D-5BD79A3FF089}"/>
              </a:ext>
            </a:extLst>
          </p:cNvPr>
          <p:cNvSpPr txBox="1"/>
          <p:nvPr/>
        </p:nvSpPr>
        <p:spPr>
          <a:xfrm>
            <a:off x="1058952" y="2662450"/>
            <a:ext cx="54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PCLO in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30B26B-98F2-4968-956E-DC3ED548D74E}"/>
              </a:ext>
            </a:extLst>
          </p:cNvPr>
          <p:cNvCxnSpPr>
            <a:cxnSpLocks/>
          </p:cNvCxnSpPr>
          <p:nvPr/>
        </p:nvCxnSpPr>
        <p:spPr>
          <a:xfrm flipH="1">
            <a:off x="2620820" y="287919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C1852D9-AD8A-41EE-A3D4-6A4B153F8F63}"/>
              </a:ext>
            </a:extLst>
          </p:cNvPr>
          <p:cNvSpPr txBox="1"/>
          <p:nvPr/>
        </p:nvSpPr>
        <p:spPr>
          <a:xfrm flipH="1">
            <a:off x="2578910" y="2666784"/>
            <a:ext cx="617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in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CF16829-1AAA-491E-BF9F-8AB5B025BD82}"/>
              </a:ext>
            </a:extLst>
          </p:cNvPr>
          <p:cNvCxnSpPr>
            <a:cxnSpLocks/>
          </p:cNvCxnSpPr>
          <p:nvPr/>
        </p:nvCxnSpPr>
        <p:spPr>
          <a:xfrm flipH="1">
            <a:off x="2601770" y="2338177"/>
            <a:ext cx="44715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B527B6DA-7E8E-49B0-8F29-867534C99D8A}"/>
              </a:ext>
            </a:extLst>
          </p:cNvPr>
          <p:cNvSpPr txBox="1"/>
          <p:nvPr/>
        </p:nvSpPr>
        <p:spPr>
          <a:xfrm flipH="1">
            <a:off x="2567479" y="2125764"/>
            <a:ext cx="7146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PCHI TMP in</a:t>
            </a:r>
          </a:p>
        </p:txBody>
      </p: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BD827A9-318E-41CE-A508-3B10BCDD645F}"/>
              </a:ext>
            </a:extLst>
          </p:cNvPr>
          <p:cNvCxnSpPr>
            <a:cxnSpLocks/>
            <a:stCxn id="200" idx="2"/>
            <a:endCxn id="84" idx="0"/>
          </p:cNvCxnSpPr>
          <p:nvPr/>
        </p:nvCxnSpPr>
        <p:spPr>
          <a:xfrm rot="5400000">
            <a:off x="1971879" y="3444066"/>
            <a:ext cx="594633" cy="17984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29CAB02-5A81-4AE4-B393-5418DEC1A838}"/>
              </a:ext>
            </a:extLst>
          </p:cNvPr>
          <p:cNvCxnSpPr>
            <a:cxnSpLocks/>
            <a:stCxn id="153" idx="2"/>
          </p:cNvCxnSpPr>
          <p:nvPr/>
        </p:nvCxnSpPr>
        <p:spPr>
          <a:xfrm rot="16200000" flipH="1">
            <a:off x="8048535" y="3492730"/>
            <a:ext cx="643884" cy="261343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489E5F12-0D14-448C-BADB-513D02A42305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8384084" y="3500243"/>
            <a:ext cx="656592" cy="234136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D2A60FC-7B85-487F-B5A3-9B3B7E593F56}"/>
              </a:ext>
            </a:extLst>
          </p:cNvPr>
          <p:cNvSpPr txBox="1"/>
          <p:nvPr/>
        </p:nvSpPr>
        <p:spPr>
          <a:xfrm>
            <a:off x="9601287" y="1460188"/>
            <a:ext cx="232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ADAPTED TO 16 BIT ADDRESS AND MORE GP REGISTERS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1EB2286-9468-45ED-9620-86632E5488B4}"/>
              </a:ext>
            </a:extLst>
          </p:cNvPr>
          <p:cNvSpPr txBox="1"/>
          <p:nvPr/>
        </p:nvSpPr>
        <p:spPr>
          <a:xfrm flipH="1">
            <a:off x="10062494" y="3837018"/>
            <a:ext cx="583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ready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404112F-5868-49AB-B2D6-120F5BEF89CF}"/>
              </a:ext>
            </a:extLst>
          </p:cNvPr>
          <p:cNvCxnSpPr>
            <a:cxnSpLocks/>
          </p:cNvCxnSpPr>
          <p:nvPr/>
        </p:nvCxnSpPr>
        <p:spPr>
          <a:xfrm flipH="1">
            <a:off x="10199927" y="4307760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49F6C180-94E5-4E75-95B9-983DD6CFD6E9}"/>
              </a:ext>
            </a:extLst>
          </p:cNvPr>
          <p:cNvSpPr txBox="1"/>
          <p:nvPr/>
        </p:nvSpPr>
        <p:spPr>
          <a:xfrm flipH="1">
            <a:off x="10016489" y="4115381"/>
            <a:ext cx="64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ready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BDC06C9F-0192-403F-8FA1-77AD4AF3A6E1}"/>
              </a:ext>
            </a:extLst>
          </p:cNvPr>
          <p:cNvCxnSpPr>
            <a:cxnSpLocks/>
          </p:cNvCxnSpPr>
          <p:nvPr/>
        </p:nvCxnSpPr>
        <p:spPr>
          <a:xfrm flipH="1">
            <a:off x="11078122" y="4266057"/>
            <a:ext cx="3651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4A6A602-307E-465C-B98D-6EC7CC5FC08F}"/>
              </a:ext>
            </a:extLst>
          </p:cNvPr>
          <p:cNvCxnSpPr>
            <a:cxnSpLocks/>
          </p:cNvCxnSpPr>
          <p:nvPr/>
        </p:nvCxnSpPr>
        <p:spPr>
          <a:xfrm flipH="1">
            <a:off x="10200865" y="4062954"/>
            <a:ext cx="3468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12CA3A6-4852-4CA1-A4B0-AD8BB592FC97}"/>
              </a:ext>
            </a:extLst>
          </p:cNvPr>
          <p:cNvCxnSpPr>
            <a:cxnSpLocks/>
            <a:stCxn id="189" idx="2"/>
            <a:endCxn id="178" idx="0"/>
          </p:cNvCxnSpPr>
          <p:nvPr/>
        </p:nvCxnSpPr>
        <p:spPr>
          <a:xfrm>
            <a:off x="4228514" y="3034243"/>
            <a:ext cx="1298" cy="822892"/>
          </a:xfrm>
          <a:prstGeom prst="straightConnector1">
            <a:avLst/>
          </a:prstGeom>
          <a:ln w="38100">
            <a:solidFill>
              <a:srgbClr val="FFC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CB6D828-F613-4CD3-867E-3DA4A38F9DD2}"/>
              </a:ext>
            </a:extLst>
          </p:cNvPr>
          <p:cNvSpPr txBox="1"/>
          <p:nvPr/>
        </p:nvSpPr>
        <p:spPr>
          <a:xfrm flipH="1">
            <a:off x="5056632" y="1826414"/>
            <a:ext cx="813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 REG R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BCC0E35-18E1-46EE-9069-7B859D67D692}"/>
              </a:ext>
            </a:extLst>
          </p:cNvPr>
          <p:cNvCxnSpPr>
            <a:cxnSpLocks/>
          </p:cNvCxnSpPr>
          <p:nvPr/>
        </p:nvCxnSpPr>
        <p:spPr>
          <a:xfrm flipV="1">
            <a:off x="5253787" y="202149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13A3205B-C43C-4457-AC2F-46E79AD2640A}"/>
              </a:ext>
            </a:extLst>
          </p:cNvPr>
          <p:cNvSpPr txBox="1"/>
          <p:nvPr/>
        </p:nvSpPr>
        <p:spPr>
          <a:xfrm flipH="1">
            <a:off x="5057963" y="1663854"/>
            <a:ext cx="822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(2)REG L </a:t>
            </a:r>
            <a:r>
              <a:rPr lang="en-GB" sz="800" dirty="0" err="1"/>
              <a:t>addr</a:t>
            </a:r>
            <a:endParaRPr lang="en-GB" sz="800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648123-88FD-40F3-BF61-3775B70D7F3C}"/>
              </a:ext>
            </a:extLst>
          </p:cNvPr>
          <p:cNvCxnSpPr>
            <a:cxnSpLocks/>
          </p:cNvCxnSpPr>
          <p:nvPr/>
        </p:nvCxnSpPr>
        <p:spPr>
          <a:xfrm flipV="1">
            <a:off x="5262041" y="1858935"/>
            <a:ext cx="623123" cy="23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057614FE-84FB-4EEE-B53C-1B49328EBA3F}"/>
              </a:ext>
            </a:extLst>
          </p:cNvPr>
          <p:cNvSpPr txBox="1"/>
          <p:nvPr/>
        </p:nvSpPr>
        <p:spPr>
          <a:xfrm>
            <a:off x="6169599" y="172152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FBA53D-B34F-403C-93E7-1920372B7FF9}"/>
              </a:ext>
            </a:extLst>
          </p:cNvPr>
          <p:cNvSpPr txBox="1"/>
          <p:nvPr/>
        </p:nvSpPr>
        <p:spPr>
          <a:xfrm>
            <a:off x="5963859" y="284928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L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82BA9F5-4185-483A-BDD3-37F6662CB747}"/>
              </a:ext>
            </a:extLst>
          </p:cNvPr>
          <p:cNvSpPr txBox="1"/>
          <p:nvPr/>
        </p:nvSpPr>
        <p:spPr>
          <a:xfrm>
            <a:off x="6306759" y="285309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F938C53-0557-4DBC-A1D5-85DDBF18A03A}"/>
              </a:ext>
            </a:extLst>
          </p:cNvPr>
          <p:cNvCxnSpPr>
            <a:cxnSpLocks/>
          </p:cNvCxnSpPr>
          <p:nvPr/>
        </p:nvCxnSpPr>
        <p:spPr>
          <a:xfrm>
            <a:off x="4604380" y="2671925"/>
            <a:ext cx="1271428" cy="285080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C63EFDC-1457-49CD-92ED-DAFEF3AD6B98}"/>
              </a:ext>
            </a:extLst>
          </p:cNvPr>
          <p:cNvSpPr txBox="1"/>
          <p:nvPr/>
        </p:nvSpPr>
        <p:spPr>
          <a:xfrm>
            <a:off x="5057963" y="2570826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Carry in</a:t>
            </a:r>
          </a:p>
        </p:txBody>
      </p:sp>
    </p:spTree>
    <p:extLst>
      <p:ext uri="{BB962C8B-B14F-4D97-AF65-F5344CB8AC3E}">
        <p14:creationId xmlns:p14="http://schemas.microsoft.com/office/powerpoint/2010/main" val="336912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010867" y="2584275"/>
            <a:ext cx="815158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Flags in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 = ALU 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837400" y="3686043"/>
            <a:ext cx="861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  <a:p>
            <a:r>
              <a:rPr lang="en-GB" sz="800" dirty="0"/>
              <a:t>0 : A+B</a:t>
            </a:r>
          </a:p>
          <a:p>
            <a:r>
              <a:rPr lang="en-GB" sz="800" dirty="0"/>
              <a:t>1 : A-B</a:t>
            </a:r>
          </a:p>
          <a:p>
            <a:r>
              <a:rPr lang="en-GB" sz="800" dirty="0"/>
              <a:t>2 : PASS A</a:t>
            </a:r>
          </a:p>
          <a:p>
            <a:r>
              <a:rPr lang="en-GB" sz="800" dirty="0"/>
              <a:t>3 : PASS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H="1" flipV="1">
            <a:off x="8526852" y="4361495"/>
            <a:ext cx="2521" cy="26808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034243"/>
            <a:ext cx="1298" cy="82289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2804881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319225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575519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3988818" y="3484769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2818518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555719" y="5043132"/>
            <a:ext cx="475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 enough control bits for ALU – only 2 but 3 or 4 really needed + 1 for the carry in.</a:t>
            </a:r>
          </a:p>
          <a:p>
            <a:r>
              <a:rPr lang="en-GB" sz="1000" dirty="0"/>
              <a:t>Also ought to be able to clear flags register, or at least clear carry perhaps?</a:t>
            </a:r>
          </a:p>
          <a:p>
            <a:r>
              <a:rPr lang="en-GB" sz="1000" dirty="0"/>
              <a:t>Cant add/sub/logic Immediate</a:t>
            </a:r>
          </a:p>
          <a:p>
            <a:r>
              <a:rPr lang="en-GB" sz="1000" dirty="0"/>
              <a:t>Cant  do Add/Sub with and without observing the carry.</a:t>
            </a:r>
          </a:p>
          <a:p>
            <a:r>
              <a:rPr lang="en-GB" sz="1000" dirty="0"/>
              <a:t>2 ALU bits, 3 bits out </a:t>
            </a:r>
            <a:r>
              <a:rPr lang="en-GB" sz="1000" dirty="0" err="1"/>
              <a:t>ctl</a:t>
            </a:r>
            <a:r>
              <a:rPr lang="en-GB" sz="1000" dirty="0"/>
              <a:t> (#7 is unused), 3 bits in </a:t>
            </a:r>
            <a:r>
              <a:rPr lang="en-GB" sz="1000" dirty="0" err="1"/>
              <a:t>ctl</a:t>
            </a:r>
            <a:r>
              <a:rPr lang="en-GB" sz="1000" dirty="0"/>
              <a:t>.</a:t>
            </a:r>
          </a:p>
          <a:p>
            <a:r>
              <a:rPr lang="en-GB" sz="1000" dirty="0"/>
              <a:t>Also Warren suggested making the DISP bidirectional – see the UART.</a:t>
            </a:r>
          </a:p>
          <a:p>
            <a:r>
              <a:rPr lang="en-GB" sz="1000" dirty="0"/>
              <a:t>And only got 2 general purpose registers – 3 or 4 much more flexible.</a:t>
            </a:r>
          </a:p>
          <a:p>
            <a:r>
              <a:rPr lang="en-GB" sz="1000" dirty="0"/>
              <a:t>No signed arithmetic and no overflow.</a:t>
            </a:r>
          </a:p>
          <a:p>
            <a:r>
              <a:rPr lang="en-GB" sz="1000" dirty="0"/>
              <a:t>Low ROM byte wasted for all but Immediate access – can byte be used for control lines otherwise?</a:t>
            </a:r>
          </a:p>
          <a:p>
            <a:endParaRPr lang="en-GB" sz="1000" dirty="0"/>
          </a:p>
          <a:p>
            <a:endParaRPr lang="en-GB" sz="10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52E170-2998-4AE4-BC0C-08420ECF736B}"/>
              </a:ext>
            </a:extLst>
          </p:cNvPr>
          <p:cNvCxnSpPr>
            <a:cxnSpLocks/>
          </p:cNvCxnSpPr>
          <p:nvPr/>
        </p:nvCxnSpPr>
        <p:spPr>
          <a:xfrm flipH="1">
            <a:off x="11068741" y="4348237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3462CB4-393E-4916-8AFB-3D306C3E6709}"/>
              </a:ext>
            </a:extLst>
          </p:cNvPr>
          <p:cNvSpPr txBox="1"/>
          <p:nvPr/>
        </p:nvSpPr>
        <p:spPr>
          <a:xfrm>
            <a:off x="11070605" y="4139876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 out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CB41B46-25FD-4516-B9F9-5B4BF700296E}"/>
              </a:ext>
            </a:extLst>
          </p:cNvPr>
          <p:cNvCxnSpPr>
            <a:cxnSpLocks/>
          </p:cNvCxnSpPr>
          <p:nvPr/>
        </p:nvCxnSpPr>
        <p:spPr>
          <a:xfrm>
            <a:off x="10978066" y="4363061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352972-046B-41AD-A0CB-A540ECB13AFD}"/>
              </a:ext>
            </a:extLst>
          </p:cNvPr>
          <p:cNvSpPr txBox="1"/>
          <p:nvPr/>
        </p:nvSpPr>
        <p:spPr>
          <a:xfrm>
            <a:off x="5486400" y="5066650"/>
            <a:ext cx="6372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Useless instructions in decoder??</a:t>
            </a:r>
          </a:p>
          <a:p>
            <a:r>
              <a:rPr lang="en-GB" sz="1000" dirty="0"/>
              <a:t>Cannot carry program in RAM – do I want program  in RAM?</a:t>
            </a:r>
          </a:p>
          <a:p>
            <a:r>
              <a:rPr lang="en-GB" sz="1000" dirty="0"/>
              <a:t>PC </a:t>
            </a:r>
            <a:r>
              <a:rPr lang="en-GB" sz="1000" dirty="0" err="1"/>
              <a:t>incrementer</a:t>
            </a:r>
            <a:r>
              <a:rPr lang="en-GB" sz="1000" dirty="0"/>
              <a:t> requires an 8 bit adder probably – cos PC is 8 bits and this will only get worse if we go to 16 bits  address - and the +1 input to added probably has to be the same width. So switch adder/mux circuit for an 8 or 16 bit loadable counter (8 bits hi and 8 bits lo PC like CSC but how does PC work in CSCvon8?). Still need a line for PC-in though.</a:t>
            </a:r>
          </a:p>
          <a:p>
            <a:endParaRPr lang="en-GB" sz="1000" dirty="0"/>
          </a:p>
          <a:p>
            <a:r>
              <a:rPr lang="en-GB" sz="1000" dirty="0"/>
              <a:t>Since Flags in = ALU out we cannot set flags without emitting ALU to bus. So can’t set flags using a compare instruction with an immediate or with a value from RAM or anywhere else. </a:t>
            </a:r>
            <a:r>
              <a:rPr lang="en-GB" sz="1000" dirty="0" err="1"/>
              <a:t>FlagsIn</a:t>
            </a:r>
            <a:r>
              <a:rPr lang="en-GB" sz="1000" dirty="0"/>
              <a:t>=</a:t>
            </a:r>
            <a:r>
              <a:rPr lang="en-GB" sz="1000" dirty="0" err="1"/>
              <a:t>ALUout</a:t>
            </a:r>
            <a:r>
              <a:rPr lang="en-GB" sz="1000" dirty="0"/>
              <a:t> was done to preserve flags during non ALU operations.</a:t>
            </a:r>
          </a:p>
          <a:p>
            <a:r>
              <a:rPr lang="en-GB" sz="1000" dirty="0"/>
              <a:t>Need more control lines meaning only use low rom for immediate values when required and rest of time use low rom as control lines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61C50B5-8AF6-415E-83D7-C7F0293E9BD3}"/>
              </a:ext>
            </a:extLst>
          </p:cNvPr>
          <p:cNvGrpSpPr/>
          <p:nvPr/>
        </p:nvGrpSpPr>
        <p:grpSpPr>
          <a:xfrm>
            <a:off x="9253022" y="1647554"/>
            <a:ext cx="514602" cy="498468"/>
            <a:chOff x="7578871" y="3141160"/>
            <a:chExt cx="514602" cy="498468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4B89C7C-C0E8-4888-8AF1-28882D439FD5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HI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A2FACE6-EB69-45D5-8D22-2CADE864789C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33B645EE-939D-450A-BAFB-D23CD7BC4FB8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9561DCD-5BCC-446C-8D33-DBBF3992B508}"/>
              </a:ext>
            </a:extLst>
          </p:cNvPr>
          <p:cNvGrpSpPr/>
          <p:nvPr/>
        </p:nvGrpSpPr>
        <p:grpSpPr>
          <a:xfrm>
            <a:off x="9842664" y="1635109"/>
            <a:ext cx="514602" cy="498468"/>
            <a:chOff x="7578871" y="3141160"/>
            <a:chExt cx="514602" cy="49846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4DBBCC-4956-494B-BD3A-76489068D59F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ADDR LO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2FD2F66-2FCF-425D-9701-54663AD8D71F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BCDF6264-1FD5-443E-8899-404A99BAD5AB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71698421-FF50-4CDE-9933-1A0C5CF23C92}"/>
              </a:ext>
            </a:extLst>
          </p:cNvPr>
          <p:cNvSpPr txBox="1"/>
          <p:nvPr/>
        </p:nvSpPr>
        <p:spPr>
          <a:xfrm>
            <a:off x="9243882" y="1351321"/>
            <a:ext cx="135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Needed for 16 bit address</a:t>
            </a:r>
          </a:p>
        </p:txBody>
      </p:sp>
    </p:spTree>
    <p:extLst>
      <p:ext uri="{BB962C8B-B14F-4D97-AF65-F5344CB8AC3E}">
        <p14:creationId xmlns:p14="http://schemas.microsoft.com/office/powerpoint/2010/main" val="22981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486400" y="1779494"/>
            <a:ext cx="5178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67635" y="2927178"/>
            <a:ext cx="558389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4627279" y="3347784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</p:cNvCxnSpPr>
          <p:nvPr/>
        </p:nvCxnSpPr>
        <p:spPr>
          <a:xfrm flipH="1">
            <a:off x="6600282" y="3402390"/>
            <a:ext cx="2233" cy="4625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 rot="16200000">
            <a:off x="6456846" y="3463892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194961" y="392297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415850" y="3888444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415850" y="4204773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394898" y="4393929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914043" y="4031274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914043" y="4261377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907194" y="376242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907194" y="3992524"/>
            <a:ext cx="25572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312392" y="2864283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823984" y="2930249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8823984" y="3151963"/>
            <a:ext cx="432593" cy="4509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567421" y="3651803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53868" y="394221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88342" y="420941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811169" y="372255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533562" y="413456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65619" y="395970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65619" y="4123464"/>
            <a:ext cx="438074" cy="1601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811169" y="440499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82044" y="326023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88342" y="353540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722280" y="4366204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911507" y="4134269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913371" y="3925908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406012" y="393911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654795" y="439783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4790951" y="2943472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53876" y="3161421"/>
            <a:ext cx="505886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709552" y="2582125"/>
            <a:ext cx="2759408" cy="1218514"/>
          </a:xfrm>
          <a:prstGeom prst="bentConnector3">
            <a:avLst>
              <a:gd name="adj1" fmla="val 10828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352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450381" y="3501346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8824063" y="3108381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205524" y="693308"/>
            <a:ext cx="1279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410671" y="647228"/>
            <a:ext cx="13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627522" y="341644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6126755" y="240947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697829" y="19606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288353" y="291266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317178" y="340060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862690" y="22154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348933" y="309391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691610" y="209919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5B46834C-CD3C-4D8B-9FF7-C5A1273C0D53}"/>
              </a:ext>
            </a:extLst>
          </p:cNvPr>
          <p:cNvCxnSpPr>
            <a:cxnSpLocks/>
            <a:stCxn id="12" idx="2"/>
            <a:endCxn id="157" idx="0"/>
          </p:cNvCxnSpPr>
          <p:nvPr/>
        </p:nvCxnSpPr>
        <p:spPr>
          <a:xfrm rot="16200000" flipH="1">
            <a:off x="6070388" y="2680013"/>
            <a:ext cx="1586733" cy="767510"/>
          </a:xfrm>
          <a:prstGeom prst="bentConnector3">
            <a:avLst>
              <a:gd name="adj1" fmla="val 1412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87602F71-1386-42F0-BA24-3087DBA9445B}"/>
              </a:ext>
            </a:extLst>
          </p:cNvPr>
          <p:cNvCxnSpPr>
            <a:cxnSpLocks/>
          </p:cNvCxnSpPr>
          <p:nvPr/>
        </p:nvCxnSpPr>
        <p:spPr>
          <a:xfrm>
            <a:off x="7407083" y="3383370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C4B2802-7488-42C8-9CCC-5EBF9E8B4083}"/>
              </a:ext>
            </a:extLst>
          </p:cNvPr>
          <p:cNvSpPr/>
          <p:nvPr/>
        </p:nvSpPr>
        <p:spPr>
          <a:xfrm>
            <a:off x="6998726" y="3857135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3F194E3-1DEA-4162-B1D5-E850CB4D8418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7247509" y="4315859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3E2651-92EF-4937-9545-6F622F2454EE}"/>
              </a:ext>
            </a:extLst>
          </p:cNvPr>
          <p:cNvSpPr txBox="1"/>
          <p:nvPr/>
        </p:nvSpPr>
        <p:spPr>
          <a:xfrm rot="16200000">
            <a:off x="7162457" y="3384159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out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A51313A-76A3-4D4E-84F1-39AE1F9AF78B}"/>
              </a:ext>
            </a:extLst>
          </p:cNvPr>
          <p:cNvCxnSpPr>
            <a:cxnSpLocks/>
          </p:cNvCxnSpPr>
          <p:nvPr/>
        </p:nvCxnSpPr>
        <p:spPr>
          <a:xfrm>
            <a:off x="5718479" y="3420529"/>
            <a:ext cx="7929" cy="48067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0FA5DBF-D091-4A9E-96A2-F0EB7CB9F004}"/>
              </a:ext>
            </a:extLst>
          </p:cNvPr>
          <p:cNvSpPr/>
          <p:nvPr/>
        </p:nvSpPr>
        <p:spPr>
          <a:xfrm>
            <a:off x="5310122" y="3894294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37AD983-9C1E-435B-896E-1B2DB16AA90B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58905" y="4353018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D3E6275-1311-4FFF-A178-CEE1B27E9A60}"/>
              </a:ext>
            </a:extLst>
          </p:cNvPr>
          <p:cNvSpPr txBox="1"/>
          <p:nvPr/>
        </p:nvSpPr>
        <p:spPr>
          <a:xfrm rot="16200000">
            <a:off x="5472651" y="3349680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out</a:t>
            </a:r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96D56A1C-6227-4828-B461-E02F1B4AB6C9}"/>
              </a:ext>
            </a:extLst>
          </p:cNvPr>
          <p:cNvCxnSpPr>
            <a:cxnSpLocks/>
            <a:stCxn id="11" idx="2"/>
            <a:endCxn id="163" idx="0"/>
          </p:cNvCxnSpPr>
          <p:nvPr/>
        </p:nvCxnSpPr>
        <p:spPr>
          <a:xfrm rot="5400000">
            <a:off x="5009988" y="2819319"/>
            <a:ext cx="1623892" cy="526058"/>
          </a:xfrm>
          <a:prstGeom prst="bentConnector3">
            <a:avLst>
              <a:gd name="adj1" fmla="val 1301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795596-C5BB-4948-A154-9D8ACB6A6A44}"/>
              </a:ext>
            </a:extLst>
          </p:cNvPr>
          <p:cNvSpPr txBox="1"/>
          <p:nvPr/>
        </p:nvSpPr>
        <p:spPr>
          <a:xfrm>
            <a:off x="2284736" y="5361477"/>
            <a:ext cx="6050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Inefficient use of control lines around register and ALU. </a:t>
            </a:r>
          </a:p>
          <a:p>
            <a:r>
              <a:rPr lang="en-GB" sz="1400" dirty="0"/>
              <a:t>2 ALU bits, 3 bits out </a:t>
            </a:r>
            <a:r>
              <a:rPr lang="en-GB" sz="1400" dirty="0" err="1"/>
              <a:t>ctl</a:t>
            </a:r>
            <a:r>
              <a:rPr lang="en-GB" sz="1400" dirty="0"/>
              <a:t> (#7 is unused), 3 bits in </a:t>
            </a:r>
            <a:r>
              <a:rPr lang="en-GB" sz="1400" dirty="0" err="1"/>
              <a:t>ctl</a:t>
            </a:r>
            <a:r>
              <a:rPr lang="en-GB" sz="1400" dirty="0"/>
              <a:t>.</a:t>
            </a:r>
          </a:p>
          <a:p>
            <a:r>
              <a:rPr lang="en-GB" sz="1400" dirty="0"/>
              <a:t>If we take #7 out plus </a:t>
            </a:r>
            <a:r>
              <a:rPr lang="en-GB" sz="1400" dirty="0" err="1"/>
              <a:t>Aout</a:t>
            </a:r>
            <a:r>
              <a:rPr lang="en-GB" sz="1400" dirty="0"/>
              <a:t> and Bout lines away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12DB361-E83E-4A7F-9E43-E00B581F4720}"/>
              </a:ext>
            </a:extLst>
          </p:cNvPr>
          <p:cNvCxnSpPr>
            <a:cxnSpLocks/>
          </p:cNvCxnSpPr>
          <p:nvPr/>
        </p:nvCxnSpPr>
        <p:spPr>
          <a:xfrm flipH="1">
            <a:off x="5631752" y="456391"/>
            <a:ext cx="428363" cy="1375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0669094-98E6-4550-BE7B-AA4806412D02}"/>
              </a:ext>
            </a:extLst>
          </p:cNvPr>
          <p:cNvSpPr txBox="1"/>
          <p:nvPr/>
        </p:nvSpPr>
        <p:spPr>
          <a:xfrm>
            <a:off x="6126755" y="382668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 control line</a:t>
            </a:r>
          </a:p>
        </p:txBody>
      </p:sp>
    </p:spTree>
    <p:extLst>
      <p:ext uri="{BB962C8B-B14F-4D97-AF65-F5344CB8AC3E}">
        <p14:creationId xmlns:p14="http://schemas.microsoft.com/office/powerpoint/2010/main" val="69600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5AC76301-5E4C-4277-95B8-C3406B4C5E27}"/>
              </a:ext>
            </a:extLst>
          </p:cNvPr>
          <p:cNvSpPr/>
          <p:nvPr/>
        </p:nvSpPr>
        <p:spPr>
          <a:xfrm>
            <a:off x="5072030" y="1812116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214796" y="3530010"/>
            <a:ext cx="861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2 bit ALU select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84963" y="2270402"/>
            <a:ext cx="6350" cy="6111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6350" cy="57719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6B8B8-C9C8-4808-A35B-5980ED2E6AF4}"/>
              </a:ext>
            </a:extLst>
          </p:cNvPr>
          <p:cNvGrpSpPr/>
          <p:nvPr/>
        </p:nvGrpSpPr>
        <p:grpSpPr>
          <a:xfrm>
            <a:off x="1341106" y="1970774"/>
            <a:ext cx="914400" cy="458724"/>
            <a:chOff x="3612722" y="2515362"/>
            <a:chExt cx="914400" cy="45872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AD950C1-E2C4-41B8-B4F7-114D96E166A8}"/>
                </a:ext>
              </a:extLst>
            </p:cNvPr>
            <p:cNvGrpSpPr/>
            <p:nvPr/>
          </p:nvGrpSpPr>
          <p:grpSpPr>
            <a:xfrm rot="5400000">
              <a:off x="3840560" y="2287524"/>
              <a:ext cx="458724" cy="914400"/>
              <a:chOff x="2950223" y="2215335"/>
              <a:chExt cx="458724" cy="914400"/>
            </a:xfrm>
          </p:grpSpPr>
          <p:sp>
            <p:nvSpPr>
              <p:cNvPr id="32" name="Flowchart: Manual Operation 31">
                <a:extLst>
                  <a:ext uri="{FF2B5EF4-FFF2-40B4-BE49-F238E27FC236}">
                    <a16:creationId xmlns:a16="http://schemas.microsoft.com/office/drawing/2014/main" id="{D0DF380A-B5D3-4D39-9028-7EB22728A48F}"/>
                  </a:ext>
                </a:extLst>
              </p:cNvPr>
              <p:cNvSpPr/>
              <p:nvPr/>
            </p:nvSpPr>
            <p:spPr>
              <a:xfrm rot="16200000">
                <a:off x="2722385" y="2443173"/>
                <a:ext cx="914400" cy="458724"/>
              </a:xfrm>
              <a:prstGeom prst="flowChartManualOperation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  <p:sp>
            <p:nvSpPr>
              <p:cNvPr id="33" name="Flowchart: Manual Operation 32">
                <a:extLst>
                  <a:ext uri="{FF2B5EF4-FFF2-40B4-BE49-F238E27FC236}">
                    <a16:creationId xmlns:a16="http://schemas.microsoft.com/office/drawing/2014/main" id="{8B0762FD-223A-47A0-A907-5BEC212D24A9}"/>
                  </a:ext>
                </a:extLst>
              </p:cNvPr>
              <p:cNvSpPr/>
              <p:nvPr/>
            </p:nvSpPr>
            <p:spPr>
              <a:xfrm rot="16200000">
                <a:off x="2926923" y="2549932"/>
                <a:ext cx="272716" cy="226113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CC2309-9AE8-4476-AF95-304A66EED138}"/>
                </a:ext>
              </a:extLst>
            </p:cNvPr>
            <p:cNvCxnSpPr/>
            <p:nvPr/>
          </p:nvCxnSpPr>
          <p:spPr>
            <a:xfrm>
              <a:off x="3943111" y="2515362"/>
              <a:ext cx="272716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8890C-03C8-4F8C-8250-0AE16AA7D8F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97744" y="2190279"/>
            <a:ext cx="334802" cy="985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2306B-5F58-45F7-91C1-3CBFDE7AD236}"/>
              </a:ext>
            </a:extLst>
          </p:cNvPr>
          <p:cNvSpPr txBox="1"/>
          <p:nvPr/>
        </p:nvSpPr>
        <p:spPr>
          <a:xfrm>
            <a:off x="1398016" y="1934626"/>
            <a:ext cx="21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446E67-C91E-4A53-8E19-6E133DC71237}"/>
              </a:ext>
            </a:extLst>
          </p:cNvPr>
          <p:cNvSpPr txBox="1"/>
          <p:nvPr/>
        </p:nvSpPr>
        <p:spPr>
          <a:xfrm>
            <a:off x="1944211" y="1934626"/>
            <a:ext cx="2005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77367" y="2881592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87160" y="3883572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>
            <a:off x="6335091" y="3340316"/>
            <a:ext cx="14019" cy="5432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589493" y="4106628"/>
            <a:ext cx="397667" cy="63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514895" y="3854488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349110" y="4342296"/>
            <a:ext cx="0" cy="271102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4252134" y="1735824"/>
            <a:ext cx="34702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4202415" y="1523325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>
            <a:cxnSpLocks/>
          </p:cNvCxnSpPr>
          <p:nvPr/>
        </p:nvCxnSpPr>
        <p:spPr>
          <a:xfrm>
            <a:off x="1785458" y="4345614"/>
            <a:ext cx="0" cy="263615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>
            <a:off x="3052482" y="4329564"/>
            <a:ext cx="0" cy="27390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0837" y="1368871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14149" y="134808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75784" y="1636314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51353" y="1851758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1798306" y="2429498"/>
            <a:ext cx="2531" cy="340674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22293" y="1938193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901618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DCC0E6-4BE1-4C9A-9FA1-4F11DDDC2955}"/>
              </a:ext>
            </a:extLst>
          </p:cNvPr>
          <p:cNvGrpSpPr/>
          <p:nvPr/>
        </p:nvGrpSpPr>
        <p:grpSpPr>
          <a:xfrm>
            <a:off x="6315567" y="1811678"/>
            <a:ext cx="329757" cy="458724"/>
            <a:chOff x="6315567" y="1811678"/>
            <a:chExt cx="329757" cy="4587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9DAFC4-C66B-4E5E-8B0B-F838210BA4E6}"/>
                </a:ext>
              </a:extLst>
            </p:cNvPr>
            <p:cNvSpPr/>
            <p:nvPr/>
          </p:nvSpPr>
          <p:spPr>
            <a:xfrm>
              <a:off x="6315567" y="181167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92E27635-B9FB-444A-AC50-A065BB29CD9F}"/>
                </a:ext>
              </a:extLst>
            </p:cNvPr>
            <p:cNvSpPr/>
            <p:nvPr/>
          </p:nvSpPr>
          <p:spPr>
            <a:xfrm rot="16200000">
              <a:off x="6551320" y="214320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8392794" y="3817389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8613683" y="378285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8613683" y="409918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>
            <a:off x="8592731" y="4288343"/>
            <a:ext cx="0" cy="202943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9111876" y="392568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9111876" y="4155791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9105027" y="3656835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9105027" y="3886938"/>
            <a:ext cx="25572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7A81CA9-B9F3-4460-96BC-986125930B36}"/>
              </a:ext>
            </a:extLst>
          </p:cNvPr>
          <p:cNvGrpSpPr/>
          <p:nvPr/>
        </p:nvGrpSpPr>
        <p:grpSpPr>
          <a:xfrm>
            <a:off x="8510225" y="2758697"/>
            <a:ext cx="514602" cy="498468"/>
            <a:chOff x="7578871" y="3141160"/>
            <a:chExt cx="514602" cy="49846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D080736-186A-4111-A1AA-20CFBBD34671}"/>
                </a:ext>
              </a:extLst>
            </p:cNvPr>
            <p:cNvSpPr/>
            <p:nvPr/>
          </p:nvSpPr>
          <p:spPr>
            <a:xfrm>
              <a:off x="7578871" y="318090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MAR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D458E7-2A26-41D4-8C46-7FCC6C595D7D}"/>
                </a:ext>
              </a:extLst>
            </p:cNvPr>
            <p:cNvSpPr txBox="1"/>
            <p:nvPr/>
          </p:nvSpPr>
          <p:spPr>
            <a:xfrm>
              <a:off x="7682880" y="3141160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3FAA50DD-6252-4719-BB14-68367BDAB815}"/>
                </a:ext>
              </a:extLst>
            </p:cNvPr>
            <p:cNvSpPr/>
            <p:nvPr/>
          </p:nvSpPr>
          <p:spPr>
            <a:xfrm rot="5400000">
              <a:off x="7558565" y="337325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9021817" y="2824663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 flipV="1">
            <a:off x="9021817" y="3046377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8765254" y="3546217"/>
            <a:ext cx="4226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2AA6507-02BD-436D-BBB4-425AEAA2A035}"/>
              </a:ext>
            </a:extLst>
          </p:cNvPr>
          <p:cNvSpPr/>
          <p:nvPr/>
        </p:nvSpPr>
        <p:spPr>
          <a:xfrm>
            <a:off x="10515859" y="392185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REG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9BC5219-710F-4AEF-B46C-0F221C068077}"/>
              </a:ext>
            </a:extLst>
          </p:cNvPr>
          <p:cNvSpPr txBox="1"/>
          <p:nvPr/>
        </p:nvSpPr>
        <p:spPr>
          <a:xfrm>
            <a:off x="10650333" y="418905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453966-B527-4E0C-BB3E-6AAC7B0F0A05}"/>
              </a:ext>
            </a:extLst>
          </p:cNvPr>
          <p:cNvCxnSpPr>
            <a:cxnSpLocks/>
          </p:cNvCxnSpPr>
          <p:nvPr/>
        </p:nvCxnSpPr>
        <p:spPr>
          <a:xfrm flipV="1">
            <a:off x="10773160" y="3702192"/>
            <a:ext cx="0" cy="21966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201F87A0-CF02-471D-A3E9-815DADAC2051}"/>
              </a:ext>
            </a:extLst>
          </p:cNvPr>
          <p:cNvSpPr/>
          <p:nvPr/>
        </p:nvSpPr>
        <p:spPr>
          <a:xfrm rot="5400000">
            <a:off x="10495553" y="411420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50650AD-933B-49E8-82CA-0054D1CA74B9}"/>
              </a:ext>
            </a:extLst>
          </p:cNvPr>
          <p:cNvSpPr txBox="1"/>
          <p:nvPr/>
        </p:nvSpPr>
        <p:spPr>
          <a:xfrm>
            <a:off x="11027610" y="393934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DISP in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ECFA5B8-B32F-44AE-BD37-24FC8F8A6B62}"/>
              </a:ext>
            </a:extLst>
          </p:cNvPr>
          <p:cNvCxnSpPr>
            <a:cxnSpLocks/>
          </p:cNvCxnSpPr>
          <p:nvPr/>
        </p:nvCxnSpPr>
        <p:spPr>
          <a:xfrm flipH="1">
            <a:off x="11027610" y="4103104"/>
            <a:ext cx="438074" cy="1601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BE6B2D1-6CAB-4A0D-B844-CC8D96EA0A02}"/>
              </a:ext>
            </a:extLst>
          </p:cNvPr>
          <p:cNvCxnSpPr>
            <a:cxnSpLocks/>
          </p:cNvCxnSpPr>
          <p:nvPr/>
        </p:nvCxnSpPr>
        <p:spPr>
          <a:xfrm flipV="1">
            <a:off x="10773160" y="4384636"/>
            <a:ext cx="0" cy="1898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10444035" y="3239875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650333" y="3515049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8920113" y="4260618"/>
            <a:ext cx="8061" cy="22398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10109340" y="4028683"/>
            <a:ext cx="37691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10111204" y="3820322"/>
            <a:ext cx="6860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9603845" y="3833528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9852628" y="4292252"/>
            <a:ext cx="0" cy="250318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4228514" y="3377146"/>
            <a:ext cx="1298" cy="47998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826024" y="2662128"/>
            <a:ext cx="873957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, Equals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127169" y="2993800"/>
            <a:ext cx="6148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C,  Z, E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 rot="18743298">
            <a:off x="3157604" y="3385778"/>
            <a:ext cx="63991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[control lines]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14597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195199" y="3503515"/>
            <a:ext cx="5961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 &amp; E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>
            <a:cxnSpLocks/>
          </p:cNvCxnSpPr>
          <p:nvPr/>
        </p:nvCxnSpPr>
        <p:spPr>
          <a:xfrm>
            <a:off x="3373696" y="3161421"/>
            <a:ext cx="486066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280943" y="2927178"/>
            <a:ext cx="545081" cy="21544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651365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711609" y="651364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Control Logic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4AB43BE-8982-4385-A9CA-00ECCBF62212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 flipH="1" flipV="1">
            <a:off x="-79889" y="3027209"/>
            <a:ext cx="2678772" cy="493607"/>
          </a:xfrm>
          <a:prstGeom prst="bentConnector3">
            <a:avLst>
              <a:gd name="adj1" fmla="val 1085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D733631-3473-421F-94F9-431578C9F885}"/>
              </a:ext>
            </a:extLst>
          </p:cNvPr>
          <p:cNvCxnSpPr>
            <a:cxnSpLocks/>
            <a:stCxn id="56" idx="2"/>
            <a:endCxn id="100" idx="0"/>
          </p:cNvCxnSpPr>
          <p:nvPr/>
        </p:nvCxnSpPr>
        <p:spPr>
          <a:xfrm rot="5400000" flipH="1" flipV="1">
            <a:off x="978502" y="2170423"/>
            <a:ext cx="1880807" cy="236139"/>
          </a:xfrm>
          <a:prstGeom prst="bentConnector5">
            <a:avLst>
              <a:gd name="adj1" fmla="val -12154"/>
              <a:gd name="adj2" fmla="val 248822"/>
              <a:gd name="adj3" fmla="val 11215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D05788F-6063-4DF1-9062-126719DA1D48}"/>
              </a:ext>
            </a:extLst>
          </p:cNvPr>
          <p:cNvCxnSpPr>
            <a:cxnSpLocks/>
            <a:stCxn id="56" idx="2"/>
            <a:endCxn id="84" idx="0"/>
          </p:cNvCxnSpPr>
          <p:nvPr/>
        </p:nvCxnSpPr>
        <p:spPr>
          <a:xfrm rot="16200000" flipH="1">
            <a:off x="2127406" y="2902327"/>
            <a:ext cx="602411" cy="1255548"/>
          </a:xfrm>
          <a:prstGeom prst="bentConnector3">
            <a:avLst>
              <a:gd name="adj1" fmla="val 6531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2B2D1E2-8587-42CD-B3C0-AFB1F04CD503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V="1">
            <a:off x="5383795" y="2907882"/>
            <a:ext cx="2797552" cy="605144"/>
          </a:xfrm>
          <a:prstGeom prst="bentConnector3">
            <a:avLst>
              <a:gd name="adj1" fmla="val 10817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B9F4D1D-73A2-4158-B735-4F9C2A69A90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6282481" y="1614160"/>
            <a:ext cx="12700" cy="395036"/>
          </a:xfrm>
          <a:prstGeom prst="bentConnector3">
            <a:avLst>
              <a:gd name="adj1" fmla="val 180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01BB2144-32DE-47DC-BE2A-FA6FB124CFC3}"/>
              </a:ext>
            </a:extLst>
          </p:cNvPr>
          <p:cNvCxnSpPr>
            <a:cxnSpLocks/>
            <a:endCxn id="132" idx="0"/>
          </p:cNvCxnSpPr>
          <p:nvPr/>
        </p:nvCxnSpPr>
        <p:spPr>
          <a:xfrm rot="5400000" flipH="1" flipV="1">
            <a:off x="7648214" y="3395760"/>
            <a:ext cx="1725909" cy="451785"/>
          </a:xfrm>
          <a:prstGeom prst="bentConnector3">
            <a:avLst>
              <a:gd name="adj1" fmla="val 11324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089E8F6-18B3-4CDA-966F-4E6F7A548BFF}"/>
              </a:ext>
            </a:extLst>
          </p:cNvPr>
          <p:cNvCxnSpPr>
            <a:cxnSpLocks/>
            <a:stCxn id="131" idx="2"/>
            <a:endCxn id="161" idx="0"/>
          </p:cNvCxnSpPr>
          <p:nvPr/>
        </p:nvCxnSpPr>
        <p:spPr>
          <a:xfrm rot="16200000" flipH="1">
            <a:off x="9021896" y="3002795"/>
            <a:ext cx="576363" cy="108510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131C78F-83AF-4734-9766-81FE488F343C}"/>
              </a:ext>
            </a:extLst>
          </p:cNvPr>
          <p:cNvSpPr/>
          <p:nvPr/>
        </p:nvSpPr>
        <p:spPr>
          <a:xfrm>
            <a:off x="1860417" y="4366658"/>
            <a:ext cx="48282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[tri-state]</a:t>
            </a:r>
            <a:endParaRPr lang="en-GB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14ECF87-1C24-4C92-85AE-518600B8F042}"/>
              </a:ext>
            </a:extLst>
          </p:cNvPr>
          <p:cNvSpPr txBox="1"/>
          <p:nvPr/>
        </p:nvSpPr>
        <p:spPr>
          <a:xfrm>
            <a:off x="2740734" y="641725"/>
            <a:ext cx="1140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ROM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A7FEF3D-3956-4EBA-8F03-EEE3165C55F8}"/>
              </a:ext>
            </a:extLst>
          </p:cNvPr>
          <p:cNvSpPr txBox="1"/>
          <p:nvPr/>
        </p:nvSpPr>
        <p:spPr>
          <a:xfrm>
            <a:off x="5729917" y="669962"/>
            <a:ext cx="150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Registers and ALU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C626989-7DD2-481F-A9DA-86F8CDBB9454}"/>
              </a:ext>
            </a:extLst>
          </p:cNvPr>
          <p:cNvSpPr txBox="1"/>
          <p:nvPr/>
        </p:nvSpPr>
        <p:spPr>
          <a:xfrm>
            <a:off x="8858066" y="647227"/>
            <a:ext cx="64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E3199A-E627-4F98-A8B3-F089C4562D58}"/>
              </a:ext>
            </a:extLst>
          </p:cNvPr>
          <p:cNvSpPr txBox="1"/>
          <p:nvPr/>
        </p:nvSpPr>
        <p:spPr>
          <a:xfrm>
            <a:off x="9828941" y="634183"/>
            <a:ext cx="1314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Output device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42846A0-93C8-4BEA-A490-28DB5B1B9443}"/>
              </a:ext>
            </a:extLst>
          </p:cNvPr>
          <p:cNvCxnSpPr>
            <a:cxnSpLocks/>
          </p:cNvCxnSpPr>
          <p:nvPr/>
        </p:nvCxnSpPr>
        <p:spPr>
          <a:xfrm flipH="1" flipV="1">
            <a:off x="3517844" y="3484081"/>
            <a:ext cx="362944" cy="3505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A298362-79C2-4223-B20C-7FC0CD7FA1E0}"/>
              </a:ext>
            </a:extLst>
          </p:cNvPr>
          <p:cNvCxnSpPr>
            <a:cxnSpLocks/>
          </p:cNvCxnSpPr>
          <p:nvPr/>
        </p:nvCxnSpPr>
        <p:spPr>
          <a:xfrm flipH="1" flipV="1">
            <a:off x="3444691" y="3571615"/>
            <a:ext cx="428601" cy="2779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2FF8B8-EDC1-45DE-BA9C-2DDA148FAF1F}"/>
              </a:ext>
            </a:extLst>
          </p:cNvPr>
          <p:cNvCxnSpPr>
            <a:cxnSpLocks/>
          </p:cNvCxnSpPr>
          <p:nvPr/>
        </p:nvCxnSpPr>
        <p:spPr>
          <a:xfrm flipH="1" flipV="1">
            <a:off x="5455515" y="5416471"/>
            <a:ext cx="432593" cy="45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FE9AEBE-4BB9-4BA7-AE01-6AD4080E618D}"/>
              </a:ext>
            </a:extLst>
          </p:cNvPr>
          <p:cNvSpPr txBox="1"/>
          <p:nvPr/>
        </p:nvSpPr>
        <p:spPr>
          <a:xfrm>
            <a:off x="5954748" y="5315774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In/Out control line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37B61A-239A-4A26-9E94-30AA0716D595}"/>
              </a:ext>
            </a:extLst>
          </p:cNvPr>
          <p:cNvSpPr txBox="1"/>
          <p:nvPr/>
        </p:nvSpPr>
        <p:spPr>
          <a:xfrm>
            <a:off x="1525822" y="5270893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6FDBA6B-4F8A-44ED-8E50-0CC0029A0B8F}"/>
              </a:ext>
            </a:extLst>
          </p:cNvPr>
          <p:cNvCxnSpPr>
            <a:cxnSpLocks/>
          </p:cNvCxnSpPr>
          <p:nvPr/>
        </p:nvCxnSpPr>
        <p:spPr>
          <a:xfrm flipH="1">
            <a:off x="1116346" y="5366093"/>
            <a:ext cx="415894" cy="0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1145E80-29B6-4FB5-A555-43B8A0118352}"/>
              </a:ext>
            </a:extLst>
          </p:cNvPr>
          <p:cNvCxnSpPr>
            <a:cxnSpLocks/>
          </p:cNvCxnSpPr>
          <p:nvPr/>
        </p:nvCxnSpPr>
        <p:spPr>
          <a:xfrm flipH="1" flipV="1">
            <a:off x="7145171" y="5414887"/>
            <a:ext cx="497233" cy="1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5545C58-29ED-458C-91D9-F0627406F6FC}"/>
              </a:ext>
            </a:extLst>
          </p:cNvPr>
          <p:cNvSpPr txBox="1"/>
          <p:nvPr/>
        </p:nvSpPr>
        <p:spPr>
          <a:xfrm>
            <a:off x="7690683" y="5296370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Other control line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F928328-69B3-41DB-816E-D7C2EA128A61}"/>
              </a:ext>
            </a:extLst>
          </p:cNvPr>
          <p:cNvCxnSpPr>
            <a:cxnSpLocks/>
          </p:cNvCxnSpPr>
          <p:nvPr/>
        </p:nvCxnSpPr>
        <p:spPr>
          <a:xfrm flipH="1">
            <a:off x="2176926" y="5384218"/>
            <a:ext cx="301718" cy="0"/>
          </a:xfrm>
          <a:prstGeom prst="straightConnector1">
            <a:avLst/>
          </a:prstGeom>
          <a:ln w="22225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3CDD3D1F-9EF7-4E44-96D1-9825CE3F6B6F}"/>
              </a:ext>
            </a:extLst>
          </p:cNvPr>
          <p:cNvSpPr txBox="1"/>
          <p:nvPr/>
        </p:nvSpPr>
        <p:spPr>
          <a:xfrm>
            <a:off x="2519603" y="5284746"/>
            <a:ext cx="11686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Data – tri-state buffer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F629EA-56E7-468E-A545-83D03E9EBAF2}"/>
              </a:ext>
            </a:extLst>
          </p:cNvPr>
          <p:cNvGrpSpPr/>
          <p:nvPr/>
        </p:nvGrpSpPr>
        <p:grpSpPr>
          <a:xfrm>
            <a:off x="5072502" y="1818708"/>
            <a:ext cx="749509" cy="458724"/>
            <a:chOff x="4920102" y="1666308"/>
            <a:chExt cx="749509" cy="45872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0F70FC2-5D20-4F8C-A4BF-A55898242296}"/>
                </a:ext>
              </a:extLst>
            </p:cNvPr>
            <p:cNvSpPr/>
            <p:nvPr/>
          </p:nvSpPr>
          <p:spPr>
            <a:xfrm>
              <a:off x="5340747" y="1666308"/>
              <a:ext cx="328864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331EBB52-D3AC-4A36-AF7F-174ACA594363}"/>
                </a:ext>
              </a:extLst>
            </p:cNvPr>
            <p:cNvSpPr/>
            <p:nvPr/>
          </p:nvSpPr>
          <p:spPr>
            <a:xfrm rot="5400000">
              <a:off x="4894938" y="1992199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151BE12E-0042-4B31-8FB6-40EA6629D14C}"/>
              </a:ext>
            </a:extLst>
          </p:cNvPr>
          <p:cNvSpPr/>
          <p:nvPr/>
        </p:nvSpPr>
        <p:spPr>
          <a:xfrm rot="16200000">
            <a:off x="5727233" y="214364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D7E870B5-A261-415B-BA40-89BEC8D101F4}"/>
              </a:ext>
            </a:extLst>
          </p:cNvPr>
          <p:cNvSpPr txBox="1"/>
          <p:nvPr/>
        </p:nvSpPr>
        <p:spPr>
          <a:xfrm>
            <a:off x="5043187" y="3555103"/>
            <a:ext cx="79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</a:t>
            </a:r>
            <a:r>
              <a:rPr lang="en-GB" sz="800" dirty="0" err="1"/>
              <a:t>sel</a:t>
            </a:r>
            <a:endParaRPr lang="en-GB" sz="800" dirty="0"/>
          </a:p>
          <a:p>
            <a:r>
              <a:rPr lang="en-GB" sz="800" dirty="0"/>
              <a:t>(4 + M &amp; 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A4090-054A-4202-BDCB-01C157ACF446}"/>
              </a:ext>
            </a:extLst>
          </p:cNvPr>
          <p:cNvSpPr/>
          <p:nvPr/>
        </p:nvSpPr>
        <p:spPr>
          <a:xfrm>
            <a:off x="5920531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DAFC4-C66B-4E5E-8B0B-F838210BA4E6}"/>
              </a:ext>
            </a:extLst>
          </p:cNvPr>
          <p:cNvSpPr/>
          <p:nvPr/>
        </p:nvSpPr>
        <p:spPr>
          <a:xfrm>
            <a:off x="6315567" y="1811678"/>
            <a:ext cx="328864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9BF1CB-750E-484F-97DC-90A57AC4ECFA}"/>
              </a:ext>
            </a:extLst>
          </p:cNvPr>
          <p:cNvCxnSpPr>
            <a:stCxn id="11" idx="2"/>
          </p:cNvCxnSpPr>
          <p:nvPr/>
        </p:nvCxnSpPr>
        <p:spPr>
          <a:xfrm>
            <a:off x="6084963" y="2270402"/>
            <a:ext cx="0" cy="92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38A90-7604-4A33-B787-AC299B12C3C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479999" y="2270402"/>
            <a:ext cx="0" cy="91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122EA-4E01-4108-9DD3-4E2966292530}"/>
              </a:ext>
            </a:extLst>
          </p:cNvPr>
          <p:cNvGrpSpPr/>
          <p:nvPr/>
        </p:nvGrpSpPr>
        <p:grpSpPr>
          <a:xfrm>
            <a:off x="1106457" y="2101527"/>
            <a:ext cx="1157762" cy="494872"/>
            <a:chOff x="3634054" y="3163490"/>
            <a:chExt cx="1157762" cy="494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6B8B8-C9C8-4808-A35B-5980ED2E6AF4}"/>
                </a:ext>
              </a:extLst>
            </p:cNvPr>
            <p:cNvGrpSpPr/>
            <p:nvPr/>
          </p:nvGrpSpPr>
          <p:grpSpPr>
            <a:xfrm>
              <a:off x="3877416" y="3199638"/>
              <a:ext cx="914400" cy="458724"/>
              <a:chOff x="3612722" y="2515362"/>
              <a:chExt cx="914400" cy="45872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AD950C1-E2C4-41B8-B4F7-114D96E166A8}"/>
                  </a:ext>
                </a:extLst>
              </p:cNvPr>
              <p:cNvGrpSpPr/>
              <p:nvPr/>
            </p:nvGrpSpPr>
            <p:grpSpPr>
              <a:xfrm rot="5400000">
                <a:off x="3840560" y="2287524"/>
                <a:ext cx="458724" cy="914400"/>
                <a:chOff x="2950223" y="2215335"/>
                <a:chExt cx="458724" cy="914400"/>
              </a:xfrm>
            </p:grpSpPr>
            <p:sp>
              <p:nvSpPr>
                <p:cNvPr id="32" name="Flowchart: Manual Operation 31">
                  <a:extLst>
                    <a:ext uri="{FF2B5EF4-FFF2-40B4-BE49-F238E27FC236}">
                      <a16:creationId xmlns:a16="http://schemas.microsoft.com/office/drawing/2014/main" id="{D0DF380A-B5D3-4D39-9028-7EB22728A48F}"/>
                    </a:ext>
                  </a:extLst>
                </p:cNvPr>
                <p:cNvSpPr/>
                <p:nvPr/>
              </p:nvSpPr>
              <p:spPr>
                <a:xfrm rot="16200000">
                  <a:off x="2722385" y="2443173"/>
                  <a:ext cx="914400" cy="458724"/>
                </a:xfrm>
                <a:prstGeom prst="flowChartManualOperation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  <p:sp>
              <p:nvSpPr>
                <p:cNvPr id="33" name="Flowchart: Manual Operation 32">
                  <a:extLst>
                    <a:ext uri="{FF2B5EF4-FFF2-40B4-BE49-F238E27FC236}">
                      <a16:creationId xmlns:a16="http://schemas.microsoft.com/office/drawing/2014/main" id="{8B0762FD-223A-47A0-A907-5BEC212D24A9}"/>
                    </a:ext>
                  </a:extLst>
                </p:cNvPr>
                <p:cNvSpPr/>
                <p:nvPr/>
              </p:nvSpPr>
              <p:spPr>
                <a:xfrm rot="16200000">
                  <a:off x="2926923" y="2549932"/>
                  <a:ext cx="272716" cy="226113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/>
                </a:p>
              </p:txBody>
            </p: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CC2309-9AE8-4476-AF95-304A66EED138}"/>
                  </a:ext>
                </a:extLst>
              </p:cNvPr>
              <p:cNvCxnSpPr/>
              <p:nvPr/>
            </p:nvCxnSpPr>
            <p:spPr>
              <a:xfrm>
                <a:off x="3943111" y="2515362"/>
                <a:ext cx="272716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BE8890C-03C8-4F8C-8250-0AE16AA7D8F9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634054" y="3419143"/>
              <a:ext cx="334802" cy="985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52306B-5F58-45F7-91C1-3CBFDE7AD236}"/>
                </a:ext>
              </a:extLst>
            </p:cNvPr>
            <p:cNvSpPr txBox="1"/>
            <p:nvPr/>
          </p:nvSpPr>
          <p:spPr>
            <a:xfrm>
              <a:off x="3934326" y="3163490"/>
              <a:ext cx="2165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46E67-C91E-4A53-8E19-6E133DC71237}"/>
                </a:ext>
              </a:extLst>
            </p:cNvPr>
            <p:cNvSpPr txBox="1"/>
            <p:nvPr/>
          </p:nvSpPr>
          <p:spPr>
            <a:xfrm>
              <a:off x="4480521" y="3163490"/>
              <a:ext cx="2005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0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08755B0-6402-41C1-9425-A6620F4CFAAA}"/>
              </a:ext>
            </a:extLst>
          </p:cNvPr>
          <p:cNvSpPr/>
          <p:nvPr/>
        </p:nvSpPr>
        <p:spPr>
          <a:xfrm>
            <a:off x="5962069" y="3200214"/>
            <a:ext cx="71544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985A8-5A7B-45F4-A939-209E448164F0}"/>
              </a:ext>
            </a:extLst>
          </p:cNvPr>
          <p:cNvSpPr/>
          <p:nvPr/>
        </p:nvSpPr>
        <p:spPr>
          <a:xfrm>
            <a:off x="5953617" y="3882926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E667B5-69FF-4E7C-A003-2B8D33FB5824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flipH="1">
            <a:off x="6315567" y="3658938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1F6AE9-56F3-4E3D-99BB-E7EEDE206F66}"/>
              </a:ext>
            </a:extLst>
          </p:cNvPr>
          <p:cNvCxnSpPr/>
          <p:nvPr/>
        </p:nvCxnSpPr>
        <p:spPr>
          <a:xfrm>
            <a:off x="5589493" y="4106628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47DA4D-FDE0-4782-92FD-4C09C184C452}"/>
              </a:ext>
            </a:extLst>
          </p:cNvPr>
          <p:cNvSpPr txBox="1"/>
          <p:nvPr/>
        </p:nvSpPr>
        <p:spPr>
          <a:xfrm>
            <a:off x="5422650" y="3930426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ALU out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111742-7816-47A8-9568-F20078702D81}"/>
              </a:ext>
            </a:extLst>
          </p:cNvPr>
          <p:cNvSpPr/>
          <p:nvPr/>
        </p:nvSpPr>
        <p:spPr>
          <a:xfrm>
            <a:off x="667692" y="4613398"/>
            <a:ext cx="10505858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49FA47-D07C-4076-B1F5-5E0509ADB404}"/>
              </a:ext>
            </a:extLst>
          </p:cNvPr>
          <p:cNvCxnSpPr/>
          <p:nvPr/>
        </p:nvCxnSpPr>
        <p:spPr>
          <a:xfrm flipH="1">
            <a:off x="6269760" y="436419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35A412-D046-4B29-803C-ADE69E90A7E0}"/>
              </a:ext>
            </a:extLst>
          </p:cNvPr>
          <p:cNvCxnSpPr/>
          <p:nvPr/>
        </p:nvCxnSpPr>
        <p:spPr>
          <a:xfrm>
            <a:off x="5556408" y="2019175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0B8EE7-59FC-4381-94D5-5E67CD34CD8C}"/>
              </a:ext>
            </a:extLst>
          </p:cNvPr>
          <p:cNvSpPr txBox="1"/>
          <p:nvPr/>
        </p:nvSpPr>
        <p:spPr>
          <a:xfrm>
            <a:off x="5506689" y="1806676"/>
            <a:ext cx="497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 in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391681-171D-4BE3-BA4A-AED73F6E3B40}"/>
              </a:ext>
            </a:extLst>
          </p:cNvPr>
          <p:cNvCxnSpPr/>
          <p:nvPr/>
        </p:nvCxnSpPr>
        <p:spPr>
          <a:xfrm flipH="1">
            <a:off x="6661638" y="2019175"/>
            <a:ext cx="29503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933EC9E-9439-461C-878E-5B5963CA434C}"/>
              </a:ext>
            </a:extLst>
          </p:cNvPr>
          <p:cNvSpPr txBox="1"/>
          <p:nvPr/>
        </p:nvSpPr>
        <p:spPr>
          <a:xfrm flipH="1">
            <a:off x="6575917" y="1806676"/>
            <a:ext cx="423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B in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13AF83-E97C-4B8D-8B8C-C3B8CAFDB68D}"/>
              </a:ext>
            </a:extLst>
          </p:cNvPr>
          <p:cNvSpPr/>
          <p:nvPr/>
        </p:nvSpPr>
        <p:spPr>
          <a:xfrm>
            <a:off x="1543536" y="27701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9F0B-E998-4BB9-9355-CF9C68FBDA5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0038" y="4089382"/>
            <a:ext cx="382605" cy="801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BDC9DA1-1CAE-4134-AEF5-6CE87F1A182E}"/>
              </a:ext>
            </a:extLst>
          </p:cNvPr>
          <p:cNvSpPr txBox="1"/>
          <p:nvPr/>
        </p:nvSpPr>
        <p:spPr>
          <a:xfrm>
            <a:off x="1105668" y="3853090"/>
            <a:ext cx="5601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out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5731CD1-BE61-4CA4-81E2-1BD67B3C3C09}"/>
              </a:ext>
            </a:extLst>
          </p:cNvPr>
          <p:cNvSpPr/>
          <p:nvPr/>
        </p:nvSpPr>
        <p:spPr>
          <a:xfrm>
            <a:off x="1552643" y="386803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4B2CAC-D2FE-4E62-9FAF-359BC7621FDE}"/>
              </a:ext>
            </a:extLst>
          </p:cNvPr>
          <p:cNvCxnSpPr>
            <a:cxnSpLocks/>
          </p:cNvCxnSpPr>
          <p:nvPr/>
        </p:nvCxnSpPr>
        <p:spPr>
          <a:xfrm flipH="1">
            <a:off x="1793496" y="3235003"/>
            <a:ext cx="7323" cy="6330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D340B0D-E7B5-46BC-B3A8-95D3073B132F}"/>
              </a:ext>
            </a:extLst>
          </p:cNvPr>
          <p:cNvCxnSpPr/>
          <p:nvPr/>
        </p:nvCxnSpPr>
        <p:spPr>
          <a:xfrm flipH="1">
            <a:off x="1777006" y="434561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EF04E08-C360-435A-B2B9-C5CADE257E76}"/>
              </a:ext>
            </a:extLst>
          </p:cNvPr>
          <p:cNvSpPr/>
          <p:nvPr/>
        </p:nvSpPr>
        <p:spPr>
          <a:xfrm>
            <a:off x="2712669" y="3865838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ROM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EA5E9C-913C-4865-B672-631461D61D50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3056385" y="3634501"/>
            <a:ext cx="0" cy="19680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693681-D256-4421-9D7D-9F941726A426}"/>
              </a:ext>
            </a:extLst>
          </p:cNvPr>
          <p:cNvCxnSpPr>
            <a:cxnSpLocks/>
          </p:cNvCxnSpPr>
          <p:nvPr/>
        </p:nvCxnSpPr>
        <p:spPr>
          <a:xfrm>
            <a:off x="1833946" y="3339890"/>
            <a:ext cx="61522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4EF5F7-12C8-404D-9507-2A412D7A7428}"/>
              </a:ext>
            </a:extLst>
          </p:cNvPr>
          <p:cNvSpPr txBox="1"/>
          <p:nvPr/>
        </p:nvSpPr>
        <p:spPr>
          <a:xfrm>
            <a:off x="1681101" y="2730428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DEB930-0BF2-4857-973A-B8C6478F0622}"/>
              </a:ext>
            </a:extLst>
          </p:cNvPr>
          <p:cNvSpPr txBox="1"/>
          <p:nvPr/>
        </p:nvSpPr>
        <p:spPr>
          <a:xfrm>
            <a:off x="2933558" y="3831307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0AFF-194F-465B-9832-A91D99F30676}"/>
              </a:ext>
            </a:extLst>
          </p:cNvPr>
          <p:cNvSpPr txBox="1"/>
          <p:nvPr/>
        </p:nvSpPr>
        <p:spPr>
          <a:xfrm>
            <a:off x="2933558" y="414763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B1AEA8-037D-4BD9-AEFA-4D7350318EDC}"/>
              </a:ext>
            </a:extLst>
          </p:cNvPr>
          <p:cNvCxnSpPr>
            <a:cxnSpLocks/>
          </p:cNvCxnSpPr>
          <p:nvPr/>
        </p:nvCxnSpPr>
        <p:spPr>
          <a:xfrm flipH="1">
            <a:off x="3044030" y="432956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03798EE-EB42-4E50-AE9E-68421E79530F}"/>
              </a:ext>
            </a:extLst>
          </p:cNvPr>
          <p:cNvSpPr txBox="1"/>
          <p:nvPr/>
        </p:nvSpPr>
        <p:spPr>
          <a:xfrm>
            <a:off x="2220394" y="3905736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ROM out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E62538C-7A12-49F8-9321-ED51DFE68F92}"/>
              </a:ext>
            </a:extLst>
          </p:cNvPr>
          <p:cNvCxnSpPr>
            <a:cxnSpLocks/>
          </p:cNvCxnSpPr>
          <p:nvPr/>
        </p:nvCxnSpPr>
        <p:spPr>
          <a:xfrm>
            <a:off x="2441893" y="4130835"/>
            <a:ext cx="252539" cy="533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87C1951F-3F1C-4F14-8F34-B59E4C1EFB9E}"/>
              </a:ext>
            </a:extLst>
          </p:cNvPr>
          <p:cNvSpPr/>
          <p:nvPr/>
        </p:nvSpPr>
        <p:spPr>
          <a:xfrm>
            <a:off x="1809550" y="1535772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ADD1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4F1427D-C1C6-4DD8-92B1-C9AE9B8E8026}"/>
              </a:ext>
            </a:extLst>
          </p:cNvPr>
          <p:cNvCxnSpPr>
            <a:cxnSpLocks/>
          </p:cNvCxnSpPr>
          <p:nvPr/>
        </p:nvCxnSpPr>
        <p:spPr>
          <a:xfrm flipV="1">
            <a:off x="2449171" y="1213211"/>
            <a:ext cx="0" cy="211438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515560D-2741-4AED-9BA2-65CA7E3530D8}"/>
              </a:ext>
            </a:extLst>
          </p:cNvPr>
          <p:cNvCxnSpPr>
            <a:cxnSpLocks/>
          </p:cNvCxnSpPr>
          <p:nvPr/>
        </p:nvCxnSpPr>
        <p:spPr>
          <a:xfrm flipV="1">
            <a:off x="2066851" y="1181490"/>
            <a:ext cx="382320" cy="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3F43E60-EDC0-499A-9F3A-1D277F7B8A86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066851" y="1166177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971107F-4131-467D-8F5D-E6A5092C97BF}"/>
              </a:ext>
            </a:extLst>
          </p:cNvPr>
          <p:cNvSpPr txBox="1"/>
          <p:nvPr/>
        </p:nvSpPr>
        <p:spPr>
          <a:xfrm>
            <a:off x="1922862" y="151499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8B1A14-C9BA-4DC7-852B-149D7913D731}"/>
              </a:ext>
            </a:extLst>
          </p:cNvPr>
          <p:cNvSpPr txBox="1"/>
          <p:nvPr/>
        </p:nvSpPr>
        <p:spPr>
          <a:xfrm>
            <a:off x="1884497" y="1803215"/>
            <a:ext cx="3511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D+1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73DDB6-C1E4-43EC-9226-749484616285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060066" y="2018659"/>
            <a:ext cx="6785" cy="11607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EB77B20-4434-41FB-BE16-9F72D24A0CFD}"/>
              </a:ext>
            </a:extLst>
          </p:cNvPr>
          <p:cNvCxnSpPr>
            <a:cxnSpLocks/>
          </p:cNvCxnSpPr>
          <p:nvPr/>
        </p:nvCxnSpPr>
        <p:spPr>
          <a:xfrm>
            <a:off x="1546972" y="1765134"/>
            <a:ext cx="0" cy="36959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9384C2-4DB8-4E9B-B413-092BD8E9A593}"/>
              </a:ext>
            </a:extLst>
          </p:cNvPr>
          <p:cNvCxnSpPr>
            <a:cxnSpLocks/>
          </p:cNvCxnSpPr>
          <p:nvPr/>
        </p:nvCxnSpPr>
        <p:spPr>
          <a:xfrm flipV="1">
            <a:off x="827781" y="1730434"/>
            <a:ext cx="0" cy="283244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3C9D04-9759-46C4-B690-5440FB382DFD}"/>
              </a:ext>
            </a:extLst>
          </p:cNvPr>
          <p:cNvCxnSpPr>
            <a:cxnSpLocks/>
          </p:cNvCxnSpPr>
          <p:nvPr/>
        </p:nvCxnSpPr>
        <p:spPr>
          <a:xfrm>
            <a:off x="823178" y="1730434"/>
            <a:ext cx="74869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21FB53C-4C8D-4961-B5E0-14B7E623FD65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 flipH="1">
            <a:off x="1800837" y="2596399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3AB29F-BF43-428B-B871-6171DB670BD9}"/>
              </a:ext>
            </a:extLst>
          </p:cNvPr>
          <p:cNvSpPr txBox="1"/>
          <p:nvPr/>
        </p:nvSpPr>
        <p:spPr>
          <a:xfrm>
            <a:off x="1005812" y="2137675"/>
            <a:ext cx="4286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PC in</a:t>
            </a:r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DC6C3861-E853-4AAF-AA9A-E5442E8ADC7D}"/>
              </a:ext>
            </a:extLst>
          </p:cNvPr>
          <p:cNvSpPr/>
          <p:nvPr/>
        </p:nvSpPr>
        <p:spPr>
          <a:xfrm rot="5400000">
            <a:off x="1515209" y="2962520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A968CB04-47FE-473A-B0CA-1B667C37BD41}"/>
              </a:ext>
            </a:extLst>
          </p:cNvPr>
          <p:cNvSpPr/>
          <p:nvPr/>
        </p:nvSpPr>
        <p:spPr>
          <a:xfrm rot="5400000">
            <a:off x="5893229" y="2143201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92E27635-B9FB-444A-AC50-A065BB29CD9F}"/>
              </a:ext>
            </a:extLst>
          </p:cNvPr>
          <p:cNvSpPr/>
          <p:nvPr/>
        </p:nvSpPr>
        <p:spPr>
          <a:xfrm rot="16200000">
            <a:off x="6542931" y="214320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ECF25C8-AFFF-47F7-9F12-61DA94E51FF1}"/>
              </a:ext>
            </a:extLst>
          </p:cNvPr>
          <p:cNvSpPr/>
          <p:nvPr/>
        </p:nvSpPr>
        <p:spPr>
          <a:xfrm>
            <a:off x="7428043" y="3914287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22546E-77A3-4A7B-9ED6-A888AF36AC20}"/>
              </a:ext>
            </a:extLst>
          </p:cNvPr>
          <p:cNvSpPr txBox="1"/>
          <p:nvPr/>
        </p:nvSpPr>
        <p:spPr>
          <a:xfrm>
            <a:off x="7648932" y="3879756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D22DA38-1A0C-40DC-891A-3F03741329B2}"/>
              </a:ext>
            </a:extLst>
          </p:cNvPr>
          <p:cNvSpPr txBox="1"/>
          <p:nvPr/>
        </p:nvSpPr>
        <p:spPr>
          <a:xfrm>
            <a:off x="7648932" y="419608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9033D4-060A-4479-AA9C-DB118EAEB552}"/>
              </a:ext>
            </a:extLst>
          </p:cNvPr>
          <p:cNvCxnSpPr>
            <a:cxnSpLocks/>
          </p:cNvCxnSpPr>
          <p:nvPr/>
        </p:nvCxnSpPr>
        <p:spPr>
          <a:xfrm flipH="1">
            <a:off x="7619528" y="4385241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9E278A5-C4C9-4769-B716-509E6DE778FC}"/>
              </a:ext>
            </a:extLst>
          </p:cNvPr>
          <p:cNvSpPr txBox="1"/>
          <p:nvPr/>
        </p:nvSpPr>
        <p:spPr>
          <a:xfrm>
            <a:off x="8147125" y="3980641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out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3A0397C-058D-42D1-B97D-6D5DE8A91933}"/>
              </a:ext>
            </a:extLst>
          </p:cNvPr>
          <p:cNvCxnSpPr>
            <a:cxnSpLocks/>
          </p:cNvCxnSpPr>
          <p:nvPr/>
        </p:nvCxnSpPr>
        <p:spPr>
          <a:xfrm flipH="1">
            <a:off x="8147125" y="4160410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FF4D93F-B352-4A9D-926E-1AAE1F4277F6}"/>
              </a:ext>
            </a:extLst>
          </p:cNvPr>
          <p:cNvSpPr txBox="1"/>
          <p:nvPr/>
        </p:nvSpPr>
        <p:spPr>
          <a:xfrm>
            <a:off x="8140276" y="3804067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RAM in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8D833B8-9C0A-4482-9C4A-A81C07EF0188}"/>
              </a:ext>
            </a:extLst>
          </p:cNvPr>
          <p:cNvCxnSpPr>
            <a:cxnSpLocks/>
          </p:cNvCxnSpPr>
          <p:nvPr/>
        </p:nvCxnSpPr>
        <p:spPr>
          <a:xfrm flipH="1">
            <a:off x="8140276" y="3983836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080736-186A-4111-A1AA-20CFBBD34671}"/>
              </a:ext>
            </a:extLst>
          </p:cNvPr>
          <p:cNvSpPr/>
          <p:nvPr/>
        </p:nvSpPr>
        <p:spPr>
          <a:xfrm>
            <a:off x="7545315" y="3180904"/>
            <a:ext cx="514602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D458E7-2A26-41D4-8C46-7FCC6C595D7D}"/>
              </a:ext>
            </a:extLst>
          </p:cNvPr>
          <p:cNvSpPr txBox="1"/>
          <p:nvPr/>
        </p:nvSpPr>
        <p:spPr>
          <a:xfrm>
            <a:off x="7682880" y="3141160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001DFDA-C807-449F-8F37-93E1AFEDCA13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7802616" y="3007131"/>
            <a:ext cx="6182" cy="17377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AA50DD-6252-4719-BB14-68367BDAB815}"/>
              </a:ext>
            </a:extLst>
          </p:cNvPr>
          <p:cNvSpPr/>
          <p:nvPr/>
        </p:nvSpPr>
        <p:spPr>
          <a:xfrm rot="5400000">
            <a:off x="7525009" y="3373252"/>
            <a:ext cx="119168" cy="6884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2DE5001-D6BF-4578-AF5A-3B47FB979C14}"/>
              </a:ext>
            </a:extLst>
          </p:cNvPr>
          <p:cNvSpPr txBox="1"/>
          <p:nvPr/>
        </p:nvSpPr>
        <p:spPr>
          <a:xfrm>
            <a:off x="8057066" y="3198398"/>
            <a:ext cx="583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in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A7B9D0-5150-4D07-A6B6-F160AB10790D}"/>
              </a:ext>
            </a:extLst>
          </p:cNvPr>
          <p:cNvCxnSpPr>
            <a:cxnSpLocks/>
          </p:cNvCxnSpPr>
          <p:nvPr/>
        </p:nvCxnSpPr>
        <p:spPr>
          <a:xfrm flipH="1">
            <a:off x="8057066" y="3378167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AE596E0-A51E-4BC9-9CD9-D200C7A02F63}"/>
              </a:ext>
            </a:extLst>
          </p:cNvPr>
          <p:cNvCxnSpPr>
            <a:cxnSpLocks/>
          </p:cNvCxnSpPr>
          <p:nvPr/>
        </p:nvCxnSpPr>
        <p:spPr>
          <a:xfrm flipH="1">
            <a:off x="7800503" y="3643115"/>
            <a:ext cx="4226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D96367-20C2-4E59-8614-6D7C2F7EB7C9}"/>
              </a:ext>
            </a:extLst>
          </p:cNvPr>
          <p:cNvCxnSpPr>
            <a:cxnSpLocks/>
          </p:cNvCxnSpPr>
          <p:nvPr/>
        </p:nvCxnSpPr>
        <p:spPr>
          <a:xfrm flipV="1">
            <a:off x="7244953" y="3007131"/>
            <a:ext cx="0" cy="16071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329E9-7066-42AF-8048-298E8C625D0D}"/>
              </a:ext>
            </a:extLst>
          </p:cNvPr>
          <p:cNvCxnSpPr/>
          <p:nvPr/>
        </p:nvCxnSpPr>
        <p:spPr>
          <a:xfrm>
            <a:off x="7311863" y="3006681"/>
            <a:ext cx="504871" cy="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A548F3F-DB69-470F-B3E0-AA2A6FC6E251}"/>
              </a:ext>
            </a:extLst>
          </p:cNvPr>
          <p:cNvGrpSpPr/>
          <p:nvPr/>
        </p:nvGrpSpPr>
        <p:grpSpPr>
          <a:xfrm>
            <a:off x="10014586" y="3720268"/>
            <a:ext cx="1095529" cy="872282"/>
            <a:chOff x="9524335" y="3525734"/>
            <a:chExt cx="1095529" cy="87228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2AA6507-02BD-436D-BBB4-425AEAA2A035}"/>
                </a:ext>
              </a:extLst>
            </p:cNvPr>
            <p:cNvSpPr/>
            <p:nvPr/>
          </p:nvSpPr>
          <p:spPr>
            <a:xfrm>
              <a:off x="9524335" y="3745394"/>
              <a:ext cx="514602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DISP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REG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9BC5219-710F-4AEF-B46C-0F221C068077}"/>
                </a:ext>
              </a:extLst>
            </p:cNvPr>
            <p:cNvSpPr txBox="1"/>
            <p:nvPr/>
          </p:nvSpPr>
          <p:spPr>
            <a:xfrm>
              <a:off x="9658809" y="4012597"/>
              <a:ext cx="2456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9453966-B527-4E0C-BB3E-6AAC7B0F0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3525734"/>
              <a:ext cx="0" cy="21966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201F87A0-CF02-471D-A3E9-815DADAC2051}"/>
                </a:ext>
              </a:extLst>
            </p:cNvPr>
            <p:cNvSpPr/>
            <p:nvPr/>
          </p:nvSpPr>
          <p:spPr>
            <a:xfrm rot="5400000">
              <a:off x="9504029" y="3937742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50650AD-933B-49E8-82CA-0054D1CA74B9}"/>
                </a:ext>
              </a:extLst>
            </p:cNvPr>
            <p:cNvSpPr txBox="1"/>
            <p:nvPr/>
          </p:nvSpPr>
          <p:spPr>
            <a:xfrm>
              <a:off x="10036086" y="3762888"/>
              <a:ext cx="583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DISP in</a:t>
              </a:r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ECFA5B8-B32F-44AE-BD37-24FC8F8A6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6086" y="3942657"/>
              <a:ext cx="255726" cy="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BE6B2D1-6CAB-4A0D-B844-CC8D96EA0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1636" y="4208178"/>
              <a:ext cx="0" cy="189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B104455-08E1-49CB-9D2D-49617CCDD55C}"/>
              </a:ext>
            </a:extLst>
          </p:cNvPr>
          <p:cNvSpPr/>
          <p:nvPr/>
        </p:nvSpPr>
        <p:spPr>
          <a:xfrm>
            <a:off x="9942762" y="3257951"/>
            <a:ext cx="653043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5E82D-A596-4B12-9A3B-628B83F88D4C}"/>
              </a:ext>
            </a:extLst>
          </p:cNvPr>
          <p:cNvSpPr txBox="1"/>
          <p:nvPr/>
        </p:nvSpPr>
        <p:spPr>
          <a:xfrm>
            <a:off x="10149060" y="3533125"/>
            <a:ext cx="2456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612893-5A5B-497E-A694-91345D5FF40C}"/>
              </a:ext>
            </a:extLst>
          </p:cNvPr>
          <p:cNvCxnSpPr>
            <a:cxnSpLocks/>
          </p:cNvCxnSpPr>
          <p:nvPr/>
        </p:nvCxnSpPr>
        <p:spPr>
          <a:xfrm flipH="1" flipV="1">
            <a:off x="5021388" y="1340281"/>
            <a:ext cx="1683" cy="324211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C734B-3514-4F33-82D1-0C28F8B76336}"/>
              </a:ext>
            </a:extLst>
          </p:cNvPr>
          <p:cNvCxnSpPr>
            <a:cxnSpLocks/>
          </p:cNvCxnSpPr>
          <p:nvPr/>
        </p:nvCxnSpPr>
        <p:spPr>
          <a:xfrm flipV="1">
            <a:off x="5049695" y="1364903"/>
            <a:ext cx="1426078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D617B08-9190-4923-9E0A-A5B80F2CA352}"/>
              </a:ext>
            </a:extLst>
          </p:cNvPr>
          <p:cNvCxnSpPr>
            <a:cxnSpLocks/>
          </p:cNvCxnSpPr>
          <p:nvPr/>
        </p:nvCxnSpPr>
        <p:spPr>
          <a:xfrm flipH="1">
            <a:off x="6475773" y="1386028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C3A879A-A5E6-4C8B-917E-E7D95DE00A3A}"/>
              </a:ext>
            </a:extLst>
          </p:cNvPr>
          <p:cNvCxnSpPr>
            <a:cxnSpLocks/>
          </p:cNvCxnSpPr>
          <p:nvPr/>
        </p:nvCxnSpPr>
        <p:spPr>
          <a:xfrm flipH="1">
            <a:off x="6080737" y="1394322"/>
            <a:ext cx="4226" cy="3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00273C8-1F55-40FD-9F2E-8B9E44159959}"/>
              </a:ext>
            </a:extLst>
          </p:cNvPr>
          <p:cNvCxnSpPr>
            <a:cxnSpLocks/>
          </p:cNvCxnSpPr>
          <p:nvPr/>
        </p:nvCxnSpPr>
        <p:spPr>
          <a:xfrm>
            <a:off x="1807960" y="3625528"/>
            <a:ext cx="123607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A9E6D00-3251-4586-A066-24CBCE51FCA7}"/>
              </a:ext>
            </a:extLst>
          </p:cNvPr>
          <p:cNvCxnSpPr>
            <a:cxnSpLocks/>
          </p:cNvCxnSpPr>
          <p:nvPr/>
        </p:nvCxnSpPr>
        <p:spPr>
          <a:xfrm flipV="1">
            <a:off x="7955362" y="4357516"/>
            <a:ext cx="8061" cy="22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E9FA1344-1A0D-46E6-8CCF-7AD214FFD6DF}"/>
              </a:ext>
            </a:extLst>
          </p:cNvPr>
          <p:cNvSpPr txBox="1"/>
          <p:nvPr/>
        </p:nvSpPr>
        <p:spPr>
          <a:xfrm>
            <a:off x="6249395" y="5395953"/>
            <a:ext cx="486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Could we take a lines from the ram and other components straight into the ALU via a MUX and avoid the bus?</a:t>
            </a:r>
          </a:p>
          <a:p>
            <a:endParaRPr lang="en-GB" sz="800" dirty="0"/>
          </a:p>
          <a:p>
            <a:r>
              <a:rPr lang="en-GB" sz="800" dirty="0"/>
              <a:t>Can I support an update in place with arbitrary registers</a:t>
            </a:r>
          </a:p>
          <a:p>
            <a:r>
              <a:rPr lang="en-GB" sz="800" dirty="0"/>
              <a:t>       </a:t>
            </a:r>
            <a:r>
              <a:rPr lang="en-GB" sz="800" dirty="0" err="1"/>
              <a:t>RegX</a:t>
            </a:r>
            <a:r>
              <a:rPr lang="en-GB" sz="800" dirty="0"/>
              <a:t> = ALU(Reg Y, Reg Z) </a:t>
            </a:r>
          </a:p>
          <a:p>
            <a:endParaRPr lang="en-GB" sz="800" dirty="0"/>
          </a:p>
          <a:p>
            <a:r>
              <a:rPr lang="en-GB" sz="800" dirty="0"/>
              <a:t>Can I add immediate to a reg without having the added value from the rom go via a reg?   </a:t>
            </a:r>
            <a:r>
              <a:rPr lang="en-GB" sz="800" dirty="0" err="1"/>
              <a:t>Ie</a:t>
            </a:r>
            <a:r>
              <a:rPr lang="en-GB" sz="800" dirty="0"/>
              <a:t> “ADD RA, 10”     add 10 to RA without overwriting RB</a:t>
            </a:r>
          </a:p>
          <a:p>
            <a:r>
              <a:rPr lang="en-GB" sz="800" dirty="0"/>
              <a:t>Might need to introduce an instruction register to hold the immediate value “10” to do that??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9F009E7-44A0-44CA-B484-7805586A071E}"/>
              </a:ext>
            </a:extLst>
          </p:cNvPr>
          <p:cNvSpPr txBox="1"/>
          <p:nvPr/>
        </p:nvSpPr>
        <p:spPr>
          <a:xfrm>
            <a:off x="3961219" y="182530"/>
            <a:ext cx="84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immediate </a:t>
            </a:r>
            <a:r>
              <a:rPr lang="en-GB" sz="800" dirty="0" err="1"/>
              <a:t>arith</a:t>
            </a:r>
            <a:r>
              <a:rPr lang="en-GB" sz="800" dirty="0"/>
              <a:t> (without  loading reg)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3DF0FEE-477E-42FE-B660-6E9594F25963}"/>
              </a:ext>
            </a:extLst>
          </p:cNvPr>
          <p:cNvSpPr txBox="1"/>
          <p:nvPr/>
        </p:nvSpPr>
        <p:spPr>
          <a:xfrm>
            <a:off x="3124902" y="205769"/>
            <a:ext cx="847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/>
              <a:t>Mux:Support</a:t>
            </a:r>
            <a:r>
              <a:rPr lang="en-GB" sz="800" dirty="0"/>
              <a:t> relative jumps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06CB76-9016-4FA4-9A2D-10DCD87449DA}"/>
              </a:ext>
            </a:extLst>
          </p:cNvPr>
          <p:cNvSpPr txBox="1"/>
          <p:nvPr/>
        </p:nvSpPr>
        <p:spPr>
          <a:xfrm>
            <a:off x="4788828" y="229021"/>
            <a:ext cx="132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Mux: Support walking memory locations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7390BE2-8F38-4352-A7DF-71D7F04F6F2F}"/>
              </a:ext>
            </a:extLst>
          </p:cNvPr>
          <p:cNvCxnSpPr>
            <a:cxnSpLocks/>
          </p:cNvCxnSpPr>
          <p:nvPr/>
        </p:nvCxnSpPr>
        <p:spPr>
          <a:xfrm flipH="1">
            <a:off x="9144589" y="4125581"/>
            <a:ext cx="25572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5B5EEC7-FDDF-4458-AC93-D601EA964400}"/>
              </a:ext>
            </a:extLst>
          </p:cNvPr>
          <p:cNvSpPr txBox="1"/>
          <p:nvPr/>
        </p:nvSpPr>
        <p:spPr>
          <a:xfrm>
            <a:off x="9146453" y="3917220"/>
            <a:ext cx="49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MAR out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435161A-4EF9-4E48-AA3C-13A7D5AE703F}"/>
              </a:ext>
            </a:extLst>
          </p:cNvPr>
          <p:cNvSpPr/>
          <p:nvPr/>
        </p:nvSpPr>
        <p:spPr>
          <a:xfrm>
            <a:off x="8639094" y="3930426"/>
            <a:ext cx="497566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BUF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468F303-51FF-4AE7-91D2-23CDC0DAB813}"/>
              </a:ext>
            </a:extLst>
          </p:cNvPr>
          <p:cNvCxnSpPr>
            <a:cxnSpLocks/>
          </p:cNvCxnSpPr>
          <p:nvPr/>
        </p:nvCxnSpPr>
        <p:spPr>
          <a:xfrm>
            <a:off x="7808798" y="3753546"/>
            <a:ext cx="1048642" cy="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AB9AAC-B8E3-4EE1-83ED-E3645AAB237B}"/>
              </a:ext>
            </a:extLst>
          </p:cNvPr>
          <p:cNvCxnSpPr>
            <a:cxnSpLocks/>
          </p:cNvCxnSpPr>
          <p:nvPr/>
        </p:nvCxnSpPr>
        <p:spPr>
          <a:xfrm flipH="1">
            <a:off x="8851692" y="3753546"/>
            <a:ext cx="5748" cy="1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DA1A54D-29FE-4B94-A4C0-6A971B5936D7}"/>
              </a:ext>
            </a:extLst>
          </p:cNvPr>
          <p:cNvCxnSpPr>
            <a:cxnSpLocks/>
          </p:cNvCxnSpPr>
          <p:nvPr/>
        </p:nvCxnSpPr>
        <p:spPr>
          <a:xfrm flipH="1">
            <a:off x="8887877" y="4352644"/>
            <a:ext cx="8452" cy="223988"/>
          </a:xfrm>
          <a:prstGeom prst="straightConnector1">
            <a:avLst/>
          </a:prstGeom>
          <a:ln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ACD4C80-93BF-4682-84D7-6B604BCD89CF}"/>
              </a:ext>
            </a:extLst>
          </p:cNvPr>
          <p:cNvSpPr/>
          <p:nvPr/>
        </p:nvSpPr>
        <p:spPr>
          <a:xfrm>
            <a:off x="3867862" y="3857135"/>
            <a:ext cx="723900" cy="458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9CA866-1C15-4545-9550-D8319FFAA0EB}"/>
              </a:ext>
            </a:extLst>
          </p:cNvPr>
          <p:cNvCxnSpPr>
            <a:cxnSpLocks/>
            <a:stCxn id="75" idx="3"/>
            <a:endCxn id="178" idx="1"/>
          </p:cNvCxnSpPr>
          <p:nvPr/>
        </p:nvCxnSpPr>
        <p:spPr>
          <a:xfrm flipV="1">
            <a:off x="3436569" y="4086497"/>
            <a:ext cx="431293" cy="87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11E804D-FC70-4830-BD3E-B09705C0D6EA}"/>
              </a:ext>
            </a:extLst>
          </p:cNvPr>
          <p:cNvCxnSpPr>
            <a:cxnSpLocks/>
          </p:cNvCxnSpPr>
          <p:nvPr/>
        </p:nvCxnSpPr>
        <p:spPr>
          <a:xfrm flipV="1">
            <a:off x="4271361" y="3452335"/>
            <a:ext cx="0" cy="322954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1EF88BE-4E99-469D-89D2-2C5EDED670AC}"/>
              </a:ext>
            </a:extLst>
          </p:cNvPr>
          <p:cNvCxnSpPr>
            <a:cxnSpLocks/>
            <a:endCxn id="189" idx="3"/>
          </p:cNvCxnSpPr>
          <p:nvPr/>
        </p:nvCxnSpPr>
        <p:spPr>
          <a:xfrm flipH="1" flipV="1">
            <a:off x="4590464" y="3147784"/>
            <a:ext cx="1366658" cy="8437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6B92164-39ED-410B-B019-072DE384F443}"/>
              </a:ext>
            </a:extLst>
          </p:cNvPr>
          <p:cNvSpPr/>
          <p:nvPr/>
        </p:nvSpPr>
        <p:spPr>
          <a:xfrm>
            <a:off x="3613825" y="2570594"/>
            <a:ext cx="1335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Carry, Zero ( Negative, Overflow, </a:t>
            </a:r>
          </a:p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Magnitude?? )</a:t>
            </a:r>
            <a:endParaRPr lang="en-GB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6392E00-7312-4466-8A44-E6A154C0D9B4}"/>
              </a:ext>
            </a:extLst>
          </p:cNvPr>
          <p:cNvSpPr txBox="1"/>
          <p:nvPr/>
        </p:nvSpPr>
        <p:spPr>
          <a:xfrm>
            <a:off x="5246870" y="3035860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6511023-AE4A-4A96-82FF-B7C47D9C4B40}"/>
              </a:ext>
            </a:extLst>
          </p:cNvPr>
          <p:cNvCxnSpPr>
            <a:cxnSpLocks/>
          </p:cNvCxnSpPr>
          <p:nvPr/>
        </p:nvCxnSpPr>
        <p:spPr>
          <a:xfrm flipV="1">
            <a:off x="4568227" y="3363848"/>
            <a:ext cx="1350166" cy="4296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66EF64-FE79-4544-82BB-24AE76A279CE}"/>
              </a:ext>
            </a:extLst>
          </p:cNvPr>
          <p:cNvGrpSpPr/>
          <p:nvPr/>
        </p:nvGrpSpPr>
        <p:grpSpPr>
          <a:xfrm>
            <a:off x="3866564" y="2918422"/>
            <a:ext cx="723900" cy="458724"/>
            <a:chOff x="3850522" y="2918422"/>
            <a:chExt cx="723900" cy="458724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0BE9F8B-1E67-4C77-8D38-AB34B3FF1C8A}"/>
                </a:ext>
              </a:extLst>
            </p:cNvPr>
            <p:cNvSpPr/>
            <p:nvPr/>
          </p:nvSpPr>
          <p:spPr>
            <a:xfrm>
              <a:off x="3850522" y="2918422"/>
              <a:ext cx="723900" cy="4587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FLAGS</a:t>
              </a:r>
            </a:p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C &amp; Z</a:t>
              </a:r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57BF307A-7D83-49E6-9DCA-3C07824203AE}"/>
                </a:ext>
              </a:extLst>
            </p:cNvPr>
            <p:cNvSpPr/>
            <p:nvPr/>
          </p:nvSpPr>
          <p:spPr>
            <a:xfrm rot="5400000">
              <a:off x="3828214" y="3119181"/>
              <a:ext cx="119168" cy="6884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5C9051CB-0285-4D22-9854-48157F0218C5}"/>
              </a:ext>
            </a:extLst>
          </p:cNvPr>
          <p:cNvCxnSpPr>
            <a:cxnSpLocks/>
          </p:cNvCxnSpPr>
          <p:nvPr/>
        </p:nvCxnSpPr>
        <p:spPr>
          <a:xfrm flipH="1" flipV="1">
            <a:off x="3617738" y="3433670"/>
            <a:ext cx="263050" cy="3840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4EF62AD-3C12-4677-B551-262F24842B65}"/>
              </a:ext>
            </a:extLst>
          </p:cNvPr>
          <p:cNvSpPr/>
          <p:nvPr/>
        </p:nvSpPr>
        <p:spPr>
          <a:xfrm>
            <a:off x="3181015" y="3301666"/>
            <a:ext cx="76335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[All other control]</a:t>
            </a:r>
            <a:endParaRPr lang="en-GB" sz="6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C379C9-C36F-4F12-A007-98D8642582A4}"/>
              </a:ext>
            </a:extLst>
          </p:cNvPr>
          <p:cNvSpPr/>
          <p:nvPr/>
        </p:nvSpPr>
        <p:spPr>
          <a:xfrm>
            <a:off x="3373696" y="4062080"/>
            <a:ext cx="4764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" dirty="0">
                <a:solidFill>
                  <a:srgbClr val="000000"/>
                </a:solidFill>
                <a:latin typeface="Arial" panose="020B0604020202020204" pitchFamily="34" charset="0"/>
              </a:rPr>
              <a:t>Op code</a:t>
            </a:r>
            <a:endParaRPr lang="en-GB" sz="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3AF80E-2FAC-482F-9BA1-350BB5FE44F6}"/>
              </a:ext>
            </a:extLst>
          </p:cNvPr>
          <p:cNvSpPr txBox="1"/>
          <p:nvPr/>
        </p:nvSpPr>
        <p:spPr>
          <a:xfrm>
            <a:off x="4212551" y="3486041"/>
            <a:ext cx="46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 &amp; Z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C16934-523F-497D-B826-8F2145C49B6B}"/>
              </a:ext>
            </a:extLst>
          </p:cNvPr>
          <p:cNvCxnSpPr/>
          <p:nvPr/>
        </p:nvCxnSpPr>
        <p:spPr>
          <a:xfrm>
            <a:off x="3529468" y="3031797"/>
            <a:ext cx="347021" cy="324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9BA3E86-154E-41DF-BC20-868D6B002A9B}"/>
              </a:ext>
            </a:extLst>
          </p:cNvPr>
          <p:cNvSpPr txBox="1"/>
          <p:nvPr/>
        </p:nvSpPr>
        <p:spPr>
          <a:xfrm>
            <a:off x="3362625" y="2855595"/>
            <a:ext cx="55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Flags in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B957CE1-5882-4440-8310-8BB43261232F}"/>
              </a:ext>
            </a:extLst>
          </p:cNvPr>
          <p:cNvSpPr txBox="1"/>
          <p:nvPr/>
        </p:nvSpPr>
        <p:spPr>
          <a:xfrm>
            <a:off x="843023" y="777199"/>
            <a:ext cx="1392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Program Counter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16CE21-B64D-4740-AB56-CECEA70B97A9}"/>
              </a:ext>
            </a:extLst>
          </p:cNvPr>
          <p:cNvSpPr txBox="1"/>
          <p:nvPr/>
        </p:nvSpPr>
        <p:spPr>
          <a:xfrm>
            <a:off x="3280944" y="770174"/>
            <a:ext cx="114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Control Logic</a:t>
            </a:r>
          </a:p>
        </p:txBody>
      </p:sp>
    </p:spTree>
    <p:extLst>
      <p:ext uri="{BB962C8B-B14F-4D97-AF65-F5344CB8AC3E}">
        <p14:creationId xmlns:p14="http://schemas.microsoft.com/office/powerpoint/2010/main" val="133290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Microsoft Office PowerPoint</Application>
  <PresentationFormat>Widescreen</PresentationFormat>
  <Paragraphs>829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Lonergan</dc:creator>
  <cp:lastModifiedBy>John Lonergan</cp:lastModifiedBy>
  <cp:revision>24</cp:revision>
  <cp:lastPrinted>2019-07-24T21:26:57Z</cp:lastPrinted>
  <dcterms:created xsi:type="dcterms:W3CDTF">2019-07-23T15:53:49Z</dcterms:created>
  <dcterms:modified xsi:type="dcterms:W3CDTF">2020-03-30T22:12:45Z</dcterms:modified>
</cp:coreProperties>
</file>