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3" r:id="rId4"/>
    <p:sldId id="272" r:id="rId5"/>
    <p:sldId id="271" r:id="rId6"/>
    <p:sldId id="266" r:id="rId7"/>
    <p:sldId id="268" r:id="rId8"/>
    <p:sldId id="267" r:id="rId9"/>
    <p:sldId id="265" r:id="rId10"/>
    <p:sldId id="261" r:id="rId11"/>
    <p:sldId id="264" r:id="rId12"/>
    <p:sldId id="260" r:id="rId13"/>
    <p:sldId id="263" r:id="rId14"/>
    <p:sldId id="262" r:id="rId15"/>
    <p:sldId id="257" r:id="rId16"/>
    <p:sldId id="259" r:id="rId17"/>
    <p:sldId id="256" r:id="rId18"/>
    <p:sldId id="258" r:id="rId19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FBE96-C2CE-4F63-8BAC-0D65609FF77E}" v="6" dt="2020-09-02T18:30:1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74FBE96-C2CE-4F63-8BAC-0D65609FF77E}"/>
    <pc:docChg chg="custSel addSld modSld">
      <pc:chgData name="John Lonergan" userId="db8094ce4aaa691d" providerId="LiveId" clId="{B74FBE96-C2CE-4F63-8BAC-0D65609FF77E}" dt="2020-09-02T19:03:51.936" v="749" actId="478"/>
      <pc:docMkLst>
        <pc:docMk/>
      </pc:docMkLst>
      <pc:sldChg chg="addSp delSp modSp mod">
        <pc:chgData name="John Lonergan" userId="db8094ce4aaa691d" providerId="LiveId" clId="{B74FBE96-C2CE-4F63-8BAC-0D65609FF77E}" dt="2020-08-31T20:01:49.794" v="356" actId="20577"/>
        <pc:sldMkLst>
          <pc:docMk/>
          <pc:sldMk cId="1194042822" sldId="267"/>
        </pc:sldMkLst>
        <pc:spChg chg="add del mod">
          <ac:chgData name="John Lonergan" userId="db8094ce4aaa691d" providerId="LiveId" clId="{B74FBE96-C2CE-4F63-8BAC-0D65609FF77E}" dt="2020-08-31T19:51:31.545" v="2" actId="478"/>
          <ac:spMkLst>
            <pc:docMk/>
            <pc:sldMk cId="1194042822" sldId="267"/>
            <ac:spMk id="2" creationId="{54D4F36F-71F4-4A80-B8F8-1BB843B225B4}"/>
          </ac:spMkLst>
        </pc:spChg>
        <pc:spChg chg="add del">
          <ac:chgData name="John Lonergan" userId="db8094ce4aaa691d" providerId="LiveId" clId="{B74FBE96-C2CE-4F63-8BAC-0D65609FF77E}" dt="2020-08-31T19:51:52.484" v="6" actId="21"/>
          <ac:spMkLst>
            <pc:docMk/>
            <pc:sldMk cId="1194042822" sldId="267"/>
            <ac:spMk id="3" creationId="{358F3640-D0CC-43D9-B977-ED3123DA9D02}"/>
          </ac:spMkLst>
        </pc:spChg>
        <pc:spChg chg="mod">
          <ac:chgData name="John Lonergan" userId="db8094ce4aaa691d" providerId="LiveId" clId="{B74FBE96-C2CE-4F63-8BAC-0D65609FF77E}" dt="2020-08-31T20:01:25.027" v="350" actId="20577"/>
          <ac:spMkLst>
            <pc:docMk/>
            <pc:sldMk cId="1194042822" sldId="267"/>
            <ac:spMk id="6" creationId="{17FC44BD-6C9E-4218-9BBD-B77BDF24A3F6}"/>
          </ac:spMkLst>
        </pc:spChg>
        <pc:spChg chg="mod">
          <ac:chgData name="John Lonergan" userId="db8094ce4aaa691d" providerId="LiveId" clId="{B74FBE96-C2CE-4F63-8BAC-0D65609FF77E}" dt="2020-08-31T20:01:35.713" v="352" actId="20577"/>
          <ac:spMkLst>
            <pc:docMk/>
            <pc:sldMk cId="1194042822" sldId="267"/>
            <ac:spMk id="7" creationId="{502B29B0-B7E2-431C-B058-AD7E6D5F986C}"/>
          </ac:spMkLst>
        </pc:spChg>
        <pc:spChg chg="add mod">
          <ac:chgData name="John Lonergan" userId="db8094ce4aaa691d" providerId="LiveId" clId="{B74FBE96-C2CE-4F63-8BAC-0D65609FF77E}" dt="2020-08-31T19:55:36.010" v="242" actId="14100"/>
          <ac:spMkLst>
            <pc:docMk/>
            <pc:sldMk cId="1194042822" sldId="267"/>
            <ac:spMk id="11" creationId="{7879EC0B-F730-4002-BD87-117A8B050BDC}"/>
          </ac:spMkLst>
        </pc:spChg>
        <pc:spChg chg="add mod">
          <ac:chgData name="John Lonergan" userId="db8094ce4aaa691d" providerId="LiveId" clId="{B74FBE96-C2CE-4F63-8BAC-0D65609FF77E}" dt="2020-08-31T19:55:56.887" v="348" actId="1035"/>
          <ac:spMkLst>
            <pc:docMk/>
            <pc:sldMk cId="1194042822" sldId="267"/>
            <ac:spMk id="14" creationId="{614A7025-6944-4476-8827-0E31F424D954}"/>
          </ac:spMkLst>
        </pc:spChg>
        <pc:spChg chg="mod">
          <ac:chgData name="John Lonergan" userId="db8094ce4aaa691d" providerId="LiveId" clId="{B74FBE96-C2CE-4F63-8BAC-0D65609FF77E}" dt="2020-08-31T20:01:45.320" v="354" actId="20577"/>
          <ac:spMkLst>
            <pc:docMk/>
            <pc:sldMk cId="1194042822" sldId="267"/>
            <ac:spMk id="26" creationId="{562C48A3-4730-4819-9BCE-07C5A9509D4F}"/>
          </ac:spMkLst>
        </pc:spChg>
        <pc:spChg chg="mod">
          <ac:chgData name="John Lonergan" userId="db8094ce4aaa691d" providerId="LiveId" clId="{B74FBE96-C2CE-4F63-8BAC-0D65609FF77E}" dt="2020-08-31T20:01:49.794" v="356" actId="20577"/>
          <ac:spMkLst>
            <pc:docMk/>
            <pc:sldMk cId="1194042822" sldId="267"/>
            <ac:spMk id="27" creationId="{EEEA5CB5-E8C1-43C4-B981-0FD56655847A}"/>
          </ac:spMkLst>
        </pc:spChg>
        <pc:spChg chg="mod">
          <ac:chgData name="John Lonergan" userId="db8094ce4aaa691d" providerId="LiveId" clId="{B74FBE96-C2CE-4F63-8BAC-0D65609FF77E}" dt="2020-08-31T19:51:44.059" v="4" actId="14100"/>
          <ac:spMkLst>
            <pc:docMk/>
            <pc:sldMk cId="1194042822" sldId="267"/>
            <ac:spMk id="245" creationId="{324490AB-54C2-41B7-B43D-E1AA32A2396F}"/>
          </ac:spMkLst>
        </pc:spChg>
        <pc:grpChg chg="mod">
          <ac:chgData name="John Lonergan" userId="db8094ce4aaa691d" providerId="LiveId" clId="{B74FBE96-C2CE-4F63-8BAC-0D65609FF77E}" dt="2020-08-31T19:51:37.669" v="3" actId="14100"/>
          <ac:grpSpMkLst>
            <pc:docMk/>
            <pc:sldMk cId="1194042822" sldId="267"/>
            <ac:grpSpMk id="243" creationId="{286AF5FC-5D5E-42C2-A500-DD5BEE547940}"/>
          </ac:grpSpMkLst>
        </pc:grpChg>
        <pc:cxnChg chg="add mod">
          <ac:chgData name="John Lonergan" userId="db8094ce4aaa691d" providerId="LiveId" clId="{B74FBE96-C2CE-4F63-8BAC-0D65609FF77E}" dt="2020-08-31T19:53:54.556" v="26" actId="208"/>
          <ac:cxnSpMkLst>
            <pc:docMk/>
            <pc:sldMk cId="1194042822" sldId="267"/>
            <ac:cxnSpMk id="13" creationId="{9825505B-6ECB-413F-8940-79B8DF9EF5F8}"/>
          </ac:cxnSpMkLst>
        </pc:cxnChg>
        <pc:cxnChg chg="add mod">
          <ac:chgData name="John Lonergan" userId="db8094ce4aaa691d" providerId="LiveId" clId="{B74FBE96-C2CE-4F63-8BAC-0D65609FF77E}" dt="2020-08-31T19:54:08.827" v="113" actId="1038"/>
          <ac:cxnSpMkLst>
            <pc:docMk/>
            <pc:sldMk cId="1194042822" sldId="267"/>
            <ac:cxnSpMk id="214" creationId="{6F2CA77D-024A-4EC2-8AB9-93C1EA97C56C}"/>
          </ac:cxnSpMkLst>
        </pc:cxnChg>
        <pc:cxnChg chg="add mod">
          <ac:chgData name="John Lonergan" userId="db8094ce4aaa691d" providerId="LiveId" clId="{B74FBE96-C2CE-4F63-8BAC-0D65609FF77E}" dt="2020-08-31T19:54:22.631" v="224" actId="1038"/>
          <ac:cxnSpMkLst>
            <pc:docMk/>
            <pc:sldMk cId="1194042822" sldId="267"/>
            <ac:cxnSpMk id="215" creationId="{153DAF60-F916-4074-8F6B-14C8AF654617}"/>
          </ac:cxnSpMkLst>
        </pc:cxnChg>
      </pc:sldChg>
      <pc:sldChg chg="addSp delSp modSp mod">
        <pc:chgData name="John Lonergan" userId="db8094ce4aaa691d" providerId="LiveId" clId="{B74FBE96-C2CE-4F63-8BAC-0D65609FF77E}" dt="2020-09-02T18:33:56.803" v="741" actId="478"/>
        <pc:sldMkLst>
          <pc:docMk/>
          <pc:sldMk cId="781517284" sldId="270"/>
        </pc:sldMkLst>
        <pc:spChg chg="mod">
          <ac:chgData name="John Lonergan" userId="db8094ce4aaa691d" providerId="LiveId" clId="{B74FBE96-C2CE-4F63-8BAC-0D65609FF77E}" dt="2020-09-02T18:20:33.688" v="585" actId="1076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74FBE96-C2CE-4F63-8BAC-0D65609FF77E}" dt="2020-09-02T18:21:23.413" v="733" actId="1037"/>
          <ac:spMkLst>
            <pc:docMk/>
            <pc:sldMk cId="781517284" sldId="270"/>
            <ac:spMk id="14" creationId="{4FD06625-ABE2-418C-B1E4-449AB88589E9}"/>
          </ac:spMkLst>
        </pc:spChg>
        <pc:spChg chg="del">
          <ac:chgData name="John Lonergan" userId="db8094ce4aaa691d" providerId="LiveId" clId="{B74FBE96-C2CE-4F63-8BAC-0D65609FF77E}" dt="2020-09-02T18:32:32.159" v="738" actId="478"/>
          <ac:spMkLst>
            <pc:docMk/>
            <pc:sldMk cId="781517284" sldId="270"/>
            <ac:spMk id="15" creationId="{EC369864-B9B0-406E-BFC9-17867426CCC3}"/>
          </ac:spMkLst>
        </pc:spChg>
        <pc:spChg chg="del mod">
          <ac:chgData name="John Lonergan" userId="db8094ce4aaa691d" providerId="LiveId" clId="{B74FBE96-C2CE-4F63-8BAC-0D65609FF77E}" dt="2020-08-31T20:34:40.074" v="365" actId="478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8-31T20:45:46.124" v="393" actId="20577"/>
          <ac:spMkLst>
            <pc:docMk/>
            <pc:sldMk cId="781517284" sldId="270"/>
            <ac:spMk id="17" creationId="{FC8CA2E0-BCCE-44FD-8755-5B1FE3270CAF}"/>
          </ac:spMkLst>
        </pc:spChg>
        <pc:spChg chg="add mod">
          <ac:chgData name="John Lonergan" userId="db8094ce4aaa691d" providerId="LiveId" clId="{B74FBE96-C2CE-4F63-8BAC-0D65609FF77E}" dt="2020-08-31T20:48:35.437" v="541" actId="1035"/>
          <ac:spMkLst>
            <pc:docMk/>
            <pc:sldMk cId="781517284" sldId="270"/>
            <ac:spMk id="22" creationId="{26F564A0-70EF-42DE-B2C5-4FA892ED2563}"/>
          </ac:spMkLst>
        </pc:spChg>
        <pc:spChg chg="mod">
          <ac:chgData name="John Lonergan" userId="db8094ce4aaa691d" providerId="LiveId" clId="{B74FBE96-C2CE-4F63-8BAC-0D65609FF77E}" dt="2020-09-02T18:21:33.587" v="735" actId="404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74FBE96-C2CE-4F63-8BAC-0D65609FF77E}" dt="2020-09-02T18:30:37.988" v="737" actId="478"/>
          <ac:spMkLst>
            <pc:docMk/>
            <pc:sldMk cId="781517284" sldId="270"/>
            <ac:spMk id="313" creationId="{D7029A50-1490-4B79-AC0D-9A0C5D62797B}"/>
          </ac:spMkLst>
        </pc:spChg>
        <pc:spChg chg="del mod">
          <ac:chgData name="John Lonergan" userId="db8094ce4aaa691d" providerId="LiveId" clId="{B74FBE96-C2CE-4F63-8BAC-0D65609FF77E}" dt="2020-09-02T18:33:56.803" v="741" actId="478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74FBE96-C2CE-4F63-8BAC-0D65609FF77E}" dt="2020-08-31T20:39:01.827" v="383" actId="20577"/>
          <ac:spMkLst>
            <pc:docMk/>
            <pc:sldMk cId="781517284" sldId="270"/>
            <ac:spMk id="382" creationId="{E24C68FA-A24A-4708-A5A8-2FE5A7053696}"/>
          </ac:spMkLst>
        </pc:spChg>
        <pc:spChg chg="del">
          <ac:chgData name="John Lonergan" userId="db8094ce4aaa691d" providerId="LiveId" clId="{B74FBE96-C2CE-4F63-8BAC-0D65609FF77E}" dt="2020-09-02T18:33:25.789" v="739" actId="478"/>
          <ac:spMkLst>
            <pc:docMk/>
            <pc:sldMk cId="781517284" sldId="270"/>
            <ac:spMk id="392" creationId="{B49BE24B-A9CC-4BA3-8D7C-4E4F635636EE}"/>
          </ac:spMkLst>
        </pc:spChg>
      </pc:sldChg>
      <pc:sldChg chg="delSp modSp mod">
        <pc:chgData name="John Lonergan" userId="db8094ce4aaa691d" providerId="LiveId" clId="{B74FBE96-C2CE-4F63-8BAC-0D65609FF77E}" dt="2020-08-31T20:33:00.957" v="363"/>
        <pc:sldMkLst>
          <pc:docMk/>
          <pc:sldMk cId="1484140349" sldId="272"/>
        </pc:sldMkLst>
        <pc:spChg chg="del mod">
          <ac:chgData name="John Lonergan" userId="db8094ce4aaa691d" providerId="LiveId" clId="{B74FBE96-C2CE-4F63-8BAC-0D65609FF77E}" dt="2020-08-31T20:33:00.957" v="363"/>
          <ac:spMkLst>
            <pc:docMk/>
            <pc:sldMk cId="1484140349" sldId="272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8-31T20:29:30.478" v="359" actId="1076"/>
          <ac:spMkLst>
            <pc:docMk/>
            <pc:sldMk cId="1484140349" sldId="272"/>
            <ac:spMk id="311" creationId="{DFBE1BA8-C64D-46D5-82BC-86F3A8B8DF12}"/>
          </ac:spMkLst>
        </pc:spChg>
      </pc:sldChg>
      <pc:sldChg chg="delSp modSp mod">
        <pc:chgData name="John Lonergan" userId="db8094ce4aaa691d" providerId="LiveId" clId="{B74FBE96-C2CE-4F63-8BAC-0D65609FF77E}" dt="2020-09-01T23:33:43.733" v="552" actId="478"/>
        <pc:sldMkLst>
          <pc:docMk/>
          <pc:sldMk cId="2103192504" sldId="273"/>
        </pc:sldMkLst>
        <pc:spChg chg="mod">
          <ac:chgData name="John Lonergan" userId="db8094ce4aaa691d" providerId="LiveId" clId="{B74FBE96-C2CE-4F63-8BAC-0D65609FF77E}" dt="2020-09-01T23:33:24.889" v="550" actId="1076"/>
          <ac:spMkLst>
            <pc:docMk/>
            <pc:sldMk cId="2103192504" sldId="273"/>
            <ac:spMk id="13" creationId="{D3552ED0-B0DA-4511-BB41-D510000E969A}"/>
          </ac:spMkLst>
        </pc:spChg>
        <pc:spChg chg="del mod">
          <ac:chgData name="John Lonergan" userId="db8094ce4aaa691d" providerId="LiveId" clId="{B74FBE96-C2CE-4F63-8BAC-0D65609FF77E}" dt="2020-09-01T23:33:43.733" v="552" actId="478"/>
          <ac:spMkLst>
            <pc:docMk/>
            <pc:sldMk cId="2103192504" sldId="273"/>
            <ac:spMk id="14" creationId="{4FD06625-ABE2-418C-B1E4-449AB88589E9}"/>
          </ac:spMkLst>
        </pc:spChg>
        <pc:spChg chg="del mod">
          <ac:chgData name="John Lonergan" userId="db8094ce4aaa691d" providerId="LiveId" clId="{B74FBE96-C2CE-4F63-8BAC-0D65609FF77E}" dt="2020-09-01T23:33:01.887" v="547" actId="478"/>
          <ac:spMkLst>
            <pc:docMk/>
            <pc:sldMk cId="2103192504" sldId="273"/>
            <ac:spMk id="15" creationId="{EC369864-B9B0-406E-BFC9-17867426CCC3}"/>
          </ac:spMkLst>
        </pc:spChg>
        <pc:spChg chg="del mod">
          <ac:chgData name="John Lonergan" userId="db8094ce4aaa691d" providerId="LiveId" clId="{B74FBE96-C2CE-4F63-8BAC-0D65609FF77E}" dt="2020-09-01T23:33:01.891" v="549"/>
          <ac:spMkLst>
            <pc:docMk/>
            <pc:sldMk cId="2103192504" sldId="273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9-01T23:32:10.549" v="542" actId="20577"/>
          <ac:spMkLst>
            <pc:docMk/>
            <pc:sldMk cId="2103192504" sldId="273"/>
            <ac:spMk id="17" creationId="{FC8CA2E0-BCCE-44FD-8755-5B1FE3270CAF}"/>
          </ac:spMkLst>
        </pc:spChg>
        <pc:spChg chg="del">
          <ac:chgData name="John Lonergan" userId="db8094ce4aaa691d" providerId="LiveId" clId="{B74FBE96-C2CE-4F63-8BAC-0D65609FF77E}" dt="2020-09-01T23:32:28.674" v="543" actId="478"/>
          <ac:spMkLst>
            <pc:docMk/>
            <pc:sldMk cId="2103192504" sldId="273"/>
            <ac:spMk id="310" creationId="{0041B6A3-4854-4F3C-8CA1-119823655949}"/>
          </ac:spMkLst>
        </pc:spChg>
      </pc:sldChg>
      <pc:sldChg chg="delSp modSp add mod">
        <pc:chgData name="John Lonergan" userId="db8094ce4aaa691d" providerId="LiveId" clId="{B74FBE96-C2CE-4F63-8BAC-0D65609FF77E}" dt="2020-09-02T19:03:51.936" v="749" actId="478"/>
        <pc:sldMkLst>
          <pc:docMk/>
          <pc:sldMk cId="2894714003" sldId="274"/>
        </pc:sldMkLst>
        <pc:spChg chg="del">
          <ac:chgData name="John Lonergan" userId="db8094ce4aaa691d" providerId="LiveId" clId="{B74FBE96-C2CE-4F63-8BAC-0D65609FF77E}" dt="2020-09-02T19:03:42.399" v="747" actId="478"/>
          <ac:spMkLst>
            <pc:docMk/>
            <pc:sldMk cId="2894714003" sldId="274"/>
            <ac:spMk id="13" creationId="{D3552ED0-B0DA-4511-BB41-D510000E969A}"/>
          </ac:spMkLst>
        </pc:spChg>
        <pc:spChg chg="del">
          <ac:chgData name="John Lonergan" userId="db8094ce4aaa691d" providerId="LiveId" clId="{B74FBE96-C2CE-4F63-8BAC-0D65609FF77E}" dt="2020-09-02T19:03:51.936" v="749" actId="478"/>
          <ac:spMkLst>
            <pc:docMk/>
            <pc:sldMk cId="2894714003" sldId="274"/>
            <ac:spMk id="14" creationId="{4FD06625-ABE2-418C-B1E4-449AB88589E9}"/>
          </ac:spMkLst>
        </pc:spChg>
        <pc:spChg chg="del">
          <ac:chgData name="John Lonergan" userId="db8094ce4aaa691d" providerId="LiveId" clId="{B74FBE96-C2CE-4F63-8BAC-0D65609FF77E}" dt="2020-09-02T19:03:24.257" v="743" actId="478"/>
          <ac:spMkLst>
            <pc:docMk/>
            <pc:sldMk cId="2894714003" sldId="274"/>
            <ac:spMk id="17" creationId="{FC8CA2E0-BCCE-44FD-8755-5B1FE3270CAF}"/>
          </ac:spMkLst>
        </pc:spChg>
        <pc:spChg chg="del">
          <ac:chgData name="John Lonergan" userId="db8094ce4aaa691d" providerId="LiveId" clId="{B74FBE96-C2CE-4F63-8BAC-0D65609FF77E}" dt="2020-09-02T19:03:30.115" v="744" actId="478"/>
          <ac:spMkLst>
            <pc:docMk/>
            <pc:sldMk cId="2894714003" sldId="274"/>
            <ac:spMk id="22" creationId="{26F564A0-70EF-42DE-B2C5-4FA892ED2563}"/>
          </ac:spMkLst>
        </pc:spChg>
        <pc:spChg chg="del">
          <ac:chgData name="John Lonergan" userId="db8094ce4aaa691d" providerId="LiveId" clId="{B74FBE96-C2CE-4F63-8BAC-0D65609FF77E}" dt="2020-09-02T19:03:48.628" v="748" actId="478"/>
          <ac:spMkLst>
            <pc:docMk/>
            <pc:sldMk cId="2894714003" sldId="274"/>
            <ac:spMk id="244" creationId="{4DC227C3-7BFE-4F30-92EC-FCE2523E46C4}"/>
          </ac:spMkLst>
        </pc:spChg>
        <pc:spChg chg="del mod">
          <ac:chgData name="John Lonergan" userId="db8094ce4aaa691d" providerId="LiveId" clId="{B74FBE96-C2CE-4F63-8BAC-0D65609FF77E}" dt="2020-09-02T19:03:35.202" v="746" actId="478"/>
          <ac:spMkLst>
            <pc:docMk/>
            <pc:sldMk cId="2894714003" sldId="274"/>
            <ac:spMk id="310" creationId="{0041B6A3-4854-4F3C-8CA1-119823655949}"/>
          </ac:spMkLst>
        </pc:spChg>
        <pc:spChg chg="del">
          <ac:chgData name="John Lonergan" userId="db8094ce4aaa691d" providerId="LiveId" clId="{B74FBE96-C2CE-4F63-8BAC-0D65609FF77E}" dt="2020-09-02T19:03:24.257" v="743" actId="478"/>
          <ac:spMkLst>
            <pc:docMk/>
            <pc:sldMk cId="2894714003" sldId="274"/>
            <ac:spMk id="382" creationId="{E24C68FA-A24A-4708-A5A8-2FE5A7053696}"/>
          </ac:spMkLst>
        </pc:spChg>
      </pc:sldChg>
    </pc:docChg>
  </pc:docChgLst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30T01:42:07.033" v="3896" actId="20577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27T02:27:09.631" v="3865" actId="14100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15T19:15:44.994" v="3835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27T02:26:47.540" v="3838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del mod">
          <ac:chgData name="John Lonergan" userId="db8094ce4aaa691d" providerId="LiveId" clId="{B042D5C3-7F8A-4180-A045-5003CCA9B291}" dt="2020-07-15T17:48:15.604" v="3511" actId="47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del mod">
          <ac:chgData name="John Lonergan" userId="db8094ce4aaa691d" providerId="LiveId" clId="{B042D5C3-7F8A-4180-A045-5003CCA9B291}" dt="2020-07-15T17:48:31.905" v="3516" actId="478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15T17:49:44.691" v="3529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del mod">
          <ac:chgData name="John Lonergan" userId="db8094ce4aaa691d" providerId="LiveId" clId="{B042D5C3-7F8A-4180-A045-5003CCA9B291}" dt="2020-07-15T17:53:23.335" v="3574" actId="478"/>
          <ac:spMkLst>
            <pc:docMk/>
            <pc:sldMk cId="781517284" sldId="270"/>
            <ac:spMk id="236" creationId="{27FDE5DF-4CFD-4A99-B0DB-82DD6B25ABF1}"/>
          </ac:spMkLst>
        </pc:spChg>
        <pc:spChg chg="del mod">
          <ac:chgData name="John Lonergan" userId="db8094ce4aaa691d" providerId="LiveId" clId="{B042D5C3-7F8A-4180-A045-5003CCA9B291}" dt="2020-07-15T17:50:43.490" v="3546" actId="478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 ord">
          <ac:chgData name="John Lonergan" userId="db8094ce4aaa691d" providerId="LiveId" clId="{B042D5C3-7F8A-4180-A045-5003CCA9B291}" dt="2020-07-15T17:53:58.842" v="3579" actId="167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del mod">
          <ac:chgData name="John Lonergan" userId="db8094ce4aaa691d" providerId="LiveId" clId="{B042D5C3-7F8A-4180-A045-5003CCA9B291}" dt="2020-07-15T17:54:27.945" v="3589" actId="478"/>
          <ac:spMkLst>
            <pc:docMk/>
            <pc:sldMk cId="781517284" sldId="270"/>
            <ac:spMk id="244" creationId="{064929AE-D691-448F-B0E9-36B5EEB230B7}"/>
          </ac:spMkLst>
        </pc:spChg>
        <pc:spChg chg="add mod">
          <ac:chgData name="John Lonergan" userId="db8094ce4aaa691d" providerId="LiveId" clId="{B042D5C3-7F8A-4180-A045-5003CCA9B291}" dt="2020-07-27T02:27:09.631" v="3865" actId="14100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042D5C3-7F8A-4180-A045-5003CCA9B291}" dt="2020-07-15T17:54:25.517" v="3588" actId="47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del mod">
          <ac:chgData name="John Lonergan" userId="db8094ce4aaa691d" providerId="LiveId" clId="{B042D5C3-7F8A-4180-A045-5003CCA9B291}" dt="2020-07-15T19:14:56.407" v="3834" actId="478"/>
          <ac:spMkLst>
            <pc:docMk/>
            <pc:sldMk cId="781517284" sldId="270"/>
            <ac:spMk id="257" creationId="{8196FAB0-6D2F-4C28-ACE9-24C348919033}"/>
          </ac:spMkLst>
        </pc:spChg>
        <pc:spChg chg="del mod">
          <ac:chgData name="John Lonergan" userId="db8094ce4aaa691d" providerId="LiveId" clId="{B042D5C3-7F8A-4180-A045-5003CCA9B291}" dt="2020-07-15T17:47:45.590" v="3509" actId="47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15T18:02:27.602" v="3703" actId="1076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del mod">
          <ac:chgData name="John Lonergan" userId="db8094ce4aaa691d" providerId="LiveId" clId="{B042D5C3-7F8A-4180-A045-5003CCA9B291}" dt="2020-07-15T17:50:24.938" v="3540" actId="478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del mod">
          <ac:chgData name="John Lonergan" userId="db8094ce4aaa691d" providerId="LiveId" clId="{B042D5C3-7F8A-4180-A045-5003CCA9B291}" dt="2020-07-15T17:50:26.346" v="3541" actId="478"/>
          <ac:spMkLst>
            <pc:docMk/>
            <pc:sldMk cId="781517284" sldId="270"/>
            <ac:spMk id="286" creationId="{E2710EC1-E287-4AD6-95B5-7B4EA2C07F02}"/>
          </ac:spMkLst>
        </pc:spChg>
        <pc:spChg chg="del mod">
          <ac:chgData name="John Lonergan" userId="db8094ce4aaa691d" providerId="LiveId" clId="{B042D5C3-7F8A-4180-A045-5003CCA9B291}" dt="2020-07-15T17:50:27.470" v="3542" actId="47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del mod">
          <ac:chgData name="John Lonergan" userId="db8094ce4aaa691d" providerId="LiveId" clId="{B042D5C3-7F8A-4180-A045-5003CCA9B291}" dt="2020-07-15T17:59:23.065" v="3679" actId="47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15T19:14:04.752" v="3833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add mod">
          <ac:chgData name="John Lonergan" userId="db8094ce4aaa691d" providerId="LiveId" clId="{B042D5C3-7F8A-4180-A045-5003CCA9B291}" dt="2020-07-15T18:04:23.649" v="3714" actId="208"/>
          <ac:spMkLst>
            <pc:docMk/>
            <pc:sldMk cId="781517284" sldId="270"/>
            <ac:spMk id="311" creationId="{92EB84D9-7AC5-498F-8407-9AB67590C42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15T18:02:24.317" v="3702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del mod">
          <ac:chgData name="John Lonergan" userId="db8094ce4aaa691d" providerId="LiveId" clId="{B042D5C3-7F8A-4180-A045-5003CCA9B291}" dt="2020-07-15T18:00:37.612" v="3689" actId="478"/>
          <ac:spMkLst>
            <pc:docMk/>
            <pc:sldMk cId="781517284" sldId="270"/>
            <ac:spMk id="321" creationId="{4C6D89DC-A566-47DA-AF18-B733BB665279}"/>
          </ac:spMkLst>
        </pc:spChg>
        <pc:spChg chg="del mod">
          <ac:chgData name="John Lonergan" userId="db8094ce4aaa691d" providerId="LiveId" clId="{B042D5C3-7F8A-4180-A045-5003CCA9B291}" dt="2020-07-15T17:47:41.246" v="3507" actId="478"/>
          <ac:spMkLst>
            <pc:docMk/>
            <pc:sldMk cId="781517284" sldId="270"/>
            <ac:spMk id="322" creationId="{F3837CE7-1FA5-4360-A200-8D6F1310ADF6}"/>
          </ac:spMkLst>
        </pc:spChg>
        <pc:spChg chg="del mod">
          <ac:chgData name="John Lonergan" userId="db8094ce4aaa691d" providerId="LiveId" clId="{B042D5C3-7F8A-4180-A045-5003CCA9B291}" dt="2020-07-15T17:47:43.409" v="3508" actId="47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del mod">
          <ac:chgData name="John Lonergan" userId="db8094ce4aaa691d" providerId="LiveId" clId="{B042D5C3-7F8A-4180-A045-5003CCA9B291}" dt="2020-07-15T18:00:25.629" v="3688" actId="478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15T18:00:40.906" v="3690" actId="1076"/>
          <ac:spMkLst>
            <pc:docMk/>
            <pc:sldMk cId="781517284" sldId="270"/>
            <ac:spMk id="346" creationId="{0061CB5C-C3EE-4BBB-B5A4-8475E354DAF4}"/>
          </ac:spMkLst>
        </pc:spChg>
        <pc:spChg chg="add mod ord">
          <ac:chgData name="John Lonergan" userId="db8094ce4aaa691d" providerId="LiveId" clId="{B042D5C3-7F8A-4180-A045-5003CCA9B291}" dt="2020-07-15T18:04:27.763" v="3715" actId="14100"/>
          <ac:spMkLst>
            <pc:docMk/>
            <pc:sldMk cId="781517284" sldId="270"/>
            <ac:spMk id="347" creationId="{94A867F9-9F48-43F3-8080-0379D2C1CD15}"/>
          </ac:spMkLst>
        </pc:spChg>
        <pc:spChg chg="add mod">
          <ac:chgData name="John Lonergan" userId="db8094ce4aaa691d" providerId="LiveId" clId="{B042D5C3-7F8A-4180-A045-5003CCA9B291}" dt="2020-07-15T18:04:34.278" v="3716" actId="1076"/>
          <ac:spMkLst>
            <pc:docMk/>
            <pc:sldMk cId="781517284" sldId="270"/>
            <ac:spMk id="348" creationId="{AC9BD740-6705-4355-BFEF-05694C50D49B}"/>
          </ac:spMkLst>
        </pc:spChg>
        <pc:spChg chg="add del mod">
          <ac:chgData name="John Lonergan" userId="db8094ce4aaa691d" providerId="LiveId" clId="{B042D5C3-7F8A-4180-A045-5003CCA9B291}" dt="2020-07-15T17:55:45.617" v="3607" actId="478"/>
          <ac:spMkLst>
            <pc:docMk/>
            <pc:sldMk cId="781517284" sldId="270"/>
            <ac:spMk id="349" creationId="{844BE15B-F3D5-4CD4-83EF-DEB527923C86}"/>
          </ac:spMkLst>
        </pc:spChg>
        <pc:spChg chg="add del mod ord">
          <ac:chgData name="John Lonergan" userId="db8094ce4aaa691d" providerId="LiveId" clId="{B042D5C3-7F8A-4180-A045-5003CCA9B291}" dt="2020-07-15T17:52:26.710" v="3566" actId="478"/>
          <ac:spMkLst>
            <pc:docMk/>
            <pc:sldMk cId="781517284" sldId="270"/>
            <ac:spMk id="350" creationId="{52E57B5A-8970-44CB-BC21-75D3804C32B0}"/>
          </ac:spMkLst>
        </pc:spChg>
        <pc:spChg chg="add mod">
          <ac:chgData name="John Lonergan" userId="db8094ce4aaa691d" providerId="LiveId" clId="{B042D5C3-7F8A-4180-A045-5003CCA9B291}" dt="2020-07-15T18:03:06.302" v="3709" actId="1076"/>
          <ac:spMkLst>
            <pc:docMk/>
            <pc:sldMk cId="781517284" sldId="270"/>
            <ac:spMk id="351" creationId="{90F3149A-23B1-437B-870D-BB103E7E3A93}"/>
          </ac:spMkLst>
        </pc:spChg>
        <pc:spChg chg="add del mod ord">
          <ac:chgData name="John Lonergan" userId="db8094ce4aaa691d" providerId="LiveId" clId="{B042D5C3-7F8A-4180-A045-5003CCA9B291}" dt="2020-07-15T17:55:57.688" v="3612" actId="478"/>
          <ac:spMkLst>
            <pc:docMk/>
            <pc:sldMk cId="781517284" sldId="270"/>
            <ac:spMk id="352" creationId="{C0BB7576-AAC4-4626-913F-EF4E5EC0738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B042D5C3-7F8A-4180-A045-5003CCA9B291}" dt="2020-07-15T17:58:19.525" v="3648" actId="478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add mod">
          <ac:chgData name="John Lonergan" userId="db8094ce4aaa691d" providerId="LiveId" clId="{B042D5C3-7F8A-4180-A045-5003CCA9B291}" dt="2020-07-27T02:26:54.539" v="3841" actId="1076"/>
          <ac:spMkLst>
            <pc:docMk/>
            <pc:sldMk cId="781517284" sldId="270"/>
            <ac:spMk id="357" creationId="{FFC53558-813C-4CC5-B8A9-9C1E46802487}"/>
          </ac:spMkLst>
        </pc:spChg>
        <pc:spChg chg="add mod">
          <ac:chgData name="John Lonergan" userId="db8094ce4aaa691d" providerId="LiveId" clId="{B042D5C3-7F8A-4180-A045-5003CCA9B291}" dt="2020-07-15T17:55:41.059" v="3606" actId="1076"/>
          <ac:spMkLst>
            <pc:docMk/>
            <pc:sldMk cId="781517284" sldId="270"/>
            <ac:spMk id="358" creationId="{157F884D-5F7B-4930-ABE4-6AFCBE73E62E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del mod">
          <ac:chgData name="John Lonergan" userId="db8094ce4aaa691d" providerId="LiveId" clId="{B042D5C3-7F8A-4180-A045-5003CCA9B291}" dt="2020-07-15T18:01:43.579" v="3692" actId="478"/>
          <ac:spMkLst>
            <pc:docMk/>
            <pc:sldMk cId="781517284" sldId="270"/>
            <ac:spMk id="359" creationId="{FAF6ED14-E1EC-480A-B148-5736A853E0B6}"/>
          </ac:spMkLst>
        </pc:spChg>
        <pc:spChg chg="del mod">
          <ac:chgData name="John Lonergan" userId="db8094ce4aaa691d" providerId="LiveId" clId="{B042D5C3-7F8A-4180-A045-5003CCA9B291}" dt="2020-07-15T18:01:42.644" v="3691" actId="478"/>
          <ac:spMkLst>
            <pc:docMk/>
            <pc:sldMk cId="781517284" sldId="270"/>
            <ac:spMk id="360" creationId="{30BC4909-E012-489D-B5B8-EA2A7EBB77D5}"/>
          </ac:spMkLst>
        </pc:spChg>
        <pc:spChg chg="mod ord">
          <ac:chgData name="John Lonergan" userId="db8094ce4aaa691d" providerId="LiveId" clId="{B042D5C3-7F8A-4180-A045-5003CCA9B291}" dt="2020-07-15T18:02:19.693" v="3701" actId="1076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15T18:01:45.975" v="3694" actId="6549"/>
          <ac:spMkLst>
            <pc:docMk/>
            <pc:sldMk cId="781517284" sldId="270"/>
            <ac:spMk id="364" creationId="{632584FE-9C74-4077-9A04-780CF9A45D0B}"/>
          </ac:spMkLst>
        </pc:spChg>
        <pc:spChg chg="del mod">
          <ac:chgData name="John Lonergan" userId="db8094ce4aaa691d" providerId="LiveId" clId="{B042D5C3-7F8A-4180-A045-5003CCA9B291}" dt="2020-07-15T18:01:45.161" v="3693" actId="478"/>
          <ac:spMkLst>
            <pc:docMk/>
            <pc:sldMk cId="781517284" sldId="270"/>
            <ac:spMk id="366" creationId="{11599787-26BE-4147-8D98-68AFB43A01B9}"/>
          </ac:spMkLst>
        </pc:spChg>
        <pc:spChg chg="del mod">
          <ac:chgData name="John Lonergan" userId="db8094ce4aaa691d" providerId="LiveId" clId="{B042D5C3-7F8A-4180-A045-5003CCA9B291}" dt="2020-07-15T18:01:48.725" v="3696" actId="478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15T18:06:47.956" v="3747" actId="20577"/>
          <ac:spMkLst>
            <pc:docMk/>
            <pc:sldMk cId="781517284" sldId="270"/>
            <ac:spMk id="368" creationId="{2406D63E-7F04-4A02-B1AE-63A9309C4D54}"/>
          </ac:spMkLst>
        </pc:spChg>
        <pc:spChg chg="add del mod">
          <ac:chgData name="John Lonergan" userId="db8094ce4aaa691d" providerId="LiveId" clId="{B042D5C3-7F8A-4180-A045-5003CCA9B291}" dt="2020-07-15T17:55:56.856" v="3611" actId="478"/>
          <ac:spMkLst>
            <pc:docMk/>
            <pc:sldMk cId="781517284" sldId="270"/>
            <ac:spMk id="369" creationId="{49537EB9-73BE-467F-BC18-D675F2222787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del mod ord">
          <ac:chgData name="John Lonergan" userId="db8094ce4aaa691d" providerId="LiveId" clId="{B042D5C3-7F8A-4180-A045-5003CCA9B291}" dt="2020-07-15T18:02:16.235" v="3700" actId="478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add del mod">
          <ac:chgData name="John Lonergan" userId="db8094ce4aaa691d" providerId="LiveId" clId="{B042D5C3-7F8A-4180-A045-5003CCA9B291}" dt="2020-07-15T17:56:20.932" v="3618" actId="478"/>
          <ac:spMkLst>
            <pc:docMk/>
            <pc:sldMk cId="781517284" sldId="270"/>
            <ac:spMk id="373" creationId="{9C56E140-2D1B-47AC-8A2F-C05EB57986BA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add mod">
          <ac:chgData name="John Lonergan" userId="db8094ce4aaa691d" providerId="LiveId" clId="{B042D5C3-7F8A-4180-A045-5003CCA9B291}" dt="2020-07-15T18:04:05.903" v="3712" actId="208"/>
          <ac:spMkLst>
            <pc:docMk/>
            <pc:sldMk cId="781517284" sldId="270"/>
            <ac:spMk id="374" creationId="{4065BC7B-CB99-4C60-8CF3-6EF7C3FCB014}"/>
          </ac:spMkLst>
        </pc:spChg>
        <pc:spChg chg="mod">
          <ac:chgData name="John Lonergan" userId="db8094ce4aaa691d" providerId="LiveId" clId="{B042D5C3-7F8A-4180-A045-5003CCA9B291}" dt="2020-07-15T17:58:50.380" v="3672" actId="1035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15T17:59:00.996" v="3675" actId="107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del mod">
          <ac:chgData name="John Lonergan" userId="db8094ce4aaa691d" providerId="LiveId" clId="{B042D5C3-7F8A-4180-A045-5003CCA9B291}" dt="2020-07-15T17:51:19.355" v="3553" actId="478"/>
          <ac:spMkLst>
            <pc:docMk/>
            <pc:sldMk cId="781517284" sldId="270"/>
            <ac:spMk id="378" creationId="{1545C3F6-B85B-4F9F-8B6B-B5088030B30B}"/>
          </ac:spMkLst>
        </pc:spChg>
        <pc:spChg chg="add del mod">
          <ac:chgData name="John Lonergan" userId="db8094ce4aaa691d" providerId="LiveId" clId="{B042D5C3-7F8A-4180-A045-5003CCA9B291}" dt="2020-07-15T18:02:47.037" v="3705" actId="478"/>
          <ac:spMkLst>
            <pc:docMk/>
            <pc:sldMk cId="781517284" sldId="270"/>
            <ac:spMk id="379" creationId="{A79AFBC0-88AD-4156-BF91-08B0B080CF3E}"/>
          </ac:spMkLst>
        </pc:spChg>
        <pc:spChg chg="add del mod">
          <ac:chgData name="John Lonergan" userId="db8094ce4aaa691d" providerId="LiveId" clId="{B042D5C3-7F8A-4180-A045-5003CCA9B291}" dt="2020-07-15T18:02:45.032" v="3704" actId="478"/>
          <ac:spMkLst>
            <pc:docMk/>
            <pc:sldMk cId="781517284" sldId="270"/>
            <ac:spMk id="380" creationId="{55400FC7-18C1-4E60-9B84-8D97E2D9D399}"/>
          </ac:spMkLst>
        </pc:spChg>
        <pc:spChg chg="add mod ord">
          <ac:chgData name="John Lonergan" userId="db8094ce4aaa691d" providerId="LiveId" clId="{B042D5C3-7F8A-4180-A045-5003CCA9B291}" dt="2020-07-15T17:59:54.226" v="3685" actId="166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15T17:57:31.731" v="3646" actId="120"/>
          <ac:spMkLst>
            <pc:docMk/>
            <pc:sldMk cId="781517284" sldId="270"/>
            <ac:spMk id="382" creationId="{E24C68FA-A24A-4708-A5A8-2FE5A7053696}"/>
          </ac:spMkLst>
        </pc:spChg>
        <pc:spChg chg="add del mod">
          <ac:chgData name="John Lonergan" userId="db8094ce4aaa691d" providerId="LiveId" clId="{B042D5C3-7F8A-4180-A045-5003CCA9B291}" dt="2020-07-15T17:50:51.765" v="3548" actId="478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del mod">
          <ac:chgData name="John Lonergan" userId="db8094ce4aaa691d" providerId="LiveId" clId="{B042D5C3-7F8A-4180-A045-5003CCA9B291}" dt="2020-07-15T17:47:35.681" v="3504" actId="478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del mod">
          <ac:chgData name="John Lonergan" userId="db8094ce4aaa691d" providerId="LiveId" clId="{B042D5C3-7F8A-4180-A045-5003CCA9B291}" dt="2020-07-15T17:47:37.836" v="3505" actId="478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B042D5C3-7F8A-4180-A045-5003CCA9B291}" dt="2020-07-15T17:58:39.878" v="3649" actId="478"/>
          <ac:grpSpMkLst>
            <pc:docMk/>
            <pc:sldMk cId="781517284" sldId="270"/>
            <ac:grpSpMk id="22" creationId="{45F54566-9CFA-4D1D-8A1F-34F6C49EC687}"/>
          </ac:grpSpMkLst>
        </pc:grpChg>
        <pc:grpChg chg="add mod">
          <ac:chgData name="John Lonergan" userId="db8094ce4aaa691d" providerId="LiveId" clId="{B042D5C3-7F8A-4180-A045-5003CCA9B291}" dt="2020-07-15T17:49:35.456" v="3528" actId="14100"/>
          <ac:grpSpMkLst>
            <pc:docMk/>
            <pc:sldMk cId="781517284" sldId="270"/>
            <ac:grpSpMk id="23" creationId="{51B130DC-99D6-4814-8E03-270CE57F455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del mod">
          <ac:chgData name="John Lonergan" userId="db8094ce4aaa691d" providerId="LiveId" clId="{B042D5C3-7F8A-4180-A045-5003CCA9B291}" dt="2020-07-15T17:58:15.174" v="3647" actId="478"/>
          <ac:grpSpMkLst>
            <pc:docMk/>
            <pc:sldMk cId="781517284" sldId="270"/>
            <ac:grpSpMk id="353" creationId="{AF0101FA-9C96-48B3-99AE-1E468D0267B7}"/>
          </ac:grpSpMkLst>
        </pc:grpChg>
        <pc:grpChg chg="del mod">
          <ac:chgData name="John Lonergan" userId="db8094ce4aaa691d" providerId="LiveId" clId="{B042D5C3-7F8A-4180-A045-5003CCA9B291}" dt="2020-07-15T18:01:47.602" v="3695" actId="478"/>
          <ac:grpSpMkLst>
            <pc:docMk/>
            <pc:sldMk cId="781517284" sldId="270"/>
            <ac:grpSpMk id="362" creationId="{BB1A6A07-D5E7-4DAE-B5B2-50CFDEC80E35}"/>
          </ac:grpSpMkLst>
        </pc:grpChg>
        <pc:grpChg chg="add mod ord">
          <ac:chgData name="John Lonergan" userId="db8094ce4aaa691d" providerId="LiveId" clId="{B042D5C3-7F8A-4180-A045-5003CCA9B291}" dt="2020-07-15T19:15:54.763" v="3836" actId="16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addSp modSp add mod">
        <pc:chgData name="John Lonergan" userId="db8094ce4aaa691d" providerId="LiveId" clId="{B042D5C3-7F8A-4180-A045-5003CCA9B291}" dt="2020-07-30T01:42:07.033" v="3896" actId="20577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30T01:42:07.033" v="3896" actId="20577"/>
          <ac:spMkLst>
            <pc:docMk/>
            <pc:sldMk cId="1484140349" sldId="272"/>
            <ac:spMk id="311" creationId="{DFBE1BA8-C64D-46D5-82BC-86F3A8B8DF12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B042D5C3-7F8A-4180-A045-5003CCA9B291}" dt="2020-07-15T17:46:12.294" v="3502"/>
        <pc:sldMkLst>
          <pc:docMk/>
          <pc:sldMk cId="210319250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rs-online.com/web/p/products/0471389/" TargetMode="Externa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5843110" y="62542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66964"/>
            <a:ext cx="7716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Useful?? 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590506" y="6084850"/>
            <a:ext cx="4249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/>
              <a:t>USE 40 pin ribbon and connector for busses?</a:t>
            </a:r>
          </a:p>
          <a:p>
            <a:pPr algn="r"/>
            <a:r>
              <a:rPr lang="en-GB" sz="1000" dirty="0"/>
              <a:t>20 pin for connector + 4x10 pin for chips = 60</a:t>
            </a:r>
          </a:p>
          <a:p>
            <a:pPr algn="r"/>
            <a:r>
              <a:rPr lang="en-GB" sz="1000" dirty="0"/>
              <a:t>Remaining 3 pins for caps? Or spacing?? Very tight.</a:t>
            </a:r>
          </a:p>
          <a:p>
            <a:pPr algn="r"/>
            <a:r>
              <a:rPr lang="en-GB" sz="1000" dirty="0"/>
              <a:t>So instead use the approach in the 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3686673" y="884358"/>
            <a:ext cx="3894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 NOT DO “RAM ALU IMMED” AS BOTH USE RBUS ONLY!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4DC227C3-7BFE-4F30-92EC-FCE2523E46C4}"/>
              </a:ext>
            </a:extLst>
          </p:cNvPr>
          <p:cNvSpPr txBox="1"/>
          <p:nvPr/>
        </p:nvSpPr>
        <p:spPr>
          <a:xfrm>
            <a:off x="5815253" y="6028408"/>
            <a:ext cx="5328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6"/>
              </a:rPr>
              <a:t>BUS RIBBON CONNECTOR  https://uk.rs-online.com/web/p/products/0471389/</a:t>
            </a:r>
            <a:endParaRPr lang="en-GB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564A0-70EF-42DE-B2C5-4FA892ED2563}"/>
              </a:ext>
            </a:extLst>
          </p:cNvPr>
          <p:cNvSpPr/>
          <p:nvPr/>
        </p:nvSpPr>
        <p:spPr>
          <a:xfrm>
            <a:off x="-14945" y="1079409"/>
            <a:ext cx="243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General conditional instruction?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Set flags control like ARM?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5340780" y="605044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endParaRPr lang="en-GB" sz="900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21031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BE1BA8-C64D-46D5-82BC-86F3A8B8DF12}"/>
              </a:ext>
            </a:extLst>
          </p:cNvPr>
          <p:cNvSpPr txBox="1"/>
          <p:nvPr/>
        </p:nvSpPr>
        <p:spPr>
          <a:xfrm>
            <a:off x="6354743" y="238577"/>
            <a:ext cx="7074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Clock Circuit with Break - http://tinyurl.com/y3ygr5yr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414450" y="2620192"/>
            <a:ext cx="746096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701250" y="2511740"/>
              <a:ext cx="62265" cy="615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9EC0B-F730-4002-BD87-117A8B050BDC}"/>
              </a:ext>
            </a:extLst>
          </p:cNvPr>
          <p:cNvSpPr/>
          <p:nvPr/>
        </p:nvSpPr>
        <p:spPr>
          <a:xfrm>
            <a:off x="2406483" y="2678516"/>
            <a:ext cx="45719" cy="7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25505B-6ECB-413F-8940-79B8DF9EF5F8}"/>
              </a:ext>
            </a:extLst>
          </p:cNvPr>
          <p:cNvCxnSpPr/>
          <p:nvPr/>
        </p:nvCxnSpPr>
        <p:spPr>
          <a:xfrm>
            <a:off x="2477453" y="2628094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2CA77D-024A-4EC2-8AB9-93C1EA97C56C}"/>
              </a:ext>
            </a:extLst>
          </p:cNvPr>
          <p:cNvCxnSpPr/>
          <p:nvPr/>
        </p:nvCxnSpPr>
        <p:spPr>
          <a:xfrm>
            <a:off x="2497455" y="2622371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53DAF60-F916-4074-8F6B-14C8AF654617}"/>
              </a:ext>
            </a:extLst>
          </p:cNvPr>
          <p:cNvCxnSpPr/>
          <p:nvPr/>
        </p:nvCxnSpPr>
        <p:spPr>
          <a:xfrm>
            <a:off x="2521270" y="2641404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4A7025-6944-4476-8827-0E31F424D954}"/>
              </a:ext>
            </a:extLst>
          </p:cNvPr>
          <p:cNvSpPr/>
          <p:nvPr/>
        </p:nvSpPr>
        <p:spPr>
          <a:xfrm>
            <a:off x="1441479" y="2702240"/>
            <a:ext cx="257650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A/16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9857</Words>
  <Application>Microsoft Office PowerPoint</Application>
  <PresentationFormat>Widescreen</PresentationFormat>
  <Paragraphs>2413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2020-09-02T19:04:22Z</dcterms:modified>
</cp:coreProperties>
</file>