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77304-E07B-451E-B380-050AAA8919D7}" v="38" dt="2020-06-11T00:11:42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599327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65325" y="2329"/>
            <a:ext cx="101539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/>
              <a:t>74als576 – </a:t>
            </a:r>
            <a:r>
              <a:rPr lang="en-GB" sz="1050" b="1" dirty="0"/>
              <a:t>inverting</a:t>
            </a:r>
            <a:r>
              <a:rPr lang="en-GB" sz="1050" dirty="0"/>
              <a:t> </a:t>
            </a:r>
            <a:r>
              <a:rPr lang="en-GB" sz="1050" dirty="0" err="1"/>
              <a:t>dtype</a:t>
            </a:r>
            <a:r>
              <a:rPr lang="en-GB" sz="1050" dirty="0"/>
              <a:t> – </a:t>
            </a:r>
            <a:r>
              <a:rPr lang="en-GB" sz="1050" dirty="0" err="1"/>
              <a:t>oe</a:t>
            </a:r>
            <a:r>
              <a:rPr lang="en-GB" sz="1050" dirty="0"/>
              <a:t> + </a:t>
            </a:r>
            <a:r>
              <a:rPr lang="en-GB" sz="1050" dirty="0" err="1"/>
              <a:t>clk</a:t>
            </a:r>
            <a:r>
              <a:rPr lang="en-GB" sz="1050" dirty="0"/>
              <a:t> + bus layout</a:t>
            </a:r>
            <a:br>
              <a:rPr lang="en-GB" sz="1050" dirty="0"/>
            </a:br>
            <a:r>
              <a:rPr lang="en-GB" sz="1050" dirty="0"/>
              <a:t>74HC7292 clock divider 4&gt; 2billion – good for clock speed control off a fast crystal or for a </a:t>
            </a:r>
            <a:r>
              <a:rPr lang="en-GB" sz="1050" dirty="0" err="1"/>
              <a:t>freq</a:t>
            </a:r>
            <a:r>
              <a:rPr lang="en-GB" sz="1050" dirty="0"/>
              <a:t> counter - </a:t>
            </a:r>
            <a:r>
              <a:rPr lang="en-GB" sz="1050" dirty="0">
                <a:hlinkClick r:id="rId5"/>
              </a:rPr>
              <a:t>https://uk.rs-online.com/web/p/clock-dividers/5400461/</a:t>
            </a:r>
            <a:endParaRPr lang="en-GB" sz="1050" dirty="0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USE 40 pin ribbon and connector for busses?</a:t>
            </a:r>
          </a:p>
          <a:p>
            <a:r>
              <a:rPr lang="en-GB" dirty="0"/>
              <a:t>20 pin for connector + 4x10 pin for chips = 60</a:t>
            </a:r>
          </a:p>
          <a:p>
            <a:r>
              <a:rPr lang="en-GB" dirty="0"/>
              <a:t>Remaining 3 pins for caps? Or spacing?? Very tight.</a:t>
            </a:r>
          </a:p>
          <a:p>
            <a:r>
              <a:rPr lang="en-GB" dirty="0"/>
              <a:t>So instead use the approach </a:t>
            </a:r>
            <a:r>
              <a:rPr lang="en-GB"/>
              <a:t>in 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5896</Words>
  <Application>Microsoft Office PowerPoint</Application>
  <PresentationFormat>Widescreen</PresentationFormat>
  <Paragraphs>1530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2020-06-11T00:14:16Z</dcterms:modified>
</cp:coreProperties>
</file>