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66" r:id="rId4"/>
    <p:sldId id="268" r:id="rId5"/>
    <p:sldId id="267" r:id="rId6"/>
    <p:sldId id="265" r:id="rId7"/>
    <p:sldId id="261" r:id="rId8"/>
    <p:sldId id="264" r:id="rId9"/>
    <p:sldId id="260" r:id="rId10"/>
    <p:sldId id="263" r:id="rId11"/>
    <p:sldId id="262" r:id="rId12"/>
    <p:sldId id="257" r:id="rId13"/>
    <p:sldId id="259" r:id="rId14"/>
    <p:sldId id="256" r:id="rId15"/>
    <p:sldId id="258" r:id="rId16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2D5C3-7F8A-4180-A045-5003CCA9B291}" v="34" dt="2020-06-27T11:58:08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129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48F77304-E07B-451E-B380-050AAA8919D7}"/>
    <pc:docChg chg="undo custSel modSld">
      <pc:chgData name="John Lonergan" userId="db8094ce4aaa691d" providerId="LiveId" clId="{48F77304-E07B-451E-B380-050AAA8919D7}" dt="2020-06-11T00:13:58.173" v="2758" actId="20577"/>
      <pc:docMkLst>
        <pc:docMk/>
      </pc:docMkLst>
      <pc:sldChg chg="addSp delSp modSp mod">
        <pc:chgData name="John Lonergan" userId="db8094ce4aaa691d" providerId="LiveId" clId="{48F77304-E07B-451E-B380-050AAA8919D7}" dt="2020-06-11T00:13:58.173" v="2758" actId="20577"/>
        <pc:sldMkLst>
          <pc:docMk/>
          <pc:sldMk cId="781517284" sldId="270"/>
        </pc:sldMkLst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48F77304-E07B-451E-B380-050AAA8919D7}" dt="2020-06-08T23:24:14.085" v="101" actId="14100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" creationId="{D3552ED0-B0DA-4511-BB41-D510000E969A}"/>
          </ac:spMkLst>
        </pc:spChg>
        <pc:spChg chg="add mod">
          <ac:chgData name="John Lonergan" userId="db8094ce4aaa691d" providerId="LiveId" clId="{48F77304-E07B-451E-B380-050AAA8919D7}" dt="2020-06-11T00:13:58.173" v="2758" actId="20577"/>
          <ac:spMkLst>
            <pc:docMk/>
            <pc:sldMk cId="781517284" sldId="270"/>
            <ac:spMk id="14" creationId="{4FD06625-ABE2-418C-B1E4-449AB88589E9}"/>
          </ac:spMkLst>
        </pc:spChg>
        <pc:spChg chg="add del mod">
          <ac:chgData name="John Lonergan" userId="db8094ce4aaa691d" providerId="LiveId" clId="{48F77304-E07B-451E-B380-050AAA8919D7}" dt="2020-06-08T23:29:47.962" v="256" actId="478"/>
          <ac:spMkLst>
            <pc:docMk/>
            <pc:sldMk cId="781517284" sldId="270"/>
            <ac:spMk id="15" creationId="{E1A0C850-3604-4B99-963F-F78865B5B097}"/>
          </ac:spMkLst>
        </pc:spChg>
        <pc:spChg chg="add del mod">
          <ac:chgData name="John Lonergan" userId="db8094ce4aaa691d" providerId="LiveId" clId="{48F77304-E07B-451E-B380-050AAA8919D7}" dt="2020-06-09T01:27:37.328" v="628"/>
          <ac:spMkLst>
            <pc:docMk/>
            <pc:sldMk cId="781517284" sldId="270"/>
            <ac:spMk id="16" creationId="{300B2B64-225C-4A95-9346-E12B66E6EE6B}"/>
          </ac:spMkLst>
        </pc:spChg>
        <pc:spChg chg="mod">
          <ac:chgData name="John Lonergan" userId="db8094ce4aaa691d" providerId="LiveId" clId="{48F77304-E07B-451E-B380-050AAA8919D7}" dt="2020-06-09T23:17:03.526" v="1117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6" creationId="{7C633B82-87FD-4F66-A303-6ECD6B44F6EC}"/>
          </ac:spMkLst>
        </pc:spChg>
        <pc:spChg chg="mod topLvl">
          <ac:chgData name="John Lonergan" userId="db8094ce4aaa691d" providerId="LiveId" clId="{48F77304-E07B-451E-B380-050AAA8919D7}" dt="2020-06-09T23:18:30.218" v="1206" actId="103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48F77304-E07B-451E-B380-050AAA8919D7}" dt="2020-06-10T20:51:30.077" v="2448" actId="1037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8" creationId="{9686A4B2-A0E8-485B-BA6D-029363CFD016}"/>
          </ac:spMkLst>
        </pc:spChg>
        <pc:spChg chg="mod topLvl">
          <ac:chgData name="John Lonergan" userId="db8094ce4aaa691d" providerId="LiveId" clId="{48F77304-E07B-451E-B380-050AAA8919D7}" dt="2020-06-09T23:18:23.405" v="1185" actId="165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3" creationId="{14F4A052-BE8D-49DD-900E-3123936FB7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48F77304-E07B-451E-B380-050AAA8919D7}" dt="2020-06-10T20:51:35.052" v="2449" actId="1037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5" creationId="{0B6E9E25-E716-4FE5-97F9-DC603D60912E}"/>
          </ac:spMkLst>
        </pc:spChg>
        <pc:spChg chg="mod topLvl">
          <ac:chgData name="John Lonergan" userId="db8094ce4aaa691d" providerId="LiveId" clId="{48F77304-E07B-451E-B380-050AAA8919D7}" dt="2020-06-08T23:25:07.041" v="172" actId="1035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9" creationId="{E2BA389C-82D1-41E9-8C20-C19862644FD2}"/>
          </ac:spMkLst>
        </pc:spChg>
        <pc:spChg chg="mod">
          <ac:chgData name="John Lonergan" userId="db8094ce4aaa691d" providerId="LiveId" clId="{48F77304-E07B-451E-B380-050AAA8919D7}" dt="2020-06-10T20:51:40.454" v="2450" actId="1037"/>
          <ac:spMkLst>
            <pc:docMk/>
            <pc:sldMk cId="781517284" sldId="270"/>
            <ac:spMk id="240" creationId="{1B1DCA5D-2BFF-4523-874F-D3C20AF55270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1" creationId="{0BC8E268-D05D-49F7-A3B3-C9F649178797}"/>
          </ac:spMkLst>
        </pc:spChg>
        <pc:spChg chg="del mod">
          <ac:chgData name="John Lonergan" userId="db8094ce4aaa691d" providerId="LiveId" clId="{48F77304-E07B-451E-B380-050AAA8919D7}" dt="2020-06-10T20:41:13.434" v="1974" actId="478"/>
          <ac:spMkLst>
            <pc:docMk/>
            <pc:sldMk cId="781517284" sldId="270"/>
            <ac:spMk id="242" creationId="{5EB3DEB6-1265-4E3A-8805-3AF5D935B2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4" creationId="{064929AE-D691-448F-B0E9-36B5EEB230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48F77304-E07B-451E-B380-050AAA8919D7}" dt="2020-06-09T01:29:35.420" v="885" actId="1076"/>
          <ac:spMkLst>
            <pc:docMk/>
            <pc:sldMk cId="781517284" sldId="270"/>
            <ac:spMk id="257" creationId="{8196FAB0-6D2F-4C28-ACE9-24C348919033}"/>
          </ac:spMkLst>
        </pc:spChg>
        <pc:spChg chg="mod">
          <ac:chgData name="John Lonergan" userId="db8094ce4aaa691d" providerId="LiveId" clId="{48F77304-E07B-451E-B380-050AAA8919D7}" dt="2020-06-09T01:29:53.976" v="891" actId="1076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48F77304-E07B-451E-B380-050AAA8919D7}" dt="2020-06-09T01:29:48.395" v="890" actId="1076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66" creationId="{079B2E6B-2443-43B6-A496-08054BE45778}"/>
          </ac:spMkLst>
        </pc:spChg>
        <pc:spChg chg="add mod">
          <ac:chgData name="John Lonergan" userId="db8094ce4aaa691d" providerId="LiveId" clId="{48F77304-E07B-451E-B380-050AAA8919D7}" dt="2020-06-10T20:44:24.124" v="2299" actId="14100"/>
          <ac:spMkLst>
            <pc:docMk/>
            <pc:sldMk cId="781517284" sldId="270"/>
            <ac:spMk id="267" creationId="{6963E11D-A269-4BFF-AAFF-7B3CFD110A75}"/>
          </ac:spMkLst>
        </pc:spChg>
        <pc:spChg chg="del mod">
          <ac:chgData name="John Lonergan" userId="db8094ce4aaa691d" providerId="LiveId" clId="{48F77304-E07B-451E-B380-050AAA8919D7}" dt="2020-06-08T23:25:14.229" v="174" actId="478"/>
          <ac:spMkLst>
            <pc:docMk/>
            <pc:sldMk cId="781517284" sldId="270"/>
            <ac:spMk id="267" creationId="{D63EC185-438D-4CD7-98CD-A6072398DB7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48F77304-E07B-451E-B380-050AAA8919D7}" dt="2020-06-09T23:16:08.370" v="997" actId="1038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82" creationId="{455BB8A3-1178-48C4-89CD-7F374397C944}"/>
          </ac:spMkLst>
        </pc:spChg>
        <pc:spChg chg="mod ord topLvl">
          <ac:chgData name="John Lonergan" userId="db8094ce4aaa691d" providerId="LiveId" clId="{48F77304-E07B-451E-B380-050AAA8919D7}" dt="2020-06-08T23:24:35.831" v="103" actId="167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5" creationId="{880D2F80-9E5E-4B07-AA72-41711625D73D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6" creationId="{E2710EC1-E287-4AD6-95B5-7B4EA2C07F02}"/>
          </ac:spMkLst>
        </pc:spChg>
        <pc:spChg chg="mod topLvl">
          <ac:chgData name="John Lonergan" userId="db8094ce4aaa691d" providerId="LiveId" clId="{48F77304-E07B-451E-B380-050AAA8919D7}" dt="2020-06-10T20:48:57.198" v="2315" actId="103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0" creationId="{0D9045D1-4B84-4665-900F-E5B1AA8BFF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48F77304-E07B-451E-B380-050AAA8919D7}" dt="2020-06-10T20:42:57.507" v="2044" actId="14100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5" creationId="{F672AC5C-4583-4754-AB25-9214D0AE78D2}"/>
          </ac:spMkLst>
        </pc:spChg>
        <pc:spChg chg="add del mod">
          <ac:chgData name="John Lonergan" userId="db8094ce4aaa691d" providerId="LiveId" clId="{48F77304-E07B-451E-B380-050AAA8919D7}" dt="2020-06-08T23:31:20.147" v="279" actId="21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48F77304-E07B-451E-B380-050AAA8919D7}" dt="2020-06-10T20:49:43.676" v="2328" actId="207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48F77304-E07B-451E-B380-050AAA8919D7}" dt="2020-06-10T20:41:10.146" v="1973" actId="478"/>
          <ac:spMkLst>
            <pc:docMk/>
            <pc:sldMk cId="781517284" sldId="270"/>
            <ac:spMk id="310" creationId="{C3602306-716D-4F74-894E-FCC227E448ED}"/>
          </ac:spMkLst>
        </pc:spChg>
        <pc:spChg chg="mod">
          <ac:chgData name="John Lonergan" userId="db8094ce4aaa691d" providerId="LiveId" clId="{48F77304-E07B-451E-B380-050AAA8919D7}" dt="2020-06-10T20:42:06.085" v="1993" actId="1035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2" creationId="{0B00C708-F1BD-4CD3-B888-28A684356C3A}"/>
          </ac:spMkLst>
        </pc:spChg>
        <pc:spChg chg="del mod">
          <ac:chgData name="John Lonergan" userId="db8094ce4aaa691d" providerId="LiveId" clId="{48F77304-E07B-451E-B380-050AAA8919D7}" dt="2020-06-08T23:31:59.414" v="401" actId="21"/>
          <ac:spMkLst>
            <pc:docMk/>
            <pc:sldMk cId="781517284" sldId="270"/>
            <ac:spMk id="313" creationId="{8D118E03-DB2B-4557-90CB-D79FFF97EB8D}"/>
          </ac:spMkLst>
        </pc:spChg>
        <pc:spChg chg="add mod">
          <ac:chgData name="John Lonergan" userId="db8094ce4aaa691d" providerId="LiveId" clId="{48F77304-E07B-451E-B380-050AAA8919D7}" dt="2020-06-10T20:50:35.742" v="2424" actId="1076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48F77304-E07B-451E-B380-050AAA8919D7}" dt="2020-06-10T20:40:58.527" v="1971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20" creationId="{2112E922-17FB-44FC-9DF9-5D329B90F6D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1" creationId="{4C6D89DC-A566-47DA-AF18-B733BB66527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2" creationId="{F3837CE7-1FA5-4360-A200-8D6F1310ADF6}"/>
          </ac:spMkLst>
        </pc:spChg>
        <pc:spChg chg="mod">
          <ac:chgData name="John Lonergan" userId="db8094ce4aaa691d" providerId="LiveId" clId="{48F77304-E07B-451E-B380-050AAA8919D7}" dt="2020-06-09T23:18:44.495" v="1295" actId="1037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4" creationId="{8953D8F9-76CD-4D9D-BCF0-0A175ABFCA2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8" creationId="{AE8C0C4F-197E-4609-85FE-B1AA8EBCA864}"/>
          </ac:spMkLst>
        </pc:spChg>
        <pc:spChg chg="mod">
          <ac:chgData name="John Lonergan" userId="db8094ce4aaa691d" providerId="LiveId" clId="{48F77304-E07B-451E-B380-050AAA8919D7}" dt="2020-06-08T23:25:23.634" v="175"/>
          <ac:spMkLst>
            <pc:docMk/>
            <pc:sldMk cId="781517284" sldId="270"/>
            <ac:spMk id="339" creationId="{7484C3E2-0BA8-4B11-A246-D459EC27207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48F77304-E07B-451E-B380-050AAA8919D7}" dt="2020-06-08T23:25:35.002" v="196" actId="1035"/>
          <ac:spMkLst>
            <pc:docMk/>
            <pc:sldMk cId="781517284" sldId="270"/>
            <ac:spMk id="346" creationId="{A362CC1E-9CD9-49B0-8397-F8491AB7D30C}"/>
          </ac:spMkLst>
        </pc:spChg>
        <pc:spChg chg="mod">
          <ac:chgData name="John Lonergan" userId="db8094ce4aaa691d" providerId="LiveId" clId="{48F77304-E07B-451E-B380-050AAA8919D7}" dt="2020-06-08T23:25:42.831" v="199"/>
          <ac:spMkLst>
            <pc:docMk/>
            <pc:sldMk cId="781517284" sldId="270"/>
            <ac:spMk id="348" creationId="{8855EA29-7127-45FB-B258-39CFE415D732}"/>
          </ac:spMkLst>
        </pc:spChg>
        <pc:spChg chg="mod">
          <ac:chgData name="John Lonergan" userId="db8094ce4aaa691d" providerId="LiveId" clId="{48F77304-E07B-451E-B380-050AAA8919D7}" dt="2020-06-09T23:21:06.491" v="1544" actId="1035"/>
          <ac:spMkLst>
            <pc:docMk/>
            <pc:sldMk cId="781517284" sldId="270"/>
            <ac:spMk id="349" creationId="{BB31D7BE-8559-443B-B2EB-219F97F06733}"/>
          </ac:spMkLst>
        </pc:spChg>
        <pc:spChg chg="mod">
          <ac:chgData name="John Lonergan" userId="db8094ce4aaa691d" providerId="LiveId" clId="{48F77304-E07B-451E-B380-050AAA8919D7}" dt="2020-06-08T23:26:49.122" v="207"/>
          <ac:spMkLst>
            <pc:docMk/>
            <pc:sldMk cId="781517284" sldId="270"/>
            <ac:spMk id="351" creationId="{27D10FE5-9ECC-4A13-8F5E-8783F04DF08B}"/>
          </ac:spMkLst>
        </pc:spChg>
        <pc:spChg chg="mod">
          <ac:chgData name="John Lonergan" userId="db8094ce4aaa691d" providerId="LiveId" clId="{48F77304-E07B-451E-B380-050AAA8919D7}" dt="2020-06-09T23:21:02.851" v="1531" actId="1035"/>
          <ac:spMkLst>
            <pc:docMk/>
            <pc:sldMk cId="781517284" sldId="270"/>
            <ac:spMk id="352" creationId="{33B8EF00-DBE2-4147-8854-E65B0CA1B206}"/>
          </ac:spMkLst>
        </pc:spChg>
        <pc:spChg chg="mod">
          <ac:chgData name="John Lonergan" userId="db8094ce4aaa691d" providerId="LiveId" clId="{48F77304-E07B-451E-B380-050AAA8919D7}" dt="2020-06-08T23:27:18.533" v="223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48F77304-E07B-451E-B380-050AAA8919D7}" dt="2020-06-09T23:21:10.019" v="1554" actId="1035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48F77304-E07B-451E-B380-050AAA8919D7}" dt="2020-06-08T23:28:14.082" v="244" actId="478"/>
          <ac:spMkLst>
            <pc:docMk/>
            <pc:sldMk cId="781517284" sldId="270"/>
            <ac:spMk id="356" creationId="{DC377FB8-25C8-4835-8A41-A82AA8F4B48E}"/>
          </ac:spMkLst>
        </pc:spChg>
        <pc:spChg chg="add mod ord">
          <ac:chgData name="John Lonergan" userId="db8094ce4aaa691d" providerId="LiveId" clId="{48F77304-E07B-451E-B380-050AAA8919D7}" dt="2020-06-10T20:42:50.553" v="2043" actId="1035"/>
          <ac:spMkLst>
            <pc:docMk/>
            <pc:sldMk cId="781517284" sldId="270"/>
            <ac:spMk id="357" creationId="{B81A213E-DABA-491B-9B22-9D3678B995FC}"/>
          </ac:spMkLst>
        </pc:spChg>
        <pc:spChg chg="add mod ord">
          <ac:chgData name="John Lonergan" userId="db8094ce4aaa691d" providerId="LiveId" clId="{48F77304-E07B-451E-B380-050AAA8919D7}" dt="2020-06-10T20:42:01.466" v="1980" actId="14100"/>
          <ac:spMkLst>
            <pc:docMk/>
            <pc:sldMk cId="781517284" sldId="270"/>
            <ac:spMk id="358" creationId="{55D43F13-DC17-4014-8680-136EC76DC753}"/>
          </ac:spMkLst>
        </pc:spChg>
        <pc:spChg chg="add mod ord">
          <ac:chgData name="John Lonergan" userId="db8094ce4aaa691d" providerId="LiveId" clId="{48F77304-E07B-451E-B380-050AAA8919D7}" dt="2020-06-10T20:42:41.757" v="2041" actId="14100"/>
          <ac:spMkLst>
            <pc:docMk/>
            <pc:sldMk cId="781517284" sldId="270"/>
            <ac:spMk id="359" creationId="{FAF6ED14-E1EC-480A-B148-5736A853E0B6}"/>
          </ac:spMkLst>
        </pc:spChg>
        <pc:spChg chg="add mod">
          <ac:chgData name="John Lonergan" userId="db8094ce4aaa691d" providerId="LiveId" clId="{48F77304-E07B-451E-B380-050AAA8919D7}" dt="2020-06-08T23:31:36.737" v="361" actId="1076"/>
          <ac:spMkLst>
            <pc:docMk/>
            <pc:sldMk cId="781517284" sldId="270"/>
            <ac:spMk id="360" creationId="{30BC4909-E012-489D-B5B8-EA2A7EBB77D5}"/>
          </ac:spMkLst>
        </pc:spChg>
        <pc:spChg chg="add mod ord">
          <ac:chgData name="John Lonergan" userId="db8094ce4aaa691d" providerId="LiveId" clId="{48F77304-E07B-451E-B380-050AAA8919D7}" dt="2020-06-09T23:19:28.878" v="1299" actId="14100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4" creationId="{632584FE-9C74-4077-9A04-780CF9A45D0B}"/>
          </ac:spMkLst>
        </pc:spChg>
        <pc:spChg chg="add del mod">
          <ac:chgData name="John Lonergan" userId="db8094ce4aaa691d" providerId="LiveId" clId="{48F77304-E07B-451E-B380-050AAA8919D7}" dt="2020-06-09T23:15:24.580" v="894" actId="478"/>
          <ac:spMkLst>
            <pc:docMk/>
            <pc:sldMk cId="781517284" sldId="270"/>
            <ac:spMk id="365" creationId="{B6238C1A-D07A-4A3C-A3D7-A40EDF102AFC}"/>
          </ac:spMkLst>
        </pc:spChg>
        <pc:spChg chg="add mod">
          <ac:chgData name="John Lonergan" userId="db8094ce4aaa691d" providerId="LiveId" clId="{48F77304-E07B-451E-B380-050AAA8919D7}" dt="2020-06-09T23:20:40.154" v="1517" actId="1036"/>
          <ac:spMkLst>
            <pc:docMk/>
            <pc:sldMk cId="781517284" sldId="270"/>
            <ac:spMk id="366" creationId="{11599787-26BE-4147-8D98-68AFB43A01B9}"/>
          </ac:spMkLst>
        </pc:spChg>
        <pc:spChg chg="add mod">
          <ac:chgData name="John Lonergan" userId="db8094ce4aaa691d" providerId="LiveId" clId="{48F77304-E07B-451E-B380-050AAA8919D7}" dt="2020-06-09T01:27:30.496" v="626" actId="1076"/>
          <ac:spMkLst>
            <pc:docMk/>
            <pc:sldMk cId="781517284" sldId="270"/>
            <ac:spMk id="367" creationId="{46C7C6C5-0CAF-4094-88E0-72C9F391561E}"/>
          </ac:spMkLst>
        </pc:spChg>
        <pc:spChg chg="add mod">
          <ac:chgData name="John Lonergan" userId="db8094ce4aaa691d" providerId="LiveId" clId="{48F77304-E07B-451E-B380-050AAA8919D7}" dt="2020-06-09T01:28:20.582" v="848" actId="20577"/>
          <ac:spMkLst>
            <pc:docMk/>
            <pc:sldMk cId="781517284" sldId="270"/>
            <ac:spMk id="368" creationId="{2406D63E-7F04-4A02-B1AE-63A9309C4D54}"/>
          </ac:spMkLst>
        </pc:spChg>
        <pc:spChg chg="add mod ord">
          <ac:chgData name="John Lonergan" userId="db8094ce4aaa691d" providerId="LiveId" clId="{48F77304-E07B-451E-B380-050AAA8919D7}" dt="2020-06-09T23:20:00.524" v="1301" actId="167"/>
          <ac:spMkLst>
            <pc:docMk/>
            <pc:sldMk cId="781517284" sldId="270"/>
            <ac:spMk id="369" creationId="{7C4BD594-2514-462E-B5EC-86CBCDA65B3D}"/>
          </ac:spMkLst>
        </pc:spChg>
        <pc:spChg chg="add mod ord">
          <ac:chgData name="John Lonergan" userId="db8094ce4aaa691d" providerId="LiveId" clId="{48F77304-E07B-451E-B380-050AAA8919D7}" dt="2020-06-09T23:20:35.136" v="1514" actId="167"/>
          <ac:spMkLst>
            <pc:docMk/>
            <pc:sldMk cId="781517284" sldId="270"/>
            <ac:spMk id="370" creationId="{F64B9B8E-A18A-4505-832E-AEF658F61077}"/>
          </ac:spMkLst>
        </pc:spChg>
        <pc:spChg chg="add del mod">
          <ac:chgData name="John Lonergan" userId="db8094ce4aaa691d" providerId="LiveId" clId="{48F77304-E07B-451E-B380-050AAA8919D7}" dt="2020-06-10T20:41:19.766" v="1975" actId="478"/>
          <ac:spMkLst>
            <pc:docMk/>
            <pc:sldMk cId="781517284" sldId="270"/>
            <ac:spMk id="371" creationId="{97BE2416-F30A-497B-8B33-7970F6210B40}"/>
          </ac:spMkLst>
        </pc:spChg>
        <pc:spChg chg="add del mod">
          <ac:chgData name="John Lonergan" userId="db8094ce4aaa691d" providerId="LiveId" clId="{48F77304-E07B-451E-B380-050AAA8919D7}" dt="2020-06-10T20:41:04.978" v="1972" actId="478"/>
          <ac:spMkLst>
            <pc:docMk/>
            <pc:sldMk cId="781517284" sldId="270"/>
            <ac:spMk id="372" creationId="{44A80B64-D5B1-41FD-A305-30B45C87105F}"/>
          </ac:spMkLst>
        </pc:spChg>
        <pc:spChg chg="add mod">
          <ac:chgData name="John Lonergan" userId="db8094ce4aaa691d" providerId="LiveId" clId="{48F77304-E07B-451E-B380-050AAA8919D7}" dt="2020-06-10T20:43:57.006" v="2199" actId="14100"/>
          <ac:spMkLst>
            <pc:docMk/>
            <pc:sldMk cId="781517284" sldId="270"/>
            <ac:spMk id="373" creationId="{0C0F9CF2-ADD8-48B5-BF30-F1D10387A917}"/>
          </ac:spMkLst>
        </pc:spChg>
        <pc:grpChg chg="mod">
          <ac:chgData name="John Lonergan" userId="db8094ce4aaa691d" providerId="LiveId" clId="{48F77304-E07B-451E-B380-050AAA8919D7}" dt="2020-06-08T23:24:29.205" v="102" actId="14100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48F77304-E07B-451E-B380-050AAA8919D7}" dt="2020-06-08T23:23:01.571" v="5" actId="165"/>
          <ac:grpSpMkLst>
            <pc:docMk/>
            <pc:sldMk cId="781517284" sldId="270"/>
            <ac:grpSpMk id="14" creationId="{F07BB4CC-86DA-4496-B7F2-1409597482E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22" creationId="{796556F4-A218-4B8E-9C72-07AA14AF2F68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3" creationId="{97BF9DC7-16E2-46FB-8F58-89F6692681B0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7" creationId="{9637CD17-5B1A-4F11-B06D-F185F2FBD38F}"/>
          </ac:grpSpMkLst>
        </pc:grpChg>
        <pc:grpChg chg="del mod">
          <ac:chgData name="John Lonergan" userId="db8094ce4aaa691d" providerId="LiveId" clId="{48F77304-E07B-451E-B380-050AAA8919D7}" dt="2020-06-09T23:18:23.405" v="1185" actId="165"/>
          <ac:grpSpMkLst>
            <pc:docMk/>
            <pc:sldMk cId="781517284" sldId="270"/>
            <ac:grpSpMk id="151" creationId="{5757F1E2-ADD4-4EF3-B20B-452982185C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7" creationId="{ADD75E5D-91CA-4AD8-8091-A0A01C4CEC90}"/>
          </ac:grpSpMkLst>
        </pc:grpChg>
        <pc:grpChg chg="add del mod">
          <ac:chgData name="John Lonergan" userId="db8094ce4aaa691d" providerId="LiveId" clId="{48F77304-E07B-451E-B380-050AAA8919D7}" dt="2020-06-08T23:25:36.686" v="198"/>
          <ac:grpSpMkLst>
            <pc:docMk/>
            <pc:sldMk cId="781517284" sldId="270"/>
            <ac:grpSpMk id="325" creationId="{8D1522AF-1C2A-408E-A488-BCF68B57888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341" creationId="{D92C485C-D015-4F0C-8A92-0BF0E9F34DE0}"/>
          </ac:grpSpMkLst>
        </pc:grpChg>
        <pc:grpChg chg="add mod">
          <ac:chgData name="John Lonergan" userId="db8094ce4aaa691d" providerId="LiveId" clId="{48F77304-E07B-451E-B380-050AAA8919D7}" dt="2020-06-08T23:32:37.589" v="417" actId="1038"/>
          <ac:grpSpMkLst>
            <pc:docMk/>
            <pc:sldMk cId="781517284" sldId="270"/>
            <ac:grpSpMk id="347" creationId="{58F815E3-86E7-4B6B-A479-73B360D1D306}"/>
          </ac:grpSpMkLst>
        </pc:grpChg>
        <pc:grpChg chg="add mod">
          <ac:chgData name="John Lonergan" userId="db8094ce4aaa691d" providerId="LiveId" clId="{48F77304-E07B-451E-B380-050AAA8919D7}" dt="2020-06-08T23:31:42.342" v="381" actId="1035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48F77304-E07B-451E-B380-050AAA8919D7}" dt="2020-06-08T23:32:40.686" v="420" actId="1038"/>
          <ac:grpSpMkLst>
            <pc:docMk/>
            <pc:sldMk cId="781517284" sldId="270"/>
            <ac:grpSpMk id="353" creationId="{AF0101FA-9C96-48B3-99AE-1E468D0267B7}"/>
          </ac:grpSpMkLst>
        </pc:grpChg>
        <pc:grpChg chg="add mod">
          <ac:chgData name="John Lonergan" userId="db8094ce4aaa691d" providerId="LiveId" clId="{48F77304-E07B-451E-B380-050AAA8919D7}" dt="2020-06-08T23:32:58.005" v="422" actId="1076"/>
          <ac:grpSpMkLst>
            <pc:docMk/>
            <pc:sldMk cId="781517284" sldId="270"/>
            <ac:grpSpMk id="362" creationId="{BB1A6A07-D5E7-4DAE-B5B2-50CFDEC80E35}"/>
          </ac:grpSpMkLst>
        </pc:grpChg>
      </pc:sldChg>
    </pc:docChg>
  </pc:docChgLst>
  <pc:docChgLst>
    <pc:chgData name="John Lonergan" userId="db8094ce4aaa691d" providerId="LiveId" clId="{847DF5DB-2E5B-457E-B884-B4D5F231C8A1}"/>
    <pc:docChg chg="undo custSel addSld delSld modSld sldOrd">
      <pc:chgData name="John Lonergan" userId="db8094ce4aaa691d" providerId="LiveId" clId="{847DF5DB-2E5B-457E-B884-B4D5F231C8A1}" dt="2020-05-31T22:09:55.139" v="1472" actId="2696"/>
      <pc:docMkLst>
        <pc:docMk/>
      </pc:docMkLst>
      <pc:sldChg chg="addSp modSp mod">
        <pc:chgData name="John Lonergan" userId="db8094ce4aaa691d" providerId="LiveId" clId="{847DF5DB-2E5B-457E-B884-B4D5F231C8A1}" dt="2020-05-27T23:21:50.267" v="1135"/>
        <pc:sldMkLst>
          <pc:docMk/>
          <pc:sldMk cId="1142683116" sldId="266"/>
        </pc:sldMkLst>
        <pc:spChg chg="add mod">
          <ac:chgData name="John Lonergan" userId="db8094ce4aaa691d" providerId="LiveId" clId="{847DF5DB-2E5B-457E-B884-B4D5F231C8A1}" dt="2020-05-27T22:34:53.270" v="770" actId="6549"/>
          <ac:spMkLst>
            <pc:docMk/>
            <pc:sldMk cId="1142683116" sldId="266"/>
            <ac:spMk id="12" creationId="{02DA1BB0-6996-4CD7-9642-38CF889CF31B}"/>
          </ac:spMkLst>
        </pc:spChg>
        <pc:spChg chg="add mod">
          <ac:chgData name="John Lonergan" userId="db8094ce4aaa691d" providerId="LiveId" clId="{847DF5DB-2E5B-457E-B884-B4D5F231C8A1}" dt="2020-05-27T23:21:50.267" v="1135"/>
          <ac:spMkLst>
            <pc:docMk/>
            <pc:sldMk cId="1142683116" sldId="266"/>
            <ac:spMk id="13" creationId="{D3552ED0-B0DA-4511-BB41-D510000E969A}"/>
          </ac:spMkLst>
        </pc:spChg>
        <pc:spChg chg="mod">
          <ac:chgData name="John Lonergan" userId="db8094ce4aaa691d" providerId="LiveId" clId="{847DF5DB-2E5B-457E-B884-B4D5F231C8A1}" dt="2020-05-27T22:42:22.875" v="1001" actId="1076"/>
          <ac:spMkLst>
            <pc:docMk/>
            <pc:sldMk cId="1142683116" sldId="266"/>
            <ac:spMk id="230" creationId="{FF10B9DF-ACEE-4E74-AEFA-ADA4E4512252}"/>
          </ac:spMkLst>
        </pc:spChg>
        <pc:spChg chg="mod">
          <ac:chgData name="John Lonergan" userId="db8094ce4aaa691d" providerId="LiveId" clId="{847DF5DB-2E5B-457E-B884-B4D5F231C8A1}" dt="2020-05-27T22:44:46.105" v="1044" actId="1038"/>
          <ac:spMkLst>
            <pc:docMk/>
            <pc:sldMk cId="1142683116" sldId="266"/>
            <ac:spMk id="249" creationId="{A0D08B8D-954A-4025-8702-4B4AD1305918}"/>
          </ac:spMkLst>
        </pc:spChg>
        <pc:spChg chg="mod">
          <ac:chgData name="John Lonergan" userId="db8094ce4aaa691d" providerId="LiveId" clId="{847DF5DB-2E5B-457E-B884-B4D5F231C8A1}" dt="2020-05-21T02:30:34.028" v="313" actId="20577"/>
          <ac:spMkLst>
            <pc:docMk/>
            <pc:sldMk cId="1142683116" sldId="266"/>
            <ac:spMk id="256" creationId="{F596A8B8-D5ED-4004-980D-058D0FC057A3}"/>
          </ac:spMkLst>
        </pc:spChg>
        <pc:spChg chg="mod">
          <ac:chgData name="John Lonergan" userId="db8094ce4aaa691d" providerId="LiveId" clId="{847DF5DB-2E5B-457E-B884-B4D5F231C8A1}" dt="2020-05-27T22:25:35.471" v="509" actId="1076"/>
          <ac:spMkLst>
            <pc:docMk/>
            <pc:sldMk cId="1142683116" sldId="266"/>
            <ac:spMk id="257" creationId="{8196FAB0-6D2F-4C28-ACE9-24C348919033}"/>
          </ac:spMkLst>
        </pc:spChg>
        <pc:spChg chg="add mod">
          <ac:chgData name="John Lonergan" userId="db8094ce4aaa691d" providerId="LiveId" clId="{847DF5DB-2E5B-457E-B884-B4D5F231C8A1}" dt="2020-05-27T22:25:39.813" v="510" actId="1076"/>
          <ac:spMkLst>
            <pc:docMk/>
            <pc:sldMk cId="1142683116" sldId="266"/>
            <ac:spMk id="258" creationId="{6D43817C-51E2-4679-A8FF-7E8B794F88C1}"/>
          </ac:spMkLst>
        </pc:spChg>
        <pc:spChg chg="add mod">
          <ac:chgData name="John Lonergan" userId="db8094ce4aaa691d" providerId="LiveId" clId="{847DF5DB-2E5B-457E-B884-B4D5F231C8A1}" dt="2020-05-27T22:25:46.093" v="511" actId="1076"/>
          <ac:spMkLst>
            <pc:docMk/>
            <pc:sldMk cId="1142683116" sldId="266"/>
            <ac:spMk id="265" creationId="{27F79C31-3C83-4A2B-8FF6-3CFD98C77905}"/>
          </ac:spMkLst>
        </pc:spChg>
        <pc:spChg chg="add mod">
          <ac:chgData name="John Lonergan" userId="db8094ce4aaa691d" providerId="LiveId" clId="{847DF5DB-2E5B-457E-B884-B4D5F231C8A1}" dt="2020-05-27T22:24:13.861" v="408" actId="1076"/>
          <ac:spMkLst>
            <pc:docMk/>
            <pc:sldMk cId="1142683116" sldId="266"/>
            <ac:spMk id="267" creationId="{D63EC185-438D-4CD7-98CD-A6072398DB73}"/>
          </ac:spMkLst>
        </pc:spChg>
        <pc:spChg chg="add mod">
          <ac:chgData name="John Lonergan" userId="db8094ce4aaa691d" providerId="LiveId" clId="{847DF5DB-2E5B-457E-B884-B4D5F231C8A1}" dt="2020-05-27T22:34:56.041" v="771" actId="6549"/>
          <ac:spMkLst>
            <pc:docMk/>
            <pc:sldMk cId="1142683116" sldId="266"/>
            <ac:spMk id="268" creationId="{3EEAC8AA-DCBE-4DAA-9BF1-A5E1593EEC16}"/>
          </ac:spMkLst>
        </pc:spChg>
        <pc:spChg chg="mod">
          <ac:chgData name="John Lonergan" userId="db8094ce4aaa691d" providerId="LiveId" clId="{847DF5DB-2E5B-457E-B884-B4D5F231C8A1}" dt="2020-05-27T22:42:39.291" v="1003" actId="1076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847DF5DB-2E5B-457E-B884-B4D5F231C8A1}" dt="2020-05-27T22:43:54.777" v="1012" actId="1076"/>
          <ac:spMkLst>
            <pc:docMk/>
            <pc:sldMk cId="1142683116" sldId="266"/>
            <ac:spMk id="276" creationId="{88CA2060-CFDD-4A99-A0D1-5173533ED8E0}"/>
          </ac:spMkLst>
        </pc:spChg>
        <pc:spChg chg="add mod">
          <ac:chgData name="John Lonergan" userId="db8094ce4aaa691d" providerId="LiveId" clId="{847DF5DB-2E5B-457E-B884-B4D5F231C8A1}" dt="2020-05-27T22:43:05.110" v="1004" actId="1076"/>
          <ac:spMkLst>
            <pc:docMk/>
            <pc:sldMk cId="1142683116" sldId="266"/>
            <ac:spMk id="278" creationId="{1B4E6AEF-A7CC-4627-B5E6-ADE67F883496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4" creationId="{665EE42E-17AE-4883-8274-A91C4F007D9F}"/>
          </ac:spMkLst>
        </pc:spChg>
        <pc:spChg chg="add mod">
          <ac:chgData name="John Lonergan" userId="db8094ce4aaa691d" providerId="LiveId" clId="{847DF5DB-2E5B-457E-B884-B4D5F231C8A1}" dt="2020-05-27T22:33:20.219" v="721" actId="6549"/>
          <ac:spMkLst>
            <pc:docMk/>
            <pc:sldMk cId="1142683116" sldId="266"/>
            <ac:spMk id="285" creationId="{880D2F80-9E5E-4B07-AA72-41711625D73D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8" creationId="{651709AE-1B06-44EE-B685-BD9CEA1060FD}"/>
          </ac:spMkLst>
        </pc:spChg>
        <pc:spChg chg="add mod">
          <ac:chgData name="John Lonergan" userId="db8094ce4aaa691d" providerId="LiveId" clId="{847DF5DB-2E5B-457E-B884-B4D5F231C8A1}" dt="2020-05-27T22:33:27.277" v="728" actId="6549"/>
          <ac:spMkLst>
            <pc:docMk/>
            <pc:sldMk cId="1142683116" sldId="266"/>
            <ac:spMk id="302" creationId="{FC14F9B5-D359-4E6B-A7DC-149DD452E7DF}"/>
          </ac:spMkLst>
        </pc:spChg>
        <pc:spChg chg="add mod">
          <ac:chgData name="John Lonergan" userId="db8094ce4aaa691d" providerId="LiveId" clId="{847DF5DB-2E5B-457E-B884-B4D5F231C8A1}" dt="2020-05-27T22:36:31.909" v="814" actId="20577"/>
          <ac:spMkLst>
            <pc:docMk/>
            <pc:sldMk cId="1142683116" sldId="266"/>
            <ac:spMk id="304" creationId="{1C031000-7C08-4338-B81D-48B5FC126144}"/>
          </ac:spMkLst>
        </pc:spChg>
        <pc:spChg chg="add mod">
          <ac:chgData name="John Lonergan" userId="db8094ce4aaa691d" providerId="LiveId" clId="{847DF5DB-2E5B-457E-B884-B4D5F231C8A1}" dt="2020-05-27T22:36:50.064" v="838" actId="20577"/>
          <ac:spMkLst>
            <pc:docMk/>
            <pc:sldMk cId="1142683116" sldId="266"/>
            <ac:spMk id="309" creationId="{801A2CF8-F1BD-4838-90C8-D931FC31CFC6}"/>
          </ac:spMkLst>
        </pc:spChg>
        <pc:spChg chg="add mod">
          <ac:chgData name="John Lonergan" userId="db8094ce4aaa691d" providerId="LiveId" clId="{847DF5DB-2E5B-457E-B884-B4D5F231C8A1}" dt="2020-05-27T22:42:00.091" v="1000" actId="6549"/>
          <ac:spMkLst>
            <pc:docMk/>
            <pc:sldMk cId="1142683116" sldId="266"/>
            <ac:spMk id="312" creationId="{0B00C708-F1BD-4CD3-B888-28A684356C3A}"/>
          </ac:spMkLst>
        </pc:spChg>
        <pc:spChg chg="add mod">
          <ac:chgData name="John Lonergan" userId="db8094ce4aaa691d" providerId="LiveId" clId="{847DF5DB-2E5B-457E-B884-B4D5F231C8A1}" dt="2020-05-27T22:41:54.259" v="997" actId="6549"/>
          <ac:spMkLst>
            <pc:docMk/>
            <pc:sldMk cId="1142683116" sldId="266"/>
            <ac:spMk id="317" creationId="{FC771059-C1C6-482F-8BCF-83F8699CEB80}"/>
          </ac:spMkLst>
        </pc:spChg>
        <pc:spChg chg="add mod">
          <ac:chgData name="John Lonergan" userId="db8094ce4aaa691d" providerId="LiveId" clId="{847DF5DB-2E5B-457E-B884-B4D5F231C8A1}" dt="2020-05-27T22:41:50.702" v="995" actId="20577"/>
          <ac:spMkLst>
            <pc:docMk/>
            <pc:sldMk cId="1142683116" sldId="266"/>
            <ac:spMk id="319" creationId="{6CA8932D-944F-4E39-B78D-26E2F8613D7B}"/>
          </ac:spMkLst>
        </pc:spChg>
        <pc:spChg chg="add mod">
          <ac:chgData name="John Lonergan" userId="db8094ce4aaa691d" providerId="LiveId" clId="{847DF5DB-2E5B-457E-B884-B4D5F231C8A1}" dt="2020-05-27T22:40:34.492" v="948" actId="1076"/>
          <ac:spMkLst>
            <pc:docMk/>
            <pc:sldMk cId="1142683116" sldId="266"/>
            <ac:spMk id="320" creationId="{2112E922-17FB-44FC-9DF9-5D329B90F6DA}"/>
          </ac:spMkLst>
        </pc:spChg>
        <pc:spChg chg="add mod">
          <ac:chgData name="John Lonergan" userId="db8094ce4aaa691d" providerId="LiveId" clId="{847DF5DB-2E5B-457E-B884-B4D5F231C8A1}" dt="2020-05-27T22:40:30.503" v="947" actId="20577"/>
          <ac:spMkLst>
            <pc:docMk/>
            <pc:sldMk cId="1142683116" sldId="266"/>
            <ac:spMk id="321" creationId="{4C6D89DC-A566-47DA-AF18-B733BB665279}"/>
          </ac:spMkLst>
        </pc:spChg>
        <pc:spChg chg="add mod">
          <ac:chgData name="John Lonergan" userId="db8094ce4aaa691d" providerId="LiveId" clId="{847DF5DB-2E5B-457E-B884-B4D5F231C8A1}" dt="2020-05-27T22:44:20.016" v="1037" actId="1038"/>
          <ac:spMkLst>
            <pc:docMk/>
            <pc:sldMk cId="1142683116" sldId="266"/>
            <ac:spMk id="322" creationId="{F3837CE7-1FA5-4360-A200-8D6F1310ADF6}"/>
          </ac:spMkLst>
        </pc:spChg>
        <pc:spChg chg="add mod">
          <ac:chgData name="John Lonergan" userId="db8094ce4aaa691d" providerId="LiveId" clId="{847DF5DB-2E5B-457E-B884-B4D5F231C8A1}" dt="2020-05-27T22:44:04.458" v="1017" actId="20577"/>
          <ac:spMkLst>
            <pc:docMk/>
            <pc:sldMk cId="1142683116" sldId="266"/>
            <ac:spMk id="323" creationId="{DCEA736C-A26B-44C8-BF54-91D44B142BE2}"/>
          </ac:spMkLst>
        </pc:spChg>
      </pc:sldChg>
      <pc:sldChg chg="addSp delSp modSp add del mod ord">
        <pc:chgData name="John Lonergan" userId="db8094ce4aaa691d" providerId="LiveId" clId="{847DF5DB-2E5B-457E-B884-B4D5F231C8A1}" dt="2020-05-31T22:09:55.139" v="1472" actId="2696"/>
        <pc:sldMkLst>
          <pc:docMk/>
          <pc:sldMk cId="1007065174" sldId="269"/>
        </pc:sldMkLst>
        <pc:spChg chg="add mod">
          <ac:chgData name="John Lonergan" userId="db8094ce4aaa691d" providerId="LiveId" clId="{847DF5DB-2E5B-457E-B884-B4D5F231C8A1}" dt="2020-05-28T12:45:12.037" v="1470" actId="113"/>
          <ac:spMkLst>
            <pc:docMk/>
            <pc:sldMk cId="1007065174" sldId="269"/>
            <ac:spMk id="17" creationId="{FC8CA2E0-BCCE-44FD-8755-5B1FE3270CAF}"/>
          </ac:spMkLst>
        </pc:spChg>
        <pc:spChg chg="mod">
          <ac:chgData name="John Lonergan" userId="db8094ce4aaa691d" providerId="LiveId" clId="{847DF5DB-2E5B-457E-B884-B4D5F231C8A1}" dt="2020-05-27T23:26:54.236" v="1182" actId="14100"/>
          <ac:spMkLst>
            <pc:docMk/>
            <pc:sldMk cId="1007065174" sldId="269"/>
            <ac:spMk id="19" creationId="{41ADF1AA-4D70-4C5E-8B4B-85BBF87D4F6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2" creationId="{9F4C7E4D-FD73-4547-B039-49545490424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3" creationId="{E7C88D45-4583-4210-A480-8248BC27AB0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5" creationId="{492F8E01-F63C-47F7-8BA7-BB6CB35F3FF9}"/>
          </ac:spMkLst>
        </pc:spChg>
        <pc:spChg chg="del mod topLvl">
          <ac:chgData name="John Lonergan" userId="db8094ce4aaa691d" providerId="LiveId" clId="{847DF5DB-2E5B-457E-B884-B4D5F231C8A1}" dt="2020-05-27T23:28:37.403" v="1332" actId="478"/>
          <ac:spMkLst>
            <pc:docMk/>
            <pc:sldMk cId="1007065174" sldId="269"/>
            <ac:spMk id="55" creationId="{AB2B53F2-2764-4C69-B2C7-706AF8532E4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2" creationId="{55DE9556-620F-4631-8C86-578E22DFF1E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5" creationId="{2A80DA6B-C560-4EA4-8620-80756AEAAC9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6" creationId="{56A939D6-4A81-446D-AD34-2949F22F3A6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7" creationId="{72CB771F-B726-47AF-993A-AD00522E73A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9" creationId="{4D9C0343-2557-4509-B61C-38F7A925F8B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0" creationId="{B79840BD-4921-459A-A12D-55EFCACCE87C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1" creationId="{E206B16A-8C94-4AA6-A497-21845E33B4A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2" creationId="{484D9532-B07E-4FA5-854D-FD47401C0F03}"/>
          </ac:spMkLst>
        </pc:spChg>
        <pc:spChg chg="del mod topLvl">
          <ac:chgData name="John Lonergan" userId="db8094ce4aaa691d" providerId="LiveId" clId="{847DF5DB-2E5B-457E-B884-B4D5F231C8A1}" dt="2020-05-27T23:28:36.492" v="1331" actId="478"/>
          <ac:spMkLst>
            <pc:docMk/>
            <pc:sldMk cId="1007065174" sldId="269"/>
            <ac:spMk id="73" creationId="{CABED4FB-16AF-4E17-AE34-3E047E2ACF1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2" creationId="{8E7DB4C1-09DF-451A-AE6A-A84DAB3909D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3" creationId="{AE30E9A6-A2C2-4FA7-AC69-E312B71E869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4" creationId="{7CCD316C-8E82-4986-AB04-68E7980305B4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6" creationId="{7C633B82-87FD-4F66-A303-6ECD6B44F6EC}"/>
          </ac:spMkLst>
        </pc:spChg>
        <pc:spChg chg="del mod topLvl">
          <ac:chgData name="John Lonergan" userId="db8094ce4aaa691d" providerId="LiveId" clId="{847DF5DB-2E5B-457E-B884-B4D5F231C8A1}" dt="2020-05-27T23:28:18.099" v="1326" actId="478"/>
          <ac:spMkLst>
            <pc:docMk/>
            <pc:sldMk cId="1007065174" sldId="269"/>
            <ac:spMk id="90" creationId="{2416BBBF-E045-4993-9A22-AA65BB9C02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2" creationId="{5DB9E8AD-01AC-4F5A-9397-88B69A0D0C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3" creationId="{0791AC14-EE37-4FF1-AE07-37A515F03D3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3" creationId="{4AA37EFF-733B-4CBA-977D-6434819C070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4" creationId="{13A62504-323C-4CED-A778-20C2C426BE9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5" creationId="{0A582020-D30D-4A20-A9A2-A0E53E68720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7" creationId="{F96F241F-62E7-4AA3-9AD1-3B43A60DDA6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8" creationId="{02633867-153A-46A7-9BC5-51192A3B4C88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9" creationId="{664BAC61-CC8E-4B72-94A0-91BE70F283F7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4" creationId="{FDC98006-F664-4D0B-80FA-B985BCC0A9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5" creationId="{CE083B1F-192F-4E9F-9848-D733863561D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7" creationId="{E05E5AF0-DFEB-4508-A8FE-C4C735AE34A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8" creationId="{5C67C7C3-280F-48D2-A5A8-AE4CD0A6A27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0" creationId="{D1F4F7D1-8D90-4229-A0F4-0E3F710C8E5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1" creationId="{D983750E-0464-429D-91E5-E0CDDB45368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3" creationId="{6BC2D513-3412-4778-AC88-470FD6F8EA5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4" creationId="{5D552A48-4211-47BD-932B-16BD3B138E8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0" creationId="{E09CA5A2-7F6D-4CA7-AA48-91B432CDBD8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1" creationId="{BB0BE148-1B51-41B7-BD8C-3653DA60C9EF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2" creationId="{3BCA1FF8-9A18-4E0D-BACE-489B91BD84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5" creationId="{C0A026CD-47A4-49A5-BB89-1F222E0AEF4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6" creationId="{73505E47-2D71-43FA-B0E9-DC3C54B32E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7" creationId="{2022A64F-6AC0-4FF8-80E3-B06E7C82956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8" creationId="{9686A4B2-A0E8-485B-BA6D-029363CFD016}"/>
          </ac:spMkLst>
        </pc:spChg>
        <pc:spChg chg="del mod topLvl">
          <ac:chgData name="John Lonergan" userId="db8094ce4aaa691d" providerId="LiveId" clId="{847DF5DB-2E5B-457E-B884-B4D5F231C8A1}" dt="2020-05-27T23:28:35.019" v="1330" actId="478"/>
          <ac:spMkLst>
            <pc:docMk/>
            <pc:sldMk cId="1007065174" sldId="269"/>
            <ac:spMk id="139" creationId="{EB1F7943-F8A5-4DE2-85F1-3D7ECBC44A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1" creationId="{E45D94E0-1CDE-4E74-A199-5AFB9DA2CFD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2" creationId="{CB786B68-E910-4841-BDCA-26295B24DDD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4" creationId="{54F05AA5-1117-4F19-9F2F-11A6381B54E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5" creationId="{A79C7660-A407-4380-861A-D0C2FA91BBF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6" creationId="{E71FE9A0-F565-42F9-955F-0C94CBB67F2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8" creationId="{7C33C2F0-883D-4FF9-A07D-C01FF78BD93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9" creationId="{E8771576-C96C-4965-BD1F-7DF24E2A6A4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0" creationId="{8D108712-44B6-48F4-965D-A2EB5A54631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2" creationId="{1B8E130C-E755-440F-9756-BE86ED459B1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3" creationId="{633CBEA9-5394-41B5-B871-30705951F1D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4" creationId="{57219FB8-13A4-4E15-B7B6-B4D63DC32B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5" creationId="{3487D8AF-055B-4FF8-8BB3-051B4E778B1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6" creationId="{D48E5888-1C19-4D69-8D33-683447340B6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7" creationId="{E88DDB59-7F11-4BD4-853E-1EF1B3F7C3A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58" creationId="{57D12E6D-951D-4894-9390-2678C154D91F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1" creationId="{C0E2FB12-6D25-4E5C-896E-5DC15BC728B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2" creationId="{F422C8C6-5EEC-44E9-9EB5-0D20C3EAB0C5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3" creationId="{7097B8CE-1497-458C-AEB8-F50044B14BD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0" creationId="{473D2322-7281-4A75-B6D4-B4D638E672C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1" creationId="{3A421305-2E4B-4780-A198-2DDFB419F4D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2" creationId="{D90AE5A1-FC79-4377-AA5C-31653A9EB35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6" creationId="{16FCC582-89D4-480B-86DA-E8E7AAA03A78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7" creationId="{A746DF72-2E9D-4C7A-9926-CA5AA16B0504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8" creationId="{5F2E0968-D3AC-45A3-B2A3-2F65A993B64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4" creationId="{ADC82F6B-CC24-4F75-876F-31062F63E36C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5" creationId="{59D80FD1-F659-416D-8A61-D270693A57A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6" creationId="{BA8AB9D5-FBBF-45A3-9E8B-3E504B207713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13" creationId="{74BD9AB0-D0B7-4E41-AC65-389989B32E24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16" creationId="{58663D43-3A88-41AD-B805-36214A606D4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8" creationId="{FCBDB902-1714-4565-A7C5-AC599B1C99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9" creationId="{25C94DD2-540D-4BC5-BC93-E048D649172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1" creationId="{A19CD78A-EDA9-4AD4-A50D-C692BDA7D2B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2" creationId="{EA533482-E317-4931-BC71-E5C29EE169D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4" creationId="{6163920B-3140-42A7-B5A8-3AC554086D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5" creationId="{931980F1-34B6-4A8D-A8E8-D24A4FABFBF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6" creationId="{3E85448D-8166-4B35-A0DB-D3DE56DFA0E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7" creationId="{DE5561B4-7D99-47C5-835E-B1F3BCC762C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8" creationId="{87E58D67-0F9E-433B-B5DD-67DE75427BA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9" creationId="{DB3D9B9E-02FA-4398-BF25-74E50A8BFDE2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33" creationId="{F2D41067-558D-4281-AC80-FB3F805105E9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39" creationId="{E2BA389C-82D1-41E9-8C20-C19862644FD2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40" creationId="{1B1DCA5D-2BFF-4523-874F-D3C20AF5527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4" creationId="{064929AE-D691-448F-B0E9-36B5EEB230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5" creationId="{324490AB-54C2-41B7-B43D-E1AA32A2396F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6" creationId="{FB670E55-D3B5-44BC-8C05-FF8DADD7087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7" creationId="{96E89E2B-DCAD-47B5-9F71-AFED174CF7B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8" creationId="{63C9F6AA-BF37-4280-9CE7-132543C32A0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9" creationId="{A0D08B8D-954A-4025-8702-4B4AD13059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0" creationId="{CEA1A258-0CE8-41E4-86C1-7D06F5540885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2" creationId="{4C0DB041-CE9D-4203-A588-11CA0C0C96D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3" creationId="{FA822E78-E2F3-4126-956D-ADA2B6F1BFC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4" creationId="{7C818130-2887-49EB-B3BF-5268CC1EB40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5" creationId="{6B7543FB-F47C-448C-860F-96135CFD215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8" creationId="{6D43817C-51E2-4679-A8FF-7E8B794F88C1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0" creationId="{C56C62FE-D805-4A82-8932-2D4D436FD78B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1" creationId="{28BE90D7-1689-4954-B0BB-8D1EE7D708A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3" creationId="{D44337E0-5172-4D9D-98D1-43CE4C1A4D69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4" creationId="{A03AB70C-83F6-43FF-BED0-32C5A6F0FAF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65" creationId="{27F79C31-3C83-4A2B-8FF6-3CFD98C77905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6" creationId="{079B2E6B-2443-43B6-A496-08054BE45778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9" creationId="{084459A5-1FD2-4BC6-9670-C753344FAE4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70" creationId="{9DACF784-B0AA-4578-8846-8C82EBF0C6A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71" creationId="{CDBFAA5D-88A7-4803-8831-B065EF7AC8A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2" creationId="{9EB3CC25-5E3D-41F8-A883-57B1BD51E78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3" creationId="{D0BDD5DC-D63D-4146-AB73-354198B598E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4" creationId="{14B922E7-3DFE-4BA7-989D-F0E1CDB02AA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5" creationId="{D8BA6C92-4A1A-4015-A6AA-1FC323B88D9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6" creationId="{88CA2060-CFDD-4A99-A0D1-5173533ED8E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7" creationId="{D1468556-5E05-4468-ABAC-F60B67F8623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8" creationId="{1B4E6AEF-A7CC-4627-B5E6-ADE67F88349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9" creationId="{C7DE3B2C-FEBE-4EF5-925E-F4B36B2DCC2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1" creationId="{DD81BC24-EF1C-4564-A349-6F67C25C437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2" creationId="{455BB8A3-1178-48C4-89CD-7F374397C944}"/>
          </ac:spMkLst>
        </pc:spChg>
        <pc:spChg chg="mod topLvl">
          <ac:chgData name="John Lonergan" userId="db8094ce4aaa691d" providerId="LiveId" clId="{847DF5DB-2E5B-457E-B884-B4D5F231C8A1}" dt="2020-05-27T23:29:23.988" v="1372" actId="1038"/>
          <ac:spMkLst>
            <pc:docMk/>
            <pc:sldMk cId="1007065174" sldId="269"/>
            <ac:spMk id="284" creationId="{665EE42E-17AE-4883-8274-A91C4F007D9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5" creationId="{880D2F80-9E5E-4B07-AA72-41711625D73D}"/>
          </ac:spMkLst>
        </pc:spChg>
        <pc:spChg chg="mod topLvl">
          <ac:chgData name="John Lonergan" userId="db8094ce4aaa691d" providerId="LiveId" clId="{847DF5DB-2E5B-457E-B884-B4D5F231C8A1}" dt="2020-05-27T23:29:27.891" v="1383" actId="1038"/>
          <ac:spMkLst>
            <pc:docMk/>
            <pc:sldMk cId="1007065174" sldId="269"/>
            <ac:spMk id="288" creationId="{651709AE-1B06-44EE-B685-BD9CEA1060F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2" creationId="{FC14F9B5-D359-4E6B-A7DC-149DD452E7D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4" creationId="{1C031000-7C08-4338-B81D-48B5FC126144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6" creationId="{C3E9E878-748B-4296-AAA0-E3A526FE6781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7" creationId="{9CD0C75B-A5C4-495D-AAD9-E55FA3BA887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9" creationId="{801A2CF8-F1BD-4838-90C8-D931FC31CFC6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2" creationId="{0B00C708-F1BD-4CD3-B888-28A684356C3A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5" creationId="{B6F889DF-227E-472E-B63E-8274626856B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6" creationId="{E1457E78-C99B-449E-AE09-FAC6B59886FD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7" creationId="{FC771059-C1C6-482F-8BCF-83F8699CEB8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8" creationId="{7B56701B-9736-4FCC-8ABC-6857EE767B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9" creationId="{6CA8932D-944F-4E39-B78D-26E2F8613D7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20" creationId="{2112E922-17FB-44FC-9DF9-5D329B90F6D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2" creationId="{F3837CE7-1FA5-4360-A200-8D6F1310ADF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3" creationId="{DCEA736C-A26B-44C8-BF54-91D44B142BE2}"/>
          </ac:spMkLst>
        </pc:spChg>
        <pc:spChg chg="add mod">
          <ac:chgData name="John Lonergan" userId="db8094ce4aaa691d" providerId="LiveId" clId="{847DF5DB-2E5B-457E-B884-B4D5F231C8A1}" dt="2020-05-27T23:27:15.869" v="1190" actId="571"/>
          <ac:spMkLst>
            <pc:docMk/>
            <pc:sldMk cId="1007065174" sldId="269"/>
            <ac:spMk id="325" creationId="{4A766597-D578-4196-8374-3B4BF3A5D1B1}"/>
          </ac:spMkLst>
        </pc:spChg>
        <pc:spChg chg="add mod">
          <ac:chgData name="John Lonergan" userId="db8094ce4aaa691d" providerId="LiveId" clId="{847DF5DB-2E5B-457E-B884-B4D5F231C8A1}" dt="2020-05-27T23:28:32.577" v="1329" actId="14100"/>
          <ac:spMkLst>
            <pc:docMk/>
            <pc:sldMk cId="1007065174" sldId="269"/>
            <ac:spMk id="326" creationId="{7D2A9E20-9564-4F9C-872E-8034B9EA6869}"/>
          </ac:spMkLst>
        </pc:spChg>
        <pc:spChg chg="add mod">
          <ac:chgData name="John Lonergan" userId="db8094ce4aaa691d" providerId="LiveId" clId="{847DF5DB-2E5B-457E-B884-B4D5F231C8A1}" dt="2020-05-27T23:28:46.504" v="1335" actId="1035"/>
          <ac:spMkLst>
            <pc:docMk/>
            <pc:sldMk cId="1007065174" sldId="269"/>
            <ac:spMk id="327" creationId="{89E191B8-463F-46D3-8807-AD2F6EA7FBF3}"/>
          </ac:spMkLst>
        </pc:spChg>
        <pc:spChg chg="add mod">
          <ac:chgData name="John Lonergan" userId="db8094ce4aaa691d" providerId="LiveId" clId="{847DF5DB-2E5B-457E-B884-B4D5F231C8A1}" dt="2020-05-27T23:28:57.056" v="1342" actId="1036"/>
          <ac:spMkLst>
            <pc:docMk/>
            <pc:sldMk cId="1007065174" sldId="269"/>
            <ac:spMk id="328" creationId="{9984CF67-55C0-4369-B915-534EB88E22F9}"/>
          </ac:spMkLst>
        </pc:spChg>
        <pc:spChg chg="add mod">
          <ac:chgData name="John Lonergan" userId="db8094ce4aaa691d" providerId="LiveId" clId="{847DF5DB-2E5B-457E-B884-B4D5F231C8A1}" dt="2020-05-27T23:29:09.827" v="1346" actId="1035"/>
          <ac:spMkLst>
            <pc:docMk/>
            <pc:sldMk cId="1007065174" sldId="269"/>
            <ac:spMk id="337" creationId="{BECE6331-E89B-4553-BAE1-D248A3D29DB9}"/>
          </ac:spMkLst>
        </pc:spChg>
        <pc:grpChg chg="add del mod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" creationId="{ABC270A0-097F-4843-9A78-A90E04AC431C}"/>
          </ac:grpSpMkLst>
        </pc:grpChg>
        <pc:grpChg chg="add 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5" creationId="{1355B7EE-DFFE-4A22-B64F-230FFC6337AA}"/>
          </ac:grpSpMkLst>
        </pc:grpChg>
        <pc:grpChg chg="add del mod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" creationId="{DA7E8BD1-FF2D-4E33-86AB-60E95687F9B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1" creationId="{32C5B921-27A9-47B1-A79A-E5B3AABF31D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7" creationId="{A6275E5D-6EA1-4967-AAAF-C2297AD138C6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2" creationId="{61FC17E2-CC63-4DC1-B5C8-C97E802B578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6" creationId="{6A4FB913-61EC-4C04-86C0-EBBF45569534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3" creationId="{46D81ADB-C8A1-4915-A68C-0F8D25A23DF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6" creationId="{49CE80C5-6DA7-47C8-825C-1A29FF115DD7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9" creationId="{695D8937-CA3E-411C-A8D4-39905F3646CB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2" creationId="{796556F4-A218-4B8E-9C72-07AA14AF2F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9" creationId="{5DB34CD8-71CB-438B-8CCE-E52D9C69DF5D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0" creationId="{658DE009-E2B1-4DA9-94A0-ECC88B71C6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3" creationId="{97BF9DC7-16E2-46FB-8F58-89F6692681B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7" creationId="{9637CD17-5B1A-4F11-B06D-F185F2FBD38F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51" creationId="{5757F1E2-ADD4-4EF3-B20B-452982185C88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9" creationId="{59A904F4-FBE5-43EB-8DFD-67E0BB7B2F1E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83" creationId="{5D976FEB-5DF2-48C7-B16A-73CD5661099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17" creationId="{5F361AB4-48ED-4001-9807-0F2D85C220DE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0" creationId="{F94B8463-FE73-40C9-9C16-E77D901815EC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3" creationId="{D1775A20-6266-49F6-A6ED-AC6CE7DDE3F1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51" creationId="{23EEBCF8-DACF-4E35-901F-AEB2B09158B5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259" creationId="{9FDBD168-129A-4DF3-A204-826C241F7E76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262" creationId="{807DE092-7BE3-429C-A362-F6ABB1488E7A}"/>
          </ac:grpSpMkLst>
        </pc:grpChg>
      </pc:sldChg>
      <pc:sldChg chg="add">
        <pc:chgData name="John Lonergan" userId="db8094ce4aaa691d" providerId="LiveId" clId="{847DF5DB-2E5B-457E-B884-B4D5F231C8A1}" dt="2020-05-31T22:09:23.412" v="1471"/>
        <pc:sldMkLst>
          <pc:docMk/>
          <pc:sldMk cId="781517284" sldId="270"/>
        </pc:sldMkLst>
      </pc:sldChg>
    </pc:docChg>
  </pc:docChgLst>
  <pc:docChgLst>
    <pc:chgData name="John Lonergan" userId="db8094ce4aaa691d" providerId="LiveId" clId="{B042D5C3-7F8A-4180-A045-5003CCA9B291}"/>
    <pc:docChg chg="undo custSel addSld modSld">
      <pc:chgData name="John Lonergan" userId="db8094ce4aaa691d" providerId="LiveId" clId="{B042D5C3-7F8A-4180-A045-5003CCA9B291}" dt="2020-06-27T12:05:47.987" v="3260" actId="20577"/>
      <pc:docMkLst>
        <pc:docMk/>
      </pc:docMkLst>
      <pc:sldChg chg="modSp mod">
        <pc:chgData name="John Lonergan" userId="db8094ce4aaa691d" providerId="LiveId" clId="{B042D5C3-7F8A-4180-A045-5003CCA9B291}" dt="2020-06-17T22:11:58.663" v="169" actId="20577"/>
        <pc:sldMkLst>
          <pc:docMk/>
          <pc:sldMk cId="1142683116" sldId="266"/>
        </pc:sldMkLst>
        <pc:spChg chg="mod">
          <ac:chgData name="John Lonergan" userId="db8094ce4aaa691d" providerId="LiveId" clId="{B042D5C3-7F8A-4180-A045-5003CCA9B291}" dt="2020-06-17T22:11:44.853" v="166" actId="20577"/>
          <ac:spMkLst>
            <pc:docMk/>
            <pc:sldMk cId="1142683116" sldId="266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6-17T22:11:58.663" v="169" actId="20577"/>
          <ac:spMkLst>
            <pc:docMk/>
            <pc:sldMk cId="1142683116" sldId="266"/>
            <ac:spMk id="333" creationId="{1D78A29F-76BA-4822-A3CF-3584BAEC2632}"/>
          </ac:spMkLst>
        </pc:spChg>
      </pc:sldChg>
      <pc:sldChg chg="addSp delSp modSp mod">
        <pc:chgData name="John Lonergan" userId="db8094ce4aaa691d" providerId="LiveId" clId="{B042D5C3-7F8A-4180-A045-5003CCA9B291}" dt="2020-06-27T12:05:47.987" v="3260" actId="20577"/>
        <pc:sldMkLst>
          <pc:docMk/>
          <pc:sldMk cId="781517284" sldId="270"/>
        </pc:sldMkLst>
        <pc:spChg chg="mod">
          <ac:chgData name="John Lonergan" userId="db8094ce4aaa691d" providerId="LiveId" clId="{B042D5C3-7F8A-4180-A045-5003CCA9B291}" dt="2020-06-27T11:58:31.419" v="2797" actId="1076"/>
          <ac:spMkLst>
            <pc:docMk/>
            <pc:sldMk cId="781517284" sldId="270"/>
            <ac:spMk id="14" creationId="{4FD06625-ABE2-418C-B1E4-449AB88589E9}"/>
          </ac:spMkLst>
        </pc:spChg>
        <pc:spChg chg="add mod">
          <ac:chgData name="John Lonergan" userId="db8094ce4aaa691d" providerId="LiveId" clId="{B042D5C3-7F8A-4180-A045-5003CCA9B291}" dt="2020-06-26T09:02:21.196" v="2383" actId="207"/>
          <ac:spMkLst>
            <pc:docMk/>
            <pc:sldMk cId="781517284" sldId="270"/>
            <ac:spMk id="15" creationId="{EC369864-B9B0-406E-BFC9-17867426CCC3}"/>
          </ac:spMkLst>
        </pc:spChg>
        <pc:spChg chg="add mod">
          <ac:chgData name="John Lonergan" userId="db8094ce4aaa691d" providerId="LiveId" clId="{B042D5C3-7F8A-4180-A045-5003CCA9B291}" dt="2020-06-27T11:58:08.677" v="2795" actId="207"/>
          <ac:spMkLst>
            <pc:docMk/>
            <pc:sldMk cId="781517284" sldId="270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6-19T01:01:35.929" v="350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B042D5C3-7F8A-4180-A045-5003CCA9B291}" dt="2020-06-26T09:00:15.773" v="2270" actId="1035"/>
          <ac:spMkLst>
            <pc:docMk/>
            <pc:sldMk cId="781517284" sldId="270"/>
            <ac:spMk id="131" creationId="{BB0BE148-1B51-41B7-BD8C-3653DA60C9EF}"/>
          </ac:spMkLst>
        </pc:spChg>
        <pc:spChg chg="mod">
          <ac:chgData name="John Lonergan" userId="db8094ce4aaa691d" providerId="LiveId" clId="{B042D5C3-7F8A-4180-A045-5003CCA9B291}" dt="2020-06-26T09:00:27.626" v="2296" actId="1037"/>
          <ac:spMkLst>
            <pc:docMk/>
            <pc:sldMk cId="781517284" sldId="270"/>
            <ac:spMk id="149" creationId="{E8771576-C96C-4965-BD1F-7DF24E2A6A43}"/>
          </ac:spMkLst>
        </pc:spChg>
        <pc:spChg chg="mod">
          <ac:chgData name="John Lonergan" userId="db8094ce4aaa691d" providerId="LiveId" clId="{B042D5C3-7F8A-4180-A045-5003CCA9B291}" dt="2020-06-26T08:47:52.358" v="1631" actId="164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B042D5C3-7F8A-4180-A045-5003CCA9B291}" dt="2020-06-26T08:47:52.358" v="1631" actId="164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B042D5C3-7F8A-4180-A045-5003CCA9B291}" dt="2020-06-26T08:48:57.174" v="1660" actId="20577"/>
          <ac:spMkLst>
            <pc:docMk/>
            <pc:sldMk cId="781517284" sldId="270"/>
            <ac:spMk id="203" creationId="{14F4A052-BE8D-49DD-900E-3123936FB74B}"/>
          </ac:spMkLst>
        </pc:spChg>
        <pc:spChg chg="del mod">
          <ac:chgData name="John Lonergan" userId="db8094ce4aaa691d" providerId="LiveId" clId="{B042D5C3-7F8A-4180-A045-5003CCA9B291}" dt="2020-06-26T08:48:08.756" v="1636" actId="47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B042D5C3-7F8A-4180-A045-5003CCA9B291}" dt="2020-06-26T09:00:22.391" v="2286" actId="1037"/>
          <ac:spMkLst>
            <pc:docMk/>
            <pc:sldMk cId="781517284" sldId="270"/>
            <ac:spMk id="222" creationId="{EA533482-E317-4931-BC71-E5C29EE169D1}"/>
          </ac:spMkLst>
        </pc:spChg>
        <pc:spChg chg="mod">
          <ac:chgData name="John Lonergan" userId="db8094ce4aaa691d" providerId="LiveId" clId="{B042D5C3-7F8A-4180-A045-5003CCA9B291}" dt="2020-06-26T09:00:32.797" v="2307" actId="1035"/>
          <ac:spMkLst>
            <pc:docMk/>
            <pc:sldMk cId="781517284" sldId="270"/>
            <ac:spMk id="225" creationId="{931980F1-34B6-4A8D-A8E8-D24A4FABFBFC}"/>
          </ac:spMkLst>
        </pc:spChg>
        <pc:spChg chg="mod">
          <ac:chgData name="John Lonergan" userId="db8094ce4aaa691d" providerId="LiveId" clId="{B042D5C3-7F8A-4180-A045-5003CCA9B291}" dt="2020-06-26T08:51:17.115" v="1871" actId="1076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B042D5C3-7F8A-4180-A045-5003CCA9B291}" dt="2020-06-27T12:00:20.153" v="2812" actId="20577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B042D5C3-7F8A-4180-A045-5003CCA9B291}" dt="2020-06-27T12:00:27.245" v="2820" actId="20577"/>
          <ac:spMkLst>
            <pc:docMk/>
            <pc:sldMk cId="781517284" sldId="270"/>
            <ac:spMk id="235" creationId="{0B6E9E25-E716-4FE5-97F9-DC603D60912E}"/>
          </ac:spMkLst>
        </pc:spChg>
        <pc:spChg chg="mod">
          <ac:chgData name="John Lonergan" userId="db8094ce4aaa691d" providerId="LiveId" clId="{B042D5C3-7F8A-4180-A045-5003CCA9B291}" dt="2020-06-27T12:01:01.263" v="2883" actId="20577"/>
          <ac:spMkLst>
            <pc:docMk/>
            <pc:sldMk cId="781517284" sldId="270"/>
            <ac:spMk id="237" creationId="{87A96AE8-535A-4C25-AFAA-813FBEFD2C0E}"/>
          </ac:spMkLst>
        </pc:spChg>
        <pc:spChg chg="del">
          <ac:chgData name="John Lonergan" userId="db8094ce4aaa691d" providerId="LiveId" clId="{B042D5C3-7F8A-4180-A045-5003CCA9B291}" dt="2020-06-26T08:50:04.163" v="1761" actId="478"/>
          <ac:spMkLst>
            <pc:docMk/>
            <pc:sldMk cId="781517284" sldId="270"/>
            <ac:spMk id="241" creationId="{0BC8E268-D05D-49F7-A3B3-C9F649178797}"/>
          </ac:spMkLst>
        </pc:spChg>
        <pc:spChg chg="mod">
          <ac:chgData name="John Lonergan" userId="db8094ce4aaa691d" providerId="LiveId" clId="{B042D5C3-7F8A-4180-A045-5003CCA9B291}" dt="2020-06-26T08:47:52.358" v="1631" actId="164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B042D5C3-7F8A-4180-A045-5003CCA9B291}" dt="2020-06-26T08:56:58.927" v="2063" actId="113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B042D5C3-7F8A-4180-A045-5003CCA9B291}" dt="2020-06-27T12:05:47.987" v="3260" actId="20577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B042D5C3-7F8A-4180-A045-5003CCA9B291}" dt="2020-06-26T08:44:29.490" v="1438" actId="20577"/>
          <ac:spMkLst>
            <pc:docMk/>
            <pc:sldMk cId="781517284" sldId="270"/>
            <ac:spMk id="267" creationId="{6963E11D-A269-4BFF-AAFF-7B3CFD110A75}"/>
          </ac:spMkLst>
        </pc:spChg>
        <pc:spChg chg="mod">
          <ac:chgData name="John Lonergan" userId="db8094ce4aaa691d" providerId="LiveId" clId="{B042D5C3-7F8A-4180-A045-5003CCA9B291}" dt="2020-06-26T08:49:18.587" v="1663" actId="14100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B042D5C3-7F8A-4180-A045-5003CCA9B291}" dt="2020-06-26T08:49:25.790" v="1665" actId="1035"/>
          <ac:spMkLst>
            <pc:docMk/>
            <pc:sldMk cId="781517284" sldId="270"/>
            <ac:spMk id="286" creationId="{E2710EC1-E287-4AD6-95B5-7B4EA2C07F02}"/>
          </ac:spMkLst>
        </pc:spChg>
        <pc:spChg chg="mod">
          <ac:chgData name="John Lonergan" userId="db8094ce4aaa691d" providerId="LiveId" clId="{B042D5C3-7F8A-4180-A045-5003CCA9B291}" dt="2020-06-26T08:49:50.011" v="1759" actId="1035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B042D5C3-7F8A-4180-A045-5003CCA9B291}" dt="2020-06-26T09:01:33.496" v="2361" actId="1037"/>
          <ac:spMkLst>
            <pc:docMk/>
            <pc:sldMk cId="781517284" sldId="270"/>
            <ac:spMk id="293" creationId="{D625DD9E-0ADC-4E0F-9D70-B51B89EB3A8F}"/>
          </ac:spMkLst>
        </pc:spChg>
        <pc:spChg chg="mod">
          <ac:chgData name="John Lonergan" userId="db8094ce4aaa691d" providerId="LiveId" clId="{B042D5C3-7F8A-4180-A045-5003CCA9B291}" dt="2020-06-26T09:01:27.595" v="2348" actId="1037"/>
          <ac:spMkLst>
            <pc:docMk/>
            <pc:sldMk cId="781517284" sldId="270"/>
            <ac:spMk id="296" creationId="{69043B2C-AFBD-4C8C-8E5E-53BE2100ADB2}"/>
          </ac:spMkLst>
        </pc:spChg>
        <pc:spChg chg="mod">
          <ac:chgData name="John Lonergan" userId="db8094ce4aaa691d" providerId="LiveId" clId="{B042D5C3-7F8A-4180-A045-5003CCA9B291}" dt="2020-06-26T09:01:42.999" v="2364" actId="1035"/>
          <ac:spMkLst>
            <pc:docMk/>
            <pc:sldMk cId="781517284" sldId="270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6-26T08:49:58.277" v="1760" actId="14100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B042D5C3-7F8A-4180-A045-5003CCA9B291}" dt="2020-06-27T12:01:18.100" v="2885" actId="20577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B042D5C3-7F8A-4180-A045-5003CCA9B291}" dt="2020-06-26T08:55:22.031" v="1984" actId="14100"/>
          <ac:spMkLst>
            <pc:docMk/>
            <pc:sldMk cId="781517284" sldId="270"/>
            <ac:spMk id="307" creationId="{9CD0C75B-A5C4-495D-AAD9-E55FA3BA887E}"/>
          </ac:spMkLst>
        </pc:spChg>
        <pc:spChg chg="del mod">
          <ac:chgData name="John Lonergan" userId="db8094ce4aaa691d" providerId="LiveId" clId="{B042D5C3-7F8A-4180-A045-5003CCA9B291}" dt="2020-06-26T08:44:18.469" v="1431" actId="478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B042D5C3-7F8A-4180-A045-5003CCA9B291}" dt="2020-06-26T08:48:06.152" v="1635" actId="478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B042D5C3-7F8A-4180-A045-5003CCA9B291}" dt="2020-06-27T01:47:55.429" v="2768" actId="14100"/>
          <ac:spMkLst>
            <pc:docMk/>
            <pc:sldMk cId="781517284" sldId="270"/>
            <ac:spMk id="313" creationId="{D7029A50-1490-4B79-AC0D-9A0C5D62797B}"/>
          </ac:spMkLst>
        </pc:spChg>
        <pc:spChg chg="add mod">
          <ac:chgData name="John Lonergan" userId="db8094ce4aaa691d" providerId="LiveId" clId="{B042D5C3-7F8A-4180-A045-5003CCA9B291}" dt="2020-06-27T11:57:16.887" v="2778" actId="1076"/>
          <ac:spMkLst>
            <pc:docMk/>
            <pc:sldMk cId="781517284" sldId="270"/>
            <ac:spMk id="325" creationId="{12D93675-D625-4BF3-A0EF-470A62BE2A3A}"/>
          </ac:spMkLst>
        </pc:spChg>
        <pc:spChg chg="add mod">
          <ac:chgData name="John Lonergan" userId="db8094ce4aaa691d" providerId="LiveId" clId="{B042D5C3-7F8A-4180-A045-5003CCA9B291}" dt="2020-06-26T08:45:51.081" v="1473" actId="20577"/>
          <ac:spMkLst>
            <pc:docMk/>
            <pc:sldMk cId="781517284" sldId="270"/>
            <ac:spMk id="339" creationId="{CD81BCBC-6FB6-42CE-BF47-F8786E11C8B9}"/>
          </ac:spMkLst>
        </pc:spChg>
        <pc:spChg chg="add mod">
          <ac:chgData name="John Lonergan" userId="db8094ce4aaa691d" providerId="LiveId" clId="{B042D5C3-7F8A-4180-A045-5003CCA9B291}" dt="2020-06-26T08:46:08.865" v="1538" actId="20577"/>
          <ac:spMkLst>
            <pc:docMk/>
            <pc:sldMk cId="781517284" sldId="270"/>
            <ac:spMk id="346" creationId="{0061CB5C-C3EE-4BBB-B5A4-8475E354DAF4}"/>
          </ac:spMkLst>
        </pc:spChg>
        <pc:spChg chg="add mod">
          <ac:chgData name="John Lonergan" userId="db8094ce4aaa691d" providerId="LiveId" clId="{B042D5C3-7F8A-4180-A045-5003CCA9B291}" dt="2020-06-26T08:47:33.523" v="1629" actId="1037"/>
          <ac:spMkLst>
            <pc:docMk/>
            <pc:sldMk cId="781517284" sldId="270"/>
            <ac:spMk id="356" creationId="{279D125E-0685-4370-A383-D92C6543A8AC}"/>
          </ac:spMkLst>
        </pc:spChg>
        <pc:spChg chg="del mod">
          <ac:chgData name="John Lonergan" userId="db8094ce4aaa691d" providerId="LiveId" clId="{B042D5C3-7F8A-4180-A045-5003CCA9B291}" dt="2020-06-26T08:44:50.685" v="1440" actId="478"/>
          <ac:spMkLst>
            <pc:docMk/>
            <pc:sldMk cId="781517284" sldId="270"/>
            <ac:spMk id="357" creationId="{B81A213E-DABA-491B-9B22-9D3678B995FC}"/>
          </ac:spMkLst>
        </pc:spChg>
        <pc:spChg chg="del mod">
          <ac:chgData name="John Lonergan" userId="db8094ce4aaa691d" providerId="LiveId" clId="{B042D5C3-7F8A-4180-A045-5003CCA9B291}" dt="2020-06-27T01:46:44.312" v="2755" actId="478"/>
          <ac:spMkLst>
            <pc:docMk/>
            <pc:sldMk cId="781517284" sldId="270"/>
            <ac:spMk id="358" creationId="{55D43F13-DC17-4014-8680-136EC76DC753}"/>
          </ac:spMkLst>
        </pc:spChg>
        <pc:spChg chg="mod">
          <ac:chgData name="John Lonergan" userId="db8094ce4aaa691d" providerId="LiveId" clId="{B042D5C3-7F8A-4180-A045-5003CCA9B291}" dt="2020-06-26T08:54:58.341" v="1976" actId="1038"/>
          <ac:spMkLst>
            <pc:docMk/>
            <pc:sldMk cId="781517284" sldId="270"/>
            <ac:spMk id="360" creationId="{30BC4909-E012-489D-B5B8-EA2A7EBB77D5}"/>
          </ac:spMkLst>
        </pc:spChg>
        <pc:spChg chg="mod">
          <ac:chgData name="John Lonergan" userId="db8094ce4aaa691d" providerId="LiveId" clId="{B042D5C3-7F8A-4180-A045-5003CCA9B291}" dt="2020-06-26T09:01:45.981" v="2367" actId="1035"/>
          <ac:spMkLst>
            <pc:docMk/>
            <pc:sldMk cId="781517284" sldId="270"/>
            <ac:spMk id="364" creationId="{632584FE-9C74-4077-9A04-780CF9A45D0B}"/>
          </ac:spMkLst>
        </pc:spChg>
        <pc:spChg chg="del ord">
          <ac:chgData name="John Lonergan" userId="db8094ce4aaa691d" providerId="LiveId" clId="{B042D5C3-7F8A-4180-A045-5003CCA9B291}" dt="2020-06-26T08:44:53.710" v="1441" actId="478"/>
          <ac:spMkLst>
            <pc:docMk/>
            <pc:sldMk cId="781517284" sldId="270"/>
            <ac:spMk id="369" creationId="{7C4BD594-2514-462E-B5EC-86CBCDA65B3D}"/>
          </ac:spMkLst>
        </pc:spChg>
        <pc:spChg chg="mod ord">
          <ac:chgData name="John Lonergan" userId="db8094ce4aaa691d" providerId="LiveId" clId="{B042D5C3-7F8A-4180-A045-5003CCA9B291}" dt="2020-06-27T01:47:19.428" v="2767" actId="1036"/>
          <ac:spMkLst>
            <pc:docMk/>
            <pc:sldMk cId="781517284" sldId="270"/>
            <ac:spMk id="370" creationId="{F64B9B8E-A18A-4505-832E-AEF658F61077}"/>
          </ac:spMkLst>
        </pc:spChg>
        <pc:spChg chg="mod">
          <ac:chgData name="John Lonergan" userId="db8094ce4aaa691d" providerId="LiveId" clId="{B042D5C3-7F8A-4180-A045-5003CCA9B291}" dt="2020-06-26T08:47:53.609" v="1632"/>
          <ac:spMkLst>
            <pc:docMk/>
            <pc:sldMk cId="781517284" sldId="270"/>
            <ac:spMk id="371" creationId="{33C1933F-1EEB-4539-9BB6-738BAB6D130E}"/>
          </ac:spMkLst>
        </pc:spChg>
        <pc:spChg chg="mod">
          <ac:chgData name="John Lonergan" userId="db8094ce4aaa691d" providerId="LiveId" clId="{B042D5C3-7F8A-4180-A045-5003CCA9B291}" dt="2020-06-26T08:50:44.595" v="1796" actId="1036"/>
          <ac:spMkLst>
            <pc:docMk/>
            <pc:sldMk cId="781517284" sldId="270"/>
            <ac:spMk id="372" creationId="{768E3183-DC6D-4BFC-B433-BC81101E7CD2}"/>
          </ac:spMkLst>
        </pc:spChg>
        <pc:spChg chg="del">
          <ac:chgData name="John Lonergan" userId="db8094ce4aaa691d" providerId="LiveId" clId="{B042D5C3-7F8A-4180-A045-5003CCA9B291}" dt="2020-06-26T08:45:17.763" v="1443" actId="478"/>
          <ac:spMkLst>
            <pc:docMk/>
            <pc:sldMk cId="781517284" sldId="270"/>
            <ac:spMk id="373" creationId="{0C0F9CF2-ADD8-48B5-BF30-F1D10387A917}"/>
          </ac:spMkLst>
        </pc:spChg>
        <pc:spChg chg="del mod">
          <ac:chgData name="John Lonergan" userId="db8094ce4aaa691d" providerId="LiveId" clId="{B042D5C3-7F8A-4180-A045-5003CCA9B291}" dt="2020-06-26T08:50:48.003" v="1797" actId="478"/>
          <ac:spMkLst>
            <pc:docMk/>
            <pc:sldMk cId="781517284" sldId="270"/>
            <ac:spMk id="374" creationId="{2FFFCC94-51B4-489C-87E4-66DB4EDE2197}"/>
          </ac:spMkLst>
        </pc:spChg>
        <pc:spChg chg="mod">
          <ac:chgData name="John Lonergan" userId="db8094ce4aaa691d" providerId="LiveId" clId="{B042D5C3-7F8A-4180-A045-5003CCA9B291}" dt="2020-06-26T08:47:53.609" v="1632"/>
          <ac:spMkLst>
            <pc:docMk/>
            <pc:sldMk cId="781517284" sldId="270"/>
            <ac:spMk id="375" creationId="{AA62CC09-2FAD-4495-99FF-3EA627C79D00}"/>
          </ac:spMkLst>
        </pc:spChg>
        <pc:spChg chg="mod">
          <ac:chgData name="John Lonergan" userId="db8094ce4aaa691d" providerId="LiveId" clId="{B042D5C3-7F8A-4180-A045-5003CCA9B291}" dt="2020-06-26T08:50:58.678" v="1851" actId="1036"/>
          <ac:spMkLst>
            <pc:docMk/>
            <pc:sldMk cId="781517284" sldId="270"/>
            <ac:spMk id="376" creationId="{D68BABDD-75D6-490F-B8DE-04FF4EC08A5D}"/>
          </ac:spMkLst>
        </pc:spChg>
        <pc:spChg chg="mod">
          <ac:chgData name="John Lonergan" userId="db8094ce4aaa691d" providerId="LiveId" clId="{B042D5C3-7F8A-4180-A045-5003CCA9B291}" dt="2020-06-26T08:47:53.609" v="1632"/>
          <ac:spMkLst>
            <pc:docMk/>
            <pc:sldMk cId="781517284" sldId="270"/>
            <ac:spMk id="377" creationId="{FD78C016-8917-4B29-AEC2-9F09F330D13C}"/>
          </ac:spMkLst>
        </pc:spChg>
        <pc:spChg chg="add mod">
          <ac:chgData name="John Lonergan" userId="db8094ce4aaa691d" providerId="LiveId" clId="{B042D5C3-7F8A-4180-A045-5003CCA9B291}" dt="2020-06-26T08:51:32.432" v="1873" actId="1076"/>
          <ac:spMkLst>
            <pc:docMk/>
            <pc:sldMk cId="781517284" sldId="270"/>
            <ac:spMk id="378" creationId="{1545C3F6-B85B-4F9F-8B6B-B5088030B30B}"/>
          </ac:spMkLst>
        </pc:spChg>
        <pc:spChg chg="add mod">
          <ac:chgData name="John Lonergan" userId="db8094ce4aaa691d" providerId="LiveId" clId="{B042D5C3-7F8A-4180-A045-5003CCA9B291}" dt="2020-06-26T08:52:05.622" v="1893" actId="1076"/>
          <ac:spMkLst>
            <pc:docMk/>
            <pc:sldMk cId="781517284" sldId="270"/>
            <ac:spMk id="379" creationId="{A79AFBC0-88AD-4156-BF91-08B0B080CF3E}"/>
          </ac:spMkLst>
        </pc:spChg>
        <pc:spChg chg="add mod">
          <ac:chgData name="John Lonergan" userId="db8094ce4aaa691d" providerId="LiveId" clId="{B042D5C3-7F8A-4180-A045-5003CCA9B291}" dt="2020-06-26T08:58:57.533" v="2137" actId="20577"/>
          <ac:spMkLst>
            <pc:docMk/>
            <pc:sldMk cId="781517284" sldId="270"/>
            <ac:spMk id="380" creationId="{55400FC7-18C1-4E60-9B84-8D97E2D9D399}"/>
          </ac:spMkLst>
        </pc:spChg>
        <pc:spChg chg="add mod">
          <ac:chgData name="John Lonergan" userId="db8094ce4aaa691d" providerId="LiveId" clId="{B042D5C3-7F8A-4180-A045-5003CCA9B291}" dt="2020-06-26T08:54:41.206" v="1970" actId="14100"/>
          <ac:spMkLst>
            <pc:docMk/>
            <pc:sldMk cId="781517284" sldId="270"/>
            <ac:spMk id="381" creationId="{76B045EC-3847-4D5F-B2BB-0D120DDDAEC5}"/>
          </ac:spMkLst>
        </pc:spChg>
        <pc:spChg chg="add mod">
          <ac:chgData name="John Lonergan" userId="db8094ce4aaa691d" providerId="LiveId" clId="{B042D5C3-7F8A-4180-A045-5003CCA9B291}" dt="2020-06-26T08:56:14.623" v="2039" actId="14100"/>
          <ac:spMkLst>
            <pc:docMk/>
            <pc:sldMk cId="781517284" sldId="270"/>
            <ac:spMk id="382" creationId="{E24C68FA-A24A-4708-A5A8-2FE5A7053696}"/>
          </ac:spMkLst>
        </pc:spChg>
        <pc:spChg chg="add mod">
          <ac:chgData name="John Lonergan" userId="db8094ce4aaa691d" providerId="LiveId" clId="{B042D5C3-7F8A-4180-A045-5003CCA9B291}" dt="2020-06-27T12:00:05.065" v="2806" actId="20577"/>
          <ac:spMkLst>
            <pc:docMk/>
            <pc:sldMk cId="781517284" sldId="270"/>
            <ac:spMk id="383" creationId="{D2814868-3883-4A1B-96DC-E2EB48A10633}"/>
          </ac:spMkLst>
        </pc:spChg>
        <pc:spChg chg="add mod">
          <ac:chgData name="John Lonergan" userId="db8094ce4aaa691d" providerId="LiveId" clId="{B042D5C3-7F8A-4180-A045-5003CCA9B291}" dt="2020-06-26T09:01:20.818" v="2341" actId="1038"/>
          <ac:spMkLst>
            <pc:docMk/>
            <pc:sldMk cId="781517284" sldId="270"/>
            <ac:spMk id="384" creationId="{BE9DFA66-7533-45F7-9CDF-A7962F490813}"/>
          </ac:spMkLst>
        </pc:spChg>
        <pc:spChg chg="add mod">
          <ac:chgData name="John Lonergan" userId="db8094ce4aaa691d" providerId="LiveId" clId="{B042D5C3-7F8A-4180-A045-5003CCA9B291}" dt="2020-06-26T08:59:06.318" v="2145" actId="20577"/>
          <ac:spMkLst>
            <pc:docMk/>
            <pc:sldMk cId="781517284" sldId="270"/>
            <ac:spMk id="385" creationId="{005B0F25-3074-45C0-B60F-A74FAF540C68}"/>
          </ac:spMkLst>
        </pc:spChg>
        <pc:spChg chg="add mod">
          <ac:chgData name="John Lonergan" userId="db8094ce4aaa691d" providerId="LiveId" clId="{B042D5C3-7F8A-4180-A045-5003CCA9B291}" dt="2020-06-26T09:01:13.270" v="2325" actId="1076"/>
          <ac:spMkLst>
            <pc:docMk/>
            <pc:sldMk cId="781517284" sldId="270"/>
            <ac:spMk id="386" creationId="{382D97A3-D1D7-4B5B-B534-7C79E630106C}"/>
          </ac:spMkLst>
        </pc:spChg>
        <pc:spChg chg="add mod">
          <ac:chgData name="John Lonergan" userId="db8094ce4aaa691d" providerId="LiveId" clId="{B042D5C3-7F8A-4180-A045-5003CCA9B291}" dt="2020-06-26T09:00:50.378" v="2314" actId="20577"/>
          <ac:spMkLst>
            <pc:docMk/>
            <pc:sldMk cId="781517284" sldId="270"/>
            <ac:spMk id="387" creationId="{F58EFA68-334C-4ADF-BD1F-06554E11E9DE}"/>
          </ac:spMkLst>
        </pc:spChg>
        <pc:spChg chg="add del mod">
          <ac:chgData name="John Lonergan" userId="db8094ce4aaa691d" providerId="LiveId" clId="{B042D5C3-7F8A-4180-A045-5003CCA9B291}" dt="2020-06-26T09:01:10.058" v="2324" actId="478"/>
          <ac:spMkLst>
            <pc:docMk/>
            <pc:sldMk cId="781517284" sldId="270"/>
            <ac:spMk id="388" creationId="{BAED4155-1678-41D8-AF3A-80C1ADE399AE}"/>
          </ac:spMkLst>
        </pc:spChg>
        <pc:spChg chg="add mod">
          <ac:chgData name="John Lonergan" userId="db8094ce4aaa691d" providerId="LiveId" clId="{B042D5C3-7F8A-4180-A045-5003CCA9B291}" dt="2020-06-26T09:01:05.905" v="2323" actId="1076"/>
          <ac:spMkLst>
            <pc:docMk/>
            <pc:sldMk cId="781517284" sldId="270"/>
            <ac:spMk id="389" creationId="{9135320C-0AC2-4471-8F7E-CD83162D032E}"/>
          </ac:spMkLst>
        </pc:spChg>
        <pc:spChg chg="add mod">
          <ac:chgData name="John Lonergan" userId="db8094ce4aaa691d" providerId="LiveId" clId="{B042D5C3-7F8A-4180-A045-5003CCA9B291}" dt="2020-06-26T09:01:00.266" v="2322" actId="20577"/>
          <ac:spMkLst>
            <pc:docMk/>
            <pc:sldMk cId="781517284" sldId="270"/>
            <ac:spMk id="390" creationId="{54FC7841-ED63-4DF3-A59D-7A1C14B89119}"/>
          </ac:spMkLst>
        </pc:spChg>
        <pc:spChg chg="add del mod">
          <ac:chgData name="John Lonergan" userId="db8094ce4aaa691d" providerId="LiveId" clId="{B042D5C3-7F8A-4180-A045-5003CCA9B291}" dt="2020-06-27T01:46:02.661" v="2751"/>
          <ac:spMkLst>
            <pc:docMk/>
            <pc:sldMk cId="781517284" sldId="270"/>
            <ac:spMk id="391" creationId="{B7795671-6452-41CD-AF9A-C934C39BFD0F}"/>
          </ac:spMkLst>
        </pc:spChg>
        <pc:spChg chg="add mod">
          <ac:chgData name="John Lonergan" userId="db8094ce4aaa691d" providerId="LiveId" clId="{B042D5C3-7F8A-4180-A045-5003CCA9B291}" dt="2020-06-27T11:57:19.238" v="2779" actId="1076"/>
          <ac:spMkLst>
            <pc:docMk/>
            <pc:sldMk cId="781517284" sldId="270"/>
            <ac:spMk id="392" creationId="{B49BE24B-A9CC-4BA3-8D7C-4E4F635636EE}"/>
          </ac:spMkLst>
        </pc:spChg>
        <pc:grpChg chg="add mod">
          <ac:chgData name="John Lonergan" userId="db8094ce4aaa691d" providerId="LiveId" clId="{B042D5C3-7F8A-4180-A045-5003CCA9B291}" dt="2020-06-26T08:48:28.612" v="1644" actId="14100"/>
          <ac:grpSpMkLst>
            <pc:docMk/>
            <pc:sldMk cId="781517284" sldId="270"/>
            <ac:grpSpMk id="22" creationId="{45F54566-9CFA-4D1D-8A1F-34F6C49EC687}"/>
          </ac:grpSpMkLst>
        </pc:grpChg>
        <pc:grpChg chg="del">
          <ac:chgData name="John Lonergan" userId="db8094ce4aaa691d" providerId="LiveId" clId="{B042D5C3-7F8A-4180-A045-5003CCA9B291}" dt="2020-06-26T08:43:34.223" v="1424" actId="478"/>
          <ac:grpSpMkLst>
            <pc:docMk/>
            <pc:sldMk cId="781517284" sldId="270"/>
            <ac:grpSpMk id="347" creationId="{58F815E3-86E7-4B6B-A479-73B360D1D306}"/>
          </ac:grpSpMkLst>
        </pc:grpChg>
        <pc:grpChg chg="del">
          <ac:chgData name="John Lonergan" userId="db8094ce4aaa691d" providerId="LiveId" clId="{B042D5C3-7F8A-4180-A045-5003CCA9B291}" dt="2020-06-26T08:43:39.774" v="1425" actId="478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B042D5C3-7F8A-4180-A045-5003CCA9B291}" dt="2020-06-26T08:50:22.887" v="1771" actId="1076"/>
          <ac:grpSpMkLst>
            <pc:docMk/>
            <pc:sldMk cId="781517284" sldId="270"/>
            <ac:grpSpMk id="365" creationId="{C22EA628-AC0E-4A09-80E8-335922097FB7}"/>
          </ac:grpSpMkLst>
        </pc:grpChg>
      </pc:sldChg>
      <pc:sldChg chg="modSp add mod">
        <pc:chgData name="John Lonergan" userId="db8094ce4aaa691d" providerId="LiveId" clId="{B042D5C3-7F8A-4180-A045-5003CCA9B291}" dt="2020-06-27T11:57:50.728" v="2793" actId="207"/>
        <pc:sldMkLst>
          <pc:docMk/>
          <pc:sldMk cId="1983239065" sldId="271"/>
        </pc:sldMkLst>
        <pc:spChg chg="mod">
          <ac:chgData name="John Lonergan" userId="db8094ce4aaa691d" providerId="LiveId" clId="{B042D5C3-7F8A-4180-A045-5003CCA9B291}" dt="2020-06-27T11:57:35.416" v="2786" actId="1076"/>
          <ac:spMkLst>
            <pc:docMk/>
            <pc:sldMk cId="1983239065" sldId="271"/>
            <ac:spMk id="15" creationId="{EC369864-B9B0-406E-BFC9-17867426CCC3}"/>
          </ac:spMkLst>
        </pc:spChg>
        <pc:spChg chg="mod">
          <ac:chgData name="John Lonergan" userId="db8094ce4aaa691d" providerId="LiveId" clId="{B042D5C3-7F8A-4180-A045-5003CCA9B291}" dt="2020-06-27T11:57:50.728" v="2793" actId="207"/>
          <ac:spMkLst>
            <pc:docMk/>
            <pc:sldMk cId="1983239065" sldId="271"/>
            <ac:spMk id="16" creationId="{8D5456C1-B2DF-4C04-932C-C44B623E9B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3139420"/>
            <a:ext cx="346108" cy="276061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186451" y="457631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[7:0]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61974" y="2806280"/>
            <a:ext cx="3189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</a:t>
            </a:r>
            <a:endParaRPr lang="en-GB" sz="12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3131338"/>
            <a:ext cx="184119" cy="63617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0666" y="3088395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63483" y="5005589"/>
            <a:ext cx="594715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[15:0]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5725" y="3154336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4566-9CFA-4D1D-8A1F-34F6C49EC687}"/>
              </a:ext>
            </a:extLst>
          </p:cNvPr>
          <p:cNvGrpSpPr/>
          <p:nvPr/>
        </p:nvGrpSpPr>
        <p:grpSpPr>
          <a:xfrm>
            <a:off x="795619" y="3024968"/>
            <a:ext cx="316799" cy="349603"/>
            <a:chOff x="795619" y="2450976"/>
            <a:chExt cx="316799" cy="923596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894912" y="3139630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819324" y="2811075"/>
              <a:ext cx="280645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A  D[7:0]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68A8BD-9F44-4B28-87E9-62764976D812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49"/>
            <a:ext cx="394275" cy="188313"/>
            <a:chOff x="5109552" y="2074509"/>
            <a:chExt cx="374483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75988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49"/>
            <a:ext cx="384690" cy="188313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36524" y="2075988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411906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1693"/>
            <a:ext cx="384690" cy="189842"/>
            <a:chOff x="5109552" y="2073135"/>
            <a:chExt cx="365379" cy="170651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2037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USE 40 pin ribbon and connector for busses?</a:t>
            </a:r>
          </a:p>
          <a:p>
            <a:r>
              <a:rPr lang="en-GB" sz="1200" dirty="0"/>
              <a:t>20 pin for connector + 4x10 pin for chips = 60</a:t>
            </a:r>
          </a:p>
          <a:p>
            <a:r>
              <a:rPr lang="en-GB" sz="1200" dirty="0"/>
              <a:t>Remaining 3 pins for caps? Or spacing?? Very tight.</a:t>
            </a:r>
          </a:p>
          <a:p>
            <a:r>
              <a:rPr lang="en-GB" sz="12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961740" y="5372350"/>
            <a:ext cx="32780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DONE!!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!!!! DON’T SET FLAGS WHEN OPERATION IS A  JUMP (IE SETTING THOSE REG) AS IT MAKES 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“IF NFLAG &amp; CFLAG”  logic  impossible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1287591" y="663337"/>
            <a:ext cx="25266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Initially only allow </a:t>
            </a:r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devs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to just write to LBUS?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Buffers to separate busses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can just use the devices own _OE pin.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simpler still if initially don’t permit read of MAR/PC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on LBUS at all.</a:t>
            </a: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But these options mean a lot of rewiring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when adding buffers.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494668" y="-798778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81BCBC-6FB6-42CE-BF47-F8786E11C8B9}"/>
              </a:ext>
            </a:extLst>
          </p:cNvPr>
          <p:cNvSpPr/>
          <p:nvPr/>
        </p:nvSpPr>
        <p:spPr>
          <a:xfrm>
            <a:off x="637949" y="3760094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Direct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2188617" y="3749200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79D125E-0685-4370-A383-D92C6543A8AC}"/>
              </a:ext>
            </a:extLst>
          </p:cNvPr>
          <p:cNvSpPr/>
          <p:nvPr/>
        </p:nvSpPr>
        <p:spPr>
          <a:xfrm>
            <a:off x="1676686" y="3046376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Instruction </a:t>
            </a:r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 </a:t>
            </a:r>
          </a:p>
          <a:p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low byte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802451" y="2026447"/>
            <a:ext cx="316799" cy="923596"/>
            <a:chOff x="795619" y="2450976"/>
            <a:chExt cx="316799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825182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817605" y="3075591"/>
              <a:ext cx="280645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D[48:8]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1545C3F6-B85B-4F9F-8B6B-B5088030B30B}"/>
              </a:ext>
            </a:extLst>
          </p:cNvPr>
          <p:cNvSpPr/>
          <p:nvPr/>
        </p:nvSpPr>
        <p:spPr>
          <a:xfrm>
            <a:off x="395393" y="2341288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79AFBC0-88AD-4156-BF91-08B0B080CF3E}"/>
              </a:ext>
            </a:extLst>
          </p:cNvPr>
          <p:cNvSpPr txBox="1"/>
          <p:nvPr/>
        </p:nvSpPr>
        <p:spPr>
          <a:xfrm>
            <a:off x="130231" y="2252938"/>
            <a:ext cx="57580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Raw {PCHI, PCLO}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400FC7-18C1-4E60-9B84-8D97E2D9D399}"/>
              </a:ext>
            </a:extLst>
          </p:cNvPr>
          <p:cNvSpPr txBox="1"/>
          <p:nvPr/>
        </p:nvSpPr>
        <p:spPr>
          <a:xfrm>
            <a:off x="-37614" y="2642285"/>
            <a:ext cx="7562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Address Bus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multiplexes </a:t>
            </a:r>
            <a:br>
              <a:rPr lang="en-GB" sz="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{PCHI, PCLO}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{MARHI, MARLO}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{DIRECTHI, DIRECTLO}</a:t>
            </a:r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8479"/>
            <a:ext cx="179331" cy="50573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Horizontal Encoded “WIDE ROM” Design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2814868-3883-4A1B-96DC-E2EB48A10633}"/>
              </a:ext>
            </a:extLst>
          </p:cNvPr>
          <p:cNvSpPr/>
          <p:nvPr/>
        </p:nvSpPr>
        <p:spPr>
          <a:xfrm>
            <a:off x="429927" y="2404097"/>
            <a:ext cx="23724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PC [15:0]</a:t>
            </a:r>
            <a:endParaRPr lang="en-GB" sz="12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82D97A3-D1D7-4B5B-B534-7C79E630106C}"/>
              </a:ext>
            </a:extLst>
          </p:cNvPr>
          <p:cNvSpPr txBox="1"/>
          <p:nvPr/>
        </p:nvSpPr>
        <p:spPr>
          <a:xfrm>
            <a:off x="4152612" y="5047391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PCHI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532035" y="5033513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135320C-0AC2-4471-8F7E-CD83162D032E}"/>
              </a:ext>
            </a:extLst>
          </p:cNvPr>
          <p:cNvSpPr txBox="1"/>
          <p:nvPr/>
        </p:nvSpPr>
        <p:spPr>
          <a:xfrm>
            <a:off x="5441129" y="504294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6022631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1724788" y="2199226"/>
            <a:ext cx="111308" cy="10133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95021" y="-665382"/>
            <a:ext cx="26571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This design doesn’t permit     </a:t>
            </a:r>
          </a:p>
          <a:p>
            <a:r>
              <a:rPr lang="en-GB" sz="1000" dirty="0"/>
              <a:t>X=Y+KONST  </a:t>
            </a:r>
            <a:r>
              <a:rPr lang="en-GB" sz="1000" dirty="0"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ym typeface="Wingdings" panose="05000000000000000000" pitchFamily="2" charset="2"/>
              </a:rPr>
              <a:t>logicialOp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/>
              <a:t>KONST      FIXED</a:t>
            </a:r>
          </a:p>
        </p:txBody>
      </p:sp>
    </p:spTree>
    <p:extLst>
      <p:ext uri="{BB962C8B-B14F-4D97-AF65-F5344CB8AC3E}">
        <p14:creationId xmlns:p14="http://schemas.microsoft.com/office/powerpoint/2010/main" val="78151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8" name="Arrow: Down 357">
            <a:extLst>
              <a:ext uri="{FF2B5EF4-FFF2-40B4-BE49-F238E27FC236}">
                <a16:creationId xmlns:a16="http://schemas.microsoft.com/office/drawing/2014/main" id="{55D43F13-DC17-4014-8680-136EC76DC753}"/>
              </a:ext>
            </a:extLst>
          </p:cNvPr>
          <p:cNvSpPr/>
          <p:nvPr/>
        </p:nvSpPr>
        <p:spPr>
          <a:xfrm rot="5400000" flipV="1">
            <a:off x="1370857" y="2385260"/>
            <a:ext cx="117193" cy="634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7" name="Arrow: Down 356">
            <a:extLst>
              <a:ext uri="{FF2B5EF4-FFF2-40B4-BE49-F238E27FC236}">
                <a16:creationId xmlns:a16="http://schemas.microsoft.com/office/drawing/2014/main" id="{B81A213E-DABA-491B-9B22-9D3678B995FC}"/>
              </a:ext>
            </a:extLst>
          </p:cNvPr>
          <p:cNvSpPr/>
          <p:nvPr/>
        </p:nvSpPr>
        <p:spPr>
          <a:xfrm rot="5400000" flipV="1">
            <a:off x="1449634" y="2754874"/>
            <a:ext cx="117193" cy="4677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2161074" y="2622142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9" name="Arrow: Down 368">
            <a:extLst>
              <a:ext uri="{FF2B5EF4-FFF2-40B4-BE49-F238E27FC236}">
                <a16:creationId xmlns:a16="http://schemas.microsoft.com/office/drawing/2014/main" id="{7C4BD594-2514-462E-B5EC-86CBCDA65B3D}"/>
              </a:ext>
            </a:extLst>
          </p:cNvPr>
          <p:cNvSpPr/>
          <p:nvPr/>
        </p:nvSpPr>
        <p:spPr>
          <a:xfrm rot="5400000" flipV="1">
            <a:off x="2155353" y="2912689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2821650"/>
            <a:ext cx="346108" cy="307838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795619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894912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819324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830286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71544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9583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186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228691" y="4689972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817605" y="2664968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8983" y="2770424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212251" y="5505120"/>
            <a:ext cx="3056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1496" y="2828365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570019" y="2843875"/>
            <a:ext cx="6240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8763553" y="5021149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831576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13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8F815E3-86E7-4B6B-A479-73B360D1D306}"/>
              </a:ext>
            </a:extLst>
          </p:cNvPr>
          <p:cNvGrpSpPr/>
          <p:nvPr/>
        </p:nvGrpSpPr>
        <p:grpSpPr>
          <a:xfrm>
            <a:off x="1757430" y="2601957"/>
            <a:ext cx="384690" cy="192708"/>
            <a:chOff x="5109552" y="2070559"/>
            <a:chExt cx="365379" cy="173227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855EA29-7127-45FB-B258-39CFE415D73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B31D7BE-8559-443B-B2EB-219F97F06733}"/>
                </a:ext>
              </a:extLst>
            </p:cNvPr>
            <p:cNvSpPr txBox="1"/>
            <p:nvPr/>
          </p:nvSpPr>
          <p:spPr>
            <a:xfrm>
              <a:off x="5145076" y="2070559"/>
              <a:ext cx="20858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Hi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577B914-9FB6-4430-B90A-0034AAB59806}"/>
              </a:ext>
            </a:extLst>
          </p:cNvPr>
          <p:cNvGrpSpPr/>
          <p:nvPr/>
        </p:nvGrpSpPr>
        <p:grpSpPr>
          <a:xfrm>
            <a:off x="1745436" y="2911568"/>
            <a:ext cx="384690" cy="189849"/>
            <a:chOff x="5109552" y="2073130"/>
            <a:chExt cx="365379" cy="170656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7D10FE5-9ECC-4A13-8F5E-8783F04DF0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3B8EF00-DBE2-4147-8854-E65B0CA1B206}"/>
                </a:ext>
              </a:extLst>
            </p:cNvPr>
            <p:cNvSpPr txBox="1"/>
            <p:nvPr/>
          </p:nvSpPr>
          <p:spPr>
            <a:xfrm>
              <a:off x="5145076" y="2073130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Mid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386508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3221"/>
            <a:ext cx="384690" cy="192662"/>
            <a:chOff x="5109552" y="2074509"/>
            <a:chExt cx="365379" cy="173186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C0F9CF2-ADD8-48B5-BF30-F1D10387A917}"/>
              </a:ext>
            </a:extLst>
          </p:cNvPr>
          <p:cNvSpPr txBox="1"/>
          <p:nvPr/>
        </p:nvSpPr>
        <p:spPr>
          <a:xfrm>
            <a:off x="1372266" y="2860360"/>
            <a:ext cx="25157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D[23:16]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148747B-639A-4F5A-AC86-E543D78262FA}"/>
              </a:ext>
            </a:extLst>
          </p:cNvPr>
          <p:cNvSpPr txBox="1"/>
          <p:nvPr/>
        </p:nvSpPr>
        <p:spPr>
          <a:xfrm>
            <a:off x="1742770" y="2415224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Latches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86110" y="3401007"/>
            <a:ext cx="28988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3025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USE 40 pin ribbon and connector for busses?</a:t>
            </a:r>
          </a:p>
          <a:p>
            <a:r>
              <a:rPr lang="en-GB" sz="1400" dirty="0"/>
              <a:t>20 pin for connector + 4x10 pin for chips = 60</a:t>
            </a:r>
          </a:p>
          <a:p>
            <a:r>
              <a:rPr lang="en-GB" sz="1400" dirty="0"/>
              <a:t>Remaining 3 pins for caps? Or spacing?? Very tight.</a:t>
            </a:r>
          </a:p>
          <a:p>
            <a:r>
              <a:rPr lang="en-GB" sz="14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652557" y="5398142"/>
            <a:ext cx="3278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!!!! DON’T SET FLAGS WHEN OPERATION IS A  JUMP (IE SETTING THOSE REG) AS IT MAKES </a:t>
            </a:r>
          </a:p>
          <a:p>
            <a:r>
              <a:rPr lang="en-GB" sz="800" dirty="0"/>
              <a:t>“IF NFLAG &amp; CFLAG”  logic  impossible</a:t>
            </a:r>
          </a:p>
          <a:p>
            <a:r>
              <a:rPr lang="en-GB" sz="800" dirty="0"/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901372" y="732969"/>
            <a:ext cx="20281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 L/R devices.</a:t>
            </a:r>
          </a:p>
          <a:p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Eg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if the reg’s write to L and ROM/RAM to R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Then I think that’s a simplification especially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PC and MAR can’t be read via ALU</a:t>
            </a: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726218" y="-1448280"/>
            <a:ext cx="10891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This design doesn’t permit     </a:t>
            </a:r>
          </a:p>
          <a:p>
            <a:r>
              <a:rPr lang="en-GB" sz="1000" dirty="0">
                <a:solidFill>
                  <a:srgbClr val="FF0000"/>
                </a:solidFill>
              </a:rPr>
              <a:t>X=Y+KONST  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logicialOp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>
                <a:solidFill>
                  <a:srgbClr val="FF0000"/>
                </a:solidFill>
              </a:rPr>
              <a:t>KONST      FIXED</a:t>
            </a:r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probably ok for many logical ops??</a:t>
            </a:r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3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545968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3506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459" y="3607930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9" y="2476481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8403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4902335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6870683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63EC185-438D-4CD7-98CD-A6072398DB73}"/>
              </a:ext>
            </a:extLst>
          </p:cNvPr>
          <p:cNvSpPr txBox="1"/>
          <p:nvPr/>
        </p:nvSpPr>
        <p:spPr>
          <a:xfrm>
            <a:off x="1617724" y="6264189"/>
            <a:ext cx="92963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Must be tristate register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to save a chip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1223079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506289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7736802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8609990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7123549" y="1455789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7053703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7910296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7840450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530107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6164699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3945575" y="1455789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3151202" y="1456923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35286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71250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1355180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487668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714905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333954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84448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980240" y="2620192"/>
            <a:ext cx="180305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662525" y="2511740"/>
              <a:ext cx="100990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7322</Words>
  <Application>Microsoft Office PowerPoint</Application>
  <PresentationFormat>Widescreen</PresentationFormat>
  <Paragraphs>1799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2020-05-31T22:09:46Z</cp:lastPrinted>
  <dcterms:created xsi:type="dcterms:W3CDTF">2019-07-23T15:53:49Z</dcterms:created>
  <dcterms:modified xsi:type="dcterms:W3CDTF">2020-06-27T12:06:19Z</dcterms:modified>
</cp:coreProperties>
</file>