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66" r:id="rId3"/>
    <p:sldId id="268" r:id="rId4"/>
    <p:sldId id="267" r:id="rId5"/>
    <p:sldId id="265" r:id="rId6"/>
    <p:sldId id="261" r:id="rId7"/>
    <p:sldId id="264" r:id="rId8"/>
    <p:sldId id="260" r:id="rId9"/>
    <p:sldId id="263" r:id="rId10"/>
    <p:sldId id="262" r:id="rId11"/>
    <p:sldId id="257" r:id="rId12"/>
    <p:sldId id="259" r:id="rId13"/>
    <p:sldId id="256" r:id="rId14"/>
    <p:sldId id="258" r:id="rId15"/>
  </p:sldIdLst>
  <p:sldSz cx="12192000" cy="6858000"/>
  <p:notesSz cx="6888163" cy="100203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9000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042D5C3-7F8A-4180-A045-5003CCA9B291}" v="8" dt="2020-06-19T02:30:40.5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>
        <p:scale>
          <a:sx n="125" d="100"/>
          <a:sy n="125" d="100"/>
        </p:scale>
        <p:origin x="1668" y="1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n Lonergan" userId="db8094ce4aaa691d" providerId="LiveId" clId="{48F77304-E07B-451E-B380-050AAA8919D7}"/>
    <pc:docChg chg="undo custSel modSld">
      <pc:chgData name="John Lonergan" userId="db8094ce4aaa691d" providerId="LiveId" clId="{48F77304-E07B-451E-B380-050AAA8919D7}" dt="2020-06-11T00:13:58.173" v="2758" actId="20577"/>
      <pc:docMkLst>
        <pc:docMk/>
      </pc:docMkLst>
      <pc:sldChg chg="addSp delSp modSp mod">
        <pc:chgData name="John Lonergan" userId="db8094ce4aaa691d" providerId="LiveId" clId="{48F77304-E07B-451E-B380-050AAA8919D7}" dt="2020-06-11T00:13:58.173" v="2758" actId="20577"/>
        <pc:sldMkLst>
          <pc:docMk/>
          <pc:sldMk cId="781517284" sldId="270"/>
        </pc:sldMkLst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" creationId="{E7452F25-F6FE-4910-8C4A-A95016E1CB54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4" creationId="{A15849D1-B19A-45F5-AE92-4133F1D4D961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5" creationId="{196E0E74-70AB-45AD-A3E0-96564CBBFF24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6" creationId="{17FC44BD-6C9E-4218-9BBD-B77BDF24A3F6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7" creationId="{502B29B0-B7E2-431C-B058-AD7E6D5F986C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8" creationId="{A1D686A7-1F3C-416F-986A-30DF69EE399B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9" creationId="{24442FB4-323C-4572-930A-C37BD85B41CE}"/>
          </ac:spMkLst>
        </pc:spChg>
        <pc:spChg chg="mod">
          <ac:chgData name="John Lonergan" userId="db8094ce4aaa691d" providerId="LiveId" clId="{48F77304-E07B-451E-B380-050AAA8919D7}" dt="2020-06-08T23:24:14.085" v="101" actId="14100"/>
          <ac:spMkLst>
            <pc:docMk/>
            <pc:sldMk cId="781517284" sldId="270"/>
            <ac:spMk id="10" creationId="{C589E8A0-6768-45A2-9E2B-7094F235422E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12" creationId="{02DA1BB0-6996-4CD7-9642-38CF889CF31B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13" creationId="{D3552ED0-B0DA-4511-BB41-D510000E969A}"/>
          </ac:spMkLst>
        </pc:spChg>
        <pc:spChg chg="add mod">
          <ac:chgData name="John Lonergan" userId="db8094ce4aaa691d" providerId="LiveId" clId="{48F77304-E07B-451E-B380-050AAA8919D7}" dt="2020-06-11T00:13:58.173" v="2758" actId="20577"/>
          <ac:spMkLst>
            <pc:docMk/>
            <pc:sldMk cId="781517284" sldId="270"/>
            <ac:spMk id="14" creationId="{4FD06625-ABE2-418C-B1E4-449AB88589E9}"/>
          </ac:spMkLst>
        </pc:spChg>
        <pc:spChg chg="add del mod">
          <ac:chgData name="John Lonergan" userId="db8094ce4aaa691d" providerId="LiveId" clId="{48F77304-E07B-451E-B380-050AAA8919D7}" dt="2020-06-08T23:29:47.962" v="256" actId="478"/>
          <ac:spMkLst>
            <pc:docMk/>
            <pc:sldMk cId="781517284" sldId="270"/>
            <ac:spMk id="15" creationId="{E1A0C850-3604-4B99-963F-F78865B5B097}"/>
          </ac:spMkLst>
        </pc:spChg>
        <pc:spChg chg="add del mod">
          <ac:chgData name="John Lonergan" userId="db8094ce4aaa691d" providerId="LiveId" clId="{48F77304-E07B-451E-B380-050AAA8919D7}" dt="2020-06-09T01:27:37.328" v="628"/>
          <ac:spMkLst>
            <pc:docMk/>
            <pc:sldMk cId="781517284" sldId="270"/>
            <ac:spMk id="16" creationId="{300B2B64-225C-4A95-9346-E12B66E6EE6B}"/>
          </ac:spMkLst>
        </pc:spChg>
        <pc:spChg chg="mod">
          <ac:chgData name="John Lonergan" userId="db8094ce4aaa691d" providerId="LiveId" clId="{48F77304-E07B-451E-B380-050AAA8919D7}" dt="2020-06-09T23:17:03.526" v="1117" actId="1076"/>
          <ac:spMkLst>
            <pc:docMk/>
            <pc:sldMk cId="781517284" sldId="270"/>
            <ac:spMk id="17" creationId="{FC8CA2E0-BCCE-44FD-8755-5B1FE3270CAF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18" creationId="{0B944312-B251-4000-98EF-09ADFC880F9E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19" creationId="{41ADF1AA-4D70-4C5E-8B4B-85BBF87D4F61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0" creationId="{D3741FDA-D7F7-45BD-A16C-F5B11DB9C07A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1" creationId="{1FF03D06-ABEA-446C-8EC6-865CFA383E43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4" creationId="{609E8C2A-5727-49BA-8198-45F0364CC3C0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5" creationId="{03515A15-F08B-42D1-BF68-DE3436AECF96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6" creationId="{562C48A3-4730-4819-9BCE-07C5A9509D4F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7" creationId="{EEEA5CB5-E8C1-43C4-B981-0FD56655847A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8" creationId="{C8222FE2-CC0B-456C-8638-1B45D81D087F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9" creationId="{1BF061B2-23B5-4A32-BCFF-A5B96302DC8B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0" creationId="{EC27BD3A-D8D5-43DA-B7ED-DDA1A9AAEED9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3" creationId="{2900AE58-F879-496F-8E96-263E064DFBD3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9" creationId="{91961C99-1B43-43DE-892F-5AF2FE401733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42" creationId="{9F4C7E4D-FD73-4547-B039-495454904249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43" creationId="{E7C88D45-4583-4210-A480-8248BC27AB00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45" creationId="{492F8E01-F63C-47F7-8BA7-BB6CB35F3FF9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62" creationId="{55DE9556-620F-4631-8C86-578E22DFF1E9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65" creationId="{2A80DA6B-C560-4EA4-8620-80756AEAAC90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66" creationId="{56A939D6-4A81-446D-AD34-2949F22F3A63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67" creationId="{72CB771F-B726-47AF-993A-AD00522E73AE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69" creationId="{4D9C0343-2557-4509-B61C-38F7A925F8B9}"/>
          </ac:spMkLst>
        </pc:spChg>
        <pc:spChg chg="mod">
          <ac:chgData name="John Lonergan" userId="db8094ce4aaa691d" providerId="LiveId" clId="{48F77304-E07B-451E-B380-050AAA8919D7}" dt="2020-06-09T23:18:05.098" v="1172" actId="1037"/>
          <ac:spMkLst>
            <pc:docMk/>
            <pc:sldMk cId="781517284" sldId="270"/>
            <ac:spMk id="82" creationId="{8E7DB4C1-09DF-451A-AE6A-A84DAB3909DD}"/>
          </ac:spMkLst>
        </pc:spChg>
        <pc:spChg chg="mod">
          <ac:chgData name="John Lonergan" userId="db8094ce4aaa691d" providerId="LiveId" clId="{48F77304-E07B-451E-B380-050AAA8919D7}" dt="2020-06-09T23:18:05.098" v="1172" actId="1037"/>
          <ac:spMkLst>
            <pc:docMk/>
            <pc:sldMk cId="781517284" sldId="270"/>
            <ac:spMk id="83" creationId="{AE30E9A6-A2C2-4FA7-AC69-E312B71E869D}"/>
          </ac:spMkLst>
        </pc:spChg>
        <pc:spChg chg="mod">
          <ac:chgData name="John Lonergan" userId="db8094ce4aaa691d" providerId="LiveId" clId="{48F77304-E07B-451E-B380-050AAA8919D7}" dt="2020-06-09T23:18:05.098" v="1172" actId="1037"/>
          <ac:spMkLst>
            <pc:docMk/>
            <pc:sldMk cId="781517284" sldId="270"/>
            <ac:spMk id="84" creationId="{7CCD316C-8E82-4986-AB04-68E7980305B4}"/>
          </ac:spMkLst>
        </pc:spChg>
        <pc:spChg chg="mod">
          <ac:chgData name="John Lonergan" userId="db8094ce4aaa691d" providerId="LiveId" clId="{48F77304-E07B-451E-B380-050AAA8919D7}" dt="2020-06-09T23:18:05.098" v="1172" actId="1037"/>
          <ac:spMkLst>
            <pc:docMk/>
            <pc:sldMk cId="781517284" sldId="270"/>
            <ac:spMk id="86" creationId="{7C633B82-87FD-4F66-A303-6ECD6B44F6EC}"/>
          </ac:spMkLst>
        </pc:spChg>
        <pc:spChg chg="mod topLvl">
          <ac:chgData name="John Lonergan" userId="db8094ce4aaa691d" providerId="LiveId" clId="{48F77304-E07B-451E-B380-050AAA8919D7}" dt="2020-06-09T23:18:30.218" v="1206" actId="1038"/>
          <ac:spMkLst>
            <pc:docMk/>
            <pc:sldMk cId="781517284" sldId="270"/>
            <ac:spMk id="132" creationId="{3BCA1FF8-9A18-4E0D-BACE-489B91BD84BA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135" creationId="{C0A026CD-47A4-49A5-BB89-1F222E0AEF48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136" creationId="{73505E47-2D71-43FA-B0E9-DC3C54B32E18}"/>
          </ac:spMkLst>
        </pc:spChg>
        <pc:spChg chg="mod">
          <ac:chgData name="John Lonergan" userId="db8094ce4aaa691d" providerId="LiveId" clId="{48F77304-E07B-451E-B380-050AAA8919D7}" dt="2020-06-10T20:51:30.077" v="2448" actId="1037"/>
          <ac:spMkLst>
            <pc:docMk/>
            <pc:sldMk cId="781517284" sldId="270"/>
            <ac:spMk id="137" creationId="{2022A64F-6AC0-4FF8-80E3-B06E7C829568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138" creationId="{9686A4B2-A0E8-485B-BA6D-029363CFD016}"/>
          </ac:spMkLst>
        </pc:spChg>
        <pc:spChg chg="mod topLvl">
          <ac:chgData name="John Lonergan" userId="db8094ce4aaa691d" providerId="LiveId" clId="{48F77304-E07B-451E-B380-050AAA8919D7}" dt="2020-06-09T23:18:23.405" v="1185" actId="165"/>
          <ac:spMkLst>
            <pc:docMk/>
            <pc:sldMk cId="781517284" sldId="270"/>
            <ac:spMk id="150" creationId="{8D108712-44B6-48F4-965D-A2EB5A546319}"/>
          </ac:spMkLst>
        </pc:spChg>
        <pc:spChg chg="mod">
          <ac:chgData name="John Lonergan" userId="db8094ce4aaa691d" providerId="LiveId" clId="{48F77304-E07B-451E-B380-050AAA8919D7}" dt="2020-06-09T23:18:05.098" v="1172" actId="1037"/>
          <ac:spMkLst>
            <pc:docMk/>
            <pc:sldMk cId="781517284" sldId="270"/>
            <ac:spMk id="152" creationId="{1B8E130C-E755-440F-9756-BE86ED459B1A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153" creationId="{633CBEA9-5394-41B5-B871-30705951F1DC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154" creationId="{57219FB8-13A4-4E15-B7B6-B4D63DC32BBA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155" creationId="{3487D8AF-055B-4FF8-8BB3-051B4E778B1E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156" creationId="{D48E5888-1C19-4D69-8D33-683447340B6B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157" creationId="{E88DDB59-7F11-4BD4-853E-1EF1B3F7C3A0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158" creationId="{57D12E6D-951D-4894-9390-2678C154D91F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161" creationId="{C0E2FB12-6D25-4E5C-896E-5DC15BC728BE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162" creationId="{F422C8C6-5EEC-44E9-9EB5-0D20C3EAB0C5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163" creationId="{7097B8CE-1497-458C-AEB8-F50044B14BDE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172" creationId="{D90AE5A1-FC79-4377-AA5C-31653A9EB351}"/>
          </ac:spMkLst>
        </pc:spChg>
        <pc:spChg chg="mod">
          <ac:chgData name="John Lonergan" userId="db8094ce4aaa691d" providerId="LiveId" clId="{48F77304-E07B-451E-B380-050AAA8919D7}" dt="2020-06-09T23:17:37.125" v="1148" actId="1038"/>
          <ac:spMkLst>
            <pc:docMk/>
            <pc:sldMk cId="781517284" sldId="270"/>
            <ac:spMk id="176" creationId="{16FCC582-89D4-480B-86DA-E8E7AAA03A78}"/>
          </ac:spMkLst>
        </pc:spChg>
        <pc:spChg chg="mod">
          <ac:chgData name="John Lonergan" userId="db8094ce4aaa691d" providerId="LiveId" clId="{48F77304-E07B-451E-B380-050AAA8919D7}" dt="2020-06-09T23:17:37.125" v="1148" actId="1038"/>
          <ac:spMkLst>
            <pc:docMk/>
            <pc:sldMk cId="781517284" sldId="270"/>
            <ac:spMk id="177" creationId="{A746DF72-2E9D-4C7A-9926-CA5AA16B0504}"/>
          </ac:spMkLst>
        </pc:spChg>
        <pc:spChg chg="mod">
          <ac:chgData name="John Lonergan" userId="db8094ce4aaa691d" providerId="LiveId" clId="{48F77304-E07B-451E-B380-050AAA8919D7}" dt="2020-06-09T23:17:37.125" v="1148" actId="1038"/>
          <ac:spMkLst>
            <pc:docMk/>
            <pc:sldMk cId="781517284" sldId="270"/>
            <ac:spMk id="178" creationId="{5F2E0968-D3AC-45A3-B2A3-2F65A993B646}"/>
          </ac:spMkLst>
        </pc:spChg>
        <pc:spChg chg="mod">
          <ac:chgData name="John Lonergan" userId="db8094ce4aaa691d" providerId="LiveId" clId="{48F77304-E07B-451E-B380-050AAA8919D7}" dt="2020-06-09T23:17:37.125" v="1148" actId="1038"/>
          <ac:spMkLst>
            <pc:docMk/>
            <pc:sldMk cId="781517284" sldId="270"/>
            <ac:spMk id="186" creationId="{BA8AB9D5-FBBF-45A3-9E8B-3E504B207713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01" creationId="{DA0B8603-B43D-464E-9603-27D2C9508FA6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02" creationId="{9C73D384-A19E-4EBF-B9C1-32CD1424C1E9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03" creationId="{14F4A052-BE8D-49DD-900E-3123936FB74B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12" creationId="{E20536B0-6EA8-4283-90C1-431F59FA6452}"/>
          </ac:spMkLst>
        </pc:spChg>
        <pc:spChg chg="mod">
          <ac:chgData name="John Lonergan" userId="db8094ce4aaa691d" providerId="LiveId" clId="{48F77304-E07B-451E-B380-050AAA8919D7}" dt="2020-06-09T23:17:37.125" v="1148" actId="1038"/>
          <ac:spMkLst>
            <pc:docMk/>
            <pc:sldMk cId="781517284" sldId="270"/>
            <ac:spMk id="213" creationId="{74BD9AB0-D0B7-4E41-AC65-389989B32E24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14" creationId="{FBF70445-1360-480E-AE09-00F2BA4F94A1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15" creationId="{0AFF3BE0-6B94-4B23-AA3D-21D275235ED1}"/>
          </ac:spMkLst>
        </pc:spChg>
        <pc:spChg chg="mod">
          <ac:chgData name="John Lonergan" userId="db8094ce4aaa691d" providerId="LiveId" clId="{48F77304-E07B-451E-B380-050AAA8919D7}" dt="2020-06-10T20:51:35.052" v="2449" actId="1037"/>
          <ac:spMkLst>
            <pc:docMk/>
            <pc:sldMk cId="781517284" sldId="270"/>
            <ac:spMk id="216" creationId="{58663D43-3A88-41AD-B805-36214A606D41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26" creationId="{3E85448D-8166-4B35-A0DB-D3DE56DFA0E6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27" creationId="{DE5561B4-7D99-47C5-835E-B1F3BCC762C5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28" creationId="{87E58D67-0F9E-433B-B5DD-67DE75427BA9}"/>
          </ac:spMkLst>
        </pc:spChg>
        <pc:spChg chg="mod">
          <ac:chgData name="John Lonergan" userId="db8094ce4aaa691d" providerId="LiveId" clId="{48F77304-E07B-451E-B380-050AAA8919D7}" dt="2020-06-09T23:18:05.098" v="1172" actId="1037"/>
          <ac:spMkLst>
            <pc:docMk/>
            <pc:sldMk cId="781517284" sldId="270"/>
            <ac:spMk id="229" creationId="{DB3D9B9E-02FA-4398-BF25-74E50A8BFDE2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30" creationId="{FF10B9DF-ACEE-4E74-AEFA-ADA4E4512252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31" creationId="{2E44C763-B61B-4072-BE7C-5EAE7DC25A46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32" creationId="{3C92AE77-FF58-45F6-8FB9-19BEAB92291A}"/>
          </ac:spMkLst>
        </pc:spChg>
        <pc:spChg chg="mod">
          <ac:chgData name="John Lonergan" userId="db8094ce4aaa691d" providerId="LiveId" clId="{48F77304-E07B-451E-B380-050AAA8919D7}" dt="2020-06-09T23:17:37.125" v="1148" actId="1038"/>
          <ac:spMkLst>
            <pc:docMk/>
            <pc:sldMk cId="781517284" sldId="270"/>
            <ac:spMk id="233" creationId="{F2D41067-558D-4281-AC80-FB3F805105E9}"/>
          </ac:spMkLst>
        </pc:spChg>
        <pc:spChg chg="mod">
          <ac:chgData name="John Lonergan" userId="db8094ce4aaa691d" providerId="LiveId" clId="{48F77304-E07B-451E-B380-050AAA8919D7}" dt="2020-06-08T23:24:44.705" v="118" actId="1038"/>
          <ac:spMkLst>
            <pc:docMk/>
            <pc:sldMk cId="781517284" sldId="270"/>
            <ac:spMk id="234" creationId="{76C9B9E3-C732-4EF5-81F4-F55D8808E933}"/>
          </ac:spMkLst>
        </pc:spChg>
        <pc:spChg chg="mod">
          <ac:chgData name="John Lonergan" userId="db8094ce4aaa691d" providerId="LiveId" clId="{48F77304-E07B-451E-B380-050AAA8919D7}" dt="2020-06-08T23:24:44.705" v="118" actId="1038"/>
          <ac:spMkLst>
            <pc:docMk/>
            <pc:sldMk cId="781517284" sldId="270"/>
            <ac:spMk id="235" creationId="{0B6E9E25-E716-4FE5-97F9-DC603D60912E}"/>
          </ac:spMkLst>
        </pc:spChg>
        <pc:spChg chg="mod topLvl">
          <ac:chgData name="John Lonergan" userId="db8094ce4aaa691d" providerId="LiveId" clId="{48F77304-E07B-451E-B380-050AAA8919D7}" dt="2020-06-08T23:25:07.041" v="172" actId="1035"/>
          <ac:spMkLst>
            <pc:docMk/>
            <pc:sldMk cId="781517284" sldId="270"/>
            <ac:spMk id="237" creationId="{87A96AE8-535A-4C25-AFAA-813FBEFD2C0E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38" creationId="{0929FE43-0BDB-49E2-B5ED-0F89FB137344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39" creationId="{E2BA389C-82D1-41E9-8C20-C19862644FD2}"/>
          </ac:spMkLst>
        </pc:spChg>
        <pc:spChg chg="mod">
          <ac:chgData name="John Lonergan" userId="db8094ce4aaa691d" providerId="LiveId" clId="{48F77304-E07B-451E-B380-050AAA8919D7}" dt="2020-06-10T20:51:40.454" v="2450" actId="1037"/>
          <ac:spMkLst>
            <pc:docMk/>
            <pc:sldMk cId="781517284" sldId="270"/>
            <ac:spMk id="240" creationId="{1B1DCA5D-2BFF-4523-874F-D3C20AF55270}"/>
          </ac:spMkLst>
        </pc:spChg>
        <pc:spChg chg="mod topLvl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41" creationId="{0BC8E268-D05D-49F7-A3B3-C9F649178797}"/>
          </ac:spMkLst>
        </pc:spChg>
        <pc:spChg chg="del mod">
          <ac:chgData name="John Lonergan" userId="db8094ce4aaa691d" providerId="LiveId" clId="{48F77304-E07B-451E-B380-050AAA8919D7}" dt="2020-06-10T20:41:13.434" v="1974" actId="478"/>
          <ac:spMkLst>
            <pc:docMk/>
            <pc:sldMk cId="781517284" sldId="270"/>
            <ac:spMk id="242" creationId="{5EB3DEB6-1265-4E3A-8805-3AF5D935B232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43" creationId="{F168A8BD-9F44-4B28-87E9-62764976D812}"/>
          </ac:spMkLst>
        </pc:spChg>
        <pc:spChg chg="mod">
          <ac:chgData name="John Lonergan" userId="db8094ce4aaa691d" providerId="LiveId" clId="{48F77304-E07B-451E-B380-050AAA8919D7}" dt="2020-06-09T23:17:37.125" v="1148" actId="1038"/>
          <ac:spMkLst>
            <pc:docMk/>
            <pc:sldMk cId="781517284" sldId="270"/>
            <ac:spMk id="244" creationId="{064929AE-D691-448F-B0E9-36B5EEB230B7}"/>
          </ac:spMkLst>
        </pc:spChg>
        <pc:spChg chg="mod">
          <ac:chgData name="John Lonergan" userId="db8094ce4aaa691d" providerId="LiveId" clId="{48F77304-E07B-451E-B380-050AAA8919D7}" dt="2020-06-09T23:17:37.125" v="1148" actId="1038"/>
          <ac:spMkLst>
            <pc:docMk/>
            <pc:sldMk cId="781517284" sldId="270"/>
            <ac:spMk id="245" creationId="{324490AB-54C2-41B7-B43D-E1AA32A2396F}"/>
          </ac:spMkLst>
        </pc:spChg>
        <pc:spChg chg="mod">
          <ac:chgData name="John Lonergan" userId="db8094ce4aaa691d" providerId="LiveId" clId="{48F77304-E07B-451E-B380-050AAA8919D7}" dt="2020-06-09T23:17:37.125" v="1148" actId="1038"/>
          <ac:spMkLst>
            <pc:docMk/>
            <pc:sldMk cId="781517284" sldId="270"/>
            <ac:spMk id="246" creationId="{FB670E55-D3B5-44BC-8C05-FF8DADD70877}"/>
          </ac:spMkLst>
        </pc:spChg>
        <pc:spChg chg="mod">
          <ac:chgData name="John Lonergan" userId="db8094ce4aaa691d" providerId="LiveId" clId="{48F77304-E07B-451E-B380-050AAA8919D7}" dt="2020-06-09T23:17:37.125" v="1148" actId="1038"/>
          <ac:spMkLst>
            <pc:docMk/>
            <pc:sldMk cId="781517284" sldId="270"/>
            <ac:spMk id="247" creationId="{96E89E2B-DCAD-47B5-9F71-AFED174CF7B7}"/>
          </ac:spMkLst>
        </pc:spChg>
        <pc:spChg chg="mod">
          <ac:chgData name="John Lonergan" userId="db8094ce4aaa691d" providerId="LiveId" clId="{48F77304-E07B-451E-B380-050AAA8919D7}" dt="2020-06-09T23:18:05.098" v="1172" actId="1037"/>
          <ac:spMkLst>
            <pc:docMk/>
            <pc:sldMk cId="781517284" sldId="270"/>
            <ac:spMk id="248" creationId="{63C9F6AA-BF37-4280-9CE7-132543C32A02}"/>
          </ac:spMkLst>
        </pc:spChg>
        <pc:spChg chg="mod">
          <ac:chgData name="John Lonergan" userId="db8094ce4aaa691d" providerId="LiveId" clId="{48F77304-E07B-451E-B380-050AAA8919D7}" dt="2020-06-09T23:18:05.098" v="1172" actId="1037"/>
          <ac:spMkLst>
            <pc:docMk/>
            <pc:sldMk cId="781517284" sldId="270"/>
            <ac:spMk id="249" creationId="{A0D08B8D-954A-4025-8702-4B4AD1305918}"/>
          </ac:spMkLst>
        </pc:spChg>
        <pc:spChg chg="mod">
          <ac:chgData name="John Lonergan" userId="db8094ce4aaa691d" providerId="LiveId" clId="{48F77304-E07B-451E-B380-050AAA8919D7}" dt="2020-06-09T23:18:05.098" v="1172" actId="1037"/>
          <ac:spMkLst>
            <pc:docMk/>
            <pc:sldMk cId="781517284" sldId="270"/>
            <ac:spMk id="250" creationId="{CEA1A258-0CE8-41E4-86C1-7D06F5540885}"/>
          </ac:spMkLst>
        </pc:spChg>
        <pc:spChg chg="mod">
          <ac:chgData name="John Lonergan" userId="db8094ce4aaa691d" providerId="LiveId" clId="{48F77304-E07B-451E-B380-050AAA8919D7}" dt="2020-06-09T23:18:05.098" v="1172" actId="1037"/>
          <ac:spMkLst>
            <pc:docMk/>
            <pc:sldMk cId="781517284" sldId="270"/>
            <ac:spMk id="255" creationId="{6B7543FB-F47C-448C-860F-96135CFD215E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56" creationId="{F596A8B8-D5ED-4004-980D-058D0FC057A3}"/>
          </ac:spMkLst>
        </pc:spChg>
        <pc:spChg chg="mod">
          <ac:chgData name="John Lonergan" userId="db8094ce4aaa691d" providerId="LiveId" clId="{48F77304-E07B-451E-B380-050AAA8919D7}" dt="2020-06-09T01:29:35.420" v="885" actId="1076"/>
          <ac:spMkLst>
            <pc:docMk/>
            <pc:sldMk cId="781517284" sldId="270"/>
            <ac:spMk id="257" creationId="{8196FAB0-6D2F-4C28-ACE9-24C348919033}"/>
          </ac:spMkLst>
        </pc:spChg>
        <pc:spChg chg="mod">
          <ac:chgData name="John Lonergan" userId="db8094ce4aaa691d" providerId="LiveId" clId="{48F77304-E07B-451E-B380-050AAA8919D7}" dt="2020-06-09T01:29:53.976" v="891" actId="1076"/>
          <ac:spMkLst>
            <pc:docMk/>
            <pc:sldMk cId="781517284" sldId="270"/>
            <ac:spMk id="258" creationId="{6D43817C-51E2-4679-A8FF-7E8B794F88C1}"/>
          </ac:spMkLst>
        </pc:spChg>
        <pc:spChg chg="mod">
          <ac:chgData name="John Lonergan" userId="db8094ce4aaa691d" providerId="LiveId" clId="{48F77304-E07B-451E-B380-050AAA8919D7}" dt="2020-06-09T01:29:48.395" v="890" actId="1076"/>
          <ac:spMkLst>
            <pc:docMk/>
            <pc:sldMk cId="781517284" sldId="270"/>
            <ac:spMk id="265" creationId="{27F79C31-3C83-4A2B-8FF6-3CFD98C77905}"/>
          </ac:spMkLst>
        </pc:spChg>
        <pc:spChg chg="mod">
          <ac:chgData name="John Lonergan" userId="db8094ce4aaa691d" providerId="LiveId" clId="{48F77304-E07B-451E-B380-050AAA8919D7}" dt="2020-06-09T23:17:37.125" v="1148" actId="1038"/>
          <ac:spMkLst>
            <pc:docMk/>
            <pc:sldMk cId="781517284" sldId="270"/>
            <ac:spMk id="266" creationId="{079B2E6B-2443-43B6-A496-08054BE45778}"/>
          </ac:spMkLst>
        </pc:spChg>
        <pc:spChg chg="add mod">
          <ac:chgData name="John Lonergan" userId="db8094ce4aaa691d" providerId="LiveId" clId="{48F77304-E07B-451E-B380-050AAA8919D7}" dt="2020-06-10T20:44:24.124" v="2299" actId="14100"/>
          <ac:spMkLst>
            <pc:docMk/>
            <pc:sldMk cId="781517284" sldId="270"/>
            <ac:spMk id="267" creationId="{6963E11D-A269-4BFF-AAFF-7B3CFD110A75}"/>
          </ac:spMkLst>
        </pc:spChg>
        <pc:spChg chg="del mod">
          <ac:chgData name="John Lonergan" userId="db8094ce4aaa691d" providerId="LiveId" clId="{48F77304-E07B-451E-B380-050AAA8919D7}" dt="2020-06-08T23:25:14.229" v="174" actId="478"/>
          <ac:spMkLst>
            <pc:docMk/>
            <pc:sldMk cId="781517284" sldId="270"/>
            <ac:spMk id="267" creationId="{D63EC185-438D-4CD7-98CD-A6072398DB73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68" creationId="{3EEAC8AA-DCBE-4DAA-9BF1-A5E1593EEC16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69" creationId="{084459A5-1FD2-4BC6-9670-C753344FAE4E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70" creationId="{9DACF784-B0AA-4578-8846-8C82EBF0C6AB}"/>
          </ac:spMkLst>
        </pc:spChg>
        <pc:spChg chg="mod">
          <ac:chgData name="John Lonergan" userId="db8094ce4aaa691d" providerId="LiveId" clId="{48F77304-E07B-451E-B380-050AAA8919D7}" dt="2020-06-09T23:16:08.370" v="997" actId="1038"/>
          <ac:spMkLst>
            <pc:docMk/>
            <pc:sldMk cId="781517284" sldId="270"/>
            <ac:spMk id="271" creationId="{CDBFAA5D-88A7-4803-8831-B065EF7AC8A0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72" creationId="{9EB3CC25-5E3D-41F8-A883-57B1BD51E787}"/>
          </ac:spMkLst>
        </pc:spChg>
        <pc:spChg chg="mod">
          <ac:chgData name="John Lonergan" userId="db8094ce4aaa691d" providerId="LiveId" clId="{48F77304-E07B-451E-B380-050AAA8919D7}" dt="2020-06-09T23:18:05.098" v="1172" actId="1037"/>
          <ac:spMkLst>
            <pc:docMk/>
            <pc:sldMk cId="781517284" sldId="270"/>
            <ac:spMk id="273" creationId="{D0BDD5DC-D63D-4146-AB73-354198B598E8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74" creationId="{14B922E7-3DFE-4BA7-989D-F0E1CDB02AAC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75" creationId="{D8BA6C92-4A1A-4015-A6AA-1FC323B88D95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76" creationId="{88CA2060-CFDD-4A99-A0D1-5173533ED8E0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77" creationId="{D1468556-5E05-4468-ABAC-F60B67F86231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78" creationId="{1B4E6AEF-A7CC-4627-B5E6-ADE67F883496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79" creationId="{C7DE3B2C-FEBE-4EF5-925E-F4B36B2DCC2A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80" creationId="{CEC8A55A-D5BC-418A-A33E-D73C3ED622FA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81" creationId="{DD81BC24-EF1C-4564-A349-6F67C25C4377}"/>
          </ac:spMkLst>
        </pc:spChg>
        <pc:spChg chg="mod">
          <ac:chgData name="John Lonergan" userId="db8094ce4aaa691d" providerId="LiveId" clId="{48F77304-E07B-451E-B380-050AAA8919D7}" dt="2020-06-09T23:18:05.098" v="1172" actId="1037"/>
          <ac:spMkLst>
            <pc:docMk/>
            <pc:sldMk cId="781517284" sldId="270"/>
            <ac:spMk id="282" creationId="{455BB8A3-1178-48C4-89CD-7F374397C944}"/>
          </ac:spMkLst>
        </pc:spChg>
        <pc:spChg chg="mod ord topLvl">
          <ac:chgData name="John Lonergan" userId="db8094ce4aaa691d" providerId="LiveId" clId="{48F77304-E07B-451E-B380-050AAA8919D7}" dt="2020-06-08T23:24:35.831" v="103" actId="167"/>
          <ac:spMkLst>
            <pc:docMk/>
            <pc:sldMk cId="781517284" sldId="270"/>
            <ac:spMk id="283" creationId="{76B14163-B843-4967-92AF-66F3F2DC3389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84" creationId="{665EE42E-17AE-4883-8274-A91C4F007D9F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85" creationId="{880D2F80-9E5E-4B07-AA72-41711625D73D}"/>
          </ac:spMkLst>
        </pc:spChg>
        <pc:spChg chg="mod topLvl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86" creationId="{E2710EC1-E287-4AD6-95B5-7B4EA2C07F02}"/>
          </ac:spMkLst>
        </pc:spChg>
        <pc:spChg chg="mod topLvl">
          <ac:chgData name="John Lonergan" userId="db8094ce4aaa691d" providerId="LiveId" clId="{48F77304-E07B-451E-B380-050AAA8919D7}" dt="2020-06-10T20:48:57.198" v="2315" actId="1038"/>
          <ac:spMkLst>
            <pc:docMk/>
            <pc:sldMk cId="781517284" sldId="270"/>
            <ac:spMk id="287" creationId="{227EAB0E-6D44-4F37-B32B-F1C4B6EC5A2A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88" creationId="{651709AE-1B06-44EE-B685-BD9CEA1060FD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89" creationId="{31ABE09E-5F1E-4108-8416-984EAAF0D81D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90" creationId="{2DADE6F9-DBA3-4287-8975-91A0A72CAEB6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00" creationId="{0D9045D1-4B84-4665-900F-E5B1AA8BFFFA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01" creationId="{A391AA02-A40F-44E9-AF9D-00BA6897F2C0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02" creationId="{FC14F9B5-D359-4E6B-A7DC-149DD452E7DF}"/>
          </ac:spMkLst>
        </pc:spChg>
        <pc:spChg chg="mod">
          <ac:chgData name="John Lonergan" userId="db8094ce4aaa691d" providerId="LiveId" clId="{48F77304-E07B-451E-B380-050AAA8919D7}" dt="2020-06-10T20:42:57.507" v="2044" actId="14100"/>
          <ac:spMkLst>
            <pc:docMk/>
            <pc:sldMk cId="781517284" sldId="270"/>
            <ac:spMk id="303" creationId="{B0F338AF-4805-40AD-8371-6BC1FB66AF1C}"/>
          </ac:spMkLst>
        </pc:spChg>
        <pc:spChg chg="mod">
          <ac:chgData name="John Lonergan" userId="db8094ce4aaa691d" providerId="LiveId" clId="{48F77304-E07B-451E-B380-050AAA8919D7}" dt="2020-06-09T23:18:05.098" v="1172" actId="1037"/>
          <ac:spMkLst>
            <pc:docMk/>
            <pc:sldMk cId="781517284" sldId="270"/>
            <ac:spMk id="304" creationId="{1C031000-7C08-4338-B81D-48B5FC126144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05" creationId="{F672AC5C-4583-4754-AB25-9214D0AE78D2}"/>
          </ac:spMkLst>
        </pc:spChg>
        <pc:spChg chg="add del mod">
          <ac:chgData name="John Lonergan" userId="db8094ce4aaa691d" providerId="LiveId" clId="{48F77304-E07B-451E-B380-050AAA8919D7}" dt="2020-06-08T23:31:20.147" v="279" actId="21"/>
          <ac:spMkLst>
            <pc:docMk/>
            <pc:sldMk cId="781517284" sldId="270"/>
            <ac:spMk id="306" creationId="{C3E9E878-748B-4296-AAA0-E3A526FE6781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07" creationId="{9CD0C75B-A5C4-495D-AAD9-E55FA3BA887E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08" creationId="{EA1B6361-8C52-4EF2-9C35-4FE4498C6A27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09" creationId="{801A2CF8-F1BD-4838-90C8-D931FC31CFC6}"/>
          </ac:spMkLst>
        </pc:spChg>
        <pc:spChg chg="add mod">
          <ac:chgData name="John Lonergan" userId="db8094ce4aaa691d" providerId="LiveId" clId="{48F77304-E07B-451E-B380-050AAA8919D7}" dt="2020-06-10T20:49:43.676" v="2328" actId="207"/>
          <ac:spMkLst>
            <pc:docMk/>
            <pc:sldMk cId="781517284" sldId="270"/>
            <ac:spMk id="310" creationId="{A148747B-639A-4F5A-AC86-E543D78262FA}"/>
          </ac:spMkLst>
        </pc:spChg>
        <pc:spChg chg="del mod">
          <ac:chgData name="John Lonergan" userId="db8094ce4aaa691d" providerId="LiveId" clId="{48F77304-E07B-451E-B380-050AAA8919D7}" dt="2020-06-10T20:41:10.146" v="1973" actId="478"/>
          <ac:spMkLst>
            <pc:docMk/>
            <pc:sldMk cId="781517284" sldId="270"/>
            <ac:spMk id="310" creationId="{C3602306-716D-4F74-894E-FCC227E448ED}"/>
          </ac:spMkLst>
        </pc:spChg>
        <pc:spChg chg="mod">
          <ac:chgData name="John Lonergan" userId="db8094ce4aaa691d" providerId="LiveId" clId="{48F77304-E07B-451E-B380-050AAA8919D7}" dt="2020-06-10T20:42:06.085" v="1993" actId="1035"/>
          <ac:spMkLst>
            <pc:docMk/>
            <pc:sldMk cId="781517284" sldId="270"/>
            <ac:spMk id="311" creationId="{79A18FFE-F5E2-4C8F-8858-DC3FD32CA2F8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12" creationId="{0B00C708-F1BD-4CD3-B888-28A684356C3A}"/>
          </ac:spMkLst>
        </pc:spChg>
        <pc:spChg chg="del mod">
          <ac:chgData name="John Lonergan" userId="db8094ce4aaa691d" providerId="LiveId" clId="{48F77304-E07B-451E-B380-050AAA8919D7}" dt="2020-06-08T23:31:59.414" v="401" actId="21"/>
          <ac:spMkLst>
            <pc:docMk/>
            <pc:sldMk cId="781517284" sldId="270"/>
            <ac:spMk id="313" creationId="{8D118E03-DB2B-4557-90CB-D79FFF97EB8D}"/>
          </ac:spMkLst>
        </pc:spChg>
        <pc:spChg chg="add mod">
          <ac:chgData name="John Lonergan" userId="db8094ce4aaa691d" providerId="LiveId" clId="{48F77304-E07B-451E-B380-050AAA8919D7}" dt="2020-06-10T20:50:35.742" v="2424" actId="1076"/>
          <ac:spMkLst>
            <pc:docMk/>
            <pc:sldMk cId="781517284" sldId="270"/>
            <ac:spMk id="313" creationId="{D7029A50-1490-4B79-AC0D-9A0C5D62797B}"/>
          </ac:spMkLst>
        </pc:spChg>
        <pc:spChg chg="mod">
          <ac:chgData name="John Lonergan" userId="db8094ce4aaa691d" providerId="LiveId" clId="{48F77304-E07B-451E-B380-050AAA8919D7}" dt="2020-06-10T20:40:58.527" v="1971" actId="1076"/>
          <ac:spMkLst>
            <pc:docMk/>
            <pc:sldMk cId="781517284" sldId="270"/>
            <ac:spMk id="314" creationId="{66A5347E-2DB5-4006-8739-B5CE796E9C19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15" creationId="{B6F889DF-227E-472E-B63E-8274626856B6}"/>
          </ac:spMkLst>
        </pc:spChg>
        <pc:spChg chg="mod">
          <ac:chgData name="John Lonergan" userId="db8094ce4aaa691d" providerId="LiveId" clId="{48F77304-E07B-451E-B380-050AAA8919D7}" dt="2020-06-09T23:17:37.125" v="1148" actId="1038"/>
          <ac:spMkLst>
            <pc:docMk/>
            <pc:sldMk cId="781517284" sldId="270"/>
            <ac:spMk id="316" creationId="{E1457E78-C99B-449E-AE09-FAC6B59886FD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17" creationId="{FC771059-C1C6-482F-8BCF-83F8699CEB80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18" creationId="{7B56701B-9736-4FCC-8ABC-6857EE767BB7}"/>
          </ac:spMkLst>
        </pc:spChg>
        <pc:spChg chg="mod">
          <ac:chgData name="John Lonergan" userId="db8094ce4aaa691d" providerId="LiveId" clId="{48F77304-E07B-451E-B380-050AAA8919D7}" dt="2020-06-09T23:17:37.125" v="1148" actId="1038"/>
          <ac:spMkLst>
            <pc:docMk/>
            <pc:sldMk cId="781517284" sldId="270"/>
            <ac:spMk id="319" creationId="{6CA8932D-944F-4E39-B78D-26E2F8613D7B}"/>
          </ac:spMkLst>
        </pc:spChg>
        <pc:spChg chg="mod">
          <ac:chgData name="John Lonergan" userId="db8094ce4aaa691d" providerId="LiveId" clId="{48F77304-E07B-451E-B380-050AAA8919D7}" dt="2020-06-09T23:17:37.125" v="1148" actId="1038"/>
          <ac:spMkLst>
            <pc:docMk/>
            <pc:sldMk cId="781517284" sldId="270"/>
            <ac:spMk id="320" creationId="{2112E922-17FB-44FC-9DF9-5D329B90F6DA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21" creationId="{4C6D89DC-A566-47DA-AF18-B733BB665279}"/>
          </ac:spMkLst>
        </pc:spChg>
        <pc:spChg chg="mod">
          <ac:chgData name="John Lonergan" userId="db8094ce4aaa691d" providerId="LiveId" clId="{48F77304-E07B-451E-B380-050AAA8919D7}" dt="2020-06-09T23:18:05.098" v="1172" actId="1037"/>
          <ac:spMkLst>
            <pc:docMk/>
            <pc:sldMk cId="781517284" sldId="270"/>
            <ac:spMk id="322" creationId="{F3837CE7-1FA5-4360-A200-8D6F1310ADF6}"/>
          </ac:spMkLst>
        </pc:spChg>
        <pc:spChg chg="mod">
          <ac:chgData name="John Lonergan" userId="db8094ce4aaa691d" providerId="LiveId" clId="{48F77304-E07B-451E-B380-050AAA8919D7}" dt="2020-06-09T23:18:44.495" v="1295" actId="1037"/>
          <ac:spMkLst>
            <pc:docMk/>
            <pc:sldMk cId="781517284" sldId="270"/>
            <ac:spMk id="323" creationId="{DCEA736C-A26B-44C8-BF54-91D44B142BE2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24" creationId="{8953D8F9-76CD-4D9D-BCF0-0A175ABFCA29}"/>
          </ac:spMkLst>
        </pc:spChg>
        <pc:spChg chg="mod">
          <ac:chgData name="John Lonergan" userId="db8094ce4aaa691d" providerId="LiveId" clId="{48F77304-E07B-451E-B380-050AAA8919D7}" dt="2020-06-09T23:18:05.098" v="1172" actId="1037"/>
          <ac:spMkLst>
            <pc:docMk/>
            <pc:sldMk cId="781517284" sldId="270"/>
            <ac:spMk id="326" creationId="{7D2A9E20-9564-4F9C-872E-8034B9EA6869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27" creationId="{89E191B8-463F-46D3-8807-AD2F6EA7FBF3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28" creationId="{9984CF67-55C0-4369-B915-534EB88E22F9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30" creationId="{81801220-1E9F-42E0-8C79-5D7CD2F5BA9C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31" creationId="{8664C461-D3BB-4F7B-97BC-91D387F27C07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32" creationId="{BC2B1421-9EE2-4D6A-870B-2D916AC6EF4B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33" creationId="{1D78A29F-76BA-4822-A3CF-3584BAEC2632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34" creationId="{6D695DA7-7374-45F0-AF66-0B1131ED6257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35" creationId="{65000162-E0E0-425F-9F54-C6A642F2AD5D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36" creationId="{91CB22B0-D9A3-46B2-8A70-27BB0B646681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37" creationId="{BECE6331-E89B-4553-BAE1-D248A3D29DB9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38" creationId="{AE8C0C4F-197E-4609-85FE-B1AA8EBCA864}"/>
          </ac:spMkLst>
        </pc:spChg>
        <pc:spChg chg="mod">
          <ac:chgData name="John Lonergan" userId="db8094ce4aaa691d" providerId="LiveId" clId="{48F77304-E07B-451E-B380-050AAA8919D7}" dt="2020-06-08T23:25:23.634" v="175"/>
          <ac:spMkLst>
            <pc:docMk/>
            <pc:sldMk cId="781517284" sldId="270"/>
            <ac:spMk id="339" creationId="{7484C3E2-0BA8-4B11-A246-D459EC272079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40" creationId="{E9D398B6-29EE-45B6-BB4C-283EAC60289F}"/>
          </ac:spMkLst>
        </pc:spChg>
        <pc:spChg chg="mod">
          <ac:chgData name="John Lonergan" userId="db8094ce4aaa691d" providerId="LiveId" clId="{48F77304-E07B-451E-B380-050AAA8919D7}" dt="2020-06-08T23:25:35.002" v="196" actId="1035"/>
          <ac:spMkLst>
            <pc:docMk/>
            <pc:sldMk cId="781517284" sldId="270"/>
            <ac:spMk id="346" creationId="{A362CC1E-9CD9-49B0-8397-F8491AB7D30C}"/>
          </ac:spMkLst>
        </pc:spChg>
        <pc:spChg chg="mod">
          <ac:chgData name="John Lonergan" userId="db8094ce4aaa691d" providerId="LiveId" clId="{48F77304-E07B-451E-B380-050AAA8919D7}" dt="2020-06-08T23:25:42.831" v="199"/>
          <ac:spMkLst>
            <pc:docMk/>
            <pc:sldMk cId="781517284" sldId="270"/>
            <ac:spMk id="348" creationId="{8855EA29-7127-45FB-B258-39CFE415D732}"/>
          </ac:spMkLst>
        </pc:spChg>
        <pc:spChg chg="mod">
          <ac:chgData name="John Lonergan" userId="db8094ce4aaa691d" providerId="LiveId" clId="{48F77304-E07B-451E-B380-050AAA8919D7}" dt="2020-06-09T23:21:06.491" v="1544" actId="1035"/>
          <ac:spMkLst>
            <pc:docMk/>
            <pc:sldMk cId="781517284" sldId="270"/>
            <ac:spMk id="349" creationId="{BB31D7BE-8559-443B-B2EB-219F97F06733}"/>
          </ac:spMkLst>
        </pc:spChg>
        <pc:spChg chg="mod">
          <ac:chgData name="John Lonergan" userId="db8094ce4aaa691d" providerId="LiveId" clId="{48F77304-E07B-451E-B380-050AAA8919D7}" dt="2020-06-08T23:26:49.122" v="207"/>
          <ac:spMkLst>
            <pc:docMk/>
            <pc:sldMk cId="781517284" sldId="270"/>
            <ac:spMk id="351" creationId="{27D10FE5-9ECC-4A13-8F5E-8783F04DF08B}"/>
          </ac:spMkLst>
        </pc:spChg>
        <pc:spChg chg="mod">
          <ac:chgData name="John Lonergan" userId="db8094ce4aaa691d" providerId="LiveId" clId="{48F77304-E07B-451E-B380-050AAA8919D7}" dt="2020-06-09T23:21:02.851" v="1531" actId="1035"/>
          <ac:spMkLst>
            <pc:docMk/>
            <pc:sldMk cId="781517284" sldId="270"/>
            <ac:spMk id="352" creationId="{33B8EF00-DBE2-4147-8854-E65B0CA1B206}"/>
          </ac:spMkLst>
        </pc:spChg>
        <pc:spChg chg="mod">
          <ac:chgData name="John Lonergan" userId="db8094ce4aaa691d" providerId="LiveId" clId="{48F77304-E07B-451E-B380-050AAA8919D7}" dt="2020-06-08T23:27:18.533" v="223"/>
          <ac:spMkLst>
            <pc:docMk/>
            <pc:sldMk cId="781517284" sldId="270"/>
            <ac:spMk id="354" creationId="{D4F09A6C-F085-4A51-9A48-4C11217E4D1C}"/>
          </ac:spMkLst>
        </pc:spChg>
        <pc:spChg chg="mod">
          <ac:chgData name="John Lonergan" userId="db8094ce4aaa691d" providerId="LiveId" clId="{48F77304-E07B-451E-B380-050AAA8919D7}" dt="2020-06-09T23:21:10.019" v="1554" actId="1035"/>
          <ac:spMkLst>
            <pc:docMk/>
            <pc:sldMk cId="781517284" sldId="270"/>
            <ac:spMk id="355" creationId="{4B03A346-9CCB-4705-8997-8BE77824A216}"/>
          </ac:spMkLst>
        </pc:spChg>
        <pc:spChg chg="add del mod">
          <ac:chgData name="John Lonergan" userId="db8094ce4aaa691d" providerId="LiveId" clId="{48F77304-E07B-451E-B380-050AAA8919D7}" dt="2020-06-08T23:28:14.082" v="244" actId="478"/>
          <ac:spMkLst>
            <pc:docMk/>
            <pc:sldMk cId="781517284" sldId="270"/>
            <ac:spMk id="356" creationId="{DC377FB8-25C8-4835-8A41-A82AA8F4B48E}"/>
          </ac:spMkLst>
        </pc:spChg>
        <pc:spChg chg="add mod ord">
          <ac:chgData name="John Lonergan" userId="db8094ce4aaa691d" providerId="LiveId" clId="{48F77304-E07B-451E-B380-050AAA8919D7}" dt="2020-06-10T20:42:50.553" v="2043" actId="1035"/>
          <ac:spMkLst>
            <pc:docMk/>
            <pc:sldMk cId="781517284" sldId="270"/>
            <ac:spMk id="357" creationId="{B81A213E-DABA-491B-9B22-9D3678B995FC}"/>
          </ac:spMkLst>
        </pc:spChg>
        <pc:spChg chg="add mod ord">
          <ac:chgData name="John Lonergan" userId="db8094ce4aaa691d" providerId="LiveId" clId="{48F77304-E07B-451E-B380-050AAA8919D7}" dt="2020-06-10T20:42:01.466" v="1980" actId="14100"/>
          <ac:spMkLst>
            <pc:docMk/>
            <pc:sldMk cId="781517284" sldId="270"/>
            <ac:spMk id="358" creationId="{55D43F13-DC17-4014-8680-136EC76DC753}"/>
          </ac:spMkLst>
        </pc:spChg>
        <pc:spChg chg="add mod ord">
          <ac:chgData name="John Lonergan" userId="db8094ce4aaa691d" providerId="LiveId" clId="{48F77304-E07B-451E-B380-050AAA8919D7}" dt="2020-06-10T20:42:41.757" v="2041" actId="14100"/>
          <ac:spMkLst>
            <pc:docMk/>
            <pc:sldMk cId="781517284" sldId="270"/>
            <ac:spMk id="359" creationId="{FAF6ED14-E1EC-480A-B148-5736A853E0B6}"/>
          </ac:spMkLst>
        </pc:spChg>
        <pc:spChg chg="add mod">
          <ac:chgData name="John Lonergan" userId="db8094ce4aaa691d" providerId="LiveId" clId="{48F77304-E07B-451E-B380-050AAA8919D7}" dt="2020-06-08T23:31:36.737" v="361" actId="1076"/>
          <ac:spMkLst>
            <pc:docMk/>
            <pc:sldMk cId="781517284" sldId="270"/>
            <ac:spMk id="360" creationId="{30BC4909-E012-489D-B5B8-EA2A7EBB77D5}"/>
          </ac:spMkLst>
        </pc:spChg>
        <pc:spChg chg="add mod ord">
          <ac:chgData name="John Lonergan" userId="db8094ce4aaa691d" providerId="LiveId" clId="{48F77304-E07B-451E-B380-050AAA8919D7}" dt="2020-06-09T23:19:28.878" v="1299" actId="14100"/>
          <ac:spMkLst>
            <pc:docMk/>
            <pc:sldMk cId="781517284" sldId="270"/>
            <ac:spMk id="361" creationId="{830A4E4A-D939-459B-B8F0-5BD346511052}"/>
          </ac:spMkLst>
        </pc:spChg>
        <pc:spChg chg="mod">
          <ac:chgData name="John Lonergan" userId="db8094ce4aaa691d" providerId="LiveId" clId="{48F77304-E07B-451E-B380-050AAA8919D7}" dt="2020-06-08T23:32:51.246" v="421"/>
          <ac:spMkLst>
            <pc:docMk/>
            <pc:sldMk cId="781517284" sldId="270"/>
            <ac:spMk id="363" creationId="{67E990BE-046B-4DAA-8C07-7C03FA5FAA2D}"/>
          </ac:spMkLst>
        </pc:spChg>
        <pc:spChg chg="mod">
          <ac:chgData name="John Lonergan" userId="db8094ce4aaa691d" providerId="LiveId" clId="{48F77304-E07B-451E-B380-050AAA8919D7}" dt="2020-06-08T23:32:51.246" v="421"/>
          <ac:spMkLst>
            <pc:docMk/>
            <pc:sldMk cId="781517284" sldId="270"/>
            <ac:spMk id="364" creationId="{632584FE-9C74-4077-9A04-780CF9A45D0B}"/>
          </ac:spMkLst>
        </pc:spChg>
        <pc:spChg chg="add del mod">
          <ac:chgData name="John Lonergan" userId="db8094ce4aaa691d" providerId="LiveId" clId="{48F77304-E07B-451E-B380-050AAA8919D7}" dt="2020-06-09T23:15:24.580" v="894" actId="478"/>
          <ac:spMkLst>
            <pc:docMk/>
            <pc:sldMk cId="781517284" sldId="270"/>
            <ac:spMk id="365" creationId="{B6238C1A-D07A-4A3C-A3D7-A40EDF102AFC}"/>
          </ac:spMkLst>
        </pc:spChg>
        <pc:spChg chg="add mod">
          <ac:chgData name="John Lonergan" userId="db8094ce4aaa691d" providerId="LiveId" clId="{48F77304-E07B-451E-B380-050AAA8919D7}" dt="2020-06-09T23:20:40.154" v="1517" actId="1036"/>
          <ac:spMkLst>
            <pc:docMk/>
            <pc:sldMk cId="781517284" sldId="270"/>
            <ac:spMk id="366" creationId="{11599787-26BE-4147-8D98-68AFB43A01B9}"/>
          </ac:spMkLst>
        </pc:spChg>
        <pc:spChg chg="add mod">
          <ac:chgData name="John Lonergan" userId="db8094ce4aaa691d" providerId="LiveId" clId="{48F77304-E07B-451E-B380-050AAA8919D7}" dt="2020-06-09T01:27:30.496" v="626" actId="1076"/>
          <ac:spMkLst>
            <pc:docMk/>
            <pc:sldMk cId="781517284" sldId="270"/>
            <ac:spMk id="367" creationId="{46C7C6C5-0CAF-4094-88E0-72C9F391561E}"/>
          </ac:spMkLst>
        </pc:spChg>
        <pc:spChg chg="add mod">
          <ac:chgData name="John Lonergan" userId="db8094ce4aaa691d" providerId="LiveId" clId="{48F77304-E07B-451E-B380-050AAA8919D7}" dt="2020-06-09T01:28:20.582" v="848" actId="20577"/>
          <ac:spMkLst>
            <pc:docMk/>
            <pc:sldMk cId="781517284" sldId="270"/>
            <ac:spMk id="368" creationId="{2406D63E-7F04-4A02-B1AE-63A9309C4D54}"/>
          </ac:spMkLst>
        </pc:spChg>
        <pc:spChg chg="add mod ord">
          <ac:chgData name="John Lonergan" userId="db8094ce4aaa691d" providerId="LiveId" clId="{48F77304-E07B-451E-B380-050AAA8919D7}" dt="2020-06-09T23:20:00.524" v="1301" actId="167"/>
          <ac:spMkLst>
            <pc:docMk/>
            <pc:sldMk cId="781517284" sldId="270"/>
            <ac:spMk id="369" creationId="{7C4BD594-2514-462E-B5EC-86CBCDA65B3D}"/>
          </ac:spMkLst>
        </pc:spChg>
        <pc:spChg chg="add mod ord">
          <ac:chgData name="John Lonergan" userId="db8094ce4aaa691d" providerId="LiveId" clId="{48F77304-E07B-451E-B380-050AAA8919D7}" dt="2020-06-09T23:20:35.136" v="1514" actId="167"/>
          <ac:spMkLst>
            <pc:docMk/>
            <pc:sldMk cId="781517284" sldId="270"/>
            <ac:spMk id="370" creationId="{F64B9B8E-A18A-4505-832E-AEF658F61077}"/>
          </ac:spMkLst>
        </pc:spChg>
        <pc:spChg chg="add del mod">
          <ac:chgData name="John Lonergan" userId="db8094ce4aaa691d" providerId="LiveId" clId="{48F77304-E07B-451E-B380-050AAA8919D7}" dt="2020-06-10T20:41:19.766" v="1975" actId="478"/>
          <ac:spMkLst>
            <pc:docMk/>
            <pc:sldMk cId="781517284" sldId="270"/>
            <ac:spMk id="371" creationId="{97BE2416-F30A-497B-8B33-7970F6210B40}"/>
          </ac:spMkLst>
        </pc:spChg>
        <pc:spChg chg="add del mod">
          <ac:chgData name="John Lonergan" userId="db8094ce4aaa691d" providerId="LiveId" clId="{48F77304-E07B-451E-B380-050AAA8919D7}" dt="2020-06-10T20:41:04.978" v="1972" actId="478"/>
          <ac:spMkLst>
            <pc:docMk/>
            <pc:sldMk cId="781517284" sldId="270"/>
            <ac:spMk id="372" creationId="{44A80B64-D5B1-41FD-A305-30B45C87105F}"/>
          </ac:spMkLst>
        </pc:spChg>
        <pc:spChg chg="add mod">
          <ac:chgData name="John Lonergan" userId="db8094ce4aaa691d" providerId="LiveId" clId="{48F77304-E07B-451E-B380-050AAA8919D7}" dt="2020-06-10T20:43:57.006" v="2199" actId="14100"/>
          <ac:spMkLst>
            <pc:docMk/>
            <pc:sldMk cId="781517284" sldId="270"/>
            <ac:spMk id="373" creationId="{0C0F9CF2-ADD8-48B5-BF30-F1D10387A917}"/>
          </ac:spMkLst>
        </pc:spChg>
        <pc:grpChg chg="mod">
          <ac:chgData name="John Lonergan" userId="db8094ce4aaa691d" providerId="LiveId" clId="{48F77304-E07B-451E-B380-050AAA8919D7}" dt="2020-06-08T23:24:29.205" v="102" actId="14100"/>
          <ac:grpSpMkLst>
            <pc:docMk/>
            <pc:sldMk cId="781517284" sldId="270"/>
            <ac:grpSpMk id="3" creationId="{6BEC1FC2-2E2B-4D2B-ACC9-961AC54D1E88}"/>
          </ac:grpSpMkLst>
        </pc:grpChg>
        <pc:grpChg chg="mod">
          <ac:chgData name="John Lonergan" userId="db8094ce4aaa691d" providerId="LiveId" clId="{48F77304-E07B-451E-B380-050AAA8919D7}" dt="2020-06-08T23:24:07.426" v="100" actId="1038"/>
          <ac:grpSpMkLst>
            <pc:docMk/>
            <pc:sldMk cId="781517284" sldId="270"/>
            <ac:grpSpMk id="11" creationId="{08A9DED1-1336-4896-BC49-70125C4BD85D}"/>
          </ac:grpSpMkLst>
        </pc:grpChg>
        <pc:grpChg chg="add del mod">
          <ac:chgData name="John Lonergan" userId="db8094ce4aaa691d" providerId="LiveId" clId="{48F77304-E07B-451E-B380-050AAA8919D7}" dt="2020-06-08T23:23:01.571" v="5" actId="165"/>
          <ac:grpSpMkLst>
            <pc:docMk/>
            <pc:sldMk cId="781517284" sldId="270"/>
            <ac:grpSpMk id="14" creationId="{F07BB4CC-86DA-4496-B7F2-1409597482E0}"/>
          </ac:grpSpMkLst>
        </pc:grpChg>
        <pc:grpChg chg="mod">
          <ac:chgData name="John Lonergan" userId="db8094ce4aaa691d" providerId="LiveId" clId="{48F77304-E07B-451E-B380-050AAA8919D7}" dt="2020-06-09T23:18:05.098" v="1172" actId="1037"/>
          <ac:grpSpMkLst>
            <pc:docMk/>
            <pc:sldMk cId="781517284" sldId="270"/>
            <ac:grpSpMk id="91" creationId="{32C5B921-27A9-47B1-A79A-E5B3AABF31D5}"/>
          </ac:grpSpMkLst>
        </pc:grpChg>
        <pc:grpChg chg="mod">
          <ac:chgData name="John Lonergan" userId="db8094ce4aaa691d" providerId="LiveId" clId="{48F77304-E07B-451E-B380-050AAA8919D7}" dt="2020-06-08T23:24:07.426" v="100" actId="1038"/>
          <ac:grpSpMkLst>
            <pc:docMk/>
            <pc:sldMk cId="781517284" sldId="270"/>
            <ac:grpSpMk id="97" creationId="{A6275E5D-6EA1-4967-AAAF-C2297AD138C6}"/>
          </ac:grpSpMkLst>
        </pc:grpChg>
        <pc:grpChg chg="mod">
          <ac:chgData name="John Lonergan" userId="db8094ce4aaa691d" providerId="LiveId" clId="{48F77304-E07B-451E-B380-050AAA8919D7}" dt="2020-06-08T23:24:07.426" v="100" actId="1038"/>
          <ac:grpSpMkLst>
            <pc:docMk/>
            <pc:sldMk cId="781517284" sldId="270"/>
            <ac:grpSpMk id="102" creationId="{61FC17E2-CC63-4DC1-B5C8-C97E802B5780}"/>
          </ac:grpSpMkLst>
        </pc:grpChg>
        <pc:grpChg chg="mod">
          <ac:chgData name="John Lonergan" userId="db8094ce4aaa691d" providerId="LiveId" clId="{48F77304-E07B-451E-B380-050AAA8919D7}" dt="2020-06-09T23:18:05.098" v="1172" actId="1037"/>
          <ac:grpSpMkLst>
            <pc:docMk/>
            <pc:sldMk cId="781517284" sldId="270"/>
            <ac:grpSpMk id="106" creationId="{6A4FB913-61EC-4C04-86C0-EBBF45569534}"/>
          </ac:grpSpMkLst>
        </pc:grpChg>
        <pc:grpChg chg="mod">
          <ac:chgData name="John Lonergan" userId="db8094ce4aaa691d" providerId="LiveId" clId="{48F77304-E07B-451E-B380-050AAA8919D7}" dt="2020-06-08T23:24:07.426" v="100" actId="1038"/>
          <ac:grpSpMkLst>
            <pc:docMk/>
            <pc:sldMk cId="781517284" sldId="270"/>
            <ac:grpSpMk id="113" creationId="{46D81ADB-C8A1-4915-A68C-0F8D25A23DF3}"/>
          </ac:grpSpMkLst>
        </pc:grpChg>
        <pc:grpChg chg="mod">
          <ac:chgData name="John Lonergan" userId="db8094ce4aaa691d" providerId="LiveId" clId="{48F77304-E07B-451E-B380-050AAA8919D7}" dt="2020-06-08T23:24:07.426" v="100" actId="1038"/>
          <ac:grpSpMkLst>
            <pc:docMk/>
            <pc:sldMk cId="781517284" sldId="270"/>
            <ac:grpSpMk id="116" creationId="{49CE80C5-6DA7-47C8-825C-1A29FF115DD7}"/>
          </ac:grpSpMkLst>
        </pc:grpChg>
        <pc:grpChg chg="mod">
          <ac:chgData name="John Lonergan" userId="db8094ce4aaa691d" providerId="LiveId" clId="{48F77304-E07B-451E-B380-050AAA8919D7}" dt="2020-06-08T23:24:07.426" v="100" actId="1038"/>
          <ac:grpSpMkLst>
            <pc:docMk/>
            <pc:sldMk cId="781517284" sldId="270"/>
            <ac:grpSpMk id="119" creationId="{695D8937-CA3E-411C-A8D4-39905F3646CB}"/>
          </ac:grpSpMkLst>
        </pc:grpChg>
        <pc:grpChg chg="mod">
          <ac:chgData name="John Lonergan" userId="db8094ce4aaa691d" providerId="LiveId" clId="{48F77304-E07B-451E-B380-050AAA8919D7}" dt="2020-06-08T23:24:07.426" v="100" actId="1038"/>
          <ac:grpSpMkLst>
            <pc:docMk/>
            <pc:sldMk cId="781517284" sldId="270"/>
            <ac:grpSpMk id="122" creationId="{796556F4-A218-4B8E-9C72-07AA14AF2F68}"/>
          </ac:grpSpMkLst>
        </pc:grpChg>
        <pc:grpChg chg="mod">
          <ac:chgData name="John Lonergan" userId="db8094ce4aaa691d" providerId="LiveId" clId="{48F77304-E07B-451E-B380-050AAA8919D7}" dt="2020-06-09T23:18:05.098" v="1172" actId="1037"/>
          <ac:grpSpMkLst>
            <pc:docMk/>
            <pc:sldMk cId="781517284" sldId="270"/>
            <ac:grpSpMk id="129" creationId="{5DB34CD8-71CB-438B-8CCE-E52D9C69DF5D}"/>
          </ac:grpSpMkLst>
        </pc:grpChg>
        <pc:grpChg chg="mod">
          <ac:chgData name="John Lonergan" userId="db8094ce4aaa691d" providerId="LiveId" clId="{48F77304-E07B-451E-B380-050AAA8919D7}" dt="2020-06-08T23:24:07.426" v="100" actId="1038"/>
          <ac:grpSpMkLst>
            <pc:docMk/>
            <pc:sldMk cId="781517284" sldId="270"/>
            <ac:grpSpMk id="140" creationId="{658DE009-E2B1-4DA9-94A0-ECC88B71C668}"/>
          </ac:grpSpMkLst>
        </pc:grpChg>
        <pc:grpChg chg="mod">
          <ac:chgData name="John Lonergan" userId="db8094ce4aaa691d" providerId="LiveId" clId="{48F77304-E07B-451E-B380-050AAA8919D7}" dt="2020-06-08T23:24:07.426" v="100" actId="1038"/>
          <ac:grpSpMkLst>
            <pc:docMk/>
            <pc:sldMk cId="781517284" sldId="270"/>
            <ac:grpSpMk id="143" creationId="{97BF9DC7-16E2-46FB-8F58-89F6692681B0}"/>
          </ac:grpSpMkLst>
        </pc:grpChg>
        <pc:grpChg chg="mod">
          <ac:chgData name="John Lonergan" userId="db8094ce4aaa691d" providerId="LiveId" clId="{48F77304-E07B-451E-B380-050AAA8919D7}" dt="2020-06-08T23:24:07.426" v="100" actId="1038"/>
          <ac:grpSpMkLst>
            <pc:docMk/>
            <pc:sldMk cId="781517284" sldId="270"/>
            <ac:grpSpMk id="147" creationId="{9637CD17-5B1A-4F11-B06D-F185F2FBD38F}"/>
          </ac:grpSpMkLst>
        </pc:grpChg>
        <pc:grpChg chg="del mod">
          <ac:chgData name="John Lonergan" userId="db8094ce4aaa691d" providerId="LiveId" clId="{48F77304-E07B-451E-B380-050AAA8919D7}" dt="2020-06-09T23:18:23.405" v="1185" actId="165"/>
          <ac:grpSpMkLst>
            <pc:docMk/>
            <pc:sldMk cId="781517284" sldId="270"/>
            <ac:grpSpMk id="151" creationId="{5757F1E2-ADD4-4EF3-B20B-452982185C88}"/>
          </ac:grpSpMkLst>
        </pc:grpChg>
        <pc:grpChg chg="mod">
          <ac:chgData name="John Lonergan" userId="db8094ce4aaa691d" providerId="LiveId" clId="{48F77304-E07B-451E-B380-050AAA8919D7}" dt="2020-06-08T23:24:07.426" v="100" actId="1038"/>
          <ac:grpSpMkLst>
            <pc:docMk/>
            <pc:sldMk cId="781517284" sldId="270"/>
            <ac:grpSpMk id="169" creationId="{59A904F4-FBE5-43EB-8DFD-67E0BB7B2F1E}"/>
          </ac:grpSpMkLst>
        </pc:grpChg>
        <pc:grpChg chg="mod">
          <ac:chgData name="John Lonergan" userId="db8094ce4aaa691d" providerId="LiveId" clId="{48F77304-E07B-451E-B380-050AAA8919D7}" dt="2020-06-09T23:17:37.125" v="1148" actId="1038"/>
          <ac:grpSpMkLst>
            <pc:docMk/>
            <pc:sldMk cId="781517284" sldId="270"/>
            <ac:grpSpMk id="183" creationId="{5D976FEB-5DF2-48C7-B16A-73CD56610995}"/>
          </ac:grpSpMkLst>
        </pc:grpChg>
        <pc:grpChg chg="mod">
          <ac:chgData name="John Lonergan" userId="db8094ce4aaa691d" providerId="LiveId" clId="{48F77304-E07B-451E-B380-050AAA8919D7}" dt="2020-06-08T23:24:07.426" v="100" actId="1038"/>
          <ac:grpSpMkLst>
            <pc:docMk/>
            <pc:sldMk cId="781517284" sldId="270"/>
            <ac:grpSpMk id="217" creationId="{5F361AB4-48ED-4001-9807-0F2D85C220DE}"/>
          </ac:grpSpMkLst>
        </pc:grpChg>
        <pc:grpChg chg="mod">
          <ac:chgData name="John Lonergan" userId="db8094ce4aaa691d" providerId="LiveId" clId="{48F77304-E07B-451E-B380-050AAA8919D7}" dt="2020-06-08T23:24:07.426" v="100" actId="1038"/>
          <ac:grpSpMkLst>
            <pc:docMk/>
            <pc:sldMk cId="781517284" sldId="270"/>
            <ac:grpSpMk id="220" creationId="{F94B8463-FE73-40C9-9C16-E77D901815EC}"/>
          </ac:grpSpMkLst>
        </pc:grpChg>
        <pc:grpChg chg="mod">
          <ac:chgData name="John Lonergan" userId="db8094ce4aaa691d" providerId="LiveId" clId="{48F77304-E07B-451E-B380-050AAA8919D7}" dt="2020-06-08T23:24:07.426" v="100" actId="1038"/>
          <ac:grpSpMkLst>
            <pc:docMk/>
            <pc:sldMk cId="781517284" sldId="270"/>
            <ac:grpSpMk id="223" creationId="{D1775A20-6266-49F6-A6ED-AC6CE7DDE3F1}"/>
          </ac:grpSpMkLst>
        </pc:grpChg>
        <pc:grpChg chg="mod">
          <ac:chgData name="John Lonergan" userId="db8094ce4aaa691d" providerId="LiveId" clId="{48F77304-E07B-451E-B380-050AAA8919D7}" dt="2020-06-09T23:18:05.098" v="1172" actId="1037"/>
          <ac:grpSpMkLst>
            <pc:docMk/>
            <pc:sldMk cId="781517284" sldId="270"/>
            <ac:grpSpMk id="251" creationId="{23EEBCF8-DACF-4E35-901F-AEB2B09158B5}"/>
          </ac:grpSpMkLst>
        </pc:grpChg>
        <pc:grpChg chg="mod">
          <ac:chgData name="John Lonergan" userId="db8094ce4aaa691d" providerId="LiveId" clId="{48F77304-E07B-451E-B380-050AAA8919D7}" dt="2020-06-08T23:24:07.426" v="100" actId="1038"/>
          <ac:grpSpMkLst>
            <pc:docMk/>
            <pc:sldMk cId="781517284" sldId="270"/>
            <ac:grpSpMk id="259" creationId="{9FDBD168-129A-4DF3-A204-826C241F7E76}"/>
          </ac:grpSpMkLst>
        </pc:grpChg>
        <pc:grpChg chg="mod">
          <ac:chgData name="John Lonergan" userId="db8094ce4aaa691d" providerId="LiveId" clId="{48F77304-E07B-451E-B380-050AAA8919D7}" dt="2020-06-09T23:17:37.125" v="1148" actId="1038"/>
          <ac:grpSpMkLst>
            <pc:docMk/>
            <pc:sldMk cId="781517284" sldId="270"/>
            <ac:grpSpMk id="262" creationId="{807DE092-7BE3-429C-A362-F6ABB1488E7A}"/>
          </ac:grpSpMkLst>
        </pc:grpChg>
        <pc:grpChg chg="mod">
          <ac:chgData name="John Lonergan" userId="db8094ce4aaa691d" providerId="LiveId" clId="{48F77304-E07B-451E-B380-050AAA8919D7}" dt="2020-06-08T23:24:07.426" v="100" actId="1038"/>
          <ac:grpSpMkLst>
            <pc:docMk/>
            <pc:sldMk cId="781517284" sldId="270"/>
            <ac:grpSpMk id="291" creationId="{0B06F03C-0A82-4374-9002-95C54ADC43E7}"/>
          </ac:grpSpMkLst>
        </pc:grpChg>
        <pc:grpChg chg="mod">
          <ac:chgData name="John Lonergan" userId="db8094ce4aaa691d" providerId="LiveId" clId="{48F77304-E07B-451E-B380-050AAA8919D7}" dt="2020-06-08T23:24:07.426" v="100" actId="1038"/>
          <ac:grpSpMkLst>
            <pc:docMk/>
            <pc:sldMk cId="781517284" sldId="270"/>
            <ac:grpSpMk id="294" creationId="{ACE2C5AE-63B5-4749-94E1-5EADB29E4D07}"/>
          </ac:grpSpMkLst>
        </pc:grpChg>
        <pc:grpChg chg="mod">
          <ac:chgData name="John Lonergan" userId="db8094ce4aaa691d" providerId="LiveId" clId="{48F77304-E07B-451E-B380-050AAA8919D7}" dt="2020-06-08T23:24:07.426" v="100" actId="1038"/>
          <ac:grpSpMkLst>
            <pc:docMk/>
            <pc:sldMk cId="781517284" sldId="270"/>
            <ac:grpSpMk id="297" creationId="{ADD75E5D-91CA-4AD8-8091-A0A01C4CEC90}"/>
          </ac:grpSpMkLst>
        </pc:grpChg>
        <pc:grpChg chg="add del mod">
          <ac:chgData name="John Lonergan" userId="db8094ce4aaa691d" providerId="LiveId" clId="{48F77304-E07B-451E-B380-050AAA8919D7}" dt="2020-06-08T23:25:36.686" v="198"/>
          <ac:grpSpMkLst>
            <pc:docMk/>
            <pc:sldMk cId="781517284" sldId="270"/>
            <ac:grpSpMk id="325" creationId="{8D1522AF-1C2A-408E-A488-BCF68B578886}"/>
          </ac:grpSpMkLst>
        </pc:grpChg>
        <pc:grpChg chg="mod">
          <ac:chgData name="John Lonergan" userId="db8094ce4aaa691d" providerId="LiveId" clId="{48F77304-E07B-451E-B380-050AAA8919D7}" dt="2020-06-08T23:24:07.426" v="100" actId="1038"/>
          <ac:grpSpMkLst>
            <pc:docMk/>
            <pc:sldMk cId="781517284" sldId="270"/>
            <ac:grpSpMk id="341" creationId="{D92C485C-D015-4F0C-8A92-0BF0E9F34DE0}"/>
          </ac:grpSpMkLst>
        </pc:grpChg>
        <pc:grpChg chg="add mod">
          <ac:chgData name="John Lonergan" userId="db8094ce4aaa691d" providerId="LiveId" clId="{48F77304-E07B-451E-B380-050AAA8919D7}" dt="2020-06-08T23:32:37.589" v="417" actId="1038"/>
          <ac:grpSpMkLst>
            <pc:docMk/>
            <pc:sldMk cId="781517284" sldId="270"/>
            <ac:grpSpMk id="347" creationId="{58F815E3-86E7-4B6B-A479-73B360D1D306}"/>
          </ac:grpSpMkLst>
        </pc:grpChg>
        <pc:grpChg chg="add mod">
          <ac:chgData name="John Lonergan" userId="db8094ce4aaa691d" providerId="LiveId" clId="{48F77304-E07B-451E-B380-050AAA8919D7}" dt="2020-06-08T23:31:42.342" v="381" actId="1035"/>
          <ac:grpSpMkLst>
            <pc:docMk/>
            <pc:sldMk cId="781517284" sldId="270"/>
            <ac:grpSpMk id="350" creationId="{C577B914-9FB6-4430-B90A-0034AAB59806}"/>
          </ac:grpSpMkLst>
        </pc:grpChg>
        <pc:grpChg chg="add mod">
          <ac:chgData name="John Lonergan" userId="db8094ce4aaa691d" providerId="LiveId" clId="{48F77304-E07B-451E-B380-050AAA8919D7}" dt="2020-06-08T23:32:40.686" v="420" actId="1038"/>
          <ac:grpSpMkLst>
            <pc:docMk/>
            <pc:sldMk cId="781517284" sldId="270"/>
            <ac:grpSpMk id="353" creationId="{AF0101FA-9C96-48B3-99AE-1E468D0267B7}"/>
          </ac:grpSpMkLst>
        </pc:grpChg>
        <pc:grpChg chg="add mod">
          <ac:chgData name="John Lonergan" userId="db8094ce4aaa691d" providerId="LiveId" clId="{48F77304-E07B-451E-B380-050AAA8919D7}" dt="2020-06-08T23:32:58.005" v="422" actId="1076"/>
          <ac:grpSpMkLst>
            <pc:docMk/>
            <pc:sldMk cId="781517284" sldId="270"/>
            <ac:grpSpMk id="362" creationId="{BB1A6A07-D5E7-4DAE-B5B2-50CFDEC80E35}"/>
          </ac:grpSpMkLst>
        </pc:grpChg>
      </pc:sldChg>
    </pc:docChg>
  </pc:docChgLst>
  <pc:docChgLst>
    <pc:chgData name="John Lonergan" userId="db8094ce4aaa691d" providerId="LiveId" clId="{847DF5DB-2E5B-457E-B884-B4D5F231C8A1}"/>
    <pc:docChg chg="undo custSel addSld delSld modSld sldOrd">
      <pc:chgData name="John Lonergan" userId="db8094ce4aaa691d" providerId="LiveId" clId="{847DF5DB-2E5B-457E-B884-B4D5F231C8A1}" dt="2020-05-31T22:09:55.139" v="1472" actId="2696"/>
      <pc:docMkLst>
        <pc:docMk/>
      </pc:docMkLst>
      <pc:sldChg chg="addSp modSp mod">
        <pc:chgData name="John Lonergan" userId="db8094ce4aaa691d" providerId="LiveId" clId="{847DF5DB-2E5B-457E-B884-B4D5F231C8A1}" dt="2020-05-27T23:21:50.267" v="1135"/>
        <pc:sldMkLst>
          <pc:docMk/>
          <pc:sldMk cId="1142683116" sldId="266"/>
        </pc:sldMkLst>
        <pc:spChg chg="add mod">
          <ac:chgData name="John Lonergan" userId="db8094ce4aaa691d" providerId="LiveId" clId="{847DF5DB-2E5B-457E-B884-B4D5F231C8A1}" dt="2020-05-27T22:34:53.270" v="770" actId="6549"/>
          <ac:spMkLst>
            <pc:docMk/>
            <pc:sldMk cId="1142683116" sldId="266"/>
            <ac:spMk id="12" creationId="{02DA1BB0-6996-4CD7-9642-38CF889CF31B}"/>
          </ac:spMkLst>
        </pc:spChg>
        <pc:spChg chg="add mod">
          <ac:chgData name="John Lonergan" userId="db8094ce4aaa691d" providerId="LiveId" clId="{847DF5DB-2E5B-457E-B884-B4D5F231C8A1}" dt="2020-05-27T23:21:50.267" v="1135"/>
          <ac:spMkLst>
            <pc:docMk/>
            <pc:sldMk cId="1142683116" sldId="266"/>
            <ac:spMk id="13" creationId="{D3552ED0-B0DA-4511-BB41-D510000E969A}"/>
          </ac:spMkLst>
        </pc:spChg>
        <pc:spChg chg="mod">
          <ac:chgData name="John Lonergan" userId="db8094ce4aaa691d" providerId="LiveId" clId="{847DF5DB-2E5B-457E-B884-B4D5F231C8A1}" dt="2020-05-27T22:42:22.875" v="1001" actId="1076"/>
          <ac:spMkLst>
            <pc:docMk/>
            <pc:sldMk cId="1142683116" sldId="266"/>
            <ac:spMk id="230" creationId="{FF10B9DF-ACEE-4E74-AEFA-ADA4E4512252}"/>
          </ac:spMkLst>
        </pc:spChg>
        <pc:spChg chg="mod">
          <ac:chgData name="John Lonergan" userId="db8094ce4aaa691d" providerId="LiveId" clId="{847DF5DB-2E5B-457E-B884-B4D5F231C8A1}" dt="2020-05-27T22:44:46.105" v="1044" actId="1038"/>
          <ac:spMkLst>
            <pc:docMk/>
            <pc:sldMk cId="1142683116" sldId="266"/>
            <ac:spMk id="249" creationId="{A0D08B8D-954A-4025-8702-4B4AD1305918}"/>
          </ac:spMkLst>
        </pc:spChg>
        <pc:spChg chg="mod">
          <ac:chgData name="John Lonergan" userId="db8094ce4aaa691d" providerId="LiveId" clId="{847DF5DB-2E5B-457E-B884-B4D5F231C8A1}" dt="2020-05-21T02:30:34.028" v="313" actId="20577"/>
          <ac:spMkLst>
            <pc:docMk/>
            <pc:sldMk cId="1142683116" sldId="266"/>
            <ac:spMk id="256" creationId="{F596A8B8-D5ED-4004-980D-058D0FC057A3}"/>
          </ac:spMkLst>
        </pc:spChg>
        <pc:spChg chg="mod">
          <ac:chgData name="John Lonergan" userId="db8094ce4aaa691d" providerId="LiveId" clId="{847DF5DB-2E5B-457E-B884-B4D5F231C8A1}" dt="2020-05-27T22:25:35.471" v="509" actId="1076"/>
          <ac:spMkLst>
            <pc:docMk/>
            <pc:sldMk cId="1142683116" sldId="266"/>
            <ac:spMk id="257" creationId="{8196FAB0-6D2F-4C28-ACE9-24C348919033}"/>
          </ac:spMkLst>
        </pc:spChg>
        <pc:spChg chg="add mod">
          <ac:chgData name="John Lonergan" userId="db8094ce4aaa691d" providerId="LiveId" clId="{847DF5DB-2E5B-457E-B884-B4D5F231C8A1}" dt="2020-05-27T22:25:39.813" v="510" actId="1076"/>
          <ac:spMkLst>
            <pc:docMk/>
            <pc:sldMk cId="1142683116" sldId="266"/>
            <ac:spMk id="258" creationId="{6D43817C-51E2-4679-A8FF-7E8B794F88C1}"/>
          </ac:spMkLst>
        </pc:spChg>
        <pc:spChg chg="add mod">
          <ac:chgData name="John Lonergan" userId="db8094ce4aaa691d" providerId="LiveId" clId="{847DF5DB-2E5B-457E-B884-B4D5F231C8A1}" dt="2020-05-27T22:25:46.093" v="511" actId="1076"/>
          <ac:spMkLst>
            <pc:docMk/>
            <pc:sldMk cId="1142683116" sldId="266"/>
            <ac:spMk id="265" creationId="{27F79C31-3C83-4A2B-8FF6-3CFD98C77905}"/>
          </ac:spMkLst>
        </pc:spChg>
        <pc:spChg chg="add mod">
          <ac:chgData name="John Lonergan" userId="db8094ce4aaa691d" providerId="LiveId" clId="{847DF5DB-2E5B-457E-B884-B4D5F231C8A1}" dt="2020-05-27T22:24:13.861" v="408" actId="1076"/>
          <ac:spMkLst>
            <pc:docMk/>
            <pc:sldMk cId="1142683116" sldId="266"/>
            <ac:spMk id="267" creationId="{D63EC185-438D-4CD7-98CD-A6072398DB73}"/>
          </ac:spMkLst>
        </pc:spChg>
        <pc:spChg chg="add mod">
          <ac:chgData name="John Lonergan" userId="db8094ce4aaa691d" providerId="LiveId" clId="{847DF5DB-2E5B-457E-B884-B4D5F231C8A1}" dt="2020-05-27T22:34:56.041" v="771" actId="6549"/>
          <ac:spMkLst>
            <pc:docMk/>
            <pc:sldMk cId="1142683116" sldId="266"/>
            <ac:spMk id="268" creationId="{3EEAC8AA-DCBE-4DAA-9BF1-A5E1593EEC16}"/>
          </ac:spMkLst>
        </pc:spChg>
        <pc:spChg chg="mod">
          <ac:chgData name="John Lonergan" userId="db8094ce4aaa691d" providerId="LiveId" clId="{847DF5DB-2E5B-457E-B884-B4D5F231C8A1}" dt="2020-05-27T22:42:39.291" v="1003" actId="1076"/>
          <ac:spMkLst>
            <pc:docMk/>
            <pc:sldMk cId="1142683116" sldId="266"/>
            <ac:spMk id="270" creationId="{9DACF784-B0AA-4578-8846-8C82EBF0C6AB}"/>
          </ac:spMkLst>
        </pc:spChg>
        <pc:spChg chg="add mod">
          <ac:chgData name="John Lonergan" userId="db8094ce4aaa691d" providerId="LiveId" clId="{847DF5DB-2E5B-457E-B884-B4D5F231C8A1}" dt="2020-05-27T22:43:54.777" v="1012" actId="1076"/>
          <ac:spMkLst>
            <pc:docMk/>
            <pc:sldMk cId="1142683116" sldId="266"/>
            <ac:spMk id="276" creationId="{88CA2060-CFDD-4A99-A0D1-5173533ED8E0}"/>
          </ac:spMkLst>
        </pc:spChg>
        <pc:spChg chg="add mod">
          <ac:chgData name="John Lonergan" userId="db8094ce4aaa691d" providerId="LiveId" clId="{847DF5DB-2E5B-457E-B884-B4D5F231C8A1}" dt="2020-05-27T22:43:05.110" v="1004" actId="1076"/>
          <ac:spMkLst>
            <pc:docMk/>
            <pc:sldMk cId="1142683116" sldId="266"/>
            <ac:spMk id="278" creationId="{1B4E6AEF-A7CC-4627-B5E6-ADE67F883496}"/>
          </ac:spMkLst>
        </pc:spChg>
        <pc:spChg chg="add mod">
          <ac:chgData name="John Lonergan" userId="db8094ce4aaa691d" providerId="LiveId" clId="{847DF5DB-2E5B-457E-B884-B4D5F231C8A1}" dt="2020-05-27T22:34:30.346" v="769" actId="1036"/>
          <ac:spMkLst>
            <pc:docMk/>
            <pc:sldMk cId="1142683116" sldId="266"/>
            <ac:spMk id="284" creationId="{665EE42E-17AE-4883-8274-A91C4F007D9F}"/>
          </ac:spMkLst>
        </pc:spChg>
        <pc:spChg chg="add mod">
          <ac:chgData name="John Lonergan" userId="db8094ce4aaa691d" providerId="LiveId" clId="{847DF5DB-2E5B-457E-B884-B4D5F231C8A1}" dt="2020-05-27T22:33:20.219" v="721" actId="6549"/>
          <ac:spMkLst>
            <pc:docMk/>
            <pc:sldMk cId="1142683116" sldId="266"/>
            <ac:spMk id="285" creationId="{880D2F80-9E5E-4B07-AA72-41711625D73D}"/>
          </ac:spMkLst>
        </pc:spChg>
        <pc:spChg chg="add mod">
          <ac:chgData name="John Lonergan" userId="db8094ce4aaa691d" providerId="LiveId" clId="{847DF5DB-2E5B-457E-B884-B4D5F231C8A1}" dt="2020-05-27T22:34:30.346" v="769" actId="1036"/>
          <ac:spMkLst>
            <pc:docMk/>
            <pc:sldMk cId="1142683116" sldId="266"/>
            <ac:spMk id="288" creationId="{651709AE-1B06-44EE-B685-BD9CEA1060FD}"/>
          </ac:spMkLst>
        </pc:spChg>
        <pc:spChg chg="add mod">
          <ac:chgData name="John Lonergan" userId="db8094ce4aaa691d" providerId="LiveId" clId="{847DF5DB-2E5B-457E-B884-B4D5F231C8A1}" dt="2020-05-27T22:33:27.277" v="728" actId="6549"/>
          <ac:spMkLst>
            <pc:docMk/>
            <pc:sldMk cId="1142683116" sldId="266"/>
            <ac:spMk id="302" creationId="{FC14F9B5-D359-4E6B-A7DC-149DD452E7DF}"/>
          </ac:spMkLst>
        </pc:spChg>
        <pc:spChg chg="add mod">
          <ac:chgData name="John Lonergan" userId="db8094ce4aaa691d" providerId="LiveId" clId="{847DF5DB-2E5B-457E-B884-B4D5F231C8A1}" dt="2020-05-27T22:36:31.909" v="814" actId="20577"/>
          <ac:spMkLst>
            <pc:docMk/>
            <pc:sldMk cId="1142683116" sldId="266"/>
            <ac:spMk id="304" creationId="{1C031000-7C08-4338-B81D-48B5FC126144}"/>
          </ac:spMkLst>
        </pc:spChg>
        <pc:spChg chg="add mod">
          <ac:chgData name="John Lonergan" userId="db8094ce4aaa691d" providerId="LiveId" clId="{847DF5DB-2E5B-457E-B884-B4D5F231C8A1}" dt="2020-05-27T22:36:50.064" v="838" actId="20577"/>
          <ac:spMkLst>
            <pc:docMk/>
            <pc:sldMk cId="1142683116" sldId="266"/>
            <ac:spMk id="309" creationId="{801A2CF8-F1BD-4838-90C8-D931FC31CFC6}"/>
          </ac:spMkLst>
        </pc:spChg>
        <pc:spChg chg="add mod">
          <ac:chgData name="John Lonergan" userId="db8094ce4aaa691d" providerId="LiveId" clId="{847DF5DB-2E5B-457E-B884-B4D5F231C8A1}" dt="2020-05-27T22:42:00.091" v="1000" actId="6549"/>
          <ac:spMkLst>
            <pc:docMk/>
            <pc:sldMk cId="1142683116" sldId="266"/>
            <ac:spMk id="312" creationId="{0B00C708-F1BD-4CD3-B888-28A684356C3A}"/>
          </ac:spMkLst>
        </pc:spChg>
        <pc:spChg chg="add mod">
          <ac:chgData name="John Lonergan" userId="db8094ce4aaa691d" providerId="LiveId" clId="{847DF5DB-2E5B-457E-B884-B4D5F231C8A1}" dt="2020-05-27T22:41:54.259" v="997" actId="6549"/>
          <ac:spMkLst>
            <pc:docMk/>
            <pc:sldMk cId="1142683116" sldId="266"/>
            <ac:spMk id="317" creationId="{FC771059-C1C6-482F-8BCF-83F8699CEB80}"/>
          </ac:spMkLst>
        </pc:spChg>
        <pc:spChg chg="add mod">
          <ac:chgData name="John Lonergan" userId="db8094ce4aaa691d" providerId="LiveId" clId="{847DF5DB-2E5B-457E-B884-B4D5F231C8A1}" dt="2020-05-27T22:41:50.702" v="995" actId="20577"/>
          <ac:spMkLst>
            <pc:docMk/>
            <pc:sldMk cId="1142683116" sldId="266"/>
            <ac:spMk id="319" creationId="{6CA8932D-944F-4E39-B78D-26E2F8613D7B}"/>
          </ac:spMkLst>
        </pc:spChg>
        <pc:spChg chg="add mod">
          <ac:chgData name="John Lonergan" userId="db8094ce4aaa691d" providerId="LiveId" clId="{847DF5DB-2E5B-457E-B884-B4D5F231C8A1}" dt="2020-05-27T22:40:34.492" v="948" actId="1076"/>
          <ac:spMkLst>
            <pc:docMk/>
            <pc:sldMk cId="1142683116" sldId="266"/>
            <ac:spMk id="320" creationId="{2112E922-17FB-44FC-9DF9-5D329B90F6DA}"/>
          </ac:spMkLst>
        </pc:spChg>
        <pc:spChg chg="add mod">
          <ac:chgData name="John Lonergan" userId="db8094ce4aaa691d" providerId="LiveId" clId="{847DF5DB-2E5B-457E-B884-B4D5F231C8A1}" dt="2020-05-27T22:40:30.503" v="947" actId="20577"/>
          <ac:spMkLst>
            <pc:docMk/>
            <pc:sldMk cId="1142683116" sldId="266"/>
            <ac:spMk id="321" creationId="{4C6D89DC-A566-47DA-AF18-B733BB665279}"/>
          </ac:spMkLst>
        </pc:spChg>
        <pc:spChg chg="add mod">
          <ac:chgData name="John Lonergan" userId="db8094ce4aaa691d" providerId="LiveId" clId="{847DF5DB-2E5B-457E-B884-B4D5F231C8A1}" dt="2020-05-27T22:44:20.016" v="1037" actId="1038"/>
          <ac:spMkLst>
            <pc:docMk/>
            <pc:sldMk cId="1142683116" sldId="266"/>
            <ac:spMk id="322" creationId="{F3837CE7-1FA5-4360-A200-8D6F1310ADF6}"/>
          </ac:spMkLst>
        </pc:spChg>
        <pc:spChg chg="add mod">
          <ac:chgData name="John Lonergan" userId="db8094ce4aaa691d" providerId="LiveId" clId="{847DF5DB-2E5B-457E-B884-B4D5F231C8A1}" dt="2020-05-27T22:44:04.458" v="1017" actId="20577"/>
          <ac:spMkLst>
            <pc:docMk/>
            <pc:sldMk cId="1142683116" sldId="266"/>
            <ac:spMk id="323" creationId="{DCEA736C-A26B-44C8-BF54-91D44B142BE2}"/>
          </ac:spMkLst>
        </pc:spChg>
      </pc:sldChg>
      <pc:sldChg chg="addSp delSp modSp add del mod ord">
        <pc:chgData name="John Lonergan" userId="db8094ce4aaa691d" providerId="LiveId" clId="{847DF5DB-2E5B-457E-B884-B4D5F231C8A1}" dt="2020-05-31T22:09:55.139" v="1472" actId="2696"/>
        <pc:sldMkLst>
          <pc:docMk/>
          <pc:sldMk cId="1007065174" sldId="269"/>
        </pc:sldMkLst>
        <pc:spChg chg="add mod">
          <ac:chgData name="John Lonergan" userId="db8094ce4aaa691d" providerId="LiveId" clId="{847DF5DB-2E5B-457E-B884-B4D5F231C8A1}" dt="2020-05-28T12:45:12.037" v="1470" actId="113"/>
          <ac:spMkLst>
            <pc:docMk/>
            <pc:sldMk cId="1007065174" sldId="269"/>
            <ac:spMk id="17" creationId="{FC8CA2E0-BCCE-44FD-8755-5B1FE3270CAF}"/>
          </ac:spMkLst>
        </pc:spChg>
        <pc:spChg chg="mod">
          <ac:chgData name="John Lonergan" userId="db8094ce4aaa691d" providerId="LiveId" clId="{847DF5DB-2E5B-457E-B884-B4D5F231C8A1}" dt="2020-05-27T23:26:54.236" v="1182" actId="14100"/>
          <ac:spMkLst>
            <pc:docMk/>
            <pc:sldMk cId="1007065174" sldId="269"/>
            <ac:spMk id="19" creationId="{41ADF1AA-4D70-4C5E-8B4B-85BBF87D4F61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42" creationId="{9F4C7E4D-FD73-4547-B039-495454904249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43" creationId="{E7C88D45-4583-4210-A480-8248BC27AB00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45" creationId="{492F8E01-F63C-47F7-8BA7-BB6CB35F3FF9}"/>
          </ac:spMkLst>
        </pc:spChg>
        <pc:spChg chg="del mod topLvl">
          <ac:chgData name="John Lonergan" userId="db8094ce4aaa691d" providerId="LiveId" clId="{847DF5DB-2E5B-457E-B884-B4D5F231C8A1}" dt="2020-05-27T23:28:37.403" v="1332" actId="478"/>
          <ac:spMkLst>
            <pc:docMk/>
            <pc:sldMk cId="1007065174" sldId="269"/>
            <ac:spMk id="55" creationId="{AB2B53F2-2764-4C69-B2C7-706AF8532E4D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62" creationId="{55DE9556-620F-4631-8C86-578E22DFF1E9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65" creationId="{2A80DA6B-C560-4EA4-8620-80756AEAAC90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66" creationId="{56A939D6-4A81-446D-AD34-2949F22F3A63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67" creationId="{72CB771F-B726-47AF-993A-AD00522E73AE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69" creationId="{4D9C0343-2557-4509-B61C-38F7A925F8B9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70" creationId="{B79840BD-4921-459A-A12D-55EFCACCE87C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71" creationId="{E206B16A-8C94-4AA6-A497-21845E33B4A9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72" creationId="{484D9532-B07E-4FA5-854D-FD47401C0F03}"/>
          </ac:spMkLst>
        </pc:spChg>
        <pc:spChg chg="del mod topLvl">
          <ac:chgData name="John Lonergan" userId="db8094ce4aaa691d" providerId="LiveId" clId="{847DF5DB-2E5B-457E-B884-B4D5F231C8A1}" dt="2020-05-27T23:28:36.492" v="1331" actId="478"/>
          <ac:spMkLst>
            <pc:docMk/>
            <pc:sldMk cId="1007065174" sldId="269"/>
            <ac:spMk id="73" creationId="{CABED4FB-16AF-4E17-AE34-3E047E2ACF13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82" creationId="{8E7DB4C1-09DF-451A-AE6A-A84DAB3909DD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83" creationId="{AE30E9A6-A2C2-4FA7-AC69-E312B71E869D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84" creationId="{7CCD316C-8E82-4986-AB04-68E7980305B4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86" creationId="{7C633B82-87FD-4F66-A303-6ECD6B44F6EC}"/>
          </ac:spMkLst>
        </pc:spChg>
        <pc:spChg chg="del mod topLvl">
          <ac:chgData name="John Lonergan" userId="db8094ce4aaa691d" providerId="LiveId" clId="{847DF5DB-2E5B-457E-B884-B4D5F231C8A1}" dt="2020-05-27T23:28:18.099" v="1326" actId="478"/>
          <ac:spMkLst>
            <pc:docMk/>
            <pc:sldMk cId="1007065174" sldId="269"/>
            <ac:spMk id="90" creationId="{2416BBBF-E045-4993-9A22-AA65BB9C02EE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92" creationId="{5DB9E8AD-01AC-4F5A-9397-88B69A0D0CF3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93" creationId="{0791AC14-EE37-4FF1-AE07-37A515F03D3D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03" creationId="{4AA37EFF-733B-4CBA-977D-6434819C0709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04" creationId="{13A62504-323C-4CED-A778-20C2C426BE91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05" creationId="{0A582020-D30D-4A20-A9A2-A0E53E68720A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07" creationId="{F96F241F-62E7-4AA3-9AD1-3B43A60DDA6D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08" creationId="{02633867-153A-46A7-9BC5-51192A3B4C88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09" creationId="{664BAC61-CC8E-4B72-94A0-91BE70F283F7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14" creationId="{FDC98006-F664-4D0B-80FA-B985BCC0A996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15" creationId="{CE083B1F-192F-4E9F-9848-D733863561DD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17" creationId="{E05E5AF0-DFEB-4508-A8FE-C4C735AE34AA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18" creationId="{5C67C7C3-280F-48D2-A5A8-AE4CD0A6A274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20" creationId="{D1F4F7D1-8D90-4229-A0F4-0E3F710C8E52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21" creationId="{D983750E-0464-429D-91E5-E0CDDB45368B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23" creationId="{6BC2D513-3412-4778-AC88-470FD6F8EA5A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24" creationId="{5D552A48-4211-47BD-932B-16BD3B138E8E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30" creationId="{E09CA5A2-7F6D-4CA7-AA48-91B432CDBD86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31" creationId="{BB0BE148-1B51-41B7-BD8C-3653DA60C9EF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32" creationId="{3BCA1FF8-9A18-4E0D-BACE-489B91BD84BA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35" creationId="{C0A026CD-47A4-49A5-BB89-1F222E0AEF48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36" creationId="{73505E47-2D71-43FA-B0E9-DC3C54B32E18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37" creationId="{2022A64F-6AC0-4FF8-80E3-B06E7C829568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38" creationId="{9686A4B2-A0E8-485B-BA6D-029363CFD016}"/>
          </ac:spMkLst>
        </pc:spChg>
        <pc:spChg chg="del mod topLvl">
          <ac:chgData name="John Lonergan" userId="db8094ce4aaa691d" providerId="LiveId" clId="{847DF5DB-2E5B-457E-B884-B4D5F231C8A1}" dt="2020-05-27T23:28:35.019" v="1330" actId="478"/>
          <ac:spMkLst>
            <pc:docMk/>
            <pc:sldMk cId="1007065174" sldId="269"/>
            <ac:spMk id="139" creationId="{EB1F7943-F8A5-4DE2-85F1-3D7ECBC44AEE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41" creationId="{E45D94E0-1CDE-4E74-A199-5AFB9DA2CFD3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42" creationId="{CB786B68-E910-4841-BDCA-26295B24DDD0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44" creationId="{54F05AA5-1117-4F19-9F2F-11A6381B54E2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45" creationId="{A79C7660-A407-4380-861A-D0C2FA91BBFB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46" creationId="{E71FE9A0-F565-42F9-955F-0C94CBB67F20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48" creationId="{7C33C2F0-883D-4FF9-A07D-C01FF78BD939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49" creationId="{E8771576-C96C-4965-BD1F-7DF24E2A6A43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50" creationId="{8D108712-44B6-48F4-965D-A2EB5A546319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52" creationId="{1B8E130C-E755-440F-9756-BE86ED459B1A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53" creationId="{633CBEA9-5394-41B5-B871-30705951F1DC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54" creationId="{57219FB8-13A4-4E15-B7B6-B4D63DC32BBA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55" creationId="{3487D8AF-055B-4FF8-8BB3-051B4E778B1E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56" creationId="{D48E5888-1C19-4D69-8D33-683447340B6B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57" creationId="{E88DDB59-7F11-4BD4-853E-1EF1B3F7C3A0}"/>
          </ac:spMkLst>
        </pc:spChg>
        <pc:spChg chg="mod topLvl">
          <ac:chgData name="John Lonergan" userId="db8094ce4aaa691d" providerId="LiveId" clId="{847DF5DB-2E5B-457E-B884-B4D5F231C8A1}" dt="2020-05-27T23:30:20.388" v="1384" actId="165"/>
          <ac:spMkLst>
            <pc:docMk/>
            <pc:sldMk cId="1007065174" sldId="269"/>
            <ac:spMk id="158" creationId="{57D12E6D-951D-4894-9390-2678C154D91F}"/>
          </ac:spMkLst>
        </pc:spChg>
        <pc:spChg chg="mod topLvl">
          <ac:chgData name="John Lonergan" userId="db8094ce4aaa691d" providerId="LiveId" clId="{847DF5DB-2E5B-457E-B884-B4D5F231C8A1}" dt="2020-05-27T23:30:20.388" v="1384" actId="165"/>
          <ac:spMkLst>
            <pc:docMk/>
            <pc:sldMk cId="1007065174" sldId="269"/>
            <ac:spMk id="161" creationId="{C0E2FB12-6D25-4E5C-896E-5DC15BC728BE}"/>
          </ac:spMkLst>
        </pc:spChg>
        <pc:spChg chg="mod topLvl">
          <ac:chgData name="John Lonergan" userId="db8094ce4aaa691d" providerId="LiveId" clId="{847DF5DB-2E5B-457E-B884-B4D5F231C8A1}" dt="2020-05-27T23:30:20.388" v="1384" actId="165"/>
          <ac:spMkLst>
            <pc:docMk/>
            <pc:sldMk cId="1007065174" sldId="269"/>
            <ac:spMk id="162" creationId="{F422C8C6-5EEC-44E9-9EB5-0D20C3EAB0C5}"/>
          </ac:spMkLst>
        </pc:spChg>
        <pc:spChg chg="mod topLvl">
          <ac:chgData name="John Lonergan" userId="db8094ce4aaa691d" providerId="LiveId" clId="{847DF5DB-2E5B-457E-B884-B4D5F231C8A1}" dt="2020-05-27T23:30:20.388" v="1384" actId="165"/>
          <ac:spMkLst>
            <pc:docMk/>
            <pc:sldMk cId="1007065174" sldId="269"/>
            <ac:spMk id="163" creationId="{7097B8CE-1497-458C-AEB8-F50044B14BDE}"/>
          </ac:spMkLst>
        </pc:spChg>
        <pc:spChg chg="mod">
          <ac:chgData name="John Lonergan" userId="db8094ce4aaa691d" providerId="LiveId" clId="{847DF5DB-2E5B-457E-B884-B4D5F231C8A1}" dt="2020-05-27T23:30:20.388" v="1384" actId="165"/>
          <ac:spMkLst>
            <pc:docMk/>
            <pc:sldMk cId="1007065174" sldId="269"/>
            <ac:spMk id="170" creationId="{473D2322-7281-4A75-B6D4-B4D638E672CE}"/>
          </ac:spMkLst>
        </pc:spChg>
        <pc:spChg chg="mod">
          <ac:chgData name="John Lonergan" userId="db8094ce4aaa691d" providerId="LiveId" clId="{847DF5DB-2E5B-457E-B884-B4D5F231C8A1}" dt="2020-05-27T23:30:20.388" v="1384" actId="165"/>
          <ac:spMkLst>
            <pc:docMk/>
            <pc:sldMk cId="1007065174" sldId="269"/>
            <ac:spMk id="171" creationId="{3A421305-2E4B-4780-A198-2DDFB419F4DE}"/>
          </ac:spMkLst>
        </pc:spChg>
        <pc:spChg chg="mod topLvl">
          <ac:chgData name="John Lonergan" userId="db8094ce4aaa691d" providerId="LiveId" clId="{847DF5DB-2E5B-457E-B884-B4D5F231C8A1}" dt="2020-05-27T23:30:20.388" v="1384" actId="165"/>
          <ac:spMkLst>
            <pc:docMk/>
            <pc:sldMk cId="1007065174" sldId="269"/>
            <ac:spMk id="172" creationId="{D90AE5A1-FC79-4377-AA5C-31653A9EB351}"/>
          </ac:spMkLst>
        </pc:spChg>
        <pc:spChg chg="mod">
          <ac:chgData name="John Lonergan" userId="db8094ce4aaa691d" providerId="LiveId" clId="{847DF5DB-2E5B-457E-B884-B4D5F231C8A1}" dt="2020-05-27T23:26:58.588" v="1187" actId="164"/>
          <ac:spMkLst>
            <pc:docMk/>
            <pc:sldMk cId="1007065174" sldId="269"/>
            <ac:spMk id="176" creationId="{16FCC582-89D4-480B-86DA-E8E7AAA03A78}"/>
          </ac:spMkLst>
        </pc:spChg>
        <pc:spChg chg="mod">
          <ac:chgData name="John Lonergan" userId="db8094ce4aaa691d" providerId="LiveId" clId="{847DF5DB-2E5B-457E-B884-B4D5F231C8A1}" dt="2020-05-27T23:26:58.588" v="1187" actId="164"/>
          <ac:spMkLst>
            <pc:docMk/>
            <pc:sldMk cId="1007065174" sldId="269"/>
            <ac:spMk id="177" creationId="{A746DF72-2E9D-4C7A-9926-CA5AA16B0504}"/>
          </ac:spMkLst>
        </pc:spChg>
        <pc:spChg chg="mod">
          <ac:chgData name="John Lonergan" userId="db8094ce4aaa691d" providerId="LiveId" clId="{847DF5DB-2E5B-457E-B884-B4D5F231C8A1}" dt="2020-05-27T23:26:58.588" v="1187" actId="164"/>
          <ac:spMkLst>
            <pc:docMk/>
            <pc:sldMk cId="1007065174" sldId="269"/>
            <ac:spMk id="178" creationId="{5F2E0968-D3AC-45A3-B2A3-2F65A993B646}"/>
          </ac:spMkLst>
        </pc:spChg>
        <pc:spChg chg="mod">
          <ac:chgData name="John Lonergan" userId="db8094ce4aaa691d" providerId="LiveId" clId="{847DF5DB-2E5B-457E-B884-B4D5F231C8A1}" dt="2020-05-27T23:26:58.588" v="1187" actId="164"/>
          <ac:spMkLst>
            <pc:docMk/>
            <pc:sldMk cId="1007065174" sldId="269"/>
            <ac:spMk id="184" creationId="{ADC82F6B-CC24-4F75-876F-31062F63E36C}"/>
          </ac:spMkLst>
        </pc:spChg>
        <pc:spChg chg="mod">
          <ac:chgData name="John Lonergan" userId="db8094ce4aaa691d" providerId="LiveId" clId="{847DF5DB-2E5B-457E-B884-B4D5F231C8A1}" dt="2020-05-27T23:26:58.588" v="1187" actId="164"/>
          <ac:spMkLst>
            <pc:docMk/>
            <pc:sldMk cId="1007065174" sldId="269"/>
            <ac:spMk id="185" creationId="{59D80FD1-F659-416D-8A61-D270693A57A1}"/>
          </ac:spMkLst>
        </pc:spChg>
        <pc:spChg chg="mod">
          <ac:chgData name="John Lonergan" userId="db8094ce4aaa691d" providerId="LiveId" clId="{847DF5DB-2E5B-457E-B884-B4D5F231C8A1}" dt="2020-05-27T23:26:58.588" v="1187" actId="164"/>
          <ac:spMkLst>
            <pc:docMk/>
            <pc:sldMk cId="1007065174" sldId="269"/>
            <ac:spMk id="186" creationId="{BA8AB9D5-FBBF-45A3-9E8B-3E504B207713}"/>
          </ac:spMkLst>
        </pc:spChg>
        <pc:spChg chg="mod">
          <ac:chgData name="John Lonergan" userId="db8094ce4aaa691d" providerId="LiveId" clId="{847DF5DB-2E5B-457E-B884-B4D5F231C8A1}" dt="2020-05-27T23:26:58.588" v="1187" actId="164"/>
          <ac:spMkLst>
            <pc:docMk/>
            <pc:sldMk cId="1007065174" sldId="269"/>
            <ac:spMk id="213" creationId="{74BD9AB0-D0B7-4E41-AC65-389989B32E24}"/>
          </ac:spMkLst>
        </pc:spChg>
        <pc:spChg chg="mod topLvl">
          <ac:chgData name="John Lonergan" userId="db8094ce4aaa691d" providerId="LiveId" clId="{847DF5DB-2E5B-457E-B884-B4D5F231C8A1}" dt="2020-05-27T23:30:20.388" v="1384" actId="165"/>
          <ac:spMkLst>
            <pc:docMk/>
            <pc:sldMk cId="1007065174" sldId="269"/>
            <ac:spMk id="216" creationId="{58663D43-3A88-41AD-B805-36214A606D41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18" creationId="{FCBDB902-1714-4565-A7C5-AC599B1C99F3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19" creationId="{25C94DD2-540D-4BC5-BC93-E048D649172A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21" creationId="{A19CD78A-EDA9-4AD4-A50D-C692BDA7D2B1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22" creationId="{EA533482-E317-4931-BC71-E5C29EE169D1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24" creationId="{6163920B-3140-42A7-B5A8-3AC554086D96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25" creationId="{931980F1-34B6-4A8D-A8E8-D24A4FABFBFC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26" creationId="{3E85448D-8166-4B35-A0DB-D3DE56DFA0E6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27" creationId="{DE5561B4-7D99-47C5-835E-B1F3BCC762C5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28" creationId="{87E58D67-0F9E-433B-B5DD-67DE75427BA9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29" creationId="{DB3D9B9E-02FA-4398-BF25-74E50A8BFDE2}"/>
          </ac:spMkLst>
        </pc:spChg>
        <pc:spChg chg="mod">
          <ac:chgData name="John Lonergan" userId="db8094ce4aaa691d" providerId="LiveId" clId="{847DF5DB-2E5B-457E-B884-B4D5F231C8A1}" dt="2020-05-27T23:26:58.588" v="1187" actId="164"/>
          <ac:spMkLst>
            <pc:docMk/>
            <pc:sldMk cId="1007065174" sldId="269"/>
            <ac:spMk id="233" creationId="{F2D41067-558D-4281-AC80-FB3F805105E9}"/>
          </ac:spMkLst>
        </pc:spChg>
        <pc:spChg chg="mod topLvl">
          <ac:chgData name="John Lonergan" userId="db8094ce4aaa691d" providerId="LiveId" clId="{847DF5DB-2E5B-457E-B884-B4D5F231C8A1}" dt="2020-05-27T23:30:20.388" v="1384" actId="165"/>
          <ac:spMkLst>
            <pc:docMk/>
            <pc:sldMk cId="1007065174" sldId="269"/>
            <ac:spMk id="239" creationId="{E2BA389C-82D1-41E9-8C20-C19862644FD2}"/>
          </ac:spMkLst>
        </pc:spChg>
        <pc:spChg chg="mod topLvl">
          <ac:chgData name="John Lonergan" userId="db8094ce4aaa691d" providerId="LiveId" clId="{847DF5DB-2E5B-457E-B884-B4D5F231C8A1}" dt="2020-05-27T23:30:20.388" v="1384" actId="165"/>
          <ac:spMkLst>
            <pc:docMk/>
            <pc:sldMk cId="1007065174" sldId="269"/>
            <ac:spMk id="240" creationId="{1B1DCA5D-2BFF-4523-874F-D3C20AF55270}"/>
          </ac:spMkLst>
        </pc:spChg>
        <pc:spChg chg="mod">
          <ac:chgData name="John Lonergan" userId="db8094ce4aaa691d" providerId="LiveId" clId="{847DF5DB-2E5B-457E-B884-B4D5F231C8A1}" dt="2020-05-27T23:26:58.588" v="1187" actId="164"/>
          <ac:spMkLst>
            <pc:docMk/>
            <pc:sldMk cId="1007065174" sldId="269"/>
            <ac:spMk id="244" creationId="{064929AE-D691-448F-B0E9-36B5EEB230B7}"/>
          </ac:spMkLst>
        </pc:spChg>
        <pc:spChg chg="mod">
          <ac:chgData name="John Lonergan" userId="db8094ce4aaa691d" providerId="LiveId" clId="{847DF5DB-2E5B-457E-B884-B4D5F231C8A1}" dt="2020-05-27T23:26:58.588" v="1187" actId="164"/>
          <ac:spMkLst>
            <pc:docMk/>
            <pc:sldMk cId="1007065174" sldId="269"/>
            <ac:spMk id="245" creationId="{324490AB-54C2-41B7-B43D-E1AA32A2396F}"/>
          </ac:spMkLst>
        </pc:spChg>
        <pc:spChg chg="mod">
          <ac:chgData name="John Lonergan" userId="db8094ce4aaa691d" providerId="LiveId" clId="{847DF5DB-2E5B-457E-B884-B4D5F231C8A1}" dt="2020-05-27T23:26:58.588" v="1187" actId="164"/>
          <ac:spMkLst>
            <pc:docMk/>
            <pc:sldMk cId="1007065174" sldId="269"/>
            <ac:spMk id="246" creationId="{FB670E55-D3B5-44BC-8C05-FF8DADD70877}"/>
          </ac:spMkLst>
        </pc:spChg>
        <pc:spChg chg="mod">
          <ac:chgData name="John Lonergan" userId="db8094ce4aaa691d" providerId="LiveId" clId="{847DF5DB-2E5B-457E-B884-B4D5F231C8A1}" dt="2020-05-27T23:26:58.588" v="1187" actId="164"/>
          <ac:spMkLst>
            <pc:docMk/>
            <pc:sldMk cId="1007065174" sldId="269"/>
            <ac:spMk id="247" creationId="{96E89E2B-DCAD-47B5-9F71-AFED174CF7B7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48" creationId="{63C9F6AA-BF37-4280-9CE7-132543C32A02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49" creationId="{A0D08B8D-954A-4025-8702-4B4AD1305918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50" creationId="{CEA1A258-0CE8-41E4-86C1-7D06F5540885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52" creationId="{4C0DB041-CE9D-4203-A588-11CA0C0C96D4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53" creationId="{FA822E78-E2F3-4126-956D-ADA2B6F1BFCB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54" creationId="{7C818130-2887-49EB-B3BF-5268CC1EB40B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55" creationId="{6B7543FB-F47C-448C-860F-96135CFD215E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58" creationId="{6D43817C-51E2-4679-A8FF-7E8B794F88C1}"/>
          </ac:spMkLst>
        </pc:spChg>
        <pc:spChg chg="mod">
          <ac:chgData name="John Lonergan" userId="db8094ce4aaa691d" providerId="LiveId" clId="{847DF5DB-2E5B-457E-B884-B4D5F231C8A1}" dt="2020-05-27T23:30:20.388" v="1384" actId="165"/>
          <ac:spMkLst>
            <pc:docMk/>
            <pc:sldMk cId="1007065174" sldId="269"/>
            <ac:spMk id="260" creationId="{C56C62FE-D805-4A82-8932-2D4D436FD78B}"/>
          </ac:spMkLst>
        </pc:spChg>
        <pc:spChg chg="mod">
          <ac:chgData name="John Lonergan" userId="db8094ce4aaa691d" providerId="LiveId" clId="{847DF5DB-2E5B-457E-B884-B4D5F231C8A1}" dt="2020-05-27T23:30:20.388" v="1384" actId="165"/>
          <ac:spMkLst>
            <pc:docMk/>
            <pc:sldMk cId="1007065174" sldId="269"/>
            <ac:spMk id="261" creationId="{28BE90D7-1689-4954-B0BB-8D1EE7D708A0}"/>
          </ac:spMkLst>
        </pc:spChg>
        <pc:spChg chg="mod">
          <ac:chgData name="John Lonergan" userId="db8094ce4aaa691d" providerId="LiveId" clId="{847DF5DB-2E5B-457E-B884-B4D5F231C8A1}" dt="2020-05-27T23:26:58.588" v="1187" actId="164"/>
          <ac:spMkLst>
            <pc:docMk/>
            <pc:sldMk cId="1007065174" sldId="269"/>
            <ac:spMk id="263" creationId="{D44337E0-5172-4D9D-98D1-43CE4C1A4D69}"/>
          </ac:spMkLst>
        </pc:spChg>
        <pc:spChg chg="mod">
          <ac:chgData name="John Lonergan" userId="db8094ce4aaa691d" providerId="LiveId" clId="{847DF5DB-2E5B-457E-B884-B4D5F231C8A1}" dt="2020-05-27T23:26:58.588" v="1187" actId="164"/>
          <ac:spMkLst>
            <pc:docMk/>
            <pc:sldMk cId="1007065174" sldId="269"/>
            <ac:spMk id="264" creationId="{A03AB70C-83F6-43FF-BED0-32C5A6F0FAF2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65" creationId="{27F79C31-3C83-4A2B-8FF6-3CFD98C77905}"/>
          </ac:spMkLst>
        </pc:spChg>
        <pc:spChg chg="mod">
          <ac:chgData name="John Lonergan" userId="db8094ce4aaa691d" providerId="LiveId" clId="{847DF5DB-2E5B-457E-B884-B4D5F231C8A1}" dt="2020-05-27T23:26:58.588" v="1187" actId="164"/>
          <ac:spMkLst>
            <pc:docMk/>
            <pc:sldMk cId="1007065174" sldId="269"/>
            <ac:spMk id="266" creationId="{079B2E6B-2443-43B6-A496-08054BE45778}"/>
          </ac:spMkLst>
        </pc:spChg>
        <pc:spChg chg="mod topLvl">
          <ac:chgData name="John Lonergan" userId="db8094ce4aaa691d" providerId="LiveId" clId="{847DF5DB-2E5B-457E-B884-B4D5F231C8A1}" dt="2020-05-27T23:30:20.388" v="1384" actId="165"/>
          <ac:spMkLst>
            <pc:docMk/>
            <pc:sldMk cId="1007065174" sldId="269"/>
            <ac:spMk id="269" creationId="{084459A5-1FD2-4BC6-9670-C753344FAE4E}"/>
          </ac:spMkLst>
        </pc:spChg>
        <pc:spChg chg="mod topLvl">
          <ac:chgData name="John Lonergan" userId="db8094ce4aaa691d" providerId="LiveId" clId="{847DF5DB-2E5B-457E-B884-B4D5F231C8A1}" dt="2020-05-27T23:30:20.388" v="1384" actId="165"/>
          <ac:spMkLst>
            <pc:docMk/>
            <pc:sldMk cId="1007065174" sldId="269"/>
            <ac:spMk id="270" creationId="{9DACF784-B0AA-4578-8846-8C82EBF0C6AB}"/>
          </ac:spMkLst>
        </pc:spChg>
        <pc:spChg chg="mod">
          <ac:chgData name="John Lonergan" userId="db8094ce4aaa691d" providerId="LiveId" clId="{847DF5DB-2E5B-457E-B884-B4D5F231C8A1}" dt="2020-05-27T23:26:58.588" v="1187" actId="164"/>
          <ac:spMkLst>
            <pc:docMk/>
            <pc:sldMk cId="1007065174" sldId="269"/>
            <ac:spMk id="271" creationId="{CDBFAA5D-88A7-4803-8831-B065EF7AC8A0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72" creationId="{9EB3CC25-5E3D-41F8-A883-57B1BD51E787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73" creationId="{D0BDD5DC-D63D-4146-AB73-354198B598E8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74" creationId="{14B922E7-3DFE-4BA7-989D-F0E1CDB02AAC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75" creationId="{D8BA6C92-4A1A-4015-A6AA-1FC323B88D95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76" creationId="{88CA2060-CFDD-4A99-A0D1-5173533ED8E0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77" creationId="{D1468556-5E05-4468-ABAC-F60B67F86231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78" creationId="{1B4E6AEF-A7CC-4627-B5E6-ADE67F883496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79" creationId="{C7DE3B2C-FEBE-4EF5-925E-F4B36B2DCC2A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81" creationId="{DD81BC24-EF1C-4564-A349-6F67C25C4377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82" creationId="{455BB8A3-1178-48C4-89CD-7F374397C944}"/>
          </ac:spMkLst>
        </pc:spChg>
        <pc:spChg chg="mod topLvl">
          <ac:chgData name="John Lonergan" userId="db8094ce4aaa691d" providerId="LiveId" clId="{847DF5DB-2E5B-457E-B884-B4D5F231C8A1}" dt="2020-05-27T23:29:23.988" v="1372" actId="1038"/>
          <ac:spMkLst>
            <pc:docMk/>
            <pc:sldMk cId="1007065174" sldId="269"/>
            <ac:spMk id="284" creationId="{665EE42E-17AE-4883-8274-A91C4F007D9F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85" creationId="{880D2F80-9E5E-4B07-AA72-41711625D73D}"/>
          </ac:spMkLst>
        </pc:spChg>
        <pc:spChg chg="mod topLvl">
          <ac:chgData name="John Lonergan" userId="db8094ce4aaa691d" providerId="LiveId" clId="{847DF5DB-2E5B-457E-B884-B4D5F231C8A1}" dt="2020-05-27T23:29:27.891" v="1383" actId="1038"/>
          <ac:spMkLst>
            <pc:docMk/>
            <pc:sldMk cId="1007065174" sldId="269"/>
            <ac:spMk id="288" creationId="{651709AE-1B06-44EE-B685-BD9CEA1060FD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302" creationId="{FC14F9B5-D359-4E6B-A7DC-149DD452E7DF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304" creationId="{1C031000-7C08-4338-B81D-48B5FC126144}"/>
          </ac:spMkLst>
        </pc:spChg>
        <pc:spChg chg="mod">
          <ac:chgData name="John Lonergan" userId="db8094ce4aaa691d" providerId="LiveId" clId="{847DF5DB-2E5B-457E-B884-B4D5F231C8A1}" dt="2020-05-27T23:39:27.225" v="1414" actId="1035"/>
          <ac:spMkLst>
            <pc:docMk/>
            <pc:sldMk cId="1007065174" sldId="269"/>
            <ac:spMk id="306" creationId="{C3E9E878-748B-4296-AAA0-E3A526FE6781}"/>
          </ac:spMkLst>
        </pc:spChg>
        <pc:spChg chg="mod">
          <ac:chgData name="John Lonergan" userId="db8094ce4aaa691d" providerId="LiveId" clId="{847DF5DB-2E5B-457E-B884-B4D5F231C8A1}" dt="2020-05-27T23:39:27.225" v="1414" actId="1035"/>
          <ac:spMkLst>
            <pc:docMk/>
            <pc:sldMk cId="1007065174" sldId="269"/>
            <ac:spMk id="307" creationId="{9CD0C75B-A5C4-495D-AAD9-E55FA3BA887E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309" creationId="{801A2CF8-F1BD-4838-90C8-D931FC31CFC6}"/>
          </ac:spMkLst>
        </pc:spChg>
        <pc:spChg chg="mod topLvl">
          <ac:chgData name="John Lonergan" userId="db8094ce4aaa691d" providerId="LiveId" clId="{847DF5DB-2E5B-457E-B884-B4D5F231C8A1}" dt="2020-05-27T23:30:20.388" v="1384" actId="165"/>
          <ac:spMkLst>
            <pc:docMk/>
            <pc:sldMk cId="1007065174" sldId="269"/>
            <ac:spMk id="312" creationId="{0B00C708-F1BD-4CD3-B888-28A684356C3A}"/>
          </ac:spMkLst>
        </pc:spChg>
        <pc:spChg chg="mod topLvl">
          <ac:chgData name="John Lonergan" userId="db8094ce4aaa691d" providerId="LiveId" clId="{847DF5DB-2E5B-457E-B884-B4D5F231C8A1}" dt="2020-05-27T23:30:20.388" v="1384" actId="165"/>
          <ac:spMkLst>
            <pc:docMk/>
            <pc:sldMk cId="1007065174" sldId="269"/>
            <ac:spMk id="315" creationId="{B6F889DF-227E-472E-B63E-8274626856B6}"/>
          </ac:spMkLst>
        </pc:spChg>
        <pc:spChg chg="mod">
          <ac:chgData name="John Lonergan" userId="db8094ce4aaa691d" providerId="LiveId" clId="{847DF5DB-2E5B-457E-B884-B4D5F231C8A1}" dt="2020-05-27T23:26:58.588" v="1187" actId="164"/>
          <ac:spMkLst>
            <pc:docMk/>
            <pc:sldMk cId="1007065174" sldId="269"/>
            <ac:spMk id="316" creationId="{E1457E78-C99B-449E-AE09-FAC6B59886FD}"/>
          </ac:spMkLst>
        </pc:spChg>
        <pc:spChg chg="mod topLvl">
          <ac:chgData name="John Lonergan" userId="db8094ce4aaa691d" providerId="LiveId" clId="{847DF5DB-2E5B-457E-B884-B4D5F231C8A1}" dt="2020-05-27T23:30:20.388" v="1384" actId="165"/>
          <ac:spMkLst>
            <pc:docMk/>
            <pc:sldMk cId="1007065174" sldId="269"/>
            <ac:spMk id="317" creationId="{FC771059-C1C6-482F-8BCF-83F8699CEB80}"/>
          </ac:spMkLst>
        </pc:spChg>
        <pc:spChg chg="mod topLvl">
          <ac:chgData name="John Lonergan" userId="db8094ce4aaa691d" providerId="LiveId" clId="{847DF5DB-2E5B-457E-B884-B4D5F231C8A1}" dt="2020-05-27T23:30:20.388" v="1384" actId="165"/>
          <ac:spMkLst>
            <pc:docMk/>
            <pc:sldMk cId="1007065174" sldId="269"/>
            <ac:spMk id="318" creationId="{7B56701B-9736-4FCC-8ABC-6857EE767BB7}"/>
          </ac:spMkLst>
        </pc:spChg>
        <pc:spChg chg="mod">
          <ac:chgData name="John Lonergan" userId="db8094ce4aaa691d" providerId="LiveId" clId="{847DF5DB-2E5B-457E-B884-B4D5F231C8A1}" dt="2020-05-27T23:26:58.588" v="1187" actId="164"/>
          <ac:spMkLst>
            <pc:docMk/>
            <pc:sldMk cId="1007065174" sldId="269"/>
            <ac:spMk id="319" creationId="{6CA8932D-944F-4E39-B78D-26E2F8613D7B}"/>
          </ac:spMkLst>
        </pc:spChg>
        <pc:spChg chg="mod">
          <ac:chgData name="John Lonergan" userId="db8094ce4aaa691d" providerId="LiveId" clId="{847DF5DB-2E5B-457E-B884-B4D5F231C8A1}" dt="2020-05-27T23:26:58.588" v="1187" actId="164"/>
          <ac:spMkLst>
            <pc:docMk/>
            <pc:sldMk cId="1007065174" sldId="269"/>
            <ac:spMk id="320" creationId="{2112E922-17FB-44FC-9DF9-5D329B90F6DA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322" creationId="{F3837CE7-1FA5-4360-A200-8D6F1310ADF6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323" creationId="{DCEA736C-A26B-44C8-BF54-91D44B142BE2}"/>
          </ac:spMkLst>
        </pc:spChg>
        <pc:spChg chg="add mod">
          <ac:chgData name="John Lonergan" userId="db8094ce4aaa691d" providerId="LiveId" clId="{847DF5DB-2E5B-457E-B884-B4D5F231C8A1}" dt="2020-05-27T23:27:15.869" v="1190" actId="571"/>
          <ac:spMkLst>
            <pc:docMk/>
            <pc:sldMk cId="1007065174" sldId="269"/>
            <ac:spMk id="325" creationId="{4A766597-D578-4196-8374-3B4BF3A5D1B1}"/>
          </ac:spMkLst>
        </pc:spChg>
        <pc:spChg chg="add mod">
          <ac:chgData name="John Lonergan" userId="db8094ce4aaa691d" providerId="LiveId" clId="{847DF5DB-2E5B-457E-B884-B4D5F231C8A1}" dt="2020-05-27T23:28:32.577" v="1329" actId="14100"/>
          <ac:spMkLst>
            <pc:docMk/>
            <pc:sldMk cId="1007065174" sldId="269"/>
            <ac:spMk id="326" creationId="{7D2A9E20-9564-4F9C-872E-8034B9EA6869}"/>
          </ac:spMkLst>
        </pc:spChg>
        <pc:spChg chg="add mod">
          <ac:chgData name="John Lonergan" userId="db8094ce4aaa691d" providerId="LiveId" clId="{847DF5DB-2E5B-457E-B884-B4D5F231C8A1}" dt="2020-05-27T23:28:46.504" v="1335" actId="1035"/>
          <ac:spMkLst>
            <pc:docMk/>
            <pc:sldMk cId="1007065174" sldId="269"/>
            <ac:spMk id="327" creationId="{89E191B8-463F-46D3-8807-AD2F6EA7FBF3}"/>
          </ac:spMkLst>
        </pc:spChg>
        <pc:spChg chg="add mod">
          <ac:chgData name="John Lonergan" userId="db8094ce4aaa691d" providerId="LiveId" clId="{847DF5DB-2E5B-457E-B884-B4D5F231C8A1}" dt="2020-05-27T23:28:57.056" v="1342" actId="1036"/>
          <ac:spMkLst>
            <pc:docMk/>
            <pc:sldMk cId="1007065174" sldId="269"/>
            <ac:spMk id="328" creationId="{9984CF67-55C0-4369-B915-534EB88E22F9}"/>
          </ac:spMkLst>
        </pc:spChg>
        <pc:spChg chg="add mod">
          <ac:chgData name="John Lonergan" userId="db8094ce4aaa691d" providerId="LiveId" clId="{847DF5DB-2E5B-457E-B884-B4D5F231C8A1}" dt="2020-05-27T23:29:09.827" v="1346" actId="1035"/>
          <ac:spMkLst>
            <pc:docMk/>
            <pc:sldMk cId="1007065174" sldId="269"/>
            <ac:spMk id="337" creationId="{BECE6331-E89B-4553-BAE1-D248A3D29DB9}"/>
          </ac:spMkLst>
        </pc:spChg>
        <pc:grpChg chg="add del mod">
          <ac:chgData name="John Lonergan" userId="db8094ce4aaa691d" providerId="LiveId" clId="{847DF5DB-2E5B-457E-B884-B4D5F231C8A1}" dt="2020-05-27T23:28:15.209" v="1325" actId="165"/>
          <ac:grpSpMkLst>
            <pc:docMk/>
            <pc:sldMk cId="1007065174" sldId="269"/>
            <ac:grpSpMk id="14" creationId="{ABC270A0-097F-4843-9A78-A90E04AC431C}"/>
          </ac:grpSpMkLst>
        </pc:grpChg>
        <pc:grpChg chg="add mod">
          <ac:chgData name="John Lonergan" userId="db8094ce4aaa691d" providerId="LiveId" clId="{847DF5DB-2E5B-457E-B884-B4D5F231C8A1}" dt="2020-05-27T23:26:58.588" v="1187" actId="164"/>
          <ac:grpSpMkLst>
            <pc:docMk/>
            <pc:sldMk cId="1007065174" sldId="269"/>
            <ac:grpSpMk id="15" creationId="{1355B7EE-DFFE-4A22-B64F-230FFC6337AA}"/>
          </ac:grpSpMkLst>
        </pc:grpChg>
        <pc:grpChg chg="add del mod">
          <ac:chgData name="John Lonergan" userId="db8094ce4aaa691d" providerId="LiveId" clId="{847DF5DB-2E5B-457E-B884-B4D5F231C8A1}" dt="2020-05-27T23:30:20.388" v="1384" actId="165"/>
          <ac:grpSpMkLst>
            <pc:docMk/>
            <pc:sldMk cId="1007065174" sldId="269"/>
            <ac:grpSpMk id="16" creationId="{DA7E8BD1-FF2D-4E33-86AB-60E95687F9B3}"/>
          </ac:grpSpMkLst>
        </pc:grpChg>
        <pc:grpChg chg="mod topLvl">
          <ac:chgData name="John Lonergan" userId="db8094ce4aaa691d" providerId="LiveId" clId="{847DF5DB-2E5B-457E-B884-B4D5F231C8A1}" dt="2020-05-27T23:28:15.209" v="1325" actId="165"/>
          <ac:grpSpMkLst>
            <pc:docMk/>
            <pc:sldMk cId="1007065174" sldId="269"/>
            <ac:grpSpMk id="91" creationId="{32C5B921-27A9-47B1-A79A-E5B3AABF31D5}"/>
          </ac:grpSpMkLst>
        </pc:grpChg>
        <pc:grpChg chg="mod topLvl">
          <ac:chgData name="John Lonergan" userId="db8094ce4aaa691d" providerId="LiveId" clId="{847DF5DB-2E5B-457E-B884-B4D5F231C8A1}" dt="2020-05-27T23:28:15.209" v="1325" actId="165"/>
          <ac:grpSpMkLst>
            <pc:docMk/>
            <pc:sldMk cId="1007065174" sldId="269"/>
            <ac:grpSpMk id="97" creationId="{A6275E5D-6EA1-4967-AAAF-C2297AD138C6}"/>
          </ac:grpSpMkLst>
        </pc:grpChg>
        <pc:grpChg chg="mod topLvl">
          <ac:chgData name="John Lonergan" userId="db8094ce4aaa691d" providerId="LiveId" clId="{847DF5DB-2E5B-457E-B884-B4D5F231C8A1}" dt="2020-05-27T23:28:15.209" v="1325" actId="165"/>
          <ac:grpSpMkLst>
            <pc:docMk/>
            <pc:sldMk cId="1007065174" sldId="269"/>
            <ac:grpSpMk id="102" creationId="{61FC17E2-CC63-4DC1-B5C8-C97E802B5780}"/>
          </ac:grpSpMkLst>
        </pc:grpChg>
        <pc:grpChg chg="mod topLvl">
          <ac:chgData name="John Lonergan" userId="db8094ce4aaa691d" providerId="LiveId" clId="{847DF5DB-2E5B-457E-B884-B4D5F231C8A1}" dt="2020-05-27T23:28:15.209" v="1325" actId="165"/>
          <ac:grpSpMkLst>
            <pc:docMk/>
            <pc:sldMk cId="1007065174" sldId="269"/>
            <ac:grpSpMk id="106" creationId="{6A4FB913-61EC-4C04-86C0-EBBF45569534}"/>
          </ac:grpSpMkLst>
        </pc:grpChg>
        <pc:grpChg chg="mod topLvl">
          <ac:chgData name="John Lonergan" userId="db8094ce4aaa691d" providerId="LiveId" clId="{847DF5DB-2E5B-457E-B884-B4D5F231C8A1}" dt="2020-05-27T23:28:15.209" v="1325" actId="165"/>
          <ac:grpSpMkLst>
            <pc:docMk/>
            <pc:sldMk cId="1007065174" sldId="269"/>
            <ac:grpSpMk id="113" creationId="{46D81ADB-C8A1-4915-A68C-0F8D25A23DF3}"/>
          </ac:grpSpMkLst>
        </pc:grpChg>
        <pc:grpChg chg="mod topLvl">
          <ac:chgData name="John Lonergan" userId="db8094ce4aaa691d" providerId="LiveId" clId="{847DF5DB-2E5B-457E-B884-B4D5F231C8A1}" dt="2020-05-27T23:28:15.209" v="1325" actId="165"/>
          <ac:grpSpMkLst>
            <pc:docMk/>
            <pc:sldMk cId="1007065174" sldId="269"/>
            <ac:grpSpMk id="116" creationId="{49CE80C5-6DA7-47C8-825C-1A29FF115DD7}"/>
          </ac:grpSpMkLst>
        </pc:grpChg>
        <pc:grpChg chg="mod topLvl">
          <ac:chgData name="John Lonergan" userId="db8094ce4aaa691d" providerId="LiveId" clId="{847DF5DB-2E5B-457E-B884-B4D5F231C8A1}" dt="2020-05-27T23:28:15.209" v="1325" actId="165"/>
          <ac:grpSpMkLst>
            <pc:docMk/>
            <pc:sldMk cId="1007065174" sldId="269"/>
            <ac:grpSpMk id="119" creationId="{695D8937-CA3E-411C-A8D4-39905F3646CB}"/>
          </ac:grpSpMkLst>
        </pc:grpChg>
        <pc:grpChg chg="mod topLvl">
          <ac:chgData name="John Lonergan" userId="db8094ce4aaa691d" providerId="LiveId" clId="{847DF5DB-2E5B-457E-B884-B4D5F231C8A1}" dt="2020-05-27T23:28:15.209" v="1325" actId="165"/>
          <ac:grpSpMkLst>
            <pc:docMk/>
            <pc:sldMk cId="1007065174" sldId="269"/>
            <ac:grpSpMk id="122" creationId="{796556F4-A218-4B8E-9C72-07AA14AF2F68}"/>
          </ac:grpSpMkLst>
        </pc:grpChg>
        <pc:grpChg chg="mod topLvl">
          <ac:chgData name="John Lonergan" userId="db8094ce4aaa691d" providerId="LiveId" clId="{847DF5DB-2E5B-457E-B884-B4D5F231C8A1}" dt="2020-05-27T23:28:15.209" v="1325" actId="165"/>
          <ac:grpSpMkLst>
            <pc:docMk/>
            <pc:sldMk cId="1007065174" sldId="269"/>
            <ac:grpSpMk id="129" creationId="{5DB34CD8-71CB-438B-8CCE-E52D9C69DF5D}"/>
          </ac:grpSpMkLst>
        </pc:grpChg>
        <pc:grpChg chg="mod topLvl">
          <ac:chgData name="John Lonergan" userId="db8094ce4aaa691d" providerId="LiveId" clId="{847DF5DB-2E5B-457E-B884-B4D5F231C8A1}" dt="2020-05-27T23:28:15.209" v="1325" actId="165"/>
          <ac:grpSpMkLst>
            <pc:docMk/>
            <pc:sldMk cId="1007065174" sldId="269"/>
            <ac:grpSpMk id="140" creationId="{658DE009-E2B1-4DA9-94A0-ECC88B71C668}"/>
          </ac:grpSpMkLst>
        </pc:grpChg>
        <pc:grpChg chg="mod topLvl">
          <ac:chgData name="John Lonergan" userId="db8094ce4aaa691d" providerId="LiveId" clId="{847DF5DB-2E5B-457E-B884-B4D5F231C8A1}" dt="2020-05-27T23:28:15.209" v="1325" actId="165"/>
          <ac:grpSpMkLst>
            <pc:docMk/>
            <pc:sldMk cId="1007065174" sldId="269"/>
            <ac:grpSpMk id="143" creationId="{97BF9DC7-16E2-46FB-8F58-89F6692681B0}"/>
          </ac:grpSpMkLst>
        </pc:grpChg>
        <pc:grpChg chg="mod topLvl">
          <ac:chgData name="John Lonergan" userId="db8094ce4aaa691d" providerId="LiveId" clId="{847DF5DB-2E5B-457E-B884-B4D5F231C8A1}" dt="2020-05-27T23:28:15.209" v="1325" actId="165"/>
          <ac:grpSpMkLst>
            <pc:docMk/>
            <pc:sldMk cId="1007065174" sldId="269"/>
            <ac:grpSpMk id="147" creationId="{9637CD17-5B1A-4F11-B06D-F185F2FBD38F}"/>
          </ac:grpSpMkLst>
        </pc:grpChg>
        <pc:grpChg chg="mod topLvl">
          <ac:chgData name="John Lonergan" userId="db8094ce4aaa691d" providerId="LiveId" clId="{847DF5DB-2E5B-457E-B884-B4D5F231C8A1}" dt="2020-05-27T23:28:15.209" v="1325" actId="165"/>
          <ac:grpSpMkLst>
            <pc:docMk/>
            <pc:sldMk cId="1007065174" sldId="269"/>
            <ac:grpSpMk id="151" creationId="{5757F1E2-ADD4-4EF3-B20B-452982185C88}"/>
          </ac:grpSpMkLst>
        </pc:grpChg>
        <pc:grpChg chg="mod topLvl">
          <ac:chgData name="John Lonergan" userId="db8094ce4aaa691d" providerId="LiveId" clId="{847DF5DB-2E5B-457E-B884-B4D5F231C8A1}" dt="2020-05-27T23:30:20.388" v="1384" actId="165"/>
          <ac:grpSpMkLst>
            <pc:docMk/>
            <pc:sldMk cId="1007065174" sldId="269"/>
            <ac:grpSpMk id="169" creationId="{59A904F4-FBE5-43EB-8DFD-67E0BB7B2F1E}"/>
          </ac:grpSpMkLst>
        </pc:grpChg>
        <pc:grpChg chg="mod">
          <ac:chgData name="John Lonergan" userId="db8094ce4aaa691d" providerId="LiveId" clId="{847DF5DB-2E5B-457E-B884-B4D5F231C8A1}" dt="2020-05-27T23:26:58.588" v="1187" actId="164"/>
          <ac:grpSpMkLst>
            <pc:docMk/>
            <pc:sldMk cId="1007065174" sldId="269"/>
            <ac:grpSpMk id="183" creationId="{5D976FEB-5DF2-48C7-B16A-73CD56610995}"/>
          </ac:grpSpMkLst>
        </pc:grpChg>
        <pc:grpChg chg="mod topLvl">
          <ac:chgData name="John Lonergan" userId="db8094ce4aaa691d" providerId="LiveId" clId="{847DF5DB-2E5B-457E-B884-B4D5F231C8A1}" dt="2020-05-27T23:28:15.209" v="1325" actId="165"/>
          <ac:grpSpMkLst>
            <pc:docMk/>
            <pc:sldMk cId="1007065174" sldId="269"/>
            <ac:grpSpMk id="217" creationId="{5F361AB4-48ED-4001-9807-0F2D85C220DE}"/>
          </ac:grpSpMkLst>
        </pc:grpChg>
        <pc:grpChg chg="mod topLvl">
          <ac:chgData name="John Lonergan" userId="db8094ce4aaa691d" providerId="LiveId" clId="{847DF5DB-2E5B-457E-B884-B4D5F231C8A1}" dt="2020-05-27T23:28:15.209" v="1325" actId="165"/>
          <ac:grpSpMkLst>
            <pc:docMk/>
            <pc:sldMk cId="1007065174" sldId="269"/>
            <ac:grpSpMk id="220" creationId="{F94B8463-FE73-40C9-9C16-E77D901815EC}"/>
          </ac:grpSpMkLst>
        </pc:grpChg>
        <pc:grpChg chg="mod topLvl">
          <ac:chgData name="John Lonergan" userId="db8094ce4aaa691d" providerId="LiveId" clId="{847DF5DB-2E5B-457E-B884-B4D5F231C8A1}" dt="2020-05-27T23:28:15.209" v="1325" actId="165"/>
          <ac:grpSpMkLst>
            <pc:docMk/>
            <pc:sldMk cId="1007065174" sldId="269"/>
            <ac:grpSpMk id="223" creationId="{D1775A20-6266-49F6-A6ED-AC6CE7DDE3F1}"/>
          </ac:grpSpMkLst>
        </pc:grpChg>
        <pc:grpChg chg="mod topLvl">
          <ac:chgData name="John Lonergan" userId="db8094ce4aaa691d" providerId="LiveId" clId="{847DF5DB-2E5B-457E-B884-B4D5F231C8A1}" dt="2020-05-27T23:28:15.209" v="1325" actId="165"/>
          <ac:grpSpMkLst>
            <pc:docMk/>
            <pc:sldMk cId="1007065174" sldId="269"/>
            <ac:grpSpMk id="251" creationId="{23EEBCF8-DACF-4E35-901F-AEB2B09158B5}"/>
          </ac:grpSpMkLst>
        </pc:grpChg>
        <pc:grpChg chg="mod topLvl">
          <ac:chgData name="John Lonergan" userId="db8094ce4aaa691d" providerId="LiveId" clId="{847DF5DB-2E5B-457E-B884-B4D5F231C8A1}" dt="2020-05-27T23:30:20.388" v="1384" actId="165"/>
          <ac:grpSpMkLst>
            <pc:docMk/>
            <pc:sldMk cId="1007065174" sldId="269"/>
            <ac:grpSpMk id="259" creationId="{9FDBD168-129A-4DF3-A204-826C241F7E76}"/>
          </ac:grpSpMkLst>
        </pc:grpChg>
        <pc:grpChg chg="mod">
          <ac:chgData name="John Lonergan" userId="db8094ce4aaa691d" providerId="LiveId" clId="{847DF5DB-2E5B-457E-B884-B4D5F231C8A1}" dt="2020-05-27T23:26:58.588" v="1187" actId="164"/>
          <ac:grpSpMkLst>
            <pc:docMk/>
            <pc:sldMk cId="1007065174" sldId="269"/>
            <ac:grpSpMk id="262" creationId="{807DE092-7BE3-429C-A362-F6ABB1488E7A}"/>
          </ac:grpSpMkLst>
        </pc:grpChg>
      </pc:sldChg>
      <pc:sldChg chg="add">
        <pc:chgData name="John Lonergan" userId="db8094ce4aaa691d" providerId="LiveId" clId="{847DF5DB-2E5B-457E-B884-B4D5F231C8A1}" dt="2020-05-31T22:09:23.412" v="1471"/>
        <pc:sldMkLst>
          <pc:docMk/>
          <pc:sldMk cId="781517284" sldId="270"/>
        </pc:sldMkLst>
      </pc:sldChg>
    </pc:docChg>
  </pc:docChgLst>
  <pc:docChgLst>
    <pc:chgData name="John Lonergan" userId="db8094ce4aaa691d" providerId="LiveId" clId="{B042D5C3-7F8A-4180-A045-5003CCA9B291}"/>
    <pc:docChg chg="custSel modSld">
      <pc:chgData name="John Lonergan" userId="db8094ce4aaa691d" providerId="LiveId" clId="{B042D5C3-7F8A-4180-A045-5003CCA9B291}" dt="2020-06-19T02:30:40.564" v="1181"/>
      <pc:docMkLst>
        <pc:docMk/>
      </pc:docMkLst>
      <pc:sldChg chg="modSp mod">
        <pc:chgData name="John Lonergan" userId="db8094ce4aaa691d" providerId="LiveId" clId="{B042D5C3-7F8A-4180-A045-5003CCA9B291}" dt="2020-06-17T22:11:58.663" v="169" actId="20577"/>
        <pc:sldMkLst>
          <pc:docMk/>
          <pc:sldMk cId="1142683116" sldId="266"/>
        </pc:sldMkLst>
        <pc:spChg chg="mod">
          <ac:chgData name="John Lonergan" userId="db8094ce4aaa691d" providerId="LiveId" clId="{B042D5C3-7F8A-4180-A045-5003CCA9B291}" dt="2020-06-17T22:11:44.853" v="166" actId="20577"/>
          <ac:spMkLst>
            <pc:docMk/>
            <pc:sldMk cId="1142683116" sldId="266"/>
            <ac:spMk id="324" creationId="{8953D8F9-76CD-4D9D-BCF0-0A175ABFCA29}"/>
          </ac:spMkLst>
        </pc:spChg>
        <pc:spChg chg="mod">
          <ac:chgData name="John Lonergan" userId="db8094ce4aaa691d" providerId="LiveId" clId="{B042D5C3-7F8A-4180-A045-5003CCA9B291}" dt="2020-06-17T22:11:58.663" v="169" actId="20577"/>
          <ac:spMkLst>
            <pc:docMk/>
            <pc:sldMk cId="1142683116" sldId="266"/>
            <ac:spMk id="333" creationId="{1D78A29F-76BA-4822-A3CF-3584BAEC2632}"/>
          </ac:spMkLst>
        </pc:spChg>
      </pc:sldChg>
      <pc:sldChg chg="addSp modSp mod">
        <pc:chgData name="John Lonergan" userId="db8094ce4aaa691d" providerId="LiveId" clId="{B042D5C3-7F8A-4180-A045-5003CCA9B291}" dt="2020-06-19T02:30:40.564" v="1181"/>
        <pc:sldMkLst>
          <pc:docMk/>
          <pc:sldMk cId="781517284" sldId="270"/>
        </pc:sldMkLst>
        <pc:spChg chg="mod">
          <ac:chgData name="John Lonergan" userId="db8094ce4aaa691d" providerId="LiveId" clId="{B042D5C3-7F8A-4180-A045-5003CCA9B291}" dt="2020-06-19T01:01:09.374" v="344" actId="404"/>
          <ac:spMkLst>
            <pc:docMk/>
            <pc:sldMk cId="781517284" sldId="270"/>
            <ac:spMk id="14" creationId="{4FD06625-ABE2-418C-B1E4-449AB88589E9}"/>
          </ac:spMkLst>
        </pc:spChg>
        <pc:spChg chg="add mod">
          <ac:chgData name="John Lonergan" userId="db8094ce4aaa691d" providerId="LiveId" clId="{B042D5C3-7F8A-4180-A045-5003CCA9B291}" dt="2020-06-19T01:01:29.836" v="349" actId="1076"/>
          <ac:spMkLst>
            <pc:docMk/>
            <pc:sldMk cId="781517284" sldId="270"/>
            <ac:spMk id="15" creationId="{EC369864-B9B0-406E-BFC9-17867426CCC3}"/>
          </ac:spMkLst>
        </pc:spChg>
        <pc:spChg chg="add mod">
          <ac:chgData name="John Lonergan" userId="db8094ce4aaa691d" providerId="LiveId" clId="{B042D5C3-7F8A-4180-A045-5003CCA9B291}" dt="2020-06-19T02:23:32.035" v="682" actId="1076"/>
          <ac:spMkLst>
            <pc:docMk/>
            <pc:sldMk cId="781517284" sldId="270"/>
            <ac:spMk id="16" creationId="{8D5456C1-B2DF-4C04-932C-C44B623E9BA1}"/>
          </ac:spMkLst>
        </pc:spChg>
        <pc:spChg chg="mod">
          <ac:chgData name="John Lonergan" userId="db8094ce4aaa691d" providerId="LiveId" clId="{B042D5C3-7F8A-4180-A045-5003CCA9B291}" dt="2020-06-19T01:01:35.929" v="350" actId="1076"/>
          <ac:spMkLst>
            <pc:docMk/>
            <pc:sldMk cId="781517284" sldId="270"/>
            <ac:spMk id="17" creationId="{FC8CA2E0-BCCE-44FD-8755-5B1FE3270CAF}"/>
          </ac:spMkLst>
        </pc:spChg>
        <pc:spChg chg="mod">
          <ac:chgData name="John Lonergan" userId="db8094ce4aaa691d" providerId="LiveId" clId="{B042D5C3-7F8A-4180-A045-5003CCA9B291}" dt="2020-06-19T01:01:26.113" v="348" actId="207"/>
          <ac:spMkLst>
            <pc:docMk/>
            <pc:sldMk cId="781517284" sldId="270"/>
            <ac:spMk id="256" creationId="{F596A8B8-D5ED-4004-980D-058D0FC057A3}"/>
          </ac:spMkLst>
        </pc:spChg>
        <pc:spChg chg="add mod">
          <ac:chgData name="John Lonergan" userId="db8094ce4aaa691d" providerId="LiveId" clId="{B042D5C3-7F8A-4180-A045-5003CCA9B291}" dt="2020-06-19T02:30:40.564" v="1181"/>
          <ac:spMkLst>
            <pc:docMk/>
            <pc:sldMk cId="781517284" sldId="270"/>
            <ac:spMk id="325" creationId="{12D93675-D625-4BF3-A0EF-470A62BE2A3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8FB3C-FD33-4FCC-A06E-0E220DB4E8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612C4A-7F22-434F-BB47-B5E65CB729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CADD39-3633-4FB6-BD13-6591C11CB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90EA0-E871-4A70-AF9D-606C625E93D1}" type="datetimeFigureOut">
              <a:rPr lang="en-GB" smtClean="0"/>
              <a:t>17/06/2020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3491F8-552C-4209-86E9-55E4EFF7C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0E2489-8323-4271-A81C-1F50BCE9B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A4539-09CE-40DB-A43F-04A8A8105E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260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5C9FE-32A2-4C52-8633-7669932B3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844237-3E50-4E9D-A0FC-6B7607F031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E9D8E1-DE5E-4EDA-AE82-C5DF614D5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90EA0-E871-4A70-AF9D-606C625E93D1}" type="datetimeFigureOut">
              <a:rPr lang="en-GB" smtClean="0"/>
              <a:t>17/06/2020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C07141-FDF2-486F-B24F-70BF8AE05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41AC8E-CD0E-47A4-9FF3-21D232ABB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A4539-09CE-40DB-A43F-04A8A8105E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0055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83BE90-5200-4BA0-950D-48ABECE4FF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3428C0-1C34-48E6-9AB0-8C0E778244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AE8505-1A5C-4BA4-93BF-E05C62561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90EA0-E871-4A70-AF9D-606C625E93D1}" type="datetimeFigureOut">
              <a:rPr lang="en-GB" smtClean="0"/>
              <a:t>17/06/2020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D58F70-7B8C-4641-8CFA-5D2A42DEA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6C6BB9-4363-42B6-A7C8-FCDA8E048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A4539-09CE-40DB-A43F-04A8A8105E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566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B056D-9B3E-4D76-AC38-E0B199403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BE14C-AA0C-4F2B-BF7B-17992B8AD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056748-6393-4D1E-ABBE-6338ECF24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90EA0-E871-4A70-AF9D-606C625E93D1}" type="datetimeFigureOut">
              <a:rPr lang="en-GB" smtClean="0"/>
              <a:t>17/06/2020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3231A7-448C-490A-B60A-259102597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D29C17-4A2A-450E-9ACF-984AF1C87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A4539-09CE-40DB-A43F-04A8A8105E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512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DCF66-BB27-463C-BA3C-6CF4C8DB4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C54511-7630-480A-B751-D48490338F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8B2EE2-F6F1-40FB-BD84-574B5F0CB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90EA0-E871-4A70-AF9D-606C625E93D1}" type="datetimeFigureOut">
              <a:rPr lang="en-GB" smtClean="0"/>
              <a:t>17/06/2020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E7E6E4-80BB-46C4-93EC-BAACA7641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CDEEB6-4A8A-4A1A-B47F-B0AC4A48C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A4539-09CE-40DB-A43F-04A8A8105E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5298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091C6-3A82-4846-9FDB-49712A004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42D7D-EFA0-412C-8563-6154CD63BA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0C28BF-F16D-4576-806B-8D0A7C790B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3C677E-8AD7-4987-97BD-2E350ED3D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90EA0-E871-4A70-AF9D-606C625E93D1}" type="datetimeFigureOut">
              <a:rPr lang="en-GB" smtClean="0"/>
              <a:t>17/06/2020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F64E9-8BE1-48ED-9BD4-1F3780BC1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922193-304D-4568-A6D7-6179306A5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A4539-09CE-40DB-A43F-04A8A8105E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0483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2DEE2-3D43-43D6-A1B0-E74D392F1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58EFCF-DAE8-4B93-85A2-0E6BEAC515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F9EFBB-171F-47E6-8C8D-F404D2F5CB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EB6F44-2E24-4DA7-8498-7CE0790E7B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008D88-B067-490C-8F61-F4C3D86646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9ED6D7-38B0-4986-9F2E-3817EC099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90EA0-E871-4A70-AF9D-606C625E93D1}" type="datetimeFigureOut">
              <a:rPr lang="en-GB" smtClean="0"/>
              <a:t>17/06/2020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94659F-8122-4BF4-8E88-B8B73B080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90B478-8D54-4AD8-A6E1-28214C4D7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A4539-09CE-40DB-A43F-04A8A8105E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8203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D0057-AE11-4510-ABEC-15E2D91D0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4DE1DA-52E4-478D-BEA6-9BCFE57BB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90EA0-E871-4A70-AF9D-606C625E93D1}" type="datetimeFigureOut">
              <a:rPr lang="en-GB" smtClean="0"/>
              <a:t>17/06/2020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68F165-3796-4399-BB92-C11230FD8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CEA33C-1E44-432C-9001-B2F09DDCE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A4539-09CE-40DB-A43F-04A8A8105E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0012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B52052-37F4-448D-936D-87D6D11E8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90EA0-E871-4A70-AF9D-606C625E93D1}" type="datetimeFigureOut">
              <a:rPr lang="en-GB" smtClean="0"/>
              <a:t>17/06/2020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3B427B-4CB5-4D68-B09E-E2A7C8CF7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73E88A-730E-437F-9331-146988545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A4539-09CE-40DB-A43F-04A8A8105E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0795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F99B5-258C-4C04-B4F3-9A5227B6E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6351C-E172-4AE2-B616-E3FC6A1D0E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D26B33-30B2-4BDB-9451-DF1BEDAEA5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5BEA61-56E7-4DAC-9C7E-DFB960B75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90EA0-E871-4A70-AF9D-606C625E93D1}" type="datetimeFigureOut">
              <a:rPr lang="en-GB" smtClean="0"/>
              <a:t>17/06/2020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FF3602-6202-4FBF-BEF2-7F34C5DD5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2E285E-E7FD-45BA-80B4-64C12EB1B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A4539-09CE-40DB-A43F-04A8A8105E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770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A624B-1D0B-47AA-BD8E-C5F7831DD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6458C9-6A62-42AF-9D22-8CC74C3E3F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A574F7-94A9-4618-B669-2D961B0DE6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2A1ED0-7A77-4331-B10C-EA678B133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90EA0-E871-4A70-AF9D-606C625E93D1}" type="datetimeFigureOut">
              <a:rPr lang="en-GB" smtClean="0"/>
              <a:t>17/06/2020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4250EC-EC1F-474C-9B50-5B3A921AC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03C4C4-8991-4E22-9D18-1588EBE37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A4539-09CE-40DB-A43F-04A8A8105E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1516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AEAB28-5903-4411-A79F-820C9EC34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10A708-2017-44E1-927B-06C18CA883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9FA2AD-2696-4E31-8FCB-614FBEADA8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890EA0-E871-4A70-AF9D-606C625E93D1}" type="datetimeFigureOut">
              <a:rPr lang="en-GB" smtClean="0"/>
              <a:t>17/06/2020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984B25-1C36-4CDA-A9AF-DE7CDF0EFB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8D063F-CAB9-4550-8FE9-59C4B48805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8A4539-09CE-40DB-A43F-04A8A8105E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3668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user.co.uk/ProductDetail/Global-Specialties/GS-100?qs=uv8bPZ39CeNa73a0uSX5Lw%3D%3D" TargetMode="External"/><Relationship Id="rId2" Type="http://schemas.openxmlformats.org/officeDocument/2006/relationships/hyperlink" Target="https://www.globalspecialties.com/solderless-breadboards/breadboards-bus-strips/item/34-gs-100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uk.rs-online.com/web/p/clock-dividers/5400461/" TargetMode="External"/><Relationship Id="rId4" Type="http://schemas.openxmlformats.org/officeDocument/2006/relationships/hyperlink" Target="https://www.digikey.co.uk/product-detail/en/global-specialties/GS-100/BKGS-100-ND/5231302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user.co.uk/ProductDetail/Global-Specialties/GS-100?qs=uv8bPZ39CeNa73a0uSX5Lw%3D%3D" TargetMode="External"/><Relationship Id="rId2" Type="http://schemas.openxmlformats.org/officeDocument/2006/relationships/hyperlink" Target="https://www.globalspecialties.com/solderless-breadboards/breadboards-bus-strips/item/34-gs-100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digikey.co.uk/product-detail/en/global-specialties/GS-100/BKGS-100-ND/5231302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Arrow: Down 358">
            <a:extLst>
              <a:ext uri="{FF2B5EF4-FFF2-40B4-BE49-F238E27FC236}">
                <a16:creationId xmlns:a16="http://schemas.microsoft.com/office/drawing/2014/main" id="{FAF6ED14-E1EC-480A-B148-5736A853E0B6}"/>
              </a:ext>
            </a:extLst>
          </p:cNvPr>
          <p:cNvSpPr/>
          <p:nvPr/>
        </p:nvSpPr>
        <p:spPr>
          <a:xfrm rot="5400000" flipV="1">
            <a:off x="1448398" y="3085502"/>
            <a:ext cx="121483" cy="465704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358" name="Arrow: Down 357">
            <a:extLst>
              <a:ext uri="{FF2B5EF4-FFF2-40B4-BE49-F238E27FC236}">
                <a16:creationId xmlns:a16="http://schemas.microsoft.com/office/drawing/2014/main" id="{55D43F13-DC17-4014-8680-136EC76DC753}"/>
              </a:ext>
            </a:extLst>
          </p:cNvPr>
          <p:cNvSpPr/>
          <p:nvPr/>
        </p:nvSpPr>
        <p:spPr>
          <a:xfrm rot="5400000" flipV="1">
            <a:off x="1370857" y="2385260"/>
            <a:ext cx="117193" cy="634601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357" name="Arrow: Down 356">
            <a:extLst>
              <a:ext uri="{FF2B5EF4-FFF2-40B4-BE49-F238E27FC236}">
                <a16:creationId xmlns:a16="http://schemas.microsoft.com/office/drawing/2014/main" id="{B81A213E-DABA-491B-9B22-9D3678B995FC}"/>
              </a:ext>
            </a:extLst>
          </p:cNvPr>
          <p:cNvSpPr/>
          <p:nvPr/>
        </p:nvSpPr>
        <p:spPr>
          <a:xfrm rot="5400000" flipV="1">
            <a:off x="1449634" y="2754874"/>
            <a:ext cx="117193" cy="467788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370" name="Arrow: Down 369">
            <a:extLst>
              <a:ext uri="{FF2B5EF4-FFF2-40B4-BE49-F238E27FC236}">
                <a16:creationId xmlns:a16="http://schemas.microsoft.com/office/drawing/2014/main" id="{F64B9B8E-A18A-4505-832E-AEF658F61077}"/>
              </a:ext>
            </a:extLst>
          </p:cNvPr>
          <p:cNvSpPr/>
          <p:nvPr/>
        </p:nvSpPr>
        <p:spPr>
          <a:xfrm rot="5400000" flipV="1">
            <a:off x="2161074" y="2622142"/>
            <a:ext cx="116991" cy="164713"/>
          </a:xfrm>
          <a:prstGeom prst="down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369" name="Arrow: Down 368">
            <a:extLst>
              <a:ext uri="{FF2B5EF4-FFF2-40B4-BE49-F238E27FC236}">
                <a16:creationId xmlns:a16="http://schemas.microsoft.com/office/drawing/2014/main" id="{7C4BD594-2514-462E-B5EC-86CBCDA65B3D}"/>
              </a:ext>
            </a:extLst>
          </p:cNvPr>
          <p:cNvSpPr/>
          <p:nvPr/>
        </p:nvSpPr>
        <p:spPr>
          <a:xfrm rot="5400000" flipV="1">
            <a:off x="2155353" y="2912689"/>
            <a:ext cx="116991" cy="164713"/>
          </a:xfrm>
          <a:prstGeom prst="down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361" name="Arrow: Bent-Up 360">
            <a:extLst>
              <a:ext uri="{FF2B5EF4-FFF2-40B4-BE49-F238E27FC236}">
                <a16:creationId xmlns:a16="http://schemas.microsoft.com/office/drawing/2014/main" id="{830A4E4A-D939-459B-B8F0-5BD346511052}"/>
              </a:ext>
            </a:extLst>
          </p:cNvPr>
          <p:cNvSpPr/>
          <p:nvPr/>
        </p:nvSpPr>
        <p:spPr>
          <a:xfrm rot="10800000" flipH="1" flipV="1">
            <a:off x="2138544" y="2232456"/>
            <a:ext cx="172775" cy="1091630"/>
          </a:xfrm>
          <a:prstGeom prst="bentUpArrow">
            <a:avLst>
              <a:gd name="adj1" fmla="val 34213"/>
              <a:gd name="adj2" fmla="val 25000"/>
              <a:gd name="adj3" fmla="val 25000"/>
            </a:avLst>
          </a:prstGeom>
          <a:solidFill>
            <a:schemeClr val="accent2">
              <a:lumMod val="40000"/>
              <a:lumOff val="6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sp>
        <p:nvSpPr>
          <p:cNvPr id="283" name="Arrow: Bent-Up 282">
            <a:extLst>
              <a:ext uri="{FF2B5EF4-FFF2-40B4-BE49-F238E27FC236}">
                <a16:creationId xmlns:a16="http://schemas.microsoft.com/office/drawing/2014/main" id="{76B14163-B843-4967-92AF-66F3F2DC3389}"/>
              </a:ext>
            </a:extLst>
          </p:cNvPr>
          <p:cNvSpPr/>
          <p:nvPr/>
        </p:nvSpPr>
        <p:spPr>
          <a:xfrm flipH="1">
            <a:off x="348007" y="2821650"/>
            <a:ext cx="346108" cy="3078381"/>
          </a:xfrm>
          <a:prstGeom prst="bentUpArrow">
            <a:avLst>
              <a:gd name="adj1" fmla="val 29644"/>
              <a:gd name="adj2" fmla="val 7097"/>
              <a:gd name="adj3" fmla="val 0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sp>
        <p:nvSpPr>
          <p:cNvPr id="300" name="Arrow: Down 299">
            <a:extLst>
              <a:ext uri="{FF2B5EF4-FFF2-40B4-BE49-F238E27FC236}">
                <a16:creationId xmlns:a16="http://schemas.microsoft.com/office/drawing/2014/main" id="{0D9045D1-4B84-4665-900F-E5B1AA8BFFFA}"/>
              </a:ext>
            </a:extLst>
          </p:cNvPr>
          <p:cNvSpPr/>
          <p:nvPr/>
        </p:nvSpPr>
        <p:spPr>
          <a:xfrm>
            <a:off x="1196566" y="3977242"/>
            <a:ext cx="92029" cy="265728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14" name="Arrow: Down 213">
            <a:extLst>
              <a:ext uri="{FF2B5EF4-FFF2-40B4-BE49-F238E27FC236}">
                <a16:creationId xmlns:a16="http://schemas.microsoft.com/office/drawing/2014/main" id="{FBF70445-1360-480E-AE09-00F2BA4F94A1}"/>
              </a:ext>
            </a:extLst>
          </p:cNvPr>
          <p:cNvSpPr/>
          <p:nvPr/>
        </p:nvSpPr>
        <p:spPr>
          <a:xfrm rot="5400000" flipV="1">
            <a:off x="10670017" y="2359537"/>
            <a:ext cx="109280" cy="498309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8A9DED1-1336-4896-BC49-70125C4BD85D}"/>
              </a:ext>
            </a:extLst>
          </p:cNvPr>
          <p:cNvGrpSpPr/>
          <p:nvPr/>
        </p:nvGrpSpPr>
        <p:grpSpPr>
          <a:xfrm>
            <a:off x="10475502" y="2299106"/>
            <a:ext cx="206837" cy="903370"/>
            <a:chOff x="9884541" y="2220937"/>
            <a:chExt cx="193562" cy="812048"/>
          </a:xfrm>
        </p:grpSpPr>
        <p:sp>
          <p:nvSpPr>
            <p:cNvPr id="344" name="Arrow: Bent-Up 343">
              <a:extLst>
                <a:ext uri="{FF2B5EF4-FFF2-40B4-BE49-F238E27FC236}">
                  <a16:creationId xmlns:a16="http://schemas.microsoft.com/office/drawing/2014/main" id="{2EB8443E-5D25-4DE1-BDA2-47D2E60A12C8}"/>
                </a:ext>
              </a:extLst>
            </p:cNvPr>
            <p:cNvSpPr/>
            <p:nvPr/>
          </p:nvSpPr>
          <p:spPr>
            <a:xfrm rot="10800000" flipH="1" flipV="1">
              <a:off x="9885678" y="2220937"/>
              <a:ext cx="192425" cy="567594"/>
            </a:xfrm>
            <a:prstGeom prst="bentUpArrow">
              <a:avLst>
                <a:gd name="adj1" fmla="val 29774"/>
                <a:gd name="adj2" fmla="val 28949"/>
                <a:gd name="adj3" fmla="val 25000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2000"/>
            </a:p>
          </p:txBody>
        </p:sp>
        <p:sp>
          <p:nvSpPr>
            <p:cNvPr id="329" name="Arrow: Bent-Up 328">
              <a:extLst>
                <a:ext uri="{FF2B5EF4-FFF2-40B4-BE49-F238E27FC236}">
                  <a16:creationId xmlns:a16="http://schemas.microsoft.com/office/drawing/2014/main" id="{88010A4F-57DB-4EB2-8CB1-712176974018}"/>
                </a:ext>
              </a:extLst>
            </p:cNvPr>
            <p:cNvSpPr/>
            <p:nvPr/>
          </p:nvSpPr>
          <p:spPr>
            <a:xfrm rot="10800000" flipH="1">
              <a:off x="9884541" y="2732042"/>
              <a:ext cx="192425" cy="300943"/>
            </a:xfrm>
            <a:prstGeom prst="bentUpArrow">
              <a:avLst>
                <a:gd name="adj1" fmla="val 29774"/>
                <a:gd name="adj2" fmla="val 28949"/>
                <a:gd name="adj3" fmla="val 25000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2000"/>
            </a:p>
          </p:txBody>
        </p:sp>
        <p:sp>
          <p:nvSpPr>
            <p:cNvPr id="345" name="Rectangle 344">
              <a:extLst>
                <a:ext uri="{FF2B5EF4-FFF2-40B4-BE49-F238E27FC236}">
                  <a16:creationId xmlns:a16="http://schemas.microsoft.com/office/drawing/2014/main" id="{1E777FC4-E8A3-48CD-B1B5-459AC3952F85}"/>
                </a:ext>
              </a:extLst>
            </p:cNvPr>
            <p:cNvSpPr/>
            <p:nvPr/>
          </p:nvSpPr>
          <p:spPr>
            <a:xfrm>
              <a:off x="10002080" y="2721777"/>
              <a:ext cx="39600" cy="72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</p:grpSp>
      <p:sp>
        <p:nvSpPr>
          <p:cNvPr id="10" name="Arrow: Right 9">
            <a:extLst>
              <a:ext uri="{FF2B5EF4-FFF2-40B4-BE49-F238E27FC236}">
                <a16:creationId xmlns:a16="http://schemas.microsoft.com/office/drawing/2014/main" id="{C589E8A0-6768-45A2-9E2B-7094F235422E}"/>
              </a:ext>
            </a:extLst>
          </p:cNvPr>
          <p:cNvSpPr/>
          <p:nvPr/>
        </p:nvSpPr>
        <p:spPr>
          <a:xfrm>
            <a:off x="649768" y="4201513"/>
            <a:ext cx="10330971" cy="205433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336" name="Arrow: Bent-Up 335">
            <a:extLst>
              <a:ext uri="{FF2B5EF4-FFF2-40B4-BE49-F238E27FC236}">
                <a16:creationId xmlns:a16="http://schemas.microsoft.com/office/drawing/2014/main" id="{91CB22B0-D9A3-46B2-8A70-27BB0B646681}"/>
              </a:ext>
            </a:extLst>
          </p:cNvPr>
          <p:cNvSpPr/>
          <p:nvPr/>
        </p:nvSpPr>
        <p:spPr>
          <a:xfrm rot="10800000" flipV="1">
            <a:off x="10242480" y="3366467"/>
            <a:ext cx="1603825" cy="1690422"/>
          </a:xfrm>
          <a:prstGeom prst="bentUpArrow">
            <a:avLst>
              <a:gd name="adj1" fmla="val 3390"/>
              <a:gd name="adj2" fmla="val 5073"/>
              <a:gd name="adj3" fmla="val 7725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335" name="Arrow: Bent-Up 334">
            <a:extLst>
              <a:ext uri="{FF2B5EF4-FFF2-40B4-BE49-F238E27FC236}">
                <a16:creationId xmlns:a16="http://schemas.microsoft.com/office/drawing/2014/main" id="{65000162-E0E0-425F-9F54-C6A642F2AD5D}"/>
              </a:ext>
            </a:extLst>
          </p:cNvPr>
          <p:cNvSpPr/>
          <p:nvPr/>
        </p:nvSpPr>
        <p:spPr>
          <a:xfrm flipV="1">
            <a:off x="11410939" y="3918464"/>
            <a:ext cx="428580" cy="1104947"/>
          </a:xfrm>
          <a:prstGeom prst="bentUpArrow">
            <a:avLst>
              <a:gd name="adj1" fmla="val 15252"/>
              <a:gd name="adj2" fmla="val 5984"/>
              <a:gd name="adj3" fmla="val 495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sp>
        <p:nvSpPr>
          <p:cNvPr id="308" name="Arrow: Bent-Up 307">
            <a:extLst>
              <a:ext uri="{FF2B5EF4-FFF2-40B4-BE49-F238E27FC236}">
                <a16:creationId xmlns:a16="http://schemas.microsoft.com/office/drawing/2014/main" id="{EA1B6361-8C52-4EF2-9C35-4FE4498C6A27}"/>
              </a:ext>
            </a:extLst>
          </p:cNvPr>
          <p:cNvSpPr/>
          <p:nvPr/>
        </p:nvSpPr>
        <p:spPr>
          <a:xfrm rot="10800000" flipH="1">
            <a:off x="1517733" y="4503588"/>
            <a:ext cx="486787" cy="553302"/>
          </a:xfrm>
          <a:prstGeom prst="bentUpArrow">
            <a:avLst>
              <a:gd name="adj1" fmla="val 15198"/>
              <a:gd name="adj2" fmla="val 15744"/>
              <a:gd name="adj3" fmla="val 17978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sp>
        <p:nvSpPr>
          <p:cNvPr id="303" name="Arrow: Bent-Up 302">
            <a:extLst>
              <a:ext uri="{FF2B5EF4-FFF2-40B4-BE49-F238E27FC236}">
                <a16:creationId xmlns:a16="http://schemas.microsoft.com/office/drawing/2014/main" id="{B0F338AF-4805-40AD-8371-6BC1FB66AF1C}"/>
              </a:ext>
            </a:extLst>
          </p:cNvPr>
          <p:cNvSpPr/>
          <p:nvPr/>
        </p:nvSpPr>
        <p:spPr>
          <a:xfrm rot="10800000" flipH="1">
            <a:off x="1272837" y="3529880"/>
            <a:ext cx="335278" cy="1519473"/>
          </a:xfrm>
          <a:prstGeom prst="bentUpArrow">
            <a:avLst>
              <a:gd name="adj1" fmla="val 18919"/>
              <a:gd name="adj2" fmla="val 25000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BEC1FC2-2E2B-4D2B-ACC9-961AC54D1E88}"/>
              </a:ext>
            </a:extLst>
          </p:cNvPr>
          <p:cNvGrpSpPr/>
          <p:nvPr/>
        </p:nvGrpSpPr>
        <p:grpSpPr>
          <a:xfrm>
            <a:off x="632428" y="5490294"/>
            <a:ext cx="8504569" cy="701383"/>
            <a:chOff x="1070663" y="5089525"/>
            <a:chExt cx="7513655" cy="630480"/>
          </a:xfrm>
        </p:grpSpPr>
        <p:sp>
          <p:nvSpPr>
            <p:cNvPr id="127" name="Arrow: Right 126">
              <a:extLst>
                <a:ext uri="{FF2B5EF4-FFF2-40B4-BE49-F238E27FC236}">
                  <a16:creationId xmlns:a16="http://schemas.microsoft.com/office/drawing/2014/main" id="{587FA820-A46F-43D4-B8AA-F6442C5702D8}"/>
                </a:ext>
              </a:extLst>
            </p:cNvPr>
            <p:cNvSpPr/>
            <p:nvPr/>
          </p:nvSpPr>
          <p:spPr>
            <a:xfrm rot="10800000">
              <a:off x="1184527" y="5133672"/>
              <a:ext cx="7399791" cy="184666"/>
            </a:xfrm>
            <a:prstGeom prst="rightArrow">
              <a:avLst>
                <a:gd name="adj1" fmla="val 50000"/>
                <a:gd name="adj2" fmla="val 47421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28" name="Arrow: Right 127">
              <a:extLst>
                <a:ext uri="{FF2B5EF4-FFF2-40B4-BE49-F238E27FC236}">
                  <a16:creationId xmlns:a16="http://schemas.microsoft.com/office/drawing/2014/main" id="{CA9EF572-1888-4DDF-B702-C7D15124C5A4}"/>
                </a:ext>
              </a:extLst>
            </p:cNvPr>
            <p:cNvSpPr/>
            <p:nvPr/>
          </p:nvSpPr>
          <p:spPr>
            <a:xfrm rot="10800000">
              <a:off x="1175002" y="5473948"/>
              <a:ext cx="7399791" cy="184666"/>
            </a:xfrm>
            <a:prstGeom prst="rightArrow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36" name="Arrow: Right 235">
              <a:extLst>
                <a:ext uri="{FF2B5EF4-FFF2-40B4-BE49-F238E27FC236}">
                  <a16:creationId xmlns:a16="http://schemas.microsoft.com/office/drawing/2014/main" id="{27FDE5DF-4CFD-4A99-B0DB-82DD6B25ABF1}"/>
                </a:ext>
              </a:extLst>
            </p:cNvPr>
            <p:cNvSpPr/>
            <p:nvPr/>
          </p:nvSpPr>
          <p:spPr>
            <a:xfrm rot="10800000">
              <a:off x="1070663" y="5089525"/>
              <a:ext cx="199596" cy="630480"/>
            </a:xfrm>
            <a:prstGeom prst="rightArrow">
              <a:avLst>
                <a:gd name="adj1" fmla="val 86335"/>
                <a:gd name="adj2" fmla="val 100000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</p:grpSp>
      <p:sp>
        <p:nvSpPr>
          <p:cNvPr id="9" name="Arrow: Right 8">
            <a:extLst>
              <a:ext uri="{FF2B5EF4-FFF2-40B4-BE49-F238E27FC236}">
                <a16:creationId xmlns:a16="http://schemas.microsoft.com/office/drawing/2014/main" id="{24442FB4-323C-4572-930A-C37BD85B41CE}"/>
              </a:ext>
            </a:extLst>
          </p:cNvPr>
          <p:cNvSpPr/>
          <p:nvPr/>
        </p:nvSpPr>
        <p:spPr>
          <a:xfrm>
            <a:off x="1307245" y="1544507"/>
            <a:ext cx="9673494" cy="205433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 dirty="0"/>
          </a:p>
        </p:txBody>
      </p:sp>
      <p:sp>
        <p:nvSpPr>
          <p:cNvPr id="246" name="Arrow: Down 245">
            <a:extLst>
              <a:ext uri="{FF2B5EF4-FFF2-40B4-BE49-F238E27FC236}">
                <a16:creationId xmlns:a16="http://schemas.microsoft.com/office/drawing/2014/main" id="{FB670E55-D3B5-44BC-8C05-FF8DADD70877}"/>
              </a:ext>
            </a:extLst>
          </p:cNvPr>
          <p:cNvSpPr/>
          <p:nvPr/>
        </p:nvSpPr>
        <p:spPr>
          <a:xfrm>
            <a:off x="3173011" y="3965213"/>
            <a:ext cx="92029" cy="265728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5D976FEB-5DF2-48C7-B16A-73CD56610995}"/>
              </a:ext>
            </a:extLst>
          </p:cNvPr>
          <p:cNvGrpSpPr/>
          <p:nvPr/>
        </p:nvGrpSpPr>
        <p:grpSpPr>
          <a:xfrm>
            <a:off x="3032596" y="3773221"/>
            <a:ext cx="384690" cy="192662"/>
            <a:chOff x="5109552" y="2074509"/>
            <a:chExt cx="365379" cy="173186"/>
          </a:xfrm>
        </p:grpSpPr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ADC82F6B-CC24-4F75-876F-31062F63E36C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59D80FD1-F659-416D-8A61-D270693A57A1}"/>
                </a:ext>
              </a:extLst>
            </p:cNvPr>
            <p:cNvSpPr txBox="1"/>
            <p:nvPr/>
          </p:nvSpPr>
          <p:spPr>
            <a:xfrm>
              <a:off x="5146293" y="2081697"/>
              <a:ext cx="284714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R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sp>
        <p:nvSpPr>
          <p:cNvPr id="247" name="Arrow: Bent-Up 246">
            <a:extLst>
              <a:ext uri="{FF2B5EF4-FFF2-40B4-BE49-F238E27FC236}">
                <a16:creationId xmlns:a16="http://schemas.microsoft.com/office/drawing/2014/main" id="{96E89E2B-DCAD-47B5-9F71-AFED174CF7B7}"/>
              </a:ext>
            </a:extLst>
          </p:cNvPr>
          <p:cNvSpPr/>
          <p:nvPr/>
        </p:nvSpPr>
        <p:spPr>
          <a:xfrm rot="10800000" flipH="1">
            <a:off x="3100798" y="2990749"/>
            <a:ext cx="165884" cy="780814"/>
          </a:xfrm>
          <a:prstGeom prst="bentUp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sp>
        <p:nvSpPr>
          <p:cNvPr id="186" name="Arrow: Right 185">
            <a:extLst>
              <a:ext uri="{FF2B5EF4-FFF2-40B4-BE49-F238E27FC236}">
                <a16:creationId xmlns:a16="http://schemas.microsoft.com/office/drawing/2014/main" id="{BA8AB9D5-FBBF-45A3-9E8B-3E504B207713}"/>
              </a:ext>
            </a:extLst>
          </p:cNvPr>
          <p:cNvSpPr/>
          <p:nvPr/>
        </p:nvSpPr>
        <p:spPr>
          <a:xfrm rot="5400000">
            <a:off x="2544897" y="1337423"/>
            <a:ext cx="1349459" cy="114768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 u="sng"/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03515A15-F08B-42D1-BF68-DE3436AECF96}"/>
              </a:ext>
            </a:extLst>
          </p:cNvPr>
          <p:cNvSpPr/>
          <p:nvPr/>
        </p:nvSpPr>
        <p:spPr>
          <a:xfrm flipV="1">
            <a:off x="9606174" y="1721942"/>
            <a:ext cx="95402" cy="731122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609E8C2A-5727-49BA-8198-45F0364CC3C0}"/>
              </a:ext>
            </a:extLst>
          </p:cNvPr>
          <p:cNvSpPr/>
          <p:nvPr/>
        </p:nvSpPr>
        <p:spPr>
          <a:xfrm>
            <a:off x="9631214" y="3376660"/>
            <a:ext cx="107158" cy="876778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41ADF1AA-4D70-4C5E-8B4B-85BBF87D4F61}"/>
              </a:ext>
            </a:extLst>
          </p:cNvPr>
          <p:cNvSpPr/>
          <p:nvPr/>
        </p:nvSpPr>
        <p:spPr>
          <a:xfrm flipH="1">
            <a:off x="2752174" y="565862"/>
            <a:ext cx="9117767" cy="205433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8" name="Arrow: Bent-Up 17">
            <a:extLst>
              <a:ext uri="{FF2B5EF4-FFF2-40B4-BE49-F238E27FC236}">
                <a16:creationId xmlns:a16="http://schemas.microsoft.com/office/drawing/2014/main" id="{0B944312-B251-4000-98EF-09ADFC880F9E}"/>
              </a:ext>
            </a:extLst>
          </p:cNvPr>
          <p:cNvSpPr/>
          <p:nvPr/>
        </p:nvSpPr>
        <p:spPr>
          <a:xfrm>
            <a:off x="11549157" y="614384"/>
            <a:ext cx="320785" cy="2368479"/>
          </a:xfrm>
          <a:prstGeom prst="bentUpArrow">
            <a:avLst>
              <a:gd name="adj1" fmla="val 29762"/>
              <a:gd name="adj2" fmla="val 15844"/>
              <a:gd name="adj3" fmla="val 25800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3741FDA-D7F7-45BD-A16C-F5B11DB9C07A}"/>
              </a:ext>
            </a:extLst>
          </p:cNvPr>
          <p:cNvSpPr/>
          <p:nvPr/>
        </p:nvSpPr>
        <p:spPr>
          <a:xfrm>
            <a:off x="9051528" y="2453064"/>
            <a:ext cx="73998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FF03D06-ABEA-446C-8EC6-865CFA383E43}"/>
              </a:ext>
            </a:extLst>
          </p:cNvPr>
          <p:cNvSpPr txBox="1"/>
          <p:nvPr/>
        </p:nvSpPr>
        <p:spPr>
          <a:xfrm>
            <a:off x="9430214" y="2743941"/>
            <a:ext cx="272510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/>
              <a:t>SYNC </a:t>
            </a:r>
            <a:br>
              <a:rPr lang="en-GB" sz="600" b="1" dirty="0"/>
            </a:br>
            <a:r>
              <a:rPr lang="en-GB" sz="600" b="1" dirty="0"/>
              <a:t>REG FILE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62C48A3-4730-4819-9BCE-07C5A9509D4F}"/>
              </a:ext>
            </a:extLst>
          </p:cNvPr>
          <p:cNvSpPr txBox="1"/>
          <p:nvPr/>
        </p:nvSpPr>
        <p:spPr>
          <a:xfrm>
            <a:off x="9628454" y="2467395"/>
            <a:ext cx="32060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L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EEA5CB5-E8C1-43C4-B981-0FD56655847A}"/>
              </a:ext>
            </a:extLst>
          </p:cNvPr>
          <p:cNvSpPr txBox="1"/>
          <p:nvPr/>
        </p:nvSpPr>
        <p:spPr>
          <a:xfrm>
            <a:off x="9655660" y="3275436"/>
            <a:ext cx="41678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8222FE2-CC0B-456C-8638-1B45D81D087F}"/>
              </a:ext>
            </a:extLst>
          </p:cNvPr>
          <p:cNvSpPr txBox="1"/>
          <p:nvPr/>
        </p:nvSpPr>
        <p:spPr>
          <a:xfrm>
            <a:off x="9090025" y="2583425"/>
            <a:ext cx="48089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BF061B2-23B5-4A32-BCFF-A5B96302DC8B}"/>
              </a:ext>
            </a:extLst>
          </p:cNvPr>
          <p:cNvSpPr txBox="1"/>
          <p:nvPr/>
        </p:nvSpPr>
        <p:spPr>
          <a:xfrm>
            <a:off x="9306648" y="2479640"/>
            <a:ext cx="14587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>
                <a:solidFill>
                  <a:srgbClr val="FF0000"/>
                </a:solidFill>
              </a:rPr>
              <a:t>_MR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C27BD3A-D8D5-43DA-B7ED-DDA1A9AAEED9}"/>
              </a:ext>
            </a:extLst>
          </p:cNvPr>
          <p:cNvSpPr txBox="1"/>
          <p:nvPr/>
        </p:nvSpPr>
        <p:spPr>
          <a:xfrm>
            <a:off x="9084968" y="2470540"/>
            <a:ext cx="8175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CP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900AE58-F879-496F-8E96-263E064DFBD3}"/>
              </a:ext>
            </a:extLst>
          </p:cNvPr>
          <p:cNvSpPr txBox="1"/>
          <p:nvPr/>
        </p:nvSpPr>
        <p:spPr>
          <a:xfrm>
            <a:off x="9074753" y="2726065"/>
            <a:ext cx="291747" cy="64633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>
                <a:solidFill>
                  <a:srgbClr val="FF0000"/>
                </a:solidFill>
              </a:rPr>
              <a:t>rdL_addr</a:t>
            </a:r>
          </a:p>
          <a:p>
            <a:r>
              <a:rPr lang="en-GB" sz="600" dirty="0">
                <a:solidFill>
                  <a:srgbClr val="FF0000"/>
                </a:solidFill>
              </a:rPr>
              <a:t>rdR_addr</a:t>
            </a:r>
          </a:p>
          <a:p>
            <a:r>
              <a:rPr lang="en-GB" sz="600" dirty="0">
                <a:solidFill>
                  <a:srgbClr val="FF0000"/>
                </a:solidFill>
              </a:rPr>
              <a:t>wr_addr</a:t>
            </a:r>
          </a:p>
          <a:p>
            <a:endParaRPr lang="en-GB" sz="600" dirty="0">
              <a:solidFill>
                <a:srgbClr val="FF0000"/>
              </a:solidFill>
            </a:endParaRPr>
          </a:p>
          <a:p>
            <a:r>
              <a:rPr lang="en-GB" sz="600" dirty="0">
                <a:solidFill>
                  <a:srgbClr val="FF0000"/>
                </a:solidFill>
              </a:rPr>
              <a:t>_rdL_en</a:t>
            </a:r>
          </a:p>
          <a:p>
            <a:r>
              <a:rPr lang="en-GB" sz="600" dirty="0">
                <a:solidFill>
                  <a:srgbClr val="FF0000"/>
                </a:solidFill>
              </a:rPr>
              <a:t>_rdR_en</a:t>
            </a:r>
          </a:p>
          <a:p>
            <a:r>
              <a:rPr lang="en-GB" sz="600" dirty="0">
                <a:solidFill>
                  <a:srgbClr val="FF0000"/>
                </a:solidFill>
              </a:rPr>
              <a:t>_wr_en</a:t>
            </a:r>
          </a:p>
        </p:txBody>
      </p:sp>
      <p:sp>
        <p:nvSpPr>
          <p:cNvPr id="39" name="Arrow: Bent-Up 38">
            <a:extLst>
              <a:ext uri="{FF2B5EF4-FFF2-40B4-BE49-F238E27FC236}">
                <a16:creationId xmlns:a16="http://schemas.microsoft.com/office/drawing/2014/main" id="{91961C99-1B43-43DE-892F-5AF2FE401733}"/>
              </a:ext>
            </a:extLst>
          </p:cNvPr>
          <p:cNvSpPr/>
          <p:nvPr/>
        </p:nvSpPr>
        <p:spPr>
          <a:xfrm rot="5400000">
            <a:off x="7958341" y="1592335"/>
            <a:ext cx="1953301" cy="210207"/>
          </a:xfrm>
          <a:prstGeom prst="bentUpArrow">
            <a:avLst>
              <a:gd name="adj1" fmla="val 23918"/>
              <a:gd name="adj2" fmla="val 22446"/>
              <a:gd name="adj3" fmla="val 21389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16FCC582-89D4-480B-86DA-E8E7AAA03A78}"/>
              </a:ext>
            </a:extLst>
          </p:cNvPr>
          <p:cNvSpPr/>
          <p:nvPr/>
        </p:nvSpPr>
        <p:spPr>
          <a:xfrm>
            <a:off x="2828290" y="2453011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A746DF72-2E9D-4C7A-9926-CA5AA16B0504}"/>
              </a:ext>
            </a:extLst>
          </p:cNvPr>
          <p:cNvSpPr txBox="1"/>
          <p:nvPr/>
        </p:nvSpPr>
        <p:spPr>
          <a:xfrm>
            <a:off x="2927582" y="3141666"/>
            <a:ext cx="15709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/>
              <a:t>RAM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5F2E0968-D3AC-45A3-B2A3-2F65A993B646}"/>
              </a:ext>
            </a:extLst>
          </p:cNvPr>
          <p:cNvSpPr txBox="1"/>
          <p:nvPr/>
        </p:nvSpPr>
        <p:spPr>
          <a:xfrm>
            <a:off x="3076700" y="2961436"/>
            <a:ext cx="48089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D</a:t>
            </a:r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DA0B8603-B43D-464E-9603-27D2C9508FA6}"/>
              </a:ext>
            </a:extLst>
          </p:cNvPr>
          <p:cNvSpPr/>
          <p:nvPr/>
        </p:nvSpPr>
        <p:spPr>
          <a:xfrm>
            <a:off x="795619" y="2450976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9C73D384-A19E-4EBF-B9C1-32CD1424C1E9}"/>
              </a:ext>
            </a:extLst>
          </p:cNvPr>
          <p:cNvSpPr txBox="1"/>
          <p:nvPr/>
        </p:nvSpPr>
        <p:spPr>
          <a:xfrm>
            <a:off x="894912" y="3139630"/>
            <a:ext cx="16190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/>
              <a:t>ROM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14F4A052-BE8D-49DD-900E-3123936FB74B}"/>
              </a:ext>
            </a:extLst>
          </p:cNvPr>
          <p:cNvSpPr txBox="1"/>
          <p:nvPr/>
        </p:nvSpPr>
        <p:spPr>
          <a:xfrm>
            <a:off x="819324" y="2945272"/>
            <a:ext cx="280645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/>
              <a:t>D[15:0]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E20536B0-6EA8-4283-90C1-431F59FA6452}"/>
              </a:ext>
            </a:extLst>
          </p:cNvPr>
          <p:cNvSpPr txBox="1"/>
          <p:nvPr/>
        </p:nvSpPr>
        <p:spPr>
          <a:xfrm>
            <a:off x="830286" y="2825182"/>
            <a:ext cx="229230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A[15:0]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74BD9AB0-D0B7-4E41-AC65-389989B32E24}"/>
              </a:ext>
            </a:extLst>
          </p:cNvPr>
          <p:cNvSpPr txBox="1"/>
          <p:nvPr/>
        </p:nvSpPr>
        <p:spPr>
          <a:xfrm>
            <a:off x="2869416" y="2789862"/>
            <a:ext cx="229230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A[15:0]</a:t>
            </a: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FF10B9DF-ACEE-4E74-AEFA-ADA4E4512252}"/>
              </a:ext>
            </a:extLst>
          </p:cNvPr>
          <p:cNvSpPr txBox="1"/>
          <p:nvPr/>
        </p:nvSpPr>
        <p:spPr>
          <a:xfrm>
            <a:off x="71544" y="2127128"/>
            <a:ext cx="682879" cy="55399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Attach RAM /ROM to </a:t>
            </a:r>
          </a:p>
          <a:p>
            <a:r>
              <a:rPr lang="en-GB" sz="600" dirty="0"/>
              <a:t>R Bus so they can </a:t>
            </a:r>
          </a:p>
          <a:p>
            <a:r>
              <a:rPr lang="en-GB" sz="600" dirty="0"/>
              <a:t>participate in ALU </a:t>
            </a:r>
          </a:p>
          <a:p>
            <a:r>
              <a:rPr lang="en-GB" sz="600" dirty="0"/>
              <a:t>as other side from </a:t>
            </a:r>
          </a:p>
          <a:p>
            <a:r>
              <a:rPr lang="en-GB" sz="600" dirty="0"/>
              <a:t>the other registers </a:t>
            </a:r>
          </a:p>
          <a:p>
            <a:r>
              <a:rPr lang="en-GB" sz="600" dirty="0"/>
              <a:t>Or UART.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96E0E74-70AB-45AD-A3E0-96564CBBFF24}"/>
              </a:ext>
            </a:extLst>
          </p:cNvPr>
          <p:cNvSpPr/>
          <p:nvPr/>
        </p:nvSpPr>
        <p:spPr>
          <a:xfrm>
            <a:off x="10985200" y="1351048"/>
            <a:ext cx="557032" cy="32444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5849D1-B19A-45F5-AE92-4133F1D4D961}"/>
              </a:ext>
            </a:extLst>
          </p:cNvPr>
          <p:cNvSpPr txBox="1"/>
          <p:nvPr/>
        </p:nvSpPr>
        <p:spPr>
          <a:xfrm>
            <a:off x="11190710" y="2333796"/>
            <a:ext cx="128240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/>
              <a:t>ALU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FC44BD-6C9E-4218-9BBD-B77BDF24A3F6}"/>
              </a:ext>
            </a:extLst>
          </p:cNvPr>
          <p:cNvSpPr txBox="1"/>
          <p:nvPr/>
        </p:nvSpPr>
        <p:spPr>
          <a:xfrm>
            <a:off x="11049662" y="1598569"/>
            <a:ext cx="32060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2B29B0-B7E2-431C-B058-AD7E6D5F986C}"/>
              </a:ext>
            </a:extLst>
          </p:cNvPr>
          <p:cNvSpPr txBox="1"/>
          <p:nvPr/>
        </p:nvSpPr>
        <p:spPr>
          <a:xfrm>
            <a:off x="11049662" y="4238173"/>
            <a:ext cx="41678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D686A7-1F3C-416F-986A-30DF69EE399B}"/>
              </a:ext>
            </a:extLst>
          </p:cNvPr>
          <p:cNvSpPr txBox="1"/>
          <p:nvPr/>
        </p:nvSpPr>
        <p:spPr>
          <a:xfrm>
            <a:off x="11308388" y="2892869"/>
            <a:ext cx="19396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/>
              <a:t>Result</a:t>
            </a:r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2E44C763-B61B-4072-BE7C-5EAE7DC25A46}"/>
              </a:ext>
            </a:extLst>
          </p:cNvPr>
          <p:cNvSpPr/>
          <p:nvPr/>
        </p:nvSpPr>
        <p:spPr>
          <a:xfrm>
            <a:off x="1416339" y="1603841"/>
            <a:ext cx="310983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600" b="1" dirty="0"/>
              <a:t>ALU L Bus</a:t>
            </a:r>
            <a:endParaRPr lang="en-GB" sz="1400" b="1" dirty="0"/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3C92AE77-FF58-45F6-8FB9-19BEAB92291A}"/>
              </a:ext>
            </a:extLst>
          </p:cNvPr>
          <p:cNvSpPr/>
          <p:nvPr/>
        </p:nvSpPr>
        <p:spPr>
          <a:xfrm>
            <a:off x="805022" y="4271198"/>
            <a:ext cx="322204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600" b="1" dirty="0"/>
              <a:t>ALU R Bus</a:t>
            </a:r>
            <a:endParaRPr lang="en-GB" sz="1400" b="1" dirty="0"/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F2D41067-558D-4281-AC80-FB3F805105E9}"/>
              </a:ext>
            </a:extLst>
          </p:cNvPr>
          <p:cNvSpPr/>
          <p:nvPr/>
        </p:nvSpPr>
        <p:spPr>
          <a:xfrm>
            <a:off x="3056473" y="623975"/>
            <a:ext cx="479298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600" b="1" dirty="0"/>
              <a:t>ALU Result Bus</a:t>
            </a:r>
            <a:endParaRPr lang="en-GB" sz="1400" b="1" dirty="0"/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76C9B9E3-C732-4EF5-81F4-F55D8808E933}"/>
              </a:ext>
            </a:extLst>
          </p:cNvPr>
          <p:cNvSpPr/>
          <p:nvPr/>
        </p:nvSpPr>
        <p:spPr>
          <a:xfrm>
            <a:off x="915334" y="5594200"/>
            <a:ext cx="581891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600" b="1" dirty="0"/>
              <a:t>Address Bus Hi / 8</a:t>
            </a:r>
            <a:endParaRPr lang="en-GB" sz="1400" b="1" dirty="0"/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0B6E9E25-E716-4FE5-97F9-DC603D60912E}"/>
              </a:ext>
            </a:extLst>
          </p:cNvPr>
          <p:cNvSpPr/>
          <p:nvPr/>
        </p:nvSpPr>
        <p:spPr>
          <a:xfrm>
            <a:off x="915334" y="5969329"/>
            <a:ext cx="588303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600" b="1" dirty="0"/>
              <a:t>Address Bus Lo / 8</a:t>
            </a:r>
            <a:endParaRPr lang="en-GB" sz="1400" b="1" dirty="0"/>
          </a:p>
        </p:txBody>
      </p:sp>
      <p:sp>
        <p:nvSpPr>
          <p:cNvPr id="244" name="Arrow: Right 243">
            <a:extLst>
              <a:ext uri="{FF2B5EF4-FFF2-40B4-BE49-F238E27FC236}">
                <a16:creationId xmlns:a16="http://schemas.microsoft.com/office/drawing/2014/main" id="{064929AE-D691-448F-B0E9-36B5EEB230B7}"/>
              </a:ext>
            </a:extLst>
          </p:cNvPr>
          <p:cNvSpPr/>
          <p:nvPr/>
        </p:nvSpPr>
        <p:spPr>
          <a:xfrm>
            <a:off x="2427001" y="2743261"/>
            <a:ext cx="405597" cy="205433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324490AB-54C2-41B7-B43D-E1AA32A2396F}"/>
              </a:ext>
            </a:extLst>
          </p:cNvPr>
          <p:cNvSpPr/>
          <p:nvPr/>
        </p:nvSpPr>
        <p:spPr>
          <a:xfrm>
            <a:off x="2495838" y="2806280"/>
            <a:ext cx="125034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/>
              <a:t>A/16</a:t>
            </a:r>
            <a:endParaRPr lang="en-GB" sz="1200" dirty="0"/>
          </a:p>
        </p:txBody>
      </p:sp>
      <p:grpSp>
        <p:nvGrpSpPr>
          <p:cNvPr id="262" name="Group 261">
            <a:extLst>
              <a:ext uri="{FF2B5EF4-FFF2-40B4-BE49-F238E27FC236}">
                <a16:creationId xmlns:a16="http://schemas.microsoft.com/office/drawing/2014/main" id="{807DE092-7BE3-429C-A362-F6ABB1488E7A}"/>
              </a:ext>
            </a:extLst>
          </p:cNvPr>
          <p:cNvGrpSpPr/>
          <p:nvPr/>
        </p:nvGrpSpPr>
        <p:grpSpPr>
          <a:xfrm>
            <a:off x="3037733" y="2076267"/>
            <a:ext cx="384690" cy="189130"/>
            <a:chOff x="5109552" y="2074509"/>
            <a:chExt cx="365379" cy="170011"/>
          </a:xfrm>
        </p:grpSpPr>
        <p:sp>
          <p:nvSpPr>
            <p:cNvPr id="263" name="Rectangle 262">
              <a:extLst>
                <a:ext uri="{FF2B5EF4-FFF2-40B4-BE49-F238E27FC236}">
                  <a16:creationId xmlns:a16="http://schemas.microsoft.com/office/drawing/2014/main" id="{D44337E0-5172-4D9D-98D1-43CE4C1A4D69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64" name="TextBox 263">
              <a:extLst>
                <a:ext uri="{FF2B5EF4-FFF2-40B4-BE49-F238E27FC236}">
                  <a16:creationId xmlns:a16="http://schemas.microsoft.com/office/drawing/2014/main" id="{A03AB70C-83F6-43FF-BED0-32C5A6F0FAF2}"/>
                </a:ext>
              </a:extLst>
            </p:cNvPr>
            <p:cNvSpPr txBox="1"/>
            <p:nvPr/>
          </p:nvSpPr>
          <p:spPr>
            <a:xfrm>
              <a:off x="5150296" y="2078522"/>
              <a:ext cx="280147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I 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sp>
        <p:nvSpPr>
          <p:cNvPr id="266" name="Arrow: Down 265">
            <a:extLst>
              <a:ext uri="{FF2B5EF4-FFF2-40B4-BE49-F238E27FC236}">
                <a16:creationId xmlns:a16="http://schemas.microsoft.com/office/drawing/2014/main" id="{079B2E6B-2443-43B6-A496-08054BE45778}"/>
              </a:ext>
            </a:extLst>
          </p:cNvPr>
          <p:cNvSpPr/>
          <p:nvPr/>
        </p:nvSpPr>
        <p:spPr>
          <a:xfrm rot="10800000" flipV="1">
            <a:off x="3179926" y="2261834"/>
            <a:ext cx="89255" cy="732167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CDBFAA5D-88A7-4803-8831-B065EF7AC8A0}"/>
              </a:ext>
            </a:extLst>
          </p:cNvPr>
          <p:cNvSpPr txBox="1"/>
          <p:nvPr/>
        </p:nvSpPr>
        <p:spPr>
          <a:xfrm>
            <a:off x="1392949" y="824666"/>
            <a:ext cx="1659052" cy="46166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600" dirty="0"/>
              <a:t>RAM isolation from result bus to avoid read  / write or RAM leaking between Result Bus and R Bus.</a:t>
            </a:r>
          </a:p>
          <a:p>
            <a:endParaRPr lang="en-GB" sz="600" dirty="0"/>
          </a:p>
          <a:p>
            <a:r>
              <a:rPr lang="en-GB" sz="600" dirty="0"/>
              <a:t>Buffer I _oe = _wr</a:t>
            </a:r>
          </a:p>
          <a:p>
            <a:r>
              <a:rPr lang="en-GB" sz="600" dirty="0"/>
              <a:t>Buffer R _oe = _RAM _oe</a:t>
            </a:r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CEC8A55A-D5BC-418A-A33E-D73C3ED622FA}"/>
              </a:ext>
            </a:extLst>
          </p:cNvPr>
          <p:cNvSpPr txBox="1"/>
          <p:nvPr/>
        </p:nvSpPr>
        <p:spPr>
          <a:xfrm>
            <a:off x="8879887" y="3426491"/>
            <a:ext cx="763029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Register file is a general </a:t>
            </a:r>
          </a:p>
          <a:p>
            <a:r>
              <a:rPr lang="en-GB" sz="600" dirty="0"/>
              <a:t>purpose register set</a:t>
            </a:r>
          </a:p>
        </p:txBody>
      </p:sp>
      <p:sp>
        <p:nvSpPr>
          <p:cNvPr id="289" name="Arrow: Down 288">
            <a:extLst>
              <a:ext uri="{FF2B5EF4-FFF2-40B4-BE49-F238E27FC236}">
                <a16:creationId xmlns:a16="http://schemas.microsoft.com/office/drawing/2014/main" id="{31ABE09E-5F1E-4108-8416-984EAAF0D81D}"/>
              </a:ext>
            </a:extLst>
          </p:cNvPr>
          <p:cNvSpPr/>
          <p:nvPr/>
        </p:nvSpPr>
        <p:spPr>
          <a:xfrm>
            <a:off x="1438752" y="5237667"/>
            <a:ext cx="98695" cy="369736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90" name="Arrow: Down 289">
            <a:extLst>
              <a:ext uri="{FF2B5EF4-FFF2-40B4-BE49-F238E27FC236}">
                <a16:creationId xmlns:a16="http://schemas.microsoft.com/office/drawing/2014/main" id="{2DADE6F9-DBA3-4287-8975-91A0A72CAEB6}"/>
              </a:ext>
            </a:extLst>
          </p:cNvPr>
          <p:cNvSpPr/>
          <p:nvPr/>
        </p:nvSpPr>
        <p:spPr>
          <a:xfrm>
            <a:off x="1864495" y="5230262"/>
            <a:ext cx="98695" cy="727875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grpSp>
        <p:nvGrpSpPr>
          <p:cNvPr id="291" name="Group 290">
            <a:extLst>
              <a:ext uri="{FF2B5EF4-FFF2-40B4-BE49-F238E27FC236}">
                <a16:creationId xmlns:a16="http://schemas.microsoft.com/office/drawing/2014/main" id="{0B06F03C-0A82-4374-9002-95C54ADC43E7}"/>
              </a:ext>
            </a:extLst>
          </p:cNvPr>
          <p:cNvGrpSpPr/>
          <p:nvPr/>
        </p:nvGrpSpPr>
        <p:grpSpPr>
          <a:xfrm>
            <a:off x="1335186" y="5065436"/>
            <a:ext cx="392579" cy="192662"/>
            <a:chOff x="5109552" y="2074509"/>
            <a:chExt cx="372872" cy="173186"/>
          </a:xfrm>
        </p:grpSpPr>
        <p:sp>
          <p:nvSpPr>
            <p:cNvPr id="292" name="Rectangle 291">
              <a:extLst>
                <a:ext uri="{FF2B5EF4-FFF2-40B4-BE49-F238E27FC236}">
                  <a16:creationId xmlns:a16="http://schemas.microsoft.com/office/drawing/2014/main" id="{53433688-9D27-4187-9CC0-3994E48F7FB4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93" name="TextBox 292">
              <a:extLst>
                <a:ext uri="{FF2B5EF4-FFF2-40B4-BE49-F238E27FC236}">
                  <a16:creationId xmlns:a16="http://schemas.microsoft.com/office/drawing/2014/main" id="{D625DD9E-0ADC-4E0F-9D70-B51B89EB3A8F}"/>
                </a:ext>
              </a:extLst>
            </p:cNvPr>
            <p:cNvSpPr txBox="1"/>
            <p:nvPr/>
          </p:nvSpPr>
          <p:spPr>
            <a:xfrm>
              <a:off x="5148989" y="2081697"/>
              <a:ext cx="333435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AH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grpSp>
        <p:nvGrpSpPr>
          <p:cNvPr id="294" name="Group 293">
            <a:extLst>
              <a:ext uri="{FF2B5EF4-FFF2-40B4-BE49-F238E27FC236}">
                <a16:creationId xmlns:a16="http://schemas.microsoft.com/office/drawing/2014/main" id="{ACE2C5AE-63B5-4749-94E1-5EADB29E4D07}"/>
              </a:ext>
            </a:extLst>
          </p:cNvPr>
          <p:cNvGrpSpPr/>
          <p:nvPr/>
        </p:nvGrpSpPr>
        <p:grpSpPr>
          <a:xfrm>
            <a:off x="1758418" y="5069065"/>
            <a:ext cx="384690" cy="192662"/>
            <a:chOff x="5109552" y="2074509"/>
            <a:chExt cx="365379" cy="173186"/>
          </a:xfrm>
        </p:grpSpPr>
        <p:sp>
          <p:nvSpPr>
            <p:cNvPr id="295" name="Rectangle 294">
              <a:extLst>
                <a:ext uri="{FF2B5EF4-FFF2-40B4-BE49-F238E27FC236}">
                  <a16:creationId xmlns:a16="http://schemas.microsoft.com/office/drawing/2014/main" id="{752AA861-26BF-4DA4-967D-D8EF7A23EBBA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96" name="TextBox 295">
              <a:extLst>
                <a:ext uri="{FF2B5EF4-FFF2-40B4-BE49-F238E27FC236}">
                  <a16:creationId xmlns:a16="http://schemas.microsoft.com/office/drawing/2014/main" id="{69043B2C-AFBD-4C8C-8E5E-53BE2100ADB2}"/>
                </a:ext>
              </a:extLst>
            </p:cNvPr>
            <p:cNvSpPr txBox="1"/>
            <p:nvPr/>
          </p:nvSpPr>
          <p:spPr>
            <a:xfrm>
              <a:off x="5145076" y="2081697"/>
              <a:ext cx="318210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AL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grpSp>
        <p:nvGrpSpPr>
          <p:cNvPr id="297" name="Group 296">
            <a:extLst>
              <a:ext uri="{FF2B5EF4-FFF2-40B4-BE49-F238E27FC236}">
                <a16:creationId xmlns:a16="http://schemas.microsoft.com/office/drawing/2014/main" id="{ADD75E5D-91CA-4AD8-8091-A0A01C4CEC90}"/>
              </a:ext>
            </a:extLst>
          </p:cNvPr>
          <p:cNvGrpSpPr/>
          <p:nvPr/>
        </p:nvGrpSpPr>
        <p:grpSpPr>
          <a:xfrm>
            <a:off x="1054656" y="3783601"/>
            <a:ext cx="384690" cy="192662"/>
            <a:chOff x="5109552" y="2074509"/>
            <a:chExt cx="365379" cy="173186"/>
          </a:xfrm>
        </p:grpSpPr>
        <p:sp>
          <p:nvSpPr>
            <p:cNvPr id="298" name="Rectangle 297">
              <a:extLst>
                <a:ext uri="{FF2B5EF4-FFF2-40B4-BE49-F238E27FC236}">
                  <a16:creationId xmlns:a16="http://schemas.microsoft.com/office/drawing/2014/main" id="{E01703BE-D0FB-4EF6-9C35-B4D71DCE6641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99" name="TextBox 298">
              <a:extLst>
                <a:ext uri="{FF2B5EF4-FFF2-40B4-BE49-F238E27FC236}">
                  <a16:creationId xmlns:a16="http://schemas.microsoft.com/office/drawing/2014/main" id="{9E5A531A-39F0-4F23-97AC-24D31BE0A6EB}"/>
                </a:ext>
              </a:extLst>
            </p:cNvPr>
            <p:cNvSpPr txBox="1"/>
            <p:nvPr/>
          </p:nvSpPr>
          <p:spPr>
            <a:xfrm>
              <a:off x="5142568" y="2081697"/>
              <a:ext cx="310342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600" dirty="0"/>
                <a:t>BUFFER R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sp>
        <p:nvSpPr>
          <p:cNvPr id="301" name="Arrow: Bent-Up 300">
            <a:extLst>
              <a:ext uri="{FF2B5EF4-FFF2-40B4-BE49-F238E27FC236}">
                <a16:creationId xmlns:a16="http://schemas.microsoft.com/office/drawing/2014/main" id="{A391AA02-A40F-44E9-AF9D-00BA6897F2C0}"/>
              </a:ext>
            </a:extLst>
          </p:cNvPr>
          <p:cNvSpPr/>
          <p:nvPr/>
        </p:nvSpPr>
        <p:spPr>
          <a:xfrm rot="10800000" flipH="1">
            <a:off x="1112379" y="2958378"/>
            <a:ext cx="184119" cy="809138"/>
          </a:xfrm>
          <a:prstGeom prst="bentUpArrow">
            <a:avLst>
              <a:gd name="adj1" fmla="val 34213"/>
              <a:gd name="adj2" fmla="val 25000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sp>
        <p:nvSpPr>
          <p:cNvPr id="305" name="TextBox 304">
            <a:extLst>
              <a:ext uri="{FF2B5EF4-FFF2-40B4-BE49-F238E27FC236}">
                <a16:creationId xmlns:a16="http://schemas.microsoft.com/office/drawing/2014/main" id="{F672AC5C-4583-4754-AB25-9214D0AE78D2}"/>
              </a:ext>
            </a:extLst>
          </p:cNvPr>
          <p:cNvSpPr txBox="1"/>
          <p:nvPr/>
        </p:nvSpPr>
        <p:spPr>
          <a:xfrm>
            <a:off x="1011542" y="3612936"/>
            <a:ext cx="192279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D[7:0]</a:t>
            </a:r>
          </a:p>
        </p:txBody>
      </p:sp>
      <p:sp>
        <p:nvSpPr>
          <p:cNvPr id="306" name="TextBox 305">
            <a:extLst>
              <a:ext uri="{FF2B5EF4-FFF2-40B4-BE49-F238E27FC236}">
                <a16:creationId xmlns:a16="http://schemas.microsoft.com/office/drawing/2014/main" id="{C3E9E878-748B-4296-AAA0-E3A526FE6781}"/>
              </a:ext>
            </a:extLst>
          </p:cNvPr>
          <p:cNvSpPr txBox="1"/>
          <p:nvPr/>
        </p:nvSpPr>
        <p:spPr>
          <a:xfrm>
            <a:off x="1983599" y="4704506"/>
            <a:ext cx="192279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D[7:0]</a:t>
            </a:r>
          </a:p>
        </p:txBody>
      </p:sp>
      <p:sp>
        <p:nvSpPr>
          <p:cNvPr id="307" name="TextBox 306">
            <a:extLst>
              <a:ext uri="{FF2B5EF4-FFF2-40B4-BE49-F238E27FC236}">
                <a16:creationId xmlns:a16="http://schemas.microsoft.com/office/drawing/2014/main" id="{9CD0C75B-A5C4-495D-AAD9-E55FA3BA887E}"/>
              </a:ext>
            </a:extLst>
          </p:cNvPr>
          <p:cNvSpPr txBox="1"/>
          <p:nvPr/>
        </p:nvSpPr>
        <p:spPr>
          <a:xfrm>
            <a:off x="1228691" y="4689972"/>
            <a:ext cx="238942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D[15:8]</a:t>
            </a:r>
          </a:p>
        </p:txBody>
      </p:sp>
      <p:sp>
        <p:nvSpPr>
          <p:cNvPr id="311" name="TextBox 310">
            <a:extLst>
              <a:ext uri="{FF2B5EF4-FFF2-40B4-BE49-F238E27FC236}">
                <a16:creationId xmlns:a16="http://schemas.microsoft.com/office/drawing/2014/main" id="{79A18FFE-F5E2-4C8F-8858-DC3FD32CA2F8}"/>
              </a:ext>
            </a:extLst>
          </p:cNvPr>
          <p:cNvSpPr txBox="1"/>
          <p:nvPr/>
        </p:nvSpPr>
        <p:spPr>
          <a:xfrm>
            <a:off x="817605" y="2664968"/>
            <a:ext cx="280645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/>
              <a:t>D[23:16]</a:t>
            </a:r>
          </a:p>
        </p:txBody>
      </p:sp>
      <p:sp>
        <p:nvSpPr>
          <p:cNvPr id="314" name="Rectangle 313">
            <a:extLst>
              <a:ext uri="{FF2B5EF4-FFF2-40B4-BE49-F238E27FC236}">
                <a16:creationId xmlns:a16="http://schemas.microsoft.com/office/drawing/2014/main" id="{66A5347E-2DB5-4006-8739-B5CE796E9C19}"/>
              </a:ext>
            </a:extLst>
          </p:cNvPr>
          <p:cNvSpPr/>
          <p:nvPr/>
        </p:nvSpPr>
        <p:spPr>
          <a:xfrm>
            <a:off x="1975220" y="2116930"/>
            <a:ext cx="43441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b="1" dirty="0"/>
              <a:t>CONTROL LOGIC</a:t>
            </a:r>
            <a:endParaRPr lang="en-GB" sz="1200" b="1" dirty="0"/>
          </a:p>
        </p:txBody>
      </p:sp>
      <p:sp>
        <p:nvSpPr>
          <p:cNvPr id="316" name="TextBox 315">
            <a:extLst>
              <a:ext uri="{FF2B5EF4-FFF2-40B4-BE49-F238E27FC236}">
                <a16:creationId xmlns:a16="http://schemas.microsoft.com/office/drawing/2014/main" id="{E1457E78-C99B-449E-AE09-FAC6B59886FD}"/>
              </a:ext>
            </a:extLst>
          </p:cNvPr>
          <p:cNvSpPr txBox="1"/>
          <p:nvPr/>
        </p:nvSpPr>
        <p:spPr>
          <a:xfrm>
            <a:off x="2868024" y="2494117"/>
            <a:ext cx="120226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>
                <a:solidFill>
                  <a:srgbClr val="FF0000"/>
                </a:solidFill>
              </a:rPr>
              <a:t>_wr</a:t>
            </a:r>
          </a:p>
          <a:p>
            <a:r>
              <a:rPr lang="en-GB" sz="600" dirty="0">
                <a:solidFill>
                  <a:srgbClr val="FF0000"/>
                </a:solidFill>
              </a:rPr>
              <a:t>_oe</a:t>
            </a:r>
          </a:p>
        </p:txBody>
      </p:sp>
      <p:sp>
        <p:nvSpPr>
          <p:cNvPr id="324" name="TextBox 323">
            <a:extLst>
              <a:ext uri="{FF2B5EF4-FFF2-40B4-BE49-F238E27FC236}">
                <a16:creationId xmlns:a16="http://schemas.microsoft.com/office/drawing/2014/main" id="{8953D8F9-76CD-4D9D-BCF0-0A175ABFCA29}"/>
              </a:ext>
            </a:extLst>
          </p:cNvPr>
          <p:cNvSpPr txBox="1"/>
          <p:nvPr/>
        </p:nvSpPr>
        <p:spPr>
          <a:xfrm>
            <a:off x="11436780" y="3607930"/>
            <a:ext cx="88166" cy="64633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/>
              <a:t>C</a:t>
            </a:r>
          </a:p>
          <a:p>
            <a:pPr algn="r"/>
            <a:r>
              <a:rPr lang="en-GB" sz="600" dirty="0"/>
              <a:t>Z</a:t>
            </a:r>
          </a:p>
          <a:p>
            <a:pPr algn="r"/>
            <a:r>
              <a:rPr lang="en-GB" sz="600" dirty="0"/>
              <a:t>O</a:t>
            </a:r>
          </a:p>
          <a:p>
            <a:pPr algn="r"/>
            <a:r>
              <a:rPr lang="en-GB" sz="600" dirty="0"/>
              <a:t>GT</a:t>
            </a:r>
          </a:p>
          <a:p>
            <a:pPr algn="r"/>
            <a:r>
              <a:rPr lang="en-GB" sz="600" dirty="0"/>
              <a:t>LT</a:t>
            </a:r>
          </a:p>
          <a:p>
            <a:pPr algn="r"/>
            <a:r>
              <a:rPr lang="en-GB" sz="600" dirty="0"/>
              <a:t>EQ</a:t>
            </a:r>
          </a:p>
          <a:p>
            <a:pPr algn="r"/>
            <a:r>
              <a:rPr lang="en-GB" sz="600" dirty="0"/>
              <a:t>NE</a:t>
            </a:r>
          </a:p>
        </p:txBody>
      </p:sp>
      <p:sp>
        <p:nvSpPr>
          <p:cNvPr id="330" name="Rectangle 329">
            <a:extLst>
              <a:ext uri="{FF2B5EF4-FFF2-40B4-BE49-F238E27FC236}">
                <a16:creationId xmlns:a16="http://schemas.microsoft.com/office/drawing/2014/main" id="{81801220-1E9F-42E0-8C79-5D7CD2F5BA9C}"/>
              </a:ext>
            </a:extLst>
          </p:cNvPr>
          <p:cNvSpPr/>
          <p:nvPr/>
        </p:nvSpPr>
        <p:spPr>
          <a:xfrm>
            <a:off x="10511893" y="3231406"/>
            <a:ext cx="43441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b="1" dirty="0"/>
              <a:t>CONTROL LOGIC</a:t>
            </a:r>
            <a:endParaRPr lang="en-GB" sz="1200" b="1" dirty="0"/>
          </a:p>
        </p:txBody>
      </p:sp>
      <p:sp>
        <p:nvSpPr>
          <p:cNvPr id="331" name="Rectangle 330">
            <a:extLst>
              <a:ext uri="{FF2B5EF4-FFF2-40B4-BE49-F238E27FC236}">
                <a16:creationId xmlns:a16="http://schemas.microsoft.com/office/drawing/2014/main" id="{8664C461-D3BB-4F7B-97BC-91D387F27C07}"/>
              </a:ext>
            </a:extLst>
          </p:cNvPr>
          <p:cNvSpPr/>
          <p:nvPr/>
        </p:nvSpPr>
        <p:spPr>
          <a:xfrm>
            <a:off x="10164854" y="2439335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332" name="TextBox 331">
            <a:extLst>
              <a:ext uri="{FF2B5EF4-FFF2-40B4-BE49-F238E27FC236}">
                <a16:creationId xmlns:a16="http://schemas.microsoft.com/office/drawing/2014/main" id="{BC2B1421-9EE2-4D6A-870B-2D916AC6EF4B}"/>
              </a:ext>
            </a:extLst>
          </p:cNvPr>
          <p:cNvSpPr txBox="1"/>
          <p:nvPr/>
        </p:nvSpPr>
        <p:spPr>
          <a:xfrm>
            <a:off x="10242481" y="3139420"/>
            <a:ext cx="200377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br>
              <a:rPr lang="en-GB" sz="600" b="1" dirty="0"/>
            </a:br>
            <a:r>
              <a:rPr lang="en-GB" sz="600" b="1" dirty="0"/>
              <a:t>FLAGS</a:t>
            </a:r>
          </a:p>
        </p:txBody>
      </p:sp>
      <p:sp>
        <p:nvSpPr>
          <p:cNvPr id="333" name="TextBox 332">
            <a:extLst>
              <a:ext uri="{FF2B5EF4-FFF2-40B4-BE49-F238E27FC236}">
                <a16:creationId xmlns:a16="http://schemas.microsoft.com/office/drawing/2014/main" id="{1D78A29F-76BA-4822-A3CF-3584BAEC2632}"/>
              </a:ext>
            </a:extLst>
          </p:cNvPr>
          <p:cNvSpPr txBox="1"/>
          <p:nvPr/>
        </p:nvSpPr>
        <p:spPr>
          <a:xfrm>
            <a:off x="10358156" y="2476481"/>
            <a:ext cx="88230" cy="73866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endParaRPr lang="en-GB" sz="600" dirty="0"/>
          </a:p>
          <a:p>
            <a:pPr algn="r"/>
            <a:r>
              <a:rPr lang="en-GB" sz="600" dirty="0"/>
              <a:t>C</a:t>
            </a:r>
          </a:p>
          <a:p>
            <a:pPr algn="r"/>
            <a:r>
              <a:rPr lang="en-GB" sz="600" dirty="0"/>
              <a:t>Z</a:t>
            </a:r>
          </a:p>
          <a:p>
            <a:pPr algn="r"/>
            <a:r>
              <a:rPr lang="en-GB" sz="600" dirty="0"/>
              <a:t>O</a:t>
            </a:r>
          </a:p>
          <a:p>
            <a:pPr algn="r"/>
            <a:r>
              <a:rPr lang="en-GB" sz="600" dirty="0"/>
              <a:t>GT</a:t>
            </a:r>
          </a:p>
          <a:p>
            <a:pPr algn="r"/>
            <a:r>
              <a:rPr lang="en-GB" sz="600" dirty="0"/>
              <a:t>LT</a:t>
            </a:r>
          </a:p>
          <a:p>
            <a:pPr algn="r"/>
            <a:r>
              <a:rPr lang="en-GB" sz="600" dirty="0"/>
              <a:t>EQ</a:t>
            </a:r>
          </a:p>
          <a:p>
            <a:pPr algn="r"/>
            <a:r>
              <a:rPr lang="en-GB" sz="600" dirty="0"/>
              <a:t>NE</a:t>
            </a:r>
          </a:p>
        </p:txBody>
      </p:sp>
      <p:sp>
        <p:nvSpPr>
          <p:cNvPr id="334" name="TextBox 333">
            <a:extLst>
              <a:ext uri="{FF2B5EF4-FFF2-40B4-BE49-F238E27FC236}">
                <a16:creationId xmlns:a16="http://schemas.microsoft.com/office/drawing/2014/main" id="{6D695DA7-7374-45F0-AF66-0B1131ED6257}"/>
              </a:ext>
            </a:extLst>
          </p:cNvPr>
          <p:cNvSpPr txBox="1"/>
          <p:nvPr/>
        </p:nvSpPr>
        <p:spPr>
          <a:xfrm>
            <a:off x="10191477" y="2494392"/>
            <a:ext cx="117020" cy="46166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>
                <a:solidFill>
                  <a:srgbClr val="FF0000"/>
                </a:solidFill>
              </a:rPr>
              <a:t>CP</a:t>
            </a:r>
          </a:p>
          <a:p>
            <a:endParaRPr lang="en-GB" sz="600" dirty="0">
              <a:solidFill>
                <a:srgbClr val="FF0000"/>
              </a:solidFill>
            </a:endParaRPr>
          </a:p>
          <a:p>
            <a:endParaRPr lang="en-GB" sz="600" dirty="0">
              <a:solidFill>
                <a:srgbClr val="FF0000"/>
              </a:solidFill>
            </a:endParaRPr>
          </a:p>
          <a:p>
            <a:endParaRPr lang="en-GB" sz="600" dirty="0">
              <a:solidFill>
                <a:srgbClr val="FF0000"/>
              </a:solidFill>
            </a:endParaRPr>
          </a:p>
          <a:p>
            <a:r>
              <a:rPr lang="en-GB" sz="600" dirty="0">
                <a:solidFill>
                  <a:srgbClr val="FF0000"/>
                </a:solidFill>
              </a:rPr>
              <a:t>_en</a:t>
            </a:r>
          </a:p>
        </p:txBody>
      </p:sp>
      <p:sp>
        <p:nvSpPr>
          <p:cNvPr id="338" name="Rectangle 337">
            <a:extLst>
              <a:ext uri="{FF2B5EF4-FFF2-40B4-BE49-F238E27FC236}">
                <a16:creationId xmlns:a16="http://schemas.microsoft.com/office/drawing/2014/main" id="{AE8C0C4F-197E-4609-85FE-B1AA8EBCA864}"/>
              </a:ext>
            </a:extLst>
          </p:cNvPr>
          <p:cNvSpPr/>
          <p:nvPr/>
        </p:nvSpPr>
        <p:spPr>
          <a:xfrm>
            <a:off x="11789295" y="4987717"/>
            <a:ext cx="48855" cy="5086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340" name="Arrow: Down 339">
            <a:extLst>
              <a:ext uri="{FF2B5EF4-FFF2-40B4-BE49-F238E27FC236}">
                <a16:creationId xmlns:a16="http://schemas.microsoft.com/office/drawing/2014/main" id="{E9D398B6-29EE-45B6-BB4C-283EAC60289F}"/>
              </a:ext>
            </a:extLst>
          </p:cNvPr>
          <p:cNvSpPr/>
          <p:nvPr/>
        </p:nvSpPr>
        <p:spPr>
          <a:xfrm flipV="1">
            <a:off x="10567178" y="1713050"/>
            <a:ext cx="104970" cy="36951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grpSp>
        <p:nvGrpSpPr>
          <p:cNvPr id="341" name="Group 340">
            <a:extLst>
              <a:ext uri="{FF2B5EF4-FFF2-40B4-BE49-F238E27FC236}">
                <a16:creationId xmlns:a16="http://schemas.microsoft.com/office/drawing/2014/main" id="{D92C485C-D015-4F0C-8A92-0BF0E9F34DE0}"/>
              </a:ext>
            </a:extLst>
          </p:cNvPr>
          <p:cNvGrpSpPr/>
          <p:nvPr/>
        </p:nvGrpSpPr>
        <p:grpSpPr>
          <a:xfrm>
            <a:off x="10463329" y="2087575"/>
            <a:ext cx="372695" cy="192662"/>
            <a:chOff x="5109552" y="2074509"/>
            <a:chExt cx="365379" cy="173186"/>
          </a:xfrm>
        </p:grpSpPr>
        <p:sp>
          <p:nvSpPr>
            <p:cNvPr id="342" name="Rectangle 341">
              <a:extLst>
                <a:ext uri="{FF2B5EF4-FFF2-40B4-BE49-F238E27FC236}">
                  <a16:creationId xmlns:a16="http://schemas.microsoft.com/office/drawing/2014/main" id="{FC7CDE19-DAE8-4FE6-B03F-0E565D465D4C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343" name="TextBox 342">
              <a:extLst>
                <a:ext uri="{FF2B5EF4-FFF2-40B4-BE49-F238E27FC236}">
                  <a16:creationId xmlns:a16="http://schemas.microsoft.com/office/drawing/2014/main" id="{DC6BF4D6-D077-463F-80DE-E693382C20BC}"/>
                </a:ext>
              </a:extLst>
            </p:cNvPr>
            <p:cNvSpPr txBox="1"/>
            <p:nvPr/>
          </p:nvSpPr>
          <p:spPr>
            <a:xfrm>
              <a:off x="5164355" y="2081697"/>
              <a:ext cx="284448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L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_en`</a:t>
              </a:r>
              <a:endParaRPr lang="en-GB" sz="600" dirty="0"/>
            </a:p>
          </p:txBody>
        </p:sp>
      </p:grpSp>
      <p:sp>
        <p:nvSpPr>
          <p:cNvPr id="215" name="TextBox 214">
            <a:extLst>
              <a:ext uri="{FF2B5EF4-FFF2-40B4-BE49-F238E27FC236}">
                <a16:creationId xmlns:a16="http://schemas.microsoft.com/office/drawing/2014/main" id="{0AFF3BE0-6B94-4B23-AA3D-21D275235ED1}"/>
              </a:ext>
            </a:extLst>
          </p:cNvPr>
          <p:cNvSpPr txBox="1"/>
          <p:nvPr/>
        </p:nvSpPr>
        <p:spPr>
          <a:xfrm>
            <a:off x="11003860" y="2556760"/>
            <a:ext cx="217665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600" dirty="0"/>
              <a:t>_cin</a:t>
            </a: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0929FE43-0BDB-49E2-B5ED-0F89FB137344}"/>
              </a:ext>
            </a:extLst>
          </p:cNvPr>
          <p:cNvSpPr txBox="1"/>
          <p:nvPr/>
        </p:nvSpPr>
        <p:spPr>
          <a:xfrm>
            <a:off x="9878363" y="1996886"/>
            <a:ext cx="578468" cy="3693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600" dirty="0"/>
              <a:t>TBD: Flags Reg </a:t>
            </a:r>
          </a:p>
          <a:p>
            <a:r>
              <a:rPr lang="en-GB" sz="600" dirty="0"/>
              <a:t>write _en may only be  enabled for  specific  ops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7452F25-F6FE-4910-8C4A-A95016E1CB54}"/>
              </a:ext>
            </a:extLst>
          </p:cNvPr>
          <p:cNvSpPr/>
          <p:nvPr/>
        </p:nvSpPr>
        <p:spPr>
          <a:xfrm>
            <a:off x="8891110" y="755813"/>
            <a:ext cx="283282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/>
              <a:t>Optional : Flags reg on L Bus means we can store it </a:t>
            </a:r>
          </a:p>
          <a:p>
            <a:r>
              <a:rPr lang="en-GB" sz="600" dirty="0"/>
              <a:t>to RAM or to another reg and do arbitrary bitwise comparisons on the result.</a:t>
            </a:r>
          </a:p>
          <a:p>
            <a:endParaRPr lang="en-GB" sz="600" dirty="0"/>
          </a:p>
          <a:p>
            <a:r>
              <a:rPr lang="en-GB" sz="600" dirty="0"/>
              <a:t>Optional: But if we also allow it to be restored from RAM or a REG or ROM then that </a:t>
            </a:r>
          </a:p>
          <a:p>
            <a:r>
              <a:rPr lang="en-GB" sz="600" dirty="0"/>
              <a:t>might be extra useful – </a:t>
            </a:r>
            <a:r>
              <a:rPr lang="en-GB" sz="600" dirty="0" err="1"/>
              <a:t>eg</a:t>
            </a:r>
            <a:r>
              <a:rPr lang="en-GB" sz="600" dirty="0"/>
              <a:t> to set or clear carry before  arithmetic. </a:t>
            </a:r>
          </a:p>
          <a:p>
            <a:endParaRPr lang="en-GB" sz="600" dirty="0"/>
          </a:p>
          <a:p>
            <a:r>
              <a:rPr lang="en-GB" sz="600" dirty="0"/>
              <a:t>Or is Carry a special case?  Perhaps on a sophisticated CPU </a:t>
            </a:r>
          </a:p>
          <a:p>
            <a:r>
              <a:rPr lang="en-GB" sz="600" dirty="0"/>
              <a:t>stashing the flags  might be useful, but here?</a:t>
            </a:r>
          </a:p>
        </p:txBody>
      </p:sp>
      <p:sp>
        <p:nvSpPr>
          <p:cNvPr id="286" name="Arrow: Right 285">
            <a:extLst>
              <a:ext uri="{FF2B5EF4-FFF2-40B4-BE49-F238E27FC236}">
                <a16:creationId xmlns:a16="http://schemas.microsoft.com/office/drawing/2014/main" id="{E2710EC1-E287-4AD6-95B5-7B4EA2C07F02}"/>
              </a:ext>
            </a:extLst>
          </p:cNvPr>
          <p:cNvSpPr/>
          <p:nvPr/>
        </p:nvSpPr>
        <p:spPr>
          <a:xfrm>
            <a:off x="398983" y="2770424"/>
            <a:ext cx="396770" cy="205433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id="{87A96AE8-535A-4C25-AFAA-813FBEFD2C0E}"/>
              </a:ext>
            </a:extLst>
          </p:cNvPr>
          <p:cNvSpPr/>
          <p:nvPr/>
        </p:nvSpPr>
        <p:spPr>
          <a:xfrm rot="16200000">
            <a:off x="212251" y="5505120"/>
            <a:ext cx="305647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600" b="1" dirty="0"/>
              <a:t>Address Bus (A/16)</a:t>
            </a:r>
            <a:endParaRPr lang="en-GB" sz="1400" b="1" dirty="0"/>
          </a:p>
        </p:txBody>
      </p:sp>
      <p:sp>
        <p:nvSpPr>
          <p:cNvPr id="287" name="Rectangle 286">
            <a:extLst>
              <a:ext uri="{FF2B5EF4-FFF2-40B4-BE49-F238E27FC236}">
                <a16:creationId xmlns:a16="http://schemas.microsoft.com/office/drawing/2014/main" id="{227EAB0E-6D44-4F37-B32B-F1C4B6EC5A2A}"/>
              </a:ext>
            </a:extLst>
          </p:cNvPr>
          <p:cNvSpPr/>
          <p:nvPr/>
        </p:nvSpPr>
        <p:spPr>
          <a:xfrm>
            <a:off x="351496" y="2828365"/>
            <a:ext cx="62409" cy="124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41" name="Rectangle 240">
            <a:extLst>
              <a:ext uri="{FF2B5EF4-FFF2-40B4-BE49-F238E27FC236}">
                <a16:creationId xmlns:a16="http://schemas.microsoft.com/office/drawing/2014/main" id="{0BC8E268-D05D-49F7-A3B3-C9F649178797}"/>
              </a:ext>
            </a:extLst>
          </p:cNvPr>
          <p:cNvSpPr/>
          <p:nvPr/>
        </p:nvSpPr>
        <p:spPr>
          <a:xfrm>
            <a:off x="570019" y="2843875"/>
            <a:ext cx="62409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/>
              <a:t>A/16</a:t>
            </a:r>
            <a:endParaRPr lang="en-GB" sz="1200" dirty="0"/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F596A8B8-D5ED-4004-980D-058D0FC057A3}"/>
              </a:ext>
            </a:extLst>
          </p:cNvPr>
          <p:cNvSpPr txBox="1"/>
          <p:nvPr/>
        </p:nvSpPr>
        <p:spPr>
          <a:xfrm>
            <a:off x="8763553" y="5021149"/>
            <a:ext cx="1450335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600" dirty="0">
                <a:solidFill>
                  <a:srgbClr val="FF0000"/>
                </a:solidFill>
              </a:rPr>
              <a:t>Optional extras: a </a:t>
            </a:r>
            <a:r>
              <a:rPr lang="en-GB" sz="600" dirty="0" err="1">
                <a:solidFill>
                  <a:srgbClr val="FF0000"/>
                </a:solidFill>
              </a:rPr>
              <a:t>presettable</a:t>
            </a:r>
            <a:r>
              <a:rPr lang="en-GB" sz="600" dirty="0">
                <a:solidFill>
                  <a:srgbClr val="FF0000"/>
                </a:solidFill>
              </a:rPr>
              <a:t> auto-counting  MAR?</a:t>
            </a: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F168A8BD-9F44-4B28-87E9-62764976D812}"/>
              </a:ext>
            </a:extLst>
          </p:cNvPr>
          <p:cNvSpPr txBox="1"/>
          <p:nvPr/>
        </p:nvSpPr>
        <p:spPr>
          <a:xfrm>
            <a:off x="831576" y="2504313"/>
            <a:ext cx="186338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600" dirty="0">
                <a:solidFill>
                  <a:srgbClr val="FF0000"/>
                </a:solidFill>
              </a:rPr>
              <a:t>_</a:t>
            </a:r>
            <a:r>
              <a:rPr lang="en-GB" sz="600" dirty="0" err="1">
                <a:solidFill>
                  <a:srgbClr val="FF0000"/>
                </a:solidFill>
              </a:rPr>
              <a:t>oe</a:t>
            </a:r>
            <a:endParaRPr lang="en-GB" sz="600" dirty="0">
              <a:solidFill>
                <a:srgbClr val="FF0000"/>
              </a:solidFill>
            </a:endParaRPr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8196FAB0-6D2F-4C28-ACE9-24C348919033}"/>
              </a:ext>
            </a:extLst>
          </p:cNvPr>
          <p:cNvSpPr txBox="1"/>
          <p:nvPr/>
        </p:nvSpPr>
        <p:spPr>
          <a:xfrm>
            <a:off x="2101452" y="4935462"/>
            <a:ext cx="907446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_</a:t>
            </a:r>
            <a:r>
              <a:rPr lang="en-GB" sz="600" dirty="0" err="1">
                <a:solidFill>
                  <a:schemeClr val="accent1">
                    <a:lumMod val="75000"/>
                  </a:schemeClr>
                </a:solidFill>
              </a:rPr>
              <a:t>oe</a:t>
            </a:r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=_</a:t>
            </a:r>
            <a:r>
              <a:rPr lang="en-GB" sz="600" dirty="0" err="1">
                <a:solidFill>
                  <a:schemeClr val="accent1">
                    <a:lumMod val="75000"/>
                  </a:schemeClr>
                </a:solidFill>
              </a:rPr>
              <a:t>addrmode_immediate</a:t>
            </a:r>
            <a:endParaRPr lang="en-GB" sz="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2DA1BB0-6996-4CD7-9642-38CF889CF31B}"/>
              </a:ext>
            </a:extLst>
          </p:cNvPr>
          <p:cNvSpPr/>
          <p:nvPr/>
        </p:nvSpPr>
        <p:spPr>
          <a:xfrm>
            <a:off x="748655" y="5294975"/>
            <a:ext cx="599523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rom_addrbushi_buf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68" name="Rectangle 267">
            <a:extLst>
              <a:ext uri="{FF2B5EF4-FFF2-40B4-BE49-F238E27FC236}">
                <a16:creationId xmlns:a16="http://schemas.microsoft.com/office/drawing/2014/main" id="{3EEAC8AA-DCBE-4DAA-9BF1-A5E1593EEC16}"/>
              </a:ext>
            </a:extLst>
          </p:cNvPr>
          <p:cNvSpPr/>
          <p:nvPr/>
        </p:nvSpPr>
        <p:spPr>
          <a:xfrm>
            <a:off x="2031865" y="5309986"/>
            <a:ext cx="599523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rom_addrbuslo_buf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2" name="Arrow: Right 171">
            <a:extLst>
              <a:ext uri="{FF2B5EF4-FFF2-40B4-BE49-F238E27FC236}">
                <a16:creationId xmlns:a16="http://schemas.microsoft.com/office/drawing/2014/main" id="{D90AE5A1-FC79-4377-AA5C-31653A9EB351}"/>
              </a:ext>
            </a:extLst>
          </p:cNvPr>
          <p:cNvSpPr/>
          <p:nvPr/>
        </p:nvSpPr>
        <p:spPr>
          <a:xfrm rot="5400000">
            <a:off x="7450561" y="1340402"/>
            <a:ext cx="1363678" cy="125632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 u="sng"/>
          </a:p>
        </p:txBody>
      </p:sp>
      <p:sp>
        <p:nvSpPr>
          <p:cNvPr id="158" name="Arrow: Down 157">
            <a:extLst>
              <a:ext uri="{FF2B5EF4-FFF2-40B4-BE49-F238E27FC236}">
                <a16:creationId xmlns:a16="http://schemas.microsoft.com/office/drawing/2014/main" id="{57D12E6D-951D-4894-9390-2678C154D91F}"/>
              </a:ext>
            </a:extLst>
          </p:cNvPr>
          <p:cNvSpPr/>
          <p:nvPr/>
        </p:nvSpPr>
        <p:spPr>
          <a:xfrm flipV="1">
            <a:off x="8447701" y="1712520"/>
            <a:ext cx="104970" cy="36951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C0E2FB12-6D25-4E5C-896E-5DC15BC728BE}"/>
              </a:ext>
            </a:extLst>
          </p:cNvPr>
          <p:cNvSpPr/>
          <p:nvPr/>
        </p:nvSpPr>
        <p:spPr>
          <a:xfrm>
            <a:off x="7712299" y="2452282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F422C8C6-5EEC-44E9-9EB5-0D20C3EAB0C5}"/>
              </a:ext>
            </a:extLst>
          </p:cNvPr>
          <p:cNvSpPr txBox="1"/>
          <p:nvPr/>
        </p:nvSpPr>
        <p:spPr>
          <a:xfrm>
            <a:off x="7758442" y="3000480"/>
            <a:ext cx="17793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/>
              <a:t>UART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7097B8CE-1497-458C-AEB8-F50044B14BDE}"/>
              </a:ext>
            </a:extLst>
          </p:cNvPr>
          <p:cNvSpPr txBox="1"/>
          <p:nvPr/>
        </p:nvSpPr>
        <p:spPr>
          <a:xfrm>
            <a:off x="7960709" y="2960707"/>
            <a:ext cx="48089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D</a:t>
            </a:r>
          </a:p>
        </p:txBody>
      </p: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59A904F4-FBE5-43EB-8DFD-67E0BB7B2F1E}"/>
              </a:ext>
            </a:extLst>
          </p:cNvPr>
          <p:cNvGrpSpPr/>
          <p:nvPr/>
        </p:nvGrpSpPr>
        <p:grpSpPr>
          <a:xfrm>
            <a:off x="8342367" y="2085017"/>
            <a:ext cx="384690" cy="192662"/>
            <a:chOff x="5109552" y="2074509"/>
            <a:chExt cx="365379" cy="173186"/>
          </a:xfrm>
        </p:grpSpPr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473D2322-7281-4A75-B6D4-B4D638E672CE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3A421305-2E4B-4780-A198-2DDFB419F4DE}"/>
                </a:ext>
              </a:extLst>
            </p:cNvPr>
            <p:cNvSpPr txBox="1"/>
            <p:nvPr/>
          </p:nvSpPr>
          <p:spPr>
            <a:xfrm>
              <a:off x="5133339" y="2081697"/>
              <a:ext cx="275579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L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</p:grpSp>
      <p:sp>
        <p:nvSpPr>
          <p:cNvPr id="216" name="Arrow: Bent-Up 215">
            <a:extLst>
              <a:ext uri="{FF2B5EF4-FFF2-40B4-BE49-F238E27FC236}">
                <a16:creationId xmlns:a16="http://schemas.microsoft.com/office/drawing/2014/main" id="{58663D43-3A88-41AD-B805-36214A606D41}"/>
              </a:ext>
            </a:extLst>
          </p:cNvPr>
          <p:cNvSpPr/>
          <p:nvPr/>
        </p:nvSpPr>
        <p:spPr>
          <a:xfrm rot="10800000" flipH="1" flipV="1">
            <a:off x="8030012" y="2280952"/>
            <a:ext cx="545743" cy="745618"/>
          </a:xfrm>
          <a:prstGeom prst="bentUpArrow">
            <a:avLst>
              <a:gd name="adj1" fmla="val 9169"/>
              <a:gd name="adj2" fmla="val 12099"/>
              <a:gd name="adj3" fmla="val 18909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grpSp>
        <p:nvGrpSpPr>
          <p:cNvPr id="259" name="Group 258">
            <a:extLst>
              <a:ext uri="{FF2B5EF4-FFF2-40B4-BE49-F238E27FC236}">
                <a16:creationId xmlns:a16="http://schemas.microsoft.com/office/drawing/2014/main" id="{9FDBD168-129A-4DF3-A204-826C241F7E76}"/>
              </a:ext>
            </a:extLst>
          </p:cNvPr>
          <p:cNvGrpSpPr/>
          <p:nvPr/>
        </p:nvGrpSpPr>
        <p:grpSpPr>
          <a:xfrm>
            <a:off x="7931141" y="2085057"/>
            <a:ext cx="384690" cy="192662"/>
            <a:chOff x="5109552" y="2074509"/>
            <a:chExt cx="365379" cy="173186"/>
          </a:xfrm>
        </p:grpSpPr>
        <p:sp>
          <p:nvSpPr>
            <p:cNvPr id="260" name="Rectangle 259">
              <a:extLst>
                <a:ext uri="{FF2B5EF4-FFF2-40B4-BE49-F238E27FC236}">
                  <a16:creationId xmlns:a16="http://schemas.microsoft.com/office/drawing/2014/main" id="{C56C62FE-D805-4A82-8932-2D4D436FD78B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61" name="TextBox 260">
              <a:extLst>
                <a:ext uri="{FF2B5EF4-FFF2-40B4-BE49-F238E27FC236}">
                  <a16:creationId xmlns:a16="http://schemas.microsoft.com/office/drawing/2014/main" id="{28BE90D7-1689-4954-B0BB-8D1EE7D708A0}"/>
                </a:ext>
              </a:extLst>
            </p:cNvPr>
            <p:cNvSpPr txBox="1"/>
            <p:nvPr/>
          </p:nvSpPr>
          <p:spPr>
            <a:xfrm>
              <a:off x="5145077" y="2081697"/>
              <a:ext cx="263399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I</a:t>
              </a:r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</p:grpSp>
      <p:sp>
        <p:nvSpPr>
          <p:cNvPr id="269" name="Arrow: Down 268">
            <a:extLst>
              <a:ext uri="{FF2B5EF4-FFF2-40B4-BE49-F238E27FC236}">
                <a16:creationId xmlns:a16="http://schemas.microsoft.com/office/drawing/2014/main" id="{084459A5-1FD2-4BC6-9670-C753344FAE4E}"/>
              </a:ext>
            </a:extLst>
          </p:cNvPr>
          <p:cNvSpPr/>
          <p:nvPr/>
        </p:nvSpPr>
        <p:spPr>
          <a:xfrm rot="10800000" flipV="1">
            <a:off x="8088635" y="2272711"/>
            <a:ext cx="89255" cy="732167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9DACF784-B0AA-4578-8846-8C82EBF0C6AB}"/>
              </a:ext>
            </a:extLst>
          </p:cNvPr>
          <p:cNvSpPr txBox="1"/>
          <p:nvPr/>
        </p:nvSpPr>
        <p:spPr>
          <a:xfrm>
            <a:off x="7636450" y="3497267"/>
            <a:ext cx="1050645" cy="73866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600" dirty="0"/>
              <a:t>UART Buffer isolation needed to prevent writes and reads from  UART on one bus leaking over to the other bus.</a:t>
            </a:r>
            <a:br>
              <a:rPr lang="en-GB" sz="600" dirty="0"/>
            </a:br>
            <a:r>
              <a:rPr lang="en-GB" sz="600" dirty="0"/>
              <a:t> </a:t>
            </a:r>
          </a:p>
          <a:p>
            <a:r>
              <a:rPr lang="en-GB" sz="600" dirty="0"/>
              <a:t>Buffer I _oe = wr</a:t>
            </a:r>
            <a:br>
              <a:rPr lang="en-GB" sz="600" dirty="0"/>
            </a:br>
            <a:r>
              <a:rPr lang="en-GB" sz="600" dirty="0"/>
              <a:t>Buffer L  _oe = _rd</a:t>
            </a:r>
            <a:br>
              <a:rPr lang="en-GB" sz="600" dirty="0"/>
            </a:br>
            <a:r>
              <a:rPr lang="en-GB" sz="600" dirty="0"/>
              <a:t>(wr is +</a:t>
            </a:r>
            <a:r>
              <a:rPr lang="en-GB" sz="600" dirty="0" err="1"/>
              <a:t>ve</a:t>
            </a:r>
            <a:r>
              <a:rPr lang="en-GB" sz="600" dirty="0"/>
              <a:t> edge latch)</a:t>
            </a:r>
          </a:p>
        </p:txBody>
      </p:sp>
      <p:sp>
        <p:nvSpPr>
          <p:cNvPr id="315" name="TextBox 314">
            <a:extLst>
              <a:ext uri="{FF2B5EF4-FFF2-40B4-BE49-F238E27FC236}">
                <a16:creationId xmlns:a16="http://schemas.microsoft.com/office/drawing/2014/main" id="{B6F889DF-227E-472E-B63E-8274626856B6}"/>
              </a:ext>
            </a:extLst>
          </p:cNvPr>
          <p:cNvSpPr txBox="1"/>
          <p:nvPr/>
        </p:nvSpPr>
        <p:spPr>
          <a:xfrm>
            <a:off x="7765601" y="2488678"/>
            <a:ext cx="105798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>
                <a:solidFill>
                  <a:srgbClr val="FF0000"/>
                </a:solidFill>
              </a:rPr>
              <a:t>wr</a:t>
            </a:r>
          </a:p>
          <a:p>
            <a:r>
              <a:rPr lang="en-GB" sz="600" dirty="0">
                <a:solidFill>
                  <a:srgbClr val="FF0000"/>
                </a:solidFill>
              </a:rPr>
              <a:t>_rd</a:t>
            </a:r>
          </a:p>
        </p:txBody>
      </p:sp>
      <p:sp>
        <p:nvSpPr>
          <p:cNvPr id="318" name="Rectangle 317">
            <a:extLst>
              <a:ext uri="{FF2B5EF4-FFF2-40B4-BE49-F238E27FC236}">
                <a16:creationId xmlns:a16="http://schemas.microsoft.com/office/drawing/2014/main" id="{7B56701B-9736-4FCC-8ABC-6857EE767BB7}"/>
              </a:ext>
            </a:extLst>
          </p:cNvPr>
          <p:cNvSpPr/>
          <p:nvPr/>
        </p:nvSpPr>
        <p:spPr>
          <a:xfrm>
            <a:off x="8113735" y="3379529"/>
            <a:ext cx="43441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b="1" dirty="0"/>
              <a:t>CONTROL LOGIC</a:t>
            </a:r>
            <a:endParaRPr lang="en-GB" sz="1200" b="1" dirty="0"/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E2BA389C-82D1-41E9-8C20-C19862644FD2}"/>
              </a:ext>
            </a:extLst>
          </p:cNvPr>
          <p:cNvSpPr txBox="1"/>
          <p:nvPr/>
        </p:nvSpPr>
        <p:spPr>
          <a:xfrm>
            <a:off x="7867245" y="3097388"/>
            <a:ext cx="136256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_</a:t>
            </a:r>
            <a:r>
              <a:rPr lang="en-GB" sz="600" dirty="0" err="1"/>
              <a:t>txe</a:t>
            </a:r>
            <a:endParaRPr lang="en-GB" sz="600" dirty="0"/>
          </a:p>
          <a:p>
            <a:r>
              <a:rPr lang="en-GB" sz="600" dirty="0"/>
              <a:t>_</a:t>
            </a:r>
            <a:r>
              <a:rPr lang="en-GB" sz="600" dirty="0" err="1"/>
              <a:t>rxf</a:t>
            </a:r>
            <a:endParaRPr lang="en-GB" sz="600" dirty="0"/>
          </a:p>
        </p:txBody>
      </p:sp>
      <p:sp>
        <p:nvSpPr>
          <p:cNvPr id="240" name="Arrow: Bent-Up 239">
            <a:extLst>
              <a:ext uri="{FF2B5EF4-FFF2-40B4-BE49-F238E27FC236}">
                <a16:creationId xmlns:a16="http://schemas.microsoft.com/office/drawing/2014/main" id="{1B1DCA5D-2BFF-4523-874F-D3C20AF55270}"/>
              </a:ext>
            </a:extLst>
          </p:cNvPr>
          <p:cNvSpPr/>
          <p:nvPr/>
        </p:nvSpPr>
        <p:spPr>
          <a:xfrm rot="10800000" flipH="1">
            <a:off x="8028925" y="3162562"/>
            <a:ext cx="165885" cy="212836"/>
          </a:xfrm>
          <a:prstGeom prst="bentUpArrow">
            <a:avLst>
              <a:gd name="adj1" fmla="val 34213"/>
              <a:gd name="adj2" fmla="val 25000"/>
              <a:gd name="adj3" fmla="val 25000"/>
            </a:avLst>
          </a:prstGeom>
          <a:solidFill>
            <a:schemeClr val="accent2">
              <a:lumMod val="40000"/>
              <a:lumOff val="6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sp>
        <p:nvSpPr>
          <p:cNvPr id="312" name="Rectangle 311">
            <a:extLst>
              <a:ext uri="{FF2B5EF4-FFF2-40B4-BE49-F238E27FC236}">
                <a16:creationId xmlns:a16="http://schemas.microsoft.com/office/drawing/2014/main" id="{0B00C708-F1BD-4CD3-B888-28A684356C3A}"/>
              </a:ext>
            </a:extLst>
          </p:cNvPr>
          <p:cNvSpPr/>
          <p:nvPr/>
        </p:nvSpPr>
        <p:spPr>
          <a:xfrm>
            <a:off x="8264844" y="1457092"/>
            <a:ext cx="458459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uart_lbus_buf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17" name="Rectangle 316">
            <a:extLst>
              <a:ext uri="{FF2B5EF4-FFF2-40B4-BE49-F238E27FC236}">
                <a16:creationId xmlns:a16="http://schemas.microsoft.com/office/drawing/2014/main" id="{FC771059-C1C6-482F-8BCF-83F8699CEB80}"/>
              </a:ext>
            </a:extLst>
          </p:cNvPr>
          <p:cNvSpPr/>
          <p:nvPr/>
        </p:nvSpPr>
        <p:spPr>
          <a:xfrm>
            <a:off x="7470471" y="1458226"/>
            <a:ext cx="528991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uart_alubus_buf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19" name="Rectangle 318">
            <a:extLst>
              <a:ext uri="{FF2B5EF4-FFF2-40B4-BE49-F238E27FC236}">
                <a16:creationId xmlns:a16="http://schemas.microsoft.com/office/drawing/2014/main" id="{6CA8932D-944F-4E39-B78D-26E2F8613D7B}"/>
              </a:ext>
            </a:extLst>
          </p:cNvPr>
          <p:cNvSpPr/>
          <p:nvPr/>
        </p:nvSpPr>
        <p:spPr>
          <a:xfrm>
            <a:off x="2591007" y="1457371"/>
            <a:ext cx="49372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ram_alubus_buf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20" name="Rectangle 319">
            <a:extLst>
              <a:ext uri="{FF2B5EF4-FFF2-40B4-BE49-F238E27FC236}">
                <a16:creationId xmlns:a16="http://schemas.microsoft.com/office/drawing/2014/main" id="{2112E922-17FB-44FC-9DF9-5D329B90F6DA}"/>
              </a:ext>
            </a:extLst>
          </p:cNvPr>
          <p:cNvSpPr/>
          <p:nvPr/>
        </p:nvSpPr>
        <p:spPr>
          <a:xfrm>
            <a:off x="2950645" y="4401325"/>
            <a:ext cx="423193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ram_rbus_buf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21" name="Rectangle 320">
            <a:extLst>
              <a:ext uri="{FF2B5EF4-FFF2-40B4-BE49-F238E27FC236}">
                <a16:creationId xmlns:a16="http://schemas.microsoft.com/office/drawing/2014/main" id="{4C6D89DC-A566-47DA-AF18-B733BB665279}"/>
              </a:ext>
            </a:extLst>
          </p:cNvPr>
          <p:cNvSpPr/>
          <p:nvPr/>
        </p:nvSpPr>
        <p:spPr>
          <a:xfrm>
            <a:off x="880756" y="4407113"/>
            <a:ext cx="423193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rom_rbus_buf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27" name="Arrow: Bent-Up 226">
            <a:extLst>
              <a:ext uri="{FF2B5EF4-FFF2-40B4-BE49-F238E27FC236}">
                <a16:creationId xmlns:a16="http://schemas.microsoft.com/office/drawing/2014/main" id="{DE5561B4-7D99-47C5-835E-B1F3BCC762C5}"/>
              </a:ext>
            </a:extLst>
          </p:cNvPr>
          <p:cNvSpPr/>
          <p:nvPr/>
        </p:nvSpPr>
        <p:spPr>
          <a:xfrm rot="10800000" flipH="1">
            <a:off x="7111581" y="3001388"/>
            <a:ext cx="279533" cy="2025632"/>
          </a:xfrm>
          <a:prstGeom prst="bentUpArrow">
            <a:avLst>
              <a:gd name="adj1" fmla="val 16504"/>
              <a:gd name="adj2" fmla="val 26214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sp>
        <p:nvSpPr>
          <p:cNvPr id="275" name="Arrow: Left-Right 274">
            <a:extLst>
              <a:ext uri="{FF2B5EF4-FFF2-40B4-BE49-F238E27FC236}">
                <a16:creationId xmlns:a16="http://schemas.microsoft.com/office/drawing/2014/main" id="{D8BA6C92-4A1A-4015-A6AA-1FC323B88D95}"/>
              </a:ext>
            </a:extLst>
          </p:cNvPr>
          <p:cNvSpPr/>
          <p:nvPr/>
        </p:nvSpPr>
        <p:spPr>
          <a:xfrm rot="5400000">
            <a:off x="6402819" y="2914060"/>
            <a:ext cx="1368772" cy="90690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sp>
        <p:nvSpPr>
          <p:cNvPr id="279" name="Rectangle 278">
            <a:extLst>
              <a:ext uri="{FF2B5EF4-FFF2-40B4-BE49-F238E27FC236}">
                <a16:creationId xmlns:a16="http://schemas.microsoft.com/office/drawing/2014/main" id="{C7DE3B2C-FEBE-4EF5-925E-F4B36B2DCC2A}"/>
              </a:ext>
            </a:extLst>
          </p:cNvPr>
          <p:cNvSpPr/>
          <p:nvPr/>
        </p:nvSpPr>
        <p:spPr>
          <a:xfrm>
            <a:off x="7072096" y="3009748"/>
            <a:ext cx="51132" cy="320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62" name="Arrow: Down 61">
            <a:extLst>
              <a:ext uri="{FF2B5EF4-FFF2-40B4-BE49-F238E27FC236}">
                <a16:creationId xmlns:a16="http://schemas.microsoft.com/office/drawing/2014/main" id="{55DE9556-620F-4631-8C86-578E22DFF1E9}"/>
              </a:ext>
            </a:extLst>
          </p:cNvPr>
          <p:cNvSpPr/>
          <p:nvPr/>
        </p:nvSpPr>
        <p:spPr>
          <a:xfrm rot="5400000" flipV="1">
            <a:off x="6976255" y="2961041"/>
            <a:ext cx="109280" cy="119127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74" name="Arrow: Left-Right 273">
            <a:extLst>
              <a:ext uri="{FF2B5EF4-FFF2-40B4-BE49-F238E27FC236}">
                <a16:creationId xmlns:a16="http://schemas.microsoft.com/office/drawing/2014/main" id="{14B922E7-3DFE-4BA7-989D-F0E1CDB02AAC}"/>
              </a:ext>
            </a:extLst>
          </p:cNvPr>
          <p:cNvSpPr/>
          <p:nvPr/>
        </p:nvSpPr>
        <p:spPr>
          <a:xfrm rot="5400000">
            <a:off x="5617647" y="2923424"/>
            <a:ext cx="1368772" cy="90690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sp>
        <p:nvSpPr>
          <p:cNvPr id="226" name="Arrow: Bent-Up 225">
            <a:extLst>
              <a:ext uri="{FF2B5EF4-FFF2-40B4-BE49-F238E27FC236}">
                <a16:creationId xmlns:a16="http://schemas.microsoft.com/office/drawing/2014/main" id="{3E85448D-8166-4B35-A0DB-D3DE56DFA0E6}"/>
              </a:ext>
            </a:extLst>
          </p:cNvPr>
          <p:cNvSpPr/>
          <p:nvPr/>
        </p:nvSpPr>
        <p:spPr>
          <a:xfrm rot="10800000" flipH="1">
            <a:off x="6334047" y="2998258"/>
            <a:ext cx="279533" cy="2025632"/>
          </a:xfrm>
          <a:prstGeom prst="bentUpArrow">
            <a:avLst>
              <a:gd name="adj1" fmla="val 16504"/>
              <a:gd name="adj2" fmla="val 26214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sp>
        <p:nvSpPr>
          <p:cNvPr id="277" name="Rectangle 276">
            <a:extLst>
              <a:ext uri="{FF2B5EF4-FFF2-40B4-BE49-F238E27FC236}">
                <a16:creationId xmlns:a16="http://schemas.microsoft.com/office/drawing/2014/main" id="{D1468556-5E05-4468-ABAC-F60B67F86231}"/>
              </a:ext>
            </a:extLst>
          </p:cNvPr>
          <p:cNvSpPr/>
          <p:nvPr/>
        </p:nvSpPr>
        <p:spPr>
          <a:xfrm>
            <a:off x="6303611" y="3006232"/>
            <a:ext cx="51132" cy="320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65" name="Arrow: Down 64">
            <a:extLst>
              <a:ext uri="{FF2B5EF4-FFF2-40B4-BE49-F238E27FC236}">
                <a16:creationId xmlns:a16="http://schemas.microsoft.com/office/drawing/2014/main" id="{2A80DA6B-C560-4EA4-8620-80756AEAAC90}"/>
              </a:ext>
            </a:extLst>
          </p:cNvPr>
          <p:cNvSpPr/>
          <p:nvPr/>
        </p:nvSpPr>
        <p:spPr>
          <a:xfrm rot="5400000" flipV="1">
            <a:off x="6205500" y="2976422"/>
            <a:ext cx="109280" cy="86942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73" name="Arrow: Left-Right 272">
            <a:extLst>
              <a:ext uri="{FF2B5EF4-FFF2-40B4-BE49-F238E27FC236}">
                <a16:creationId xmlns:a16="http://schemas.microsoft.com/office/drawing/2014/main" id="{D0BDD5DC-D63D-4146-AB73-354198B598E8}"/>
              </a:ext>
            </a:extLst>
          </p:cNvPr>
          <p:cNvSpPr/>
          <p:nvPr/>
        </p:nvSpPr>
        <p:spPr>
          <a:xfrm rot="5400000">
            <a:off x="3244776" y="3618794"/>
            <a:ext cx="2759330" cy="84466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sp>
        <p:nvSpPr>
          <p:cNvPr id="272" name="Arrow: Left-Right 271">
            <a:extLst>
              <a:ext uri="{FF2B5EF4-FFF2-40B4-BE49-F238E27FC236}">
                <a16:creationId xmlns:a16="http://schemas.microsoft.com/office/drawing/2014/main" id="{9EB3CC25-5E3D-41F8-A883-57B1BD51E787}"/>
              </a:ext>
            </a:extLst>
          </p:cNvPr>
          <p:cNvSpPr/>
          <p:nvPr/>
        </p:nvSpPr>
        <p:spPr>
          <a:xfrm rot="5400000">
            <a:off x="3915955" y="3618794"/>
            <a:ext cx="2759330" cy="84466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sp>
        <p:nvSpPr>
          <p:cNvPr id="152" name="Arrow: Down 151">
            <a:extLst>
              <a:ext uri="{FF2B5EF4-FFF2-40B4-BE49-F238E27FC236}">
                <a16:creationId xmlns:a16="http://schemas.microsoft.com/office/drawing/2014/main" id="{1B8E130C-E755-440F-9756-BE86ED459B1A}"/>
              </a:ext>
            </a:extLst>
          </p:cNvPr>
          <p:cNvSpPr/>
          <p:nvPr/>
        </p:nvSpPr>
        <p:spPr>
          <a:xfrm flipV="1">
            <a:off x="4558722" y="1711217"/>
            <a:ext cx="104970" cy="36951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F4C7E4D-FD73-4547-B039-495454904249}"/>
              </a:ext>
            </a:extLst>
          </p:cNvPr>
          <p:cNvSpPr/>
          <p:nvPr/>
        </p:nvSpPr>
        <p:spPr>
          <a:xfrm>
            <a:off x="6694755" y="2453064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7C88D45-4583-4210-A480-8248BC27AB00}"/>
              </a:ext>
            </a:extLst>
          </p:cNvPr>
          <p:cNvSpPr txBox="1"/>
          <p:nvPr/>
        </p:nvSpPr>
        <p:spPr>
          <a:xfrm>
            <a:off x="6747420" y="3126921"/>
            <a:ext cx="240449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/>
              <a:t>MARLO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92F8E01-F63C-47F7-8BA7-BB6CB35F3FF9}"/>
              </a:ext>
            </a:extLst>
          </p:cNvPr>
          <p:cNvSpPr txBox="1"/>
          <p:nvPr/>
        </p:nvSpPr>
        <p:spPr>
          <a:xfrm>
            <a:off x="6943166" y="2961489"/>
            <a:ext cx="51296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Q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6A939D6-4A81-446D-AD34-2949F22F3A63}"/>
              </a:ext>
            </a:extLst>
          </p:cNvPr>
          <p:cNvSpPr/>
          <p:nvPr/>
        </p:nvSpPr>
        <p:spPr>
          <a:xfrm>
            <a:off x="5914644" y="2452352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2CB771F-B726-47AF-993A-AD00522E73AE}"/>
              </a:ext>
            </a:extLst>
          </p:cNvPr>
          <p:cNvSpPr txBox="1"/>
          <p:nvPr/>
        </p:nvSpPr>
        <p:spPr>
          <a:xfrm>
            <a:off x="5978344" y="3112415"/>
            <a:ext cx="22602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/>
              <a:t>MARHI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D9C0343-2557-4509-B61C-38F7A925F8B9}"/>
              </a:ext>
            </a:extLst>
          </p:cNvPr>
          <p:cNvSpPr txBox="1"/>
          <p:nvPr/>
        </p:nvSpPr>
        <p:spPr>
          <a:xfrm>
            <a:off x="6163055" y="2960777"/>
            <a:ext cx="51296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Q</a:t>
            </a: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A6275E5D-6EA1-4967-AAAF-C2297AD138C6}"/>
              </a:ext>
            </a:extLst>
          </p:cNvPr>
          <p:cNvGrpSpPr/>
          <p:nvPr/>
        </p:nvGrpSpPr>
        <p:grpSpPr>
          <a:xfrm>
            <a:off x="5927914" y="2486070"/>
            <a:ext cx="117021" cy="376936"/>
            <a:chOff x="5823933" y="2043597"/>
            <a:chExt cx="299202" cy="338831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B79840BD-4921-459A-A12D-55EFCACCE87C}"/>
                </a:ext>
              </a:extLst>
            </p:cNvPr>
            <p:cNvSpPr txBox="1"/>
            <p:nvPr/>
          </p:nvSpPr>
          <p:spPr>
            <a:xfrm>
              <a:off x="5854544" y="2145070"/>
              <a:ext cx="122959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D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E206B16A-8C94-4AA6-A497-21845E33B4A9}"/>
                </a:ext>
              </a:extLst>
            </p:cNvPr>
            <p:cNvSpPr txBox="1"/>
            <p:nvPr/>
          </p:nvSpPr>
          <p:spPr>
            <a:xfrm>
              <a:off x="5823933" y="2299429"/>
              <a:ext cx="299202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484D9532-B07E-4FA5-854D-FD47401C0F03}"/>
                </a:ext>
              </a:extLst>
            </p:cNvPr>
            <p:cNvSpPr txBox="1"/>
            <p:nvPr/>
          </p:nvSpPr>
          <p:spPr>
            <a:xfrm>
              <a:off x="5847852" y="2043597"/>
              <a:ext cx="209031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CP</a:t>
              </a:r>
            </a:p>
          </p:txBody>
        </p:sp>
      </p:grpSp>
      <p:sp>
        <p:nvSpPr>
          <p:cNvPr id="82" name="Arrow: Down 81">
            <a:extLst>
              <a:ext uri="{FF2B5EF4-FFF2-40B4-BE49-F238E27FC236}">
                <a16:creationId xmlns:a16="http://schemas.microsoft.com/office/drawing/2014/main" id="{8E7DB4C1-09DF-451A-AE6A-A84DAB3909DD}"/>
              </a:ext>
            </a:extLst>
          </p:cNvPr>
          <p:cNvSpPr/>
          <p:nvPr/>
        </p:nvSpPr>
        <p:spPr>
          <a:xfrm rot="5400000" flipV="1">
            <a:off x="4508559" y="2960329"/>
            <a:ext cx="109280" cy="119127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AE30E9A6-A2C2-4FA7-AC69-E312B71E869D}"/>
              </a:ext>
            </a:extLst>
          </p:cNvPr>
          <p:cNvSpPr/>
          <p:nvPr/>
        </p:nvSpPr>
        <p:spPr>
          <a:xfrm>
            <a:off x="4220278" y="2452352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CCD316C-8E82-4986-AB04-68E7980305B4}"/>
              </a:ext>
            </a:extLst>
          </p:cNvPr>
          <p:cNvSpPr txBox="1"/>
          <p:nvPr/>
        </p:nvSpPr>
        <p:spPr>
          <a:xfrm>
            <a:off x="4319570" y="3141006"/>
            <a:ext cx="150682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/>
              <a:t>PCHI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C633B82-87FD-4F66-A303-6ECD6B44F6EC}"/>
              </a:ext>
            </a:extLst>
          </p:cNvPr>
          <p:cNvSpPr txBox="1"/>
          <p:nvPr/>
        </p:nvSpPr>
        <p:spPr>
          <a:xfrm>
            <a:off x="4468688" y="2960777"/>
            <a:ext cx="51296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Q</a:t>
            </a: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61FC17E2-CC63-4DC1-B5C8-C97E802B5780}"/>
              </a:ext>
            </a:extLst>
          </p:cNvPr>
          <p:cNvGrpSpPr/>
          <p:nvPr/>
        </p:nvGrpSpPr>
        <p:grpSpPr>
          <a:xfrm>
            <a:off x="6716358" y="2467449"/>
            <a:ext cx="117021" cy="376936"/>
            <a:chOff x="5823933" y="2043597"/>
            <a:chExt cx="299202" cy="338831"/>
          </a:xfrm>
        </p:grpSpPr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4AA37EFF-733B-4CBA-977D-6434819C0709}"/>
                </a:ext>
              </a:extLst>
            </p:cNvPr>
            <p:cNvSpPr txBox="1"/>
            <p:nvPr/>
          </p:nvSpPr>
          <p:spPr>
            <a:xfrm>
              <a:off x="5854544" y="2145070"/>
              <a:ext cx="122959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D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13A62504-323C-4CED-A778-20C2C426BE91}"/>
                </a:ext>
              </a:extLst>
            </p:cNvPr>
            <p:cNvSpPr txBox="1"/>
            <p:nvPr/>
          </p:nvSpPr>
          <p:spPr>
            <a:xfrm>
              <a:off x="5823933" y="2299429"/>
              <a:ext cx="299202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0A582020-D30D-4A20-A9A2-A0E53E68720A}"/>
                </a:ext>
              </a:extLst>
            </p:cNvPr>
            <p:cNvSpPr txBox="1"/>
            <p:nvPr/>
          </p:nvSpPr>
          <p:spPr>
            <a:xfrm>
              <a:off x="5847852" y="2043597"/>
              <a:ext cx="209031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CP</a:t>
              </a: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6A4FB913-61EC-4C04-86C0-EBBF45569534}"/>
              </a:ext>
            </a:extLst>
          </p:cNvPr>
          <p:cNvGrpSpPr/>
          <p:nvPr/>
        </p:nvGrpSpPr>
        <p:grpSpPr>
          <a:xfrm>
            <a:off x="4235410" y="2493457"/>
            <a:ext cx="294953" cy="405692"/>
            <a:chOff x="5784965" y="2043597"/>
            <a:chExt cx="754144" cy="364680"/>
          </a:xfrm>
        </p:grpSpPr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F96F241F-62E7-4AA3-9AD1-3B43A60DDA6D}"/>
                </a:ext>
              </a:extLst>
            </p:cNvPr>
            <p:cNvSpPr txBox="1"/>
            <p:nvPr/>
          </p:nvSpPr>
          <p:spPr>
            <a:xfrm>
              <a:off x="5854546" y="2145070"/>
              <a:ext cx="122958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D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02633867-153A-46A7-9BC5-51192A3B4C88}"/>
                </a:ext>
              </a:extLst>
            </p:cNvPr>
            <p:cNvSpPr txBox="1"/>
            <p:nvPr/>
          </p:nvSpPr>
          <p:spPr>
            <a:xfrm>
              <a:off x="5784965" y="2242279"/>
              <a:ext cx="754144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count_en</a:t>
              </a:r>
            </a:p>
            <a:p>
              <a:r>
                <a:rPr lang="en-GB" sz="600" dirty="0">
                  <a:solidFill>
                    <a:srgbClr val="FF0000"/>
                  </a:solidFill>
                </a:rPr>
                <a:t>_pe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664BAC61-CC8E-4B72-94A0-91BE70F283F7}"/>
                </a:ext>
              </a:extLst>
            </p:cNvPr>
            <p:cNvSpPr txBox="1"/>
            <p:nvPr/>
          </p:nvSpPr>
          <p:spPr>
            <a:xfrm>
              <a:off x="5847852" y="2043597"/>
              <a:ext cx="209031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CP</a:t>
              </a:r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695D8937-CA3E-411C-A8D4-39905F3646CB}"/>
              </a:ext>
            </a:extLst>
          </p:cNvPr>
          <p:cNvGrpSpPr/>
          <p:nvPr/>
        </p:nvGrpSpPr>
        <p:grpSpPr>
          <a:xfrm>
            <a:off x="6104358" y="3665521"/>
            <a:ext cx="384690" cy="192662"/>
            <a:chOff x="5109552" y="2074509"/>
            <a:chExt cx="365379" cy="173186"/>
          </a:xfrm>
        </p:grpSpPr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D1F4F7D1-8D90-4229-A0F4-0E3F710C8E52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D983750E-0464-429D-91E5-E0CDDB45368B}"/>
                </a:ext>
              </a:extLst>
            </p:cNvPr>
            <p:cNvSpPr txBox="1"/>
            <p:nvPr/>
          </p:nvSpPr>
          <p:spPr>
            <a:xfrm>
              <a:off x="5150600" y="2081697"/>
              <a:ext cx="284714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R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796556F4-A218-4B8E-9C72-07AA14AF2F68}"/>
              </a:ext>
            </a:extLst>
          </p:cNvPr>
          <p:cNvGrpSpPr/>
          <p:nvPr/>
        </p:nvGrpSpPr>
        <p:grpSpPr>
          <a:xfrm>
            <a:off x="6884728" y="3658165"/>
            <a:ext cx="384690" cy="190896"/>
            <a:chOff x="5109552" y="2074509"/>
            <a:chExt cx="365379" cy="171598"/>
          </a:xfrm>
        </p:grpSpPr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6BC2D513-3412-4778-AC88-470FD6F8EA5A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5D552A48-4211-47BD-932B-16BD3B138E8E}"/>
                </a:ext>
              </a:extLst>
            </p:cNvPr>
            <p:cNvSpPr txBox="1"/>
            <p:nvPr/>
          </p:nvSpPr>
          <p:spPr>
            <a:xfrm>
              <a:off x="5150600" y="2080109"/>
              <a:ext cx="284714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R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sp>
        <p:nvSpPr>
          <p:cNvPr id="135" name="Arrow: Down 134">
            <a:extLst>
              <a:ext uri="{FF2B5EF4-FFF2-40B4-BE49-F238E27FC236}">
                <a16:creationId xmlns:a16="http://schemas.microsoft.com/office/drawing/2014/main" id="{C0A026CD-47A4-49A5-BB89-1F222E0AEF48}"/>
              </a:ext>
            </a:extLst>
          </p:cNvPr>
          <p:cNvSpPr/>
          <p:nvPr/>
        </p:nvSpPr>
        <p:spPr>
          <a:xfrm rot="5400000" flipV="1">
            <a:off x="5176528" y="2960329"/>
            <a:ext cx="109280" cy="119127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73505E47-2D71-43FA-B0E9-DC3C54B32E18}"/>
              </a:ext>
            </a:extLst>
          </p:cNvPr>
          <p:cNvSpPr/>
          <p:nvPr/>
        </p:nvSpPr>
        <p:spPr>
          <a:xfrm>
            <a:off x="4891634" y="2452352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2022A64F-6AC0-4FF8-80E3-B06E7C829568}"/>
              </a:ext>
            </a:extLst>
          </p:cNvPr>
          <p:cNvSpPr txBox="1"/>
          <p:nvPr/>
        </p:nvSpPr>
        <p:spPr>
          <a:xfrm>
            <a:off x="4978941" y="3141006"/>
            <a:ext cx="165110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/>
              <a:t>PCLO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9686A4B2-A0E8-485B-BA6D-029363CFD016}"/>
              </a:ext>
            </a:extLst>
          </p:cNvPr>
          <p:cNvSpPr txBox="1"/>
          <p:nvPr/>
        </p:nvSpPr>
        <p:spPr>
          <a:xfrm>
            <a:off x="5140044" y="2960777"/>
            <a:ext cx="51296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Q</a:t>
            </a:r>
          </a:p>
        </p:txBody>
      </p: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97BF9DC7-16E2-46FB-8F58-89F6692681B0}"/>
              </a:ext>
            </a:extLst>
          </p:cNvPr>
          <p:cNvGrpSpPr/>
          <p:nvPr/>
        </p:nvGrpSpPr>
        <p:grpSpPr>
          <a:xfrm>
            <a:off x="4910169" y="2493457"/>
            <a:ext cx="294953" cy="498025"/>
            <a:chOff x="5793640" y="2043597"/>
            <a:chExt cx="754141" cy="447679"/>
          </a:xfrm>
        </p:grpSpPr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54F05AA5-1117-4F19-9F2F-11A6381B54E2}"/>
                </a:ext>
              </a:extLst>
            </p:cNvPr>
            <p:cNvSpPr txBox="1"/>
            <p:nvPr/>
          </p:nvSpPr>
          <p:spPr>
            <a:xfrm>
              <a:off x="5854543" y="2145070"/>
              <a:ext cx="122957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D</a:t>
              </a: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A79C7660-A407-4380-861A-D0C2FA91BBFB}"/>
                </a:ext>
              </a:extLst>
            </p:cNvPr>
            <p:cNvSpPr txBox="1"/>
            <p:nvPr/>
          </p:nvSpPr>
          <p:spPr>
            <a:xfrm>
              <a:off x="5793640" y="2242279"/>
              <a:ext cx="754141" cy="24899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count_en</a:t>
              </a:r>
            </a:p>
            <a:p>
              <a:r>
                <a:rPr lang="en-GB" sz="600" dirty="0">
                  <a:solidFill>
                    <a:srgbClr val="FF0000"/>
                  </a:solidFill>
                </a:rPr>
                <a:t>_pe</a:t>
              </a:r>
            </a:p>
            <a:p>
              <a:endParaRPr lang="en-GB" sz="600" dirty="0"/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E71FE9A0-F565-42F9-955F-0C94CBB67F20}"/>
                </a:ext>
              </a:extLst>
            </p:cNvPr>
            <p:cNvSpPr txBox="1"/>
            <p:nvPr/>
          </p:nvSpPr>
          <p:spPr>
            <a:xfrm>
              <a:off x="5847852" y="2043597"/>
              <a:ext cx="209030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CP</a:t>
              </a:r>
            </a:p>
          </p:txBody>
        </p:sp>
      </p:grpSp>
      <p:sp>
        <p:nvSpPr>
          <p:cNvPr id="132" name="Arrow: Down 131">
            <a:extLst>
              <a:ext uri="{FF2B5EF4-FFF2-40B4-BE49-F238E27FC236}">
                <a16:creationId xmlns:a16="http://schemas.microsoft.com/office/drawing/2014/main" id="{3BCA1FF8-9A18-4E0D-BACE-489B91BD84BA}"/>
              </a:ext>
            </a:extLst>
          </p:cNvPr>
          <p:cNvSpPr/>
          <p:nvPr/>
        </p:nvSpPr>
        <p:spPr>
          <a:xfrm>
            <a:off x="4566938" y="5221585"/>
            <a:ext cx="98696" cy="369736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50" name="Arrow: Down 149">
            <a:extLst>
              <a:ext uri="{FF2B5EF4-FFF2-40B4-BE49-F238E27FC236}">
                <a16:creationId xmlns:a16="http://schemas.microsoft.com/office/drawing/2014/main" id="{8D108712-44B6-48F4-965D-A2EB5A546319}"/>
              </a:ext>
            </a:extLst>
          </p:cNvPr>
          <p:cNvSpPr/>
          <p:nvPr/>
        </p:nvSpPr>
        <p:spPr>
          <a:xfrm>
            <a:off x="5273016" y="5221585"/>
            <a:ext cx="98696" cy="727875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5DB34CD8-71CB-438B-8CCE-E52D9C69DF5D}"/>
              </a:ext>
            </a:extLst>
          </p:cNvPr>
          <p:cNvGrpSpPr/>
          <p:nvPr/>
        </p:nvGrpSpPr>
        <p:grpSpPr>
          <a:xfrm>
            <a:off x="4442234" y="5049354"/>
            <a:ext cx="394275" cy="192662"/>
            <a:chOff x="5109552" y="2074509"/>
            <a:chExt cx="374483" cy="173186"/>
          </a:xfrm>
        </p:grpSpPr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E09CA5A2-7F6D-4CA7-AA48-91B432CDBD86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BB0BE148-1B51-41B7-BD8C-3653DA60C9EF}"/>
                </a:ext>
              </a:extLst>
            </p:cNvPr>
            <p:cNvSpPr txBox="1"/>
            <p:nvPr/>
          </p:nvSpPr>
          <p:spPr>
            <a:xfrm>
              <a:off x="5150600" y="2081697"/>
              <a:ext cx="333435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AH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9637CD17-5B1A-4F11-B06D-F185F2FBD38F}"/>
              </a:ext>
            </a:extLst>
          </p:cNvPr>
          <p:cNvGrpSpPr/>
          <p:nvPr/>
        </p:nvGrpSpPr>
        <p:grpSpPr>
          <a:xfrm>
            <a:off x="5113590" y="5049354"/>
            <a:ext cx="384690" cy="192662"/>
            <a:chOff x="5109552" y="2074509"/>
            <a:chExt cx="365379" cy="173186"/>
          </a:xfrm>
        </p:grpSpPr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7C33C2F0-883D-4FF9-A07D-C01FF78BD939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E8771576-C96C-4965-BD1F-7DF24E2A6A43}"/>
                </a:ext>
              </a:extLst>
            </p:cNvPr>
            <p:cNvSpPr txBox="1"/>
            <p:nvPr/>
          </p:nvSpPr>
          <p:spPr>
            <a:xfrm>
              <a:off x="5150600" y="2081697"/>
              <a:ext cx="318210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AL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sp>
        <p:nvSpPr>
          <p:cNvPr id="153" name="Arrow: Down 152">
            <a:extLst>
              <a:ext uri="{FF2B5EF4-FFF2-40B4-BE49-F238E27FC236}">
                <a16:creationId xmlns:a16="http://schemas.microsoft.com/office/drawing/2014/main" id="{633CBEA9-5394-41B5-B871-30705951F1DC}"/>
              </a:ext>
            </a:extLst>
          </p:cNvPr>
          <p:cNvSpPr/>
          <p:nvPr/>
        </p:nvSpPr>
        <p:spPr>
          <a:xfrm flipV="1">
            <a:off x="5227230" y="1713286"/>
            <a:ext cx="104970" cy="36951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54" name="Arrow: Down 153">
            <a:extLst>
              <a:ext uri="{FF2B5EF4-FFF2-40B4-BE49-F238E27FC236}">
                <a16:creationId xmlns:a16="http://schemas.microsoft.com/office/drawing/2014/main" id="{57219FB8-13A4-4E15-B7B6-B4D63DC32BBA}"/>
              </a:ext>
            </a:extLst>
          </p:cNvPr>
          <p:cNvSpPr/>
          <p:nvPr/>
        </p:nvSpPr>
        <p:spPr>
          <a:xfrm flipV="1">
            <a:off x="6240426" y="1709205"/>
            <a:ext cx="104970" cy="36951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55" name="Arrow: Down 154">
            <a:extLst>
              <a:ext uri="{FF2B5EF4-FFF2-40B4-BE49-F238E27FC236}">
                <a16:creationId xmlns:a16="http://schemas.microsoft.com/office/drawing/2014/main" id="{3487D8AF-055B-4FF8-8BB3-051B4E778B1E}"/>
              </a:ext>
            </a:extLst>
          </p:cNvPr>
          <p:cNvSpPr/>
          <p:nvPr/>
        </p:nvSpPr>
        <p:spPr>
          <a:xfrm flipV="1">
            <a:off x="7011364" y="1711275"/>
            <a:ext cx="104970" cy="36951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56" name="Arrow: Down 155">
            <a:extLst>
              <a:ext uri="{FF2B5EF4-FFF2-40B4-BE49-F238E27FC236}">
                <a16:creationId xmlns:a16="http://schemas.microsoft.com/office/drawing/2014/main" id="{D48E5888-1C19-4D69-8D33-683447340B6B}"/>
              </a:ext>
            </a:extLst>
          </p:cNvPr>
          <p:cNvSpPr/>
          <p:nvPr/>
        </p:nvSpPr>
        <p:spPr>
          <a:xfrm>
            <a:off x="6253290" y="3866201"/>
            <a:ext cx="104970" cy="38163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57" name="Arrow: Down 156">
            <a:extLst>
              <a:ext uri="{FF2B5EF4-FFF2-40B4-BE49-F238E27FC236}">
                <a16:creationId xmlns:a16="http://schemas.microsoft.com/office/drawing/2014/main" id="{E88DDB59-7F11-4BD4-853E-1EF1B3F7C3A0}"/>
              </a:ext>
            </a:extLst>
          </p:cNvPr>
          <p:cNvSpPr/>
          <p:nvPr/>
        </p:nvSpPr>
        <p:spPr>
          <a:xfrm>
            <a:off x="7032405" y="3855904"/>
            <a:ext cx="104970" cy="38163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32C5B921-27A9-47B1-A79A-E5B3AABF31D5}"/>
              </a:ext>
            </a:extLst>
          </p:cNvPr>
          <p:cNvGrpSpPr/>
          <p:nvPr/>
        </p:nvGrpSpPr>
        <p:grpSpPr>
          <a:xfrm>
            <a:off x="4424242" y="2083714"/>
            <a:ext cx="384690" cy="192662"/>
            <a:chOff x="5109552" y="2074509"/>
            <a:chExt cx="365379" cy="173186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5DB9E8AD-01AC-4F5A-9397-88B69A0D0CF3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0791AC14-EE37-4FF1-AE07-37A515F03D3D}"/>
                </a:ext>
              </a:extLst>
            </p:cNvPr>
            <p:cNvSpPr txBox="1"/>
            <p:nvPr/>
          </p:nvSpPr>
          <p:spPr>
            <a:xfrm>
              <a:off x="5137711" y="2081697"/>
              <a:ext cx="275579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L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46D81ADB-C8A1-4915-A68C-0F8D25A23DF3}"/>
              </a:ext>
            </a:extLst>
          </p:cNvPr>
          <p:cNvGrpSpPr/>
          <p:nvPr/>
        </p:nvGrpSpPr>
        <p:grpSpPr>
          <a:xfrm>
            <a:off x="6120669" y="2080789"/>
            <a:ext cx="384690" cy="189129"/>
            <a:chOff x="5109552" y="2077685"/>
            <a:chExt cx="365379" cy="170010"/>
          </a:xfrm>
        </p:grpSpPr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FDC98006-F664-4D0B-80FA-B985BCC0A996}"/>
                </a:ext>
              </a:extLst>
            </p:cNvPr>
            <p:cNvSpPr/>
            <p:nvPr/>
          </p:nvSpPr>
          <p:spPr>
            <a:xfrm>
              <a:off x="5109552" y="2077685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CE083B1F-192F-4E9F-9848-D733863561DD}"/>
                </a:ext>
              </a:extLst>
            </p:cNvPr>
            <p:cNvSpPr txBox="1"/>
            <p:nvPr/>
          </p:nvSpPr>
          <p:spPr>
            <a:xfrm>
              <a:off x="5150600" y="2081697"/>
              <a:ext cx="275579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L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49CE80C5-6DA7-47C8-825C-1A29FF115DD7}"/>
              </a:ext>
            </a:extLst>
          </p:cNvPr>
          <p:cNvGrpSpPr/>
          <p:nvPr/>
        </p:nvGrpSpPr>
        <p:grpSpPr>
          <a:xfrm>
            <a:off x="6909216" y="2085800"/>
            <a:ext cx="384690" cy="189130"/>
            <a:chOff x="5109552" y="2074509"/>
            <a:chExt cx="365379" cy="170011"/>
          </a:xfrm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E05E5AF0-DFEB-4508-A8FE-C4C735AE34AA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5C67C7C3-280F-48D2-A5A8-AE4CD0A6A274}"/>
                </a:ext>
              </a:extLst>
            </p:cNvPr>
            <p:cNvSpPr txBox="1"/>
            <p:nvPr/>
          </p:nvSpPr>
          <p:spPr>
            <a:xfrm>
              <a:off x="5150600" y="2078522"/>
              <a:ext cx="275579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L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658DE009-E2B1-4DA9-94A0-ECC88B71C668}"/>
              </a:ext>
            </a:extLst>
          </p:cNvPr>
          <p:cNvGrpSpPr/>
          <p:nvPr/>
        </p:nvGrpSpPr>
        <p:grpSpPr>
          <a:xfrm>
            <a:off x="5113239" y="2082406"/>
            <a:ext cx="384690" cy="284995"/>
            <a:chOff x="5109552" y="2074509"/>
            <a:chExt cx="365379" cy="256185"/>
          </a:xfrm>
        </p:grpSpPr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E45D94E0-1CDE-4E74-A199-5AFB9DA2CFD3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CB786B68-E910-4841-BDCA-26295B24DDD0}"/>
                </a:ext>
              </a:extLst>
            </p:cNvPr>
            <p:cNvSpPr txBox="1"/>
            <p:nvPr/>
          </p:nvSpPr>
          <p:spPr>
            <a:xfrm>
              <a:off x="5150600" y="2081697"/>
              <a:ext cx="275579" cy="24899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L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  <a:p>
              <a:endParaRPr lang="en-GB" sz="600" dirty="0"/>
            </a:p>
          </p:txBody>
        </p:sp>
      </p:grp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5F361AB4-48ED-4001-9807-0F2D85C220DE}"/>
              </a:ext>
            </a:extLst>
          </p:cNvPr>
          <p:cNvGrpSpPr/>
          <p:nvPr/>
        </p:nvGrpSpPr>
        <p:grpSpPr>
          <a:xfrm>
            <a:off x="6499191" y="5212923"/>
            <a:ext cx="897366" cy="727875"/>
            <a:chOff x="4723499" y="3282065"/>
            <a:chExt cx="839771" cy="1915409"/>
          </a:xfrm>
          <a:solidFill>
            <a:schemeClr val="accent4">
              <a:lumMod val="40000"/>
              <a:lumOff val="60000"/>
            </a:schemeClr>
          </a:solidFill>
        </p:grpSpPr>
        <p:sp>
          <p:nvSpPr>
            <p:cNvPr id="218" name="Arrow: Down 217">
              <a:extLst>
                <a:ext uri="{FF2B5EF4-FFF2-40B4-BE49-F238E27FC236}">
                  <a16:creationId xmlns:a16="http://schemas.microsoft.com/office/drawing/2014/main" id="{FCBDB902-1714-4565-A7C5-AC599B1C99F3}"/>
                </a:ext>
              </a:extLst>
            </p:cNvPr>
            <p:cNvSpPr/>
            <p:nvPr/>
          </p:nvSpPr>
          <p:spPr>
            <a:xfrm>
              <a:off x="4723499" y="3282065"/>
              <a:ext cx="92361" cy="972962"/>
            </a:xfrm>
            <a:prstGeom prst="downArrow">
              <a:avLst/>
            </a:prstGeom>
            <a:grp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19" name="Arrow: Down 218">
              <a:extLst>
                <a:ext uri="{FF2B5EF4-FFF2-40B4-BE49-F238E27FC236}">
                  <a16:creationId xmlns:a16="http://schemas.microsoft.com/office/drawing/2014/main" id="{25C94DD2-540D-4BC5-BC93-E048D649172A}"/>
                </a:ext>
              </a:extLst>
            </p:cNvPr>
            <p:cNvSpPr/>
            <p:nvPr/>
          </p:nvSpPr>
          <p:spPr>
            <a:xfrm>
              <a:off x="5470909" y="3282065"/>
              <a:ext cx="92361" cy="1915409"/>
            </a:xfrm>
            <a:prstGeom prst="downArrow">
              <a:avLst/>
            </a:prstGeom>
            <a:grp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</p:grp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F94B8463-FE73-40C9-9C16-E77D901815EC}"/>
              </a:ext>
            </a:extLst>
          </p:cNvPr>
          <p:cNvGrpSpPr/>
          <p:nvPr/>
        </p:nvGrpSpPr>
        <p:grpSpPr>
          <a:xfrm>
            <a:off x="6362913" y="5040692"/>
            <a:ext cx="394275" cy="192662"/>
            <a:chOff x="5109552" y="2074509"/>
            <a:chExt cx="374483" cy="173186"/>
          </a:xfrm>
        </p:grpSpPr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A19CD78A-EDA9-4AD4-A50D-C692BDA7D2B1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EA533482-E317-4931-BC71-E5C29EE169D1}"/>
                </a:ext>
              </a:extLst>
            </p:cNvPr>
            <p:cNvSpPr txBox="1"/>
            <p:nvPr/>
          </p:nvSpPr>
          <p:spPr>
            <a:xfrm>
              <a:off x="5150600" y="2081697"/>
              <a:ext cx="333435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AH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D1775A20-6266-49F6-A6ED-AC6CE7DDE3F1}"/>
              </a:ext>
            </a:extLst>
          </p:cNvPr>
          <p:cNvGrpSpPr/>
          <p:nvPr/>
        </p:nvGrpSpPr>
        <p:grpSpPr>
          <a:xfrm>
            <a:off x="7161583" y="5040692"/>
            <a:ext cx="384690" cy="192662"/>
            <a:chOff x="5109552" y="2074509"/>
            <a:chExt cx="365379" cy="173186"/>
          </a:xfrm>
        </p:grpSpPr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id="{6163920B-3140-42A7-B5A8-3AC554086D96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931980F1-34B6-4A8D-A8E8-D24A4FABFBFC}"/>
                </a:ext>
              </a:extLst>
            </p:cNvPr>
            <p:cNvSpPr txBox="1"/>
            <p:nvPr/>
          </p:nvSpPr>
          <p:spPr>
            <a:xfrm>
              <a:off x="5150600" y="2081697"/>
              <a:ext cx="318210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AL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sp>
        <p:nvSpPr>
          <p:cNvPr id="228" name="TextBox 227">
            <a:extLst>
              <a:ext uri="{FF2B5EF4-FFF2-40B4-BE49-F238E27FC236}">
                <a16:creationId xmlns:a16="http://schemas.microsoft.com/office/drawing/2014/main" id="{87E58D67-0F9E-433B-B5DD-67DE75427BA9}"/>
              </a:ext>
            </a:extLst>
          </p:cNvPr>
          <p:cNvSpPr txBox="1"/>
          <p:nvPr/>
        </p:nvSpPr>
        <p:spPr>
          <a:xfrm>
            <a:off x="5414914" y="3396233"/>
            <a:ext cx="696641" cy="92333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600" dirty="0"/>
              <a:t>MAR primary function is Address Bus index.</a:t>
            </a:r>
          </a:p>
          <a:p>
            <a:r>
              <a:rPr lang="en-GB" sz="600" dirty="0"/>
              <a:t>Optionally MAR can join either/both L Bus </a:t>
            </a:r>
            <a:br>
              <a:rPr lang="en-GB" sz="600" dirty="0"/>
            </a:br>
            <a:r>
              <a:rPr lang="en-GB" sz="600" dirty="0"/>
              <a:t>or R Bus depending </a:t>
            </a:r>
          </a:p>
          <a:p>
            <a:r>
              <a:rPr lang="en-GB" sz="600" dirty="0"/>
              <a:t>on flexibility desired.</a:t>
            </a:r>
          </a:p>
          <a:p>
            <a:r>
              <a:rPr lang="en-GB" sz="600" dirty="0"/>
              <a:t>So MAR also acts as a GP register on  both </a:t>
            </a:r>
            <a:r>
              <a:rPr lang="en-GB" sz="600" dirty="0" err="1"/>
              <a:t>ALUinput</a:t>
            </a:r>
            <a:r>
              <a:rPr lang="en-GB" sz="600" dirty="0"/>
              <a:t> busses.</a:t>
            </a:r>
          </a:p>
          <a:p>
            <a:endParaRPr lang="en-GB" sz="600" dirty="0"/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DB3D9B9E-02FA-4398-BF25-74E50A8BFDE2}"/>
              </a:ext>
            </a:extLst>
          </p:cNvPr>
          <p:cNvSpPr txBox="1"/>
          <p:nvPr/>
        </p:nvSpPr>
        <p:spPr>
          <a:xfrm>
            <a:off x="3593990" y="3437178"/>
            <a:ext cx="963776" cy="73866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600" dirty="0"/>
              <a:t>PCHI/LO Primary function is Address Bus index.</a:t>
            </a:r>
          </a:p>
          <a:p>
            <a:r>
              <a:rPr lang="en-GB" sz="600" dirty="0"/>
              <a:t>Optionally PC can join either/both L Bus or R Bus depending on whether I want to permit PC arithmetic.</a:t>
            </a:r>
          </a:p>
          <a:p>
            <a:r>
              <a:rPr lang="en-GB" sz="600" dirty="0"/>
              <a:t>Here PC is shown outputting to</a:t>
            </a:r>
          </a:p>
          <a:p>
            <a:r>
              <a:rPr lang="en-GB" sz="600" dirty="0"/>
              <a:t>L Bus.</a:t>
            </a:r>
          </a:p>
        </p:txBody>
      </p:sp>
      <p:sp>
        <p:nvSpPr>
          <p:cNvPr id="248" name="Rectangle 247">
            <a:extLst>
              <a:ext uri="{FF2B5EF4-FFF2-40B4-BE49-F238E27FC236}">
                <a16:creationId xmlns:a16="http://schemas.microsoft.com/office/drawing/2014/main" id="{63C9F6AA-BF37-4280-9CE7-132543C32A02}"/>
              </a:ext>
            </a:extLst>
          </p:cNvPr>
          <p:cNvSpPr/>
          <p:nvPr/>
        </p:nvSpPr>
        <p:spPr>
          <a:xfrm>
            <a:off x="3718150" y="2452352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A0D08B8D-954A-4025-8702-4B4AD1305918}"/>
              </a:ext>
            </a:extLst>
          </p:cNvPr>
          <p:cNvSpPr txBox="1"/>
          <p:nvPr/>
        </p:nvSpPr>
        <p:spPr>
          <a:xfrm>
            <a:off x="3733713" y="3141006"/>
            <a:ext cx="293350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 err="1"/>
              <a:t>PCHITmp</a:t>
            </a:r>
            <a:endParaRPr lang="en-GB" sz="600" b="1" dirty="0"/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CEA1A258-0CE8-41E4-86C1-7D06F5540885}"/>
              </a:ext>
            </a:extLst>
          </p:cNvPr>
          <p:cNvSpPr txBox="1"/>
          <p:nvPr/>
        </p:nvSpPr>
        <p:spPr>
          <a:xfrm>
            <a:off x="3966561" y="2589911"/>
            <a:ext cx="51296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Q</a:t>
            </a:r>
          </a:p>
        </p:txBody>
      </p:sp>
      <p:grpSp>
        <p:nvGrpSpPr>
          <p:cNvPr id="251" name="Group 250">
            <a:extLst>
              <a:ext uri="{FF2B5EF4-FFF2-40B4-BE49-F238E27FC236}">
                <a16:creationId xmlns:a16="http://schemas.microsoft.com/office/drawing/2014/main" id="{23EEBCF8-DACF-4E35-901F-AEB2B09158B5}"/>
              </a:ext>
            </a:extLst>
          </p:cNvPr>
          <p:cNvGrpSpPr/>
          <p:nvPr/>
        </p:nvGrpSpPr>
        <p:grpSpPr>
          <a:xfrm>
            <a:off x="3741746" y="2493457"/>
            <a:ext cx="117021" cy="391064"/>
            <a:chOff x="5771883" y="2043597"/>
            <a:chExt cx="299201" cy="351531"/>
          </a:xfrm>
        </p:grpSpPr>
        <p:sp>
          <p:nvSpPr>
            <p:cNvPr id="252" name="TextBox 251">
              <a:extLst>
                <a:ext uri="{FF2B5EF4-FFF2-40B4-BE49-F238E27FC236}">
                  <a16:creationId xmlns:a16="http://schemas.microsoft.com/office/drawing/2014/main" id="{4C0DB041-CE9D-4203-A588-11CA0C0C96D4}"/>
                </a:ext>
              </a:extLst>
            </p:cNvPr>
            <p:cNvSpPr txBox="1"/>
            <p:nvPr/>
          </p:nvSpPr>
          <p:spPr>
            <a:xfrm>
              <a:off x="5854545" y="2145070"/>
              <a:ext cx="122958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D</a:t>
              </a:r>
            </a:p>
          </p:txBody>
        </p:sp>
        <p:sp>
          <p:nvSpPr>
            <p:cNvPr id="253" name="TextBox 252">
              <a:extLst>
                <a:ext uri="{FF2B5EF4-FFF2-40B4-BE49-F238E27FC236}">
                  <a16:creationId xmlns:a16="http://schemas.microsoft.com/office/drawing/2014/main" id="{FA822E78-E2F3-4126-956D-ADA2B6F1BFCB}"/>
                </a:ext>
              </a:extLst>
            </p:cNvPr>
            <p:cNvSpPr txBox="1"/>
            <p:nvPr/>
          </p:nvSpPr>
          <p:spPr>
            <a:xfrm>
              <a:off x="5771883" y="2312129"/>
              <a:ext cx="299201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  <p:sp>
          <p:nvSpPr>
            <p:cNvPr id="254" name="TextBox 253">
              <a:extLst>
                <a:ext uri="{FF2B5EF4-FFF2-40B4-BE49-F238E27FC236}">
                  <a16:creationId xmlns:a16="http://schemas.microsoft.com/office/drawing/2014/main" id="{7C818130-2887-49EB-B3BF-5268CC1EB40B}"/>
                </a:ext>
              </a:extLst>
            </p:cNvPr>
            <p:cNvSpPr txBox="1"/>
            <p:nvPr/>
          </p:nvSpPr>
          <p:spPr>
            <a:xfrm>
              <a:off x="5847854" y="2043597"/>
              <a:ext cx="209030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CP</a:t>
              </a:r>
            </a:p>
          </p:txBody>
        </p:sp>
      </p:grpSp>
      <p:sp>
        <p:nvSpPr>
          <p:cNvPr id="255" name="Arrow: Down 254">
            <a:extLst>
              <a:ext uri="{FF2B5EF4-FFF2-40B4-BE49-F238E27FC236}">
                <a16:creationId xmlns:a16="http://schemas.microsoft.com/office/drawing/2014/main" id="{6B7543FB-F47C-448C-860F-96135CFD215E}"/>
              </a:ext>
            </a:extLst>
          </p:cNvPr>
          <p:cNvSpPr/>
          <p:nvPr/>
        </p:nvSpPr>
        <p:spPr>
          <a:xfrm rot="5400000" flipV="1">
            <a:off x="4068880" y="2549862"/>
            <a:ext cx="116991" cy="184846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DD81BC24-EF1C-4564-A349-6F67C25C4377}"/>
              </a:ext>
            </a:extLst>
          </p:cNvPr>
          <p:cNvSpPr txBox="1"/>
          <p:nvPr/>
        </p:nvSpPr>
        <p:spPr>
          <a:xfrm>
            <a:off x="5052447" y="2493258"/>
            <a:ext cx="14587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>
                <a:solidFill>
                  <a:srgbClr val="FF0000"/>
                </a:solidFill>
              </a:rPr>
              <a:t>_MR</a:t>
            </a:r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455BB8A3-1178-48C4-89CD-7F374397C944}"/>
              </a:ext>
            </a:extLst>
          </p:cNvPr>
          <p:cNvSpPr txBox="1"/>
          <p:nvPr/>
        </p:nvSpPr>
        <p:spPr>
          <a:xfrm>
            <a:off x="4379072" y="2493259"/>
            <a:ext cx="14587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>
                <a:solidFill>
                  <a:srgbClr val="FF0000"/>
                </a:solidFill>
              </a:rPr>
              <a:t>_MR</a:t>
            </a: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6D43817C-51E2-4679-A8FF-7E8B794F88C1}"/>
              </a:ext>
            </a:extLst>
          </p:cNvPr>
          <p:cNvSpPr txBox="1"/>
          <p:nvPr/>
        </p:nvSpPr>
        <p:spPr>
          <a:xfrm>
            <a:off x="5294391" y="4875431"/>
            <a:ext cx="717447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_</a:t>
            </a:r>
            <a:r>
              <a:rPr lang="en-GB" sz="600" dirty="0" err="1">
                <a:solidFill>
                  <a:schemeClr val="accent1">
                    <a:lumMod val="75000"/>
                  </a:schemeClr>
                </a:solidFill>
              </a:rPr>
              <a:t>oe</a:t>
            </a:r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=_</a:t>
            </a:r>
            <a:r>
              <a:rPr lang="en-GB" sz="600" dirty="0" err="1">
                <a:solidFill>
                  <a:schemeClr val="accent1">
                    <a:lumMod val="75000"/>
                  </a:schemeClr>
                </a:solidFill>
              </a:rPr>
              <a:t>addrmode_pc</a:t>
            </a:r>
            <a:endParaRPr lang="en-GB" sz="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27F79C31-3C83-4A2B-8FF6-3CFD98C77905}"/>
              </a:ext>
            </a:extLst>
          </p:cNvPr>
          <p:cNvSpPr txBox="1"/>
          <p:nvPr/>
        </p:nvSpPr>
        <p:spPr>
          <a:xfrm>
            <a:off x="7422648" y="4869281"/>
            <a:ext cx="843723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_</a:t>
            </a:r>
            <a:r>
              <a:rPr lang="en-GB" sz="600" dirty="0" err="1">
                <a:solidFill>
                  <a:schemeClr val="accent1">
                    <a:lumMod val="75000"/>
                  </a:schemeClr>
                </a:solidFill>
              </a:rPr>
              <a:t>oe</a:t>
            </a:r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=_</a:t>
            </a:r>
            <a:r>
              <a:rPr lang="en-GB" sz="600" dirty="0" err="1">
                <a:solidFill>
                  <a:schemeClr val="accent1">
                    <a:lumMod val="75000"/>
                  </a:schemeClr>
                </a:solidFill>
              </a:rPr>
              <a:t>addrmode_register</a:t>
            </a:r>
            <a:endParaRPr lang="en-GB" sz="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76" name="Rectangle 275">
            <a:extLst>
              <a:ext uri="{FF2B5EF4-FFF2-40B4-BE49-F238E27FC236}">
                <a16:creationId xmlns:a16="http://schemas.microsoft.com/office/drawing/2014/main" id="{88CA2060-CFDD-4A99-A0D1-5173533ED8E0}"/>
              </a:ext>
            </a:extLst>
          </p:cNvPr>
          <p:cNvSpPr/>
          <p:nvPr/>
        </p:nvSpPr>
        <p:spPr>
          <a:xfrm>
            <a:off x="6608138" y="5286420"/>
            <a:ext cx="67005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marhi_addrbushi_buf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78" name="Rectangle 277">
            <a:extLst>
              <a:ext uri="{FF2B5EF4-FFF2-40B4-BE49-F238E27FC236}">
                <a16:creationId xmlns:a16="http://schemas.microsoft.com/office/drawing/2014/main" id="{1B4E6AEF-A7CC-4627-B5E6-ADE67F883496}"/>
              </a:ext>
            </a:extLst>
          </p:cNvPr>
          <p:cNvSpPr/>
          <p:nvPr/>
        </p:nvSpPr>
        <p:spPr>
          <a:xfrm>
            <a:off x="7481326" y="5284339"/>
            <a:ext cx="67005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marlo_addrbuslo_buf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4" name="Rectangle 283">
            <a:extLst>
              <a:ext uri="{FF2B5EF4-FFF2-40B4-BE49-F238E27FC236}">
                <a16:creationId xmlns:a16="http://schemas.microsoft.com/office/drawing/2014/main" id="{665EE42E-17AE-4883-8274-A91C4F007D9F}"/>
              </a:ext>
            </a:extLst>
          </p:cNvPr>
          <p:cNvSpPr/>
          <p:nvPr/>
        </p:nvSpPr>
        <p:spPr>
          <a:xfrm>
            <a:off x="6094361" y="1444311"/>
            <a:ext cx="49372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marhi_lbus_buf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5" name="Rectangle 284">
            <a:extLst>
              <a:ext uri="{FF2B5EF4-FFF2-40B4-BE49-F238E27FC236}">
                <a16:creationId xmlns:a16="http://schemas.microsoft.com/office/drawing/2014/main" id="{880D2F80-9E5E-4B07-AA72-41711625D73D}"/>
              </a:ext>
            </a:extLst>
          </p:cNvPr>
          <p:cNvSpPr/>
          <p:nvPr/>
        </p:nvSpPr>
        <p:spPr>
          <a:xfrm>
            <a:off x="5925039" y="4414793"/>
            <a:ext cx="49372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marhi_rbus_buf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8" name="Rectangle 287">
            <a:extLst>
              <a:ext uri="{FF2B5EF4-FFF2-40B4-BE49-F238E27FC236}">
                <a16:creationId xmlns:a16="http://schemas.microsoft.com/office/drawing/2014/main" id="{651709AE-1B06-44EE-B685-BD9CEA1060FD}"/>
              </a:ext>
            </a:extLst>
          </p:cNvPr>
          <p:cNvSpPr/>
          <p:nvPr/>
        </p:nvSpPr>
        <p:spPr>
          <a:xfrm>
            <a:off x="6823718" y="1443970"/>
            <a:ext cx="49372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marlo_lbus_buf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02" name="Rectangle 301">
            <a:extLst>
              <a:ext uri="{FF2B5EF4-FFF2-40B4-BE49-F238E27FC236}">
                <a16:creationId xmlns:a16="http://schemas.microsoft.com/office/drawing/2014/main" id="{FC14F9B5-D359-4E6B-A7DC-149DD452E7DF}"/>
              </a:ext>
            </a:extLst>
          </p:cNvPr>
          <p:cNvSpPr/>
          <p:nvPr/>
        </p:nvSpPr>
        <p:spPr>
          <a:xfrm>
            <a:off x="6711786" y="4402974"/>
            <a:ext cx="49372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marhi_rbus_buf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04" name="Rectangle 303">
            <a:extLst>
              <a:ext uri="{FF2B5EF4-FFF2-40B4-BE49-F238E27FC236}">
                <a16:creationId xmlns:a16="http://schemas.microsoft.com/office/drawing/2014/main" id="{1C031000-7C08-4338-B81D-48B5FC126144}"/>
              </a:ext>
            </a:extLst>
          </p:cNvPr>
          <p:cNvSpPr/>
          <p:nvPr/>
        </p:nvSpPr>
        <p:spPr>
          <a:xfrm>
            <a:off x="4299720" y="1439932"/>
            <a:ext cx="458459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pchi_lbus_buf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09" name="Rectangle 308">
            <a:extLst>
              <a:ext uri="{FF2B5EF4-FFF2-40B4-BE49-F238E27FC236}">
                <a16:creationId xmlns:a16="http://schemas.microsoft.com/office/drawing/2014/main" id="{801A2CF8-F1BD-4838-90C8-D931FC31CFC6}"/>
              </a:ext>
            </a:extLst>
          </p:cNvPr>
          <p:cNvSpPr/>
          <p:nvPr/>
        </p:nvSpPr>
        <p:spPr>
          <a:xfrm>
            <a:off x="5036035" y="1436763"/>
            <a:ext cx="458459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pclo_lbus_buf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22" name="Rectangle 321">
            <a:extLst>
              <a:ext uri="{FF2B5EF4-FFF2-40B4-BE49-F238E27FC236}">
                <a16:creationId xmlns:a16="http://schemas.microsoft.com/office/drawing/2014/main" id="{F3837CE7-1FA5-4360-A200-8D6F1310ADF6}"/>
              </a:ext>
            </a:extLst>
          </p:cNvPr>
          <p:cNvSpPr/>
          <p:nvPr/>
        </p:nvSpPr>
        <p:spPr>
          <a:xfrm>
            <a:off x="3875332" y="5267802"/>
            <a:ext cx="634789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pchi_addrbushi_buf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23" name="Rectangle 322">
            <a:extLst>
              <a:ext uri="{FF2B5EF4-FFF2-40B4-BE49-F238E27FC236}">
                <a16:creationId xmlns:a16="http://schemas.microsoft.com/office/drawing/2014/main" id="{DCEA736C-A26B-44C8-BF54-91D44B142BE2}"/>
              </a:ext>
            </a:extLst>
          </p:cNvPr>
          <p:cNvSpPr/>
          <p:nvPr/>
        </p:nvSpPr>
        <p:spPr>
          <a:xfrm>
            <a:off x="5465917" y="5264351"/>
            <a:ext cx="634789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pclo_addrbuslo_buf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3552ED0-B0DA-4511-BB41-D510000E969A}"/>
              </a:ext>
            </a:extLst>
          </p:cNvPr>
          <p:cNvSpPr/>
          <p:nvPr/>
        </p:nvSpPr>
        <p:spPr>
          <a:xfrm>
            <a:off x="4460212" y="6172570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800" dirty="0">
                <a:hlinkClick r:id="rId2"/>
              </a:rPr>
              <a:t>GS100 bus stripx2   $3.45 https://www.globalspecialties.com/solderless-breadboards/breadboards-bus-strips/item/34-gs-100.html</a:t>
            </a:r>
            <a:endParaRPr lang="en-GB" sz="800" dirty="0"/>
          </a:p>
          <a:p>
            <a:r>
              <a:rPr lang="en-GB" sz="800" dirty="0">
                <a:hlinkClick r:id="rId3"/>
              </a:rPr>
              <a:t>£3.28 https://www.mouser.co.uk/ProductDetail/Global-Specialties/GS-100?qs=uv8bPZ39CeNa73a0uSX5Lw%3D%3D</a:t>
            </a:r>
            <a:endParaRPr lang="en-GB" sz="800" dirty="0"/>
          </a:p>
          <a:p>
            <a:r>
              <a:rPr lang="en-GB" sz="800" dirty="0"/>
              <a:t>BB100R is the </a:t>
            </a:r>
            <a:r>
              <a:rPr lang="en-GB" sz="800" dirty="0" err="1"/>
              <a:t>busboard</a:t>
            </a:r>
            <a:r>
              <a:rPr lang="en-GB" sz="800" dirty="0"/>
              <a:t> </a:t>
            </a:r>
            <a:r>
              <a:rPr lang="en-GB" sz="800" dirty="0" err="1"/>
              <a:t>equiv</a:t>
            </a:r>
            <a:endParaRPr lang="en-GB" sz="800" dirty="0"/>
          </a:p>
          <a:p>
            <a:r>
              <a:rPr lang="en-GB" sz="800" dirty="0"/>
              <a:t>£2.70 </a:t>
            </a:r>
            <a:r>
              <a:rPr lang="en-GB" sz="800" dirty="0">
                <a:hlinkClick r:id="rId4"/>
              </a:rPr>
              <a:t>https://www.digikey.co.uk/product-detail/en/global-specialties/GS-100/BKGS-100-ND/5231302</a:t>
            </a:r>
            <a:endParaRPr lang="en-GB" sz="800" dirty="0"/>
          </a:p>
        </p:txBody>
      </p:sp>
      <p:sp>
        <p:nvSpPr>
          <p:cNvPr id="326" name="Arrow: Right 325">
            <a:extLst>
              <a:ext uri="{FF2B5EF4-FFF2-40B4-BE49-F238E27FC236}">
                <a16:creationId xmlns:a16="http://schemas.microsoft.com/office/drawing/2014/main" id="{7D2A9E20-9564-4F9C-872E-8034B9EA6869}"/>
              </a:ext>
            </a:extLst>
          </p:cNvPr>
          <p:cNvSpPr/>
          <p:nvPr/>
        </p:nvSpPr>
        <p:spPr>
          <a:xfrm rot="5400000">
            <a:off x="2987379" y="1515205"/>
            <a:ext cx="1699243" cy="111322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 u="sng"/>
          </a:p>
        </p:txBody>
      </p:sp>
      <p:sp>
        <p:nvSpPr>
          <p:cNvPr id="327" name="Arrow: Right 326">
            <a:extLst>
              <a:ext uri="{FF2B5EF4-FFF2-40B4-BE49-F238E27FC236}">
                <a16:creationId xmlns:a16="http://schemas.microsoft.com/office/drawing/2014/main" id="{89E191B8-463F-46D3-8807-AD2F6EA7FBF3}"/>
              </a:ext>
            </a:extLst>
          </p:cNvPr>
          <p:cNvSpPr/>
          <p:nvPr/>
        </p:nvSpPr>
        <p:spPr>
          <a:xfrm rot="5400000">
            <a:off x="4119563" y="1522042"/>
            <a:ext cx="1699243" cy="111322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 u="sng"/>
          </a:p>
        </p:txBody>
      </p:sp>
      <p:sp>
        <p:nvSpPr>
          <p:cNvPr id="328" name="Arrow: Right 327">
            <a:extLst>
              <a:ext uri="{FF2B5EF4-FFF2-40B4-BE49-F238E27FC236}">
                <a16:creationId xmlns:a16="http://schemas.microsoft.com/office/drawing/2014/main" id="{9984CF67-55C0-4369-B915-534EB88E22F9}"/>
              </a:ext>
            </a:extLst>
          </p:cNvPr>
          <p:cNvSpPr/>
          <p:nvPr/>
        </p:nvSpPr>
        <p:spPr>
          <a:xfrm rot="5400000">
            <a:off x="5147607" y="1522575"/>
            <a:ext cx="1699243" cy="111322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 u="sng"/>
          </a:p>
        </p:txBody>
      </p:sp>
      <p:sp>
        <p:nvSpPr>
          <p:cNvPr id="337" name="Arrow: Right 336">
            <a:extLst>
              <a:ext uri="{FF2B5EF4-FFF2-40B4-BE49-F238E27FC236}">
                <a16:creationId xmlns:a16="http://schemas.microsoft.com/office/drawing/2014/main" id="{BECE6331-E89B-4553-BAE1-D248A3D29DB9}"/>
              </a:ext>
            </a:extLst>
          </p:cNvPr>
          <p:cNvSpPr/>
          <p:nvPr/>
        </p:nvSpPr>
        <p:spPr>
          <a:xfrm rot="5400000">
            <a:off x="5899412" y="1522245"/>
            <a:ext cx="1699243" cy="111322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 u="sng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C8CA2E0-BCCE-44FD-8755-5B1FE3270CAF}"/>
              </a:ext>
            </a:extLst>
          </p:cNvPr>
          <p:cNvSpPr/>
          <p:nvPr/>
        </p:nvSpPr>
        <p:spPr>
          <a:xfrm>
            <a:off x="153620" y="-53226"/>
            <a:ext cx="1015390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900" dirty="0"/>
              <a:t>74als576 – </a:t>
            </a:r>
            <a:r>
              <a:rPr lang="en-GB" sz="900" b="1" dirty="0"/>
              <a:t>inverting</a:t>
            </a:r>
            <a:r>
              <a:rPr lang="en-GB" sz="900" dirty="0"/>
              <a:t> </a:t>
            </a:r>
            <a:r>
              <a:rPr lang="en-GB" sz="900" dirty="0" err="1"/>
              <a:t>dtype</a:t>
            </a:r>
            <a:r>
              <a:rPr lang="en-GB" sz="900" dirty="0"/>
              <a:t> – </a:t>
            </a:r>
            <a:r>
              <a:rPr lang="en-GB" sz="900" dirty="0" err="1"/>
              <a:t>oe</a:t>
            </a:r>
            <a:r>
              <a:rPr lang="en-GB" sz="900" dirty="0"/>
              <a:t> + </a:t>
            </a:r>
            <a:r>
              <a:rPr lang="en-GB" sz="900" dirty="0" err="1"/>
              <a:t>clk</a:t>
            </a:r>
            <a:r>
              <a:rPr lang="en-GB" sz="900" dirty="0"/>
              <a:t> + bus layout</a:t>
            </a:r>
            <a:br>
              <a:rPr lang="en-GB" sz="900" dirty="0"/>
            </a:br>
            <a:r>
              <a:rPr lang="en-GB" sz="900" dirty="0"/>
              <a:t>74HC7292 clock divider 4&gt; 2billion – good for clock speed control off a fast crystal or for a </a:t>
            </a:r>
            <a:r>
              <a:rPr lang="en-GB" sz="900" dirty="0" err="1"/>
              <a:t>freq</a:t>
            </a:r>
            <a:r>
              <a:rPr lang="en-GB" sz="900" dirty="0"/>
              <a:t> counter - </a:t>
            </a:r>
            <a:r>
              <a:rPr lang="en-GB" sz="900" dirty="0">
                <a:hlinkClick r:id="rId5"/>
              </a:rPr>
              <a:t>https://uk.rs-online.com/web/p/clock-dividers/5400461/</a:t>
            </a:r>
            <a:endParaRPr lang="en-GB" sz="900" dirty="0"/>
          </a:p>
          <a:p>
            <a:r>
              <a:rPr lang="en-GB" sz="900" dirty="0"/>
              <a:t>FIX NAMES IMMEDIATE/DIRECT/REGISTER</a:t>
            </a:r>
          </a:p>
          <a:p>
            <a:r>
              <a:rPr lang="en-GB" sz="900" dirty="0"/>
              <a:t>CONTROL LOGIC EASIER IF ALL DEVICES CAN WRITE TO RBUS OR LBUS AS DON’T NEED TO FORCE L AND R JUST ONE OR THE OTHER</a:t>
            </a:r>
          </a:p>
        </p:txBody>
      </p:sp>
      <p:grpSp>
        <p:nvGrpSpPr>
          <p:cNvPr id="347" name="Group 346">
            <a:extLst>
              <a:ext uri="{FF2B5EF4-FFF2-40B4-BE49-F238E27FC236}">
                <a16:creationId xmlns:a16="http://schemas.microsoft.com/office/drawing/2014/main" id="{58F815E3-86E7-4B6B-A479-73B360D1D306}"/>
              </a:ext>
            </a:extLst>
          </p:cNvPr>
          <p:cNvGrpSpPr/>
          <p:nvPr/>
        </p:nvGrpSpPr>
        <p:grpSpPr>
          <a:xfrm>
            <a:off x="1757430" y="2601957"/>
            <a:ext cx="384690" cy="192708"/>
            <a:chOff x="5109552" y="2070559"/>
            <a:chExt cx="365379" cy="173227"/>
          </a:xfrm>
        </p:grpSpPr>
        <p:sp>
          <p:nvSpPr>
            <p:cNvPr id="348" name="Rectangle 347">
              <a:extLst>
                <a:ext uri="{FF2B5EF4-FFF2-40B4-BE49-F238E27FC236}">
                  <a16:creationId xmlns:a16="http://schemas.microsoft.com/office/drawing/2014/main" id="{8855EA29-7127-45FB-B258-39CFE415D732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349" name="TextBox 348">
              <a:extLst>
                <a:ext uri="{FF2B5EF4-FFF2-40B4-BE49-F238E27FC236}">
                  <a16:creationId xmlns:a16="http://schemas.microsoft.com/office/drawing/2014/main" id="{BB31D7BE-8559-443B-B2EB-219F97F06733}"/>
                </a:ext>
              </a:extLst>
            </p:cNvPr>
            <p:cNvSpPr txBox="1"/>
            <p:nvPr/>
          </p:nvSpPr>
          <p:spPr>
            <a:xfrm>
              <a:off x="5145076" y="2070559"/>
              <a:ext cx="208588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 err="1"/>
                <a:t>IReg</a:t>
              </a:r>
              <a:r>
                <a:rPr lang="en-GB" sz="600" dirty="0"/>
                <a:t> Hi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grpSp>
        <p:nvGrpSpPr>
          <p:cNvPr id="350" name="Group 349">
            <a:extLst>
              <a:ext uri="{FF2B5EF4-FFF2-40B4-BE49-F238E27FC236}">
                <a16:creationId xmlns:a16="http://schemas.microsoft.com/office/drawing/2014/main" id="{C577B914-9FB6-4430-B90A-0034AAB59806}"/>
              </a:ext>
            </a:extLst>
          </p:cNvPr>
          <p:cNvGrpSpPr/>
          <p:nvPr/>
        </p:nvGrpSpPr>
        <p:grpSpPr>
          <a:xfrm>
            <a:off x="1745436" y="2911568"/>
            <a:ext cx="384690" cy="189849"/>
            <a:chOff x="5109552" y="2073130"/>
            <a:chExt cx="365379" cy="170656"/>
          </a:xfrm>
        </p:grpSpPr>
        <p:sp>
          <p:nvSpPr>
            <p:cNvPr id="351" name="Rectangle 350">
              <a:extLst>
                <a:ext uri="{FF2B5EF4-FFF2-40B4-BE49-F238E27FC236}">
                  <a16:creationId xmlns:a16="http://schemas.microsoft.com/office/drawing/2014/main" id="{27D10FE5-9ECC-4A13-8F5E-8783F04DF08B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352" name="TextBox 351">
              <a:extLst>
                <a:ext uri="{FF2B5EF4-FFF2-40B4-BE49-F238E27FC236}">
                  <a16:creationId xmlns:a16="http://schemas.microsoft.com/office/drawing/2014/main" id="{33B8EF00-DBE2-4147-8854-E65B0CA1B206}"/>
                </a:ext>
              </a:extLst>
            </p:cNvPr>
            <p:cNvSpPr txBox="1"/>
            <p:nvPr/>
          </p:nvSpPr>
          <p:spPr>
            <a:xfrm>
              <a:off x="5145076" y="2073130"/>
              <a:ext cx="263399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 err="1"/>
                <a:t>IReg</a:t>
              </a:r>
              <a:r>
                <a:rPr lang="en-GB" sz="600" dirty="0"/>
                <a:t> Mid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grpSp>
        <p:nvGrpSpPr>
          <p:cNvPr id="353" name="Group 352">
            <a:extLst>
              <a:ext uri="{FF2B5EF4-FFF2-40B4-BE49-F238E27FC236}">
                <a16:creationId xmlns:a16="http://schemas.microsoft.com/office/drawing/2014/main" id="{AF0101FA-9C96-48B3-99AE-1E468D0267B7}"/>
              </a:ext>
            </a:extLst>
          </p:cNvPr>
          <p:cNvGrpSpPr/>
          <p:nvPr/>
        </p:nvGrpSpPr>
        <p:grpSpPr>
          <a:xfrm>
            <a:off x="1755161" y="3231419"/>
            <a:ext cx="384690" cy="189849"/>
            <a:chOff x="5109552" y="2073130"/>
            <a:chExt cx="365379" cy="170656"/>
          </a:xfrm>
        </p:grpSpPr>
        <p:sp>
          <p:nvSpPr>
            <p:cNvPr id="354" name="Rectangle 353">
              <a:extLst>
                <a:ext uri="{FF2B5EF4-FFF2-40B4-BE49-F238E27FC236}">
                  <a16:creationId xmlns:a16="http://schemas.microsoft.com/office/drawing/2014/main" id="{D4F09A6C-F085-4A51-9A48-4C11217E4D1C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355" name="TextBox 354">
              <a:extLst>
                <a:ext uri="{FF2B5EF4-FFF2-40B4-BE49-F238E27FC236}">
                  <a16:creationId xmlns:a16="http://schemas.microsoft.com/office/drawing/2014/main" id="{4B03A346-9CCB-4705-8997-8BE77824A216}"/>
                </a:ext>
              </a:extLst>
            </p:cNvPr>
            <p:cNvSpPr txBox="1"/>
            <p:nvPr/>
          </p:nvSpPr>
          <p:spPr>
            <a:xfrm>
              <a:off x="5145076" y="2073130"/>
              <a:ext cx="214678" cy="165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 err="1"/>
                <a:t>IReg</a:t>
              </a:r>
              <a:r>
                <a:rPr lang="en-GB" sz="600" dirty="0"/>
                <a:t> Lo</a:t>
              </a:r>
              <a:br>
                <a:rPr lang="en-GB" sz="700" dirty="0"/>
              </a:br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sp>
        <p:nvSpPr>
          <p:cNvPr id="360" name="TextBox 359">
            <a:extLst>
              <a:ext uri="{FF2B5EF4-FFF2-40B4-BE49-F238E27FC236}">
                <a16:creationId xmlns:a16="http://schemas.microsoft.com/office/drawing/2014/main" id="{30BC4909-E012-489D-B5B8-EA2A7EBB77D5}"/>
              </a:ext>
            </a:extLst>
          </p:cNvPr>
          <p:cNvSpPr txBox="1"/>
          <p:nvPr/>
        </p:nvSpPr>
        <p:spPr>
          <a:xfrm>
            <a:off x="1386508" y="3184210"/>
            <a:ext cx="192279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D[7:0]</a:t>
            </a:r>
          </a:p>
        </p:txBody>
      </p:sp>
      <p:grpSp>
        <p:nvGrpSpPr>
          <p:cNvPr id="362" name="Group 361">
            <a:extLst>
              <a:ext uri="{FF2B5EF4-FFF2-40B4-BE49-F238E27FC236}">
                <a16:creationId xmlns:a16="http://schemas.microsoft.com/office/drawing/2014/main" id="{BB1A6A07-D5E7-4DAE-B5B2-50CFDEC80E35}"/>
              </a:ext>
            </a:extLst>
          </p:cNvPr>
          <p:cNvGrpSpPr/>
          <p:nvPr/>
        </p:nvGrpSpPr>
        <p:grpSpPr>
          <a:xfrm>
            <a:off x="1741992" y="3773221"/>
            <a:ext cx="384690" cy="192662"/>
            <a:chOff x="5109552" y="2074509"/>
            <a:chExt cx="365379" cy="173186"/>
          </a:xfrm>
        </p:grpSpPr>
        <p:sp>
          <p:nvSpPr>
            <p:cNvPr id="363" name="Rectangle 362">
              <a:extLst>
                <a:ext uri="{FF2B5EF4-FFF2-40B4-BE49-F238E27FC236}">
                  <a16:creationId xmlns:a16="http://schemas.microsoft.com/office/drawing/2014/main" id="{67E990BE-046B-4DAA-8C07-7C03FA5FAA2D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364" name="TextBox 363">
              <a:extLst>
                <a:ext uri="{FF2B5EF4-FFF2-40B4-BE49-F238E27FC236}">
                  <a16:creationId xmlns:a16="http://schemas.microsoft.com/office/drawing/2014/main" id="{632584FE-9C74-4077-9A04-780CF9A45D0B}"/>
                </a:ext>
              </a:extLst>
            </p:cNvPr>
            <p:cNvSpPr txBox="1"/>
            <p:nvPr/>
          </p:nvSpPr>
          <p:spPr>
            <a:xfrm>
              <a:off x="5142568" y="2081697"/>
              <a:ext cx="310342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600" dirty="0"/>
                <a:t>BUFFER R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sp>
        <p:nvSpPr>
          <p:cNvPr id="366" name="Arrow: Down 365">
            <a:extLst>
              <a:ext uri="{FF2B5EF4-FFF2-40B4-BE49-F238E27FC236}">
                <a16:creationId xmlns:a16="http://schemas.microsoft.com/office/drawing/2014/main" id="{11599787-26BE-4147-8D98-68AFB43A01B9}"/>
              </a:ext>
            </a:extLst>
          </p:cNvPr>
          <p:cNvSpPr/>
          <p:nvPr/>
        </p:nvSpPr>
        <p:spPr>
          <a:xfrm rot="10800000" flipV="1">
            <a:off x="1867545" y="3422380"/>
            <a:ext cx="116053" cy="347995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367" name="Arrow: Down 366">
            <a:extLst>
              <a:ext uri="{FF2B5EF4-FFF2-40B4-BE49-F238E27FC236}">
                <a16:creationId xmlns:a16="http://schemas.microsoft.com/office/drawing/2014/main" id="{46C7C6C5-0CAF-4094-88E0-72C9F391561E}"/>
              </a:ext>
            </a:extLst>
          </p:cNvPr>
          <p:cNvSpPr/>
          <p:nvPr/>
        </p:nvSpPr>
        <p:spPr>
          <a:xfrm>
            <a:off x="1888050" y="3968190"/>
            <a:ext cx="92029" cy="265728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368" name="Rectangle 367">
            <a:extLst>
              <a:ext uri="{FF2B5EF4-FFF2-40B4-BE49-F238E27FC236}">
                <a16:creationId xmlns:a16="http://schemas.microsoft.com/office/drawing/2014/main" id="{2406D63E-7F04-4A02-B1AE-63A9309C4D54}"/>
              </a:ext>
            </a:extLst>
          </p:cNvPr>
          <p:cNvSpPr/>
          <p:nvPr/>
        </p:nvSpPr>
        <p:spPr>
          <a:xfrm>
            <a:off x="1848094" y="4379697"/>
            <a:ext cx="564257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instreg_rbus_buf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73" name="TextBox 372">
            <a:extLst>
              <a:ext uri="{FF2B5EF4-FFF2-40B4-BE49-F238E27FC236}">
                <a16:creationId xmlns:a16="http://schemas.microsoft.com/office/drawing/2014/main" id="{0C0F9CF2-ADD8-48B5-BF30-F1D10387A917}"/>
              </a:ext>
            </a:extLst>
          </p:cNvPr>
          <p:cNvSpPr txBox="1"/>
          <p:nvPr/>
        </p:nvSpPr>
        <p:spPr>
          <a:xfrm>
            <a:off x="1372266" y="2860360"/>
            <a:ext cx="251577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D[15:8]</a:t>
            </a: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6963E11D-A269-4BFF-AAFF-7B3CFD110A75}"/>
              </a:ext>
            </a:extLst>
          </p:cNvPr>
          <p:cNvSpPr txBox="1"/>
          <p:nvPr/>
        </p:nvSpPr>
        <p:spPr>
          <a:xfrm>
            <a:off x="1386930" y="2561292"/>
            <a:ext cx="289881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D[23:16]</a:t>
            </a:r>
          </a:p>
        </p:txBody>
      </p:sp>
      <p:sp>
        <p:nvSpPr>
          <p:cNvPr id="310" name="TextBox 309">
            <a:extLst>
              <a:ext uri="{FF2B5EF4-FFF2-40B4-BE49-F238E27FC236}">
                <a16:creationId xmlns:a16="http://schemas.microsoft.com/office/drawing/2014/main" id="{A148747B-639A-4F5A-AC86-E543D78262FA}"/>
              </a:ext>
            </a:extLst>
          </p:cNvPr>
          <p:cNvSpPr txBox="1"/>
          <p:nvPr/>
        </p:nvSpPr>
        <p:spPr>
          <a:xfrm>
            <a:off x="1742770" y="2415224"/>
            <a:ext cx="289881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4"/>
                </a:solidFill>
              </a:rPr>
              <a:t>Latches</a:t>
            </a:r>
          </a:p>
        </p:txBody>
      </p:sp>
      <p:sp>
        <p:nvSpPr>
          <p:cNvPr id="313" name="TextBox 312">
            <a:extLst>
              <a:ext uri="{FF2B5EF4-FFF2-40B4-BE49-F238E27FC236}">
                <a16:creationId xmlns:a16="http://schemas.microsoft.com/office/drawing/2014/main" id="{D7029A50-1490-4B79-AC0D-9A0C5D62797B}"/>
              </a:ext>
            </a:extLst>
          </p:cNvPr>
          <p:cNvSpPr txBox="1"/>
          <p:nvPr/>
        </p:nvSpPr>
        <p:spPr>
          <a:xfrm>
            <a:off x="6586110" y="3401007"/>
            <a:ext cx="289881" cy="92333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4"/>
                </a:solidFill>
              </a:rPr>
              <a:t>+</a:t>
            </a:r>
            <a:r>
              <a:rPr lang="en-GB" sz="600" dirty="0" err="1">
                <a:solidFill>
                  <a:schemeClr val="accent4"/>
                </a:solidFill>
              </a:rPr>
              <a:t>ve</a:t>
            </a:r>
            <a:r>
              <a:rPr lang="en-GB" sz="600" dirty="0">
                <a:solidFill>
                  <a:schemeClr val="accent4"/>
                </a:solidFill>
              </a:rPr>
              <a:t> edge Registers but could be latches if the output of the ALU is a register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FD06625-ABE2-418C-B1E4-449AB88589E9}"/>
              </a:ext>
            </a:extLst>
          </p:cNvPr>
          <p:cNvSpPr/>
          <p:nvPr/>
        </p:nvSpPr>
        <p:spPr>
          <a:xfrm>
            <a:off x="-51065" y="6302593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400" dirty="0"/>
              <a:t>USE 40 pin ribbon and connector for busses?</a:t>
            </a:r>
          </a:p>
          <a:p>
            <a:r>
              <a:rPr lang="en-GB" sz="1400" dirty="0"/>
              <a:t>20 pin for connector + 4x10 pin for chips = 60</a:t>
            </a:r>
          </a:p>
          <a:p>
            <a:r>
              <a:rPr lang="en-GB" sz="1400" dirty="0"/>
              <a:t>Remaining 3 pins for caps? Or spacing?? Very tight.</a:t>
            </a:r>
          </a:p>
          <a:p>
            <a:r>
              <a:rPr lang="en-GB" sz="1400" dirty="0"/>
              <a:t>So instead use the approach in the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C369864-B9B0-406E-BFC9-17867426CCC3}"/>
              </a:ext>
            </a:extLst>
          </p:cNvPr>
          <p:cNvSpPr/>
          <p:nvPr/>
        </p:nvSpPr>
        <p:spPr>
          <a:xfrm>
            <a:off x="9961740" y="5372350"/>
            <a:ext cx="2024144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</a:rPr>
              <a:t>DON’T SET FLAGS </a:t>
            </a:r>
          </a:p>
          <a:p>
            <a:r>
              <a:rPr lang="en-GB" sz="1400" dirty="0">
                <a:solidFill>
                  <a:srgbClr val="FF0000"/>
                </a:solidFill>
              </a:rPr>
              <a:t>WHEN OPERATION IS A </a:t>
            </a:r>
          </a:p>
          <a:p>
            <a:r>
              <a:rPr lang="en-GB" sz="1400" dirty="0">
                <a:solidFill>
                  <a:srgbClr val="FF0000"/>
                </a:solidFill>
              </a:rPr>
              <a:t>JUMP (IE SETTING THOSE</a:t>
            </a:r>
          </a:p>
          <a:p>
            <a:r>
              <a:rPr lang="en-GB" sz="1400" dirty="0">
                <a:solidFill>
                  <a:srgbClr val="FF0000"/>
                </a:solidFill>
              </a:rPr>
              <a:t>REG) AS IT MAKES </a:t>
            </a:r>
          </a:p>
          <a:p>
            <a:r>
              <a:rPr lang="en-GB" sz="1400" dirty="0">
                <a:solidFill>
                  <a:srgbClr val="FF0000"/>
                </a:solidFill>
              </a:rPr>
              <a:t>“IF NFLAG &amp; CFLAG” </a:t>
            </a:r>
          </a:p>
          <a:p>
            <a:r>
              <a:rPr lang="en-GB" sz="1400" dirty="0">
                <a:solidFill>
                  <a:srgbClr val="FF0000"/>
                </a:solidFill>
              </a:rPr>
              <a:t>logic impossible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D5456C1-B2DF-4C04-932C-C44B623E9BA1}"/>
              </a:ext>
            </a:extLst>
          </p:cNvPr>
          <p:cNvSpPr/>
          <p:nvPr/>
        </p:nvSpPr>
        <p:spPr>
          <a:xfrm>
            <a:off x="-1749088" y="586029"/>
            <a:ext cx="2935291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/>
              <a:t>If I postpone being able to write </a:t>
            </a:r>
          </a:p>
          <a:p>
            <a:r>
              <a:rPr lang="en-GB" sz="1200" dirty="0"/>
              <a:t>to more than one bus then I don’t </a:t>
            </a:r>
          </a:p>
          <a:p>
            <a:r>
              <a:rPr lang="en-GB" sz="1200" dirty="0"/>
              <a:t>need to wire in the Buffer L/R devices.</a:t>
            </a:r>
          </a:p>
          <a:p>
            <a:r>
              <a:rPr lang="en-GB" sz="1200" dirty="0" err="1"/>
              <a:t>Eg</a:t>
            </a:r>
            <a:r>
              <a:rPr lang="en-GB" sz="1200" dirty="0"/>
              <a:t> if the reg’s write to L and ROM/RAM to R</a:t>
            </a:r>
          </a:p>
          <a:p>
            <a:r>
              <a:rPr lang="en-GB" sz="1200" dirty="0"/>
              <a:t>Then I think that’s a simplification especially</a:t>
            </a:r>
          </a:p>
          <a:p>
            <a:r>
              <a:rPr lang="en-GB" sz="1200" dirty="0"/>
              <a:t>If PC and MAR can’t be read via ALU</a:t>
            </a:r>
          </a:p>
          <a:p>
            <a:endParaRPr lang="en-GB" sz="1200" dirty="0"/>
          </a:p>
        </p:txBody>
      </p:sp>
      <p:sp>
        <p:nvSpPr>
          <p:cNvPr id="325" name="Rectangle 324">
            <a:extLst>
              <a:ext uri="{FF2B5EF4-FFF2-40B4-BE49-F238E27FC236}">
                <a16:creationId xmlns:a16="http://schemas.microsoft.com/office/drawing/2014/main" id="{12D93675-D625-4BF3-A0EF-470A62BE2A3A}"/>
              </a:ext>
            </a:extLst>
          </p:cNvPr>
          <p:cNvSpPr/>
          <p:nvPr/>
        </p:nvSpPr>
        <p:spPr>
          <a:xfrm>
            <a:off x="318908" y="-1277163"/>
            <a:ext cx="1089136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000" dirty="0">
                <a:solidFill>
                  <a:srgbClr val="FF0000"/>
                </a:solidFill>
              </a:rPr>
              <a:t>This design doesn’t permit     </a:t>
            </a:r>
          </a:p>
          <a:p>
            <a:r>
              <a:rPr lang="en-GB" sz="1000" dirty="0">
                <a:solidFill>
                  <a:srgbClr val="FF0000"/>
                </a:solidFill>
              </a:rPr>
              <a:t>X=Y+KONST  </a:t>
            </a:r>
            <a:r>
              <a:rPr lang="en-GB" sz="1000" dirty="0">
                <a:solidFill>
                  <a:srgbClr val="FF0000"/>
                </a:solidFill>
                <a:sym typeface="Wingdings" panose="05000000000000000000" pitchFamily="2" charset="2"/>
              </a:rPr>
              <a:t> or worse perhaps </a:t>
            </a:r>
          </a:p>
          <a:p>
            <a:r>
              <a:rPr lang="en-GB" sz="1000" dirty="0">
                <a:solidFill>
                  <a:srgbClr val="FF0000"/>
                </a:solidFill>
                <a:sym typeface="Wingdings" panose="05000000000000000000" pitchFamily="2" charset="2"/>
              </a:rPr>
              <a:t>X = X </a:t>
            </a:r>
            <a:r>
              <a:rPr lang="en-GB" sz="1000" dirty="0" err="1">
                <a:solidFill>
                  <a:srgbClr val="FF0000"/>
                </a:solidFill>
                <a:sym typeface="Wingdings" panose="05000000000000000000" pitchFamily="2" charset="2"/>
              </a:rPr>
              <a:t>logicialOp</a:t>
            </a:r>
            <a:r>
              <a:rPr lang="en-GB" sz="1000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GB" sz="1000" dirty="0">
                <a:solidFill>
                  <a:srgbClr val="FF0000"/>
                </a:solidFill>
              </a:rPr>
              <a:t>KONST</a:t>
            </a:r>
            <a:endParaRPr lang="en-GB" sz="1000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endParaRPr lang="en-GB" sz="1000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r>
              <a:rPr lang="en-GB" sz="1000" dirty="0">
                <a:solidFill>
                  <a:srgbClr val="FF0000"/>
                </a:solidFill>
                <a:sym typeface="Wingdings" panose="05000000000000000000" pitchFamily="2" charset="2"/>
              </a:rPr>
              <a:t>Use unused op 2 or 3 for that? </a:t>
            </a:r>
          </a:p>
          <a:p>
            <a:r>
              <a:rPr lang="en-GB" sz="1000" dirty="0">
                <a:solidFill>
                  <a:srgbClr val="FF0000"/>
                </a:solidFill>
                <a:sym typeface="Wingdings" panose="05000000000000000000" pitchFamily="2" charset="2"/>
              </a:rPr>
              <a:t>If not enough bit space then do X=X+5 so </a:t>
            </a:r>
            <a:r>
              <a:rPr lang="en-GB" sz="1000" dirty="0" err="1">
                <a:solidFill>
                  <a:srgbClr val="FF0000"/>
                </a:solidFill>
                <a:sym typeface="Wingdings" panose="05000000000000000000" pitchFamily="2" charset="2"/>
              </a:rPr>
              <a:t>targ</a:t>
            </a:r>
            <a:r>
              <a:rPr lang="en-GB" sz="1000" dirty="0">
                <a:solidFill>
                  <a:srgbClr val="FF0000"/>
                </a:solidFill>
                <a:sym typeface="Wingdings" panose="05000000000000000000" pitchFamily="2" charset="2"/>
              </a:rPr>
              <a:t> is fixed to </a:t>
            </a:r>
            <a:r>
              <a:rPr lang="en-GB" sz="1000" dirty="0" err="1">
                <a:solidFill>
                  <a:srgbClr val="FF0000"/>
                </a:solidFill>
                <a:sym typeface="Wingdings" panose="05000000000000000000" pitchFamily="2" charset="2"/>
              </a:rPr>
              <a:t>src</a:t>
            </a:r>
            <a:r>
              <a:rPr lang="en-GB" sz="1000" dirty="0">
                <a:solidFill>
                  <a:srgbClr val="FF0000"/>
                </a:solidFill>
                <a:sym typeface="Wingdings" panose="05000000000000000000" pitchFamily="2" charset="2"/>
              </a:rPr>
              <a:t> OR only permit lower 16 ALU ops HMM Bad for logic ops. </a:t>
            </a:r>
          </a:p>
          <a:p>
            <a:r>
              <a:rPr lang="en-GB" sz="1000" dirty="0">
                <a:solidFill>
                  <a:srgbClr val="FF0000"/>
                </a:solidFill>
                <a:sym typeface="Wingdings" panose="05000000000000000000" pitchFamily="2" charset="2"/>
              </a:rPr>
              <a:t>OR only allow 3 bits for </a:t>
            </a:r>
            <a:r>
              <a:rPr lang="en-GB" sz="1000" dirty="0" err="1">
                <a:solidFill>
                  <a:srgbClr val="FF0000"/>
                </a:solidFill>
                <a:sym typeface="Wingdings" panose="05000000000000000000" pitchFamily="2" charset="2"/>
              </a:rPr>
              <a:t>src</a:t>
            </a:r>
            <a:r>
              <a:rPr lang="en-GB" sz="1000" dirty="0">
                <a:solidFill>
                  <a:srgbClr val="FF0000"/>
                </a:solidFill>
                <a:sym typeface="Wingdings" panose="05000000000000000000" pitchFamily="2" charset="2"/>
              </a:rPr>
              <a:t> and/or </a:t>
            </a:r>
            <a:r>
              <a:rPr lang="en-GB" sz="1000" dirty="0" err="1">
                <a:solidFill>
                  <a:srgbClr val="FF0000"/>
                </a:solidFill>
                <a:sym typeface="Wingdings" panose="05000000000000000000" pitchFamily="2" charset="2"/>
              </a:rPr>
              <a:t>targ</a:t>
            </a:r>
            <a:r>
              <a:rPr lang="en-GB" sz="1000" dirty="0">
                <a:solidFill>
                  <a:srgbClr val="FF0000"/>
                </a:solidFill>
                <a:sym typeface="Wingdings" panose="05000000000000000000" pitchFamily="2" charset="2"/>
              </a:rPr>
              <a:t> so we can only do that with GP registers ??</a:t>
            </a:r>
          </a:p>
          <a:p>
            <a:r>
              <a:rPr lang="en-GB" sz="1000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GB" sz="1000" dirty="0" err="1">
                <a:solidFill>
                  <a:srgbClr val="FF0000"/>
                </a:solidFill>
                <a:sym typeface="Wingdings" panose="05000000000000000000" pitchFamily="2" charset="2"/>
              </a:rPr>
              <a:t>Targ</a:t>
            </a:r>
            <a:r>
              <a:rPr lang="en-GB" sz="1000" dirty="0">
                <a:solidFill>
                  <a:srgbClr val="FF0000"/>
                </a:solidFill>
                <a:sym typeface="Wingdings" panose="05000000000000000000" pitchFamily="2" charset="2"/>
              </a:rPr>
              <a:t> fixed to </a:t>
            </a:r>
            <a:r>
              <a:rPr lang="en-GB" sz="1000" dirty="0" err="1">
                <a:solidFill>
                  <a:srgbClr val="FF0000"/>
                </a:solidFill>
                <a:sym typeface="Wingdings" panose="05000000000000000000" pitchFamily="2" charset="2"/>
              </a:rPr>
              <a:t>src</a:t>
            </a:r>
            <a:r>
              <a:rPr lang="en-GB" sz="1000" dirty="0">
                <a:solidFill>
                  <a:srgbClr val="FF0000"/>
                </a:solidFill>
                <a:sym typeface="Wingdings" panose="05000000000000000000" pitchFamily="2" charset="2"/>
              </a:rPr>
              <a:t> is probably ok for many logical ops??</a:t>
            </a:r>
            <a:endParaRPr lang="en-GB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15172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>
            <a:extLst>
              <a:ext uri="{FF2B5EF4-FFF2-40B4-BE49-F238E27FC236}">
                <a16:creationId xmlns:a16="http://schemas.microsoft.com/office/drawing/2014/main" id="{E30B8EE7-59FC-4381-94D5-5E67CD34CD8C}"/>
              </a:ext>
            </a:extLst>
          </p:cNvPr>
          <p:cNvSpPr txBox="1"/>
          <p:nvPr/>
        </p:nvSpPr>
        <p:spPr>
          <a:xfrm>
            <a:off x="5486400" y="1779494"/>
            <a:ext cx="51785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 in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933EC9E-9439-461C-878E-5B5963CA434C}"/>
              </a:ext>
            </a:extLst>
          </p:cNvPr>
          <p:cNvSpPr txBox="1"/>
          <p:nvPr/>
        </p:nvSpPr>
        <p:spPr>
          <a:xfrm flipH="1">
            <a:off x="6575917" y="1806676"/>
            <a:ext cx="4230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B in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89BA3E86-154E-41DF-BC20-868D6B002A9B}"/>
              </a:ext>
            </a:extLst>
          </p:cNvPr>
          <p:cNvSpPr txBox="1"/>
          <p:nvPr/>
        </p:nvSpPr>
        <p:spPr>
          <a:xfrm>
            <a:off x="3010867" y="2584275"/>
            <a:ext cx="815158" cy="461665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GB" sz="800" dirty="0"/>
              <a:t>Flags in</a:t>
            </a:r>
          </a:p>
          <a:p>
            <a:pPr algn="r"/>
            <a:endParaRPr lang="en-GB" sz="800" dirty="0"/>
          </a:p>
          <a:p>
            <a:pPr algn="r"/>
            <a:r>
              <a:rPr lang="en-GB" sz="800" dirty="0"/>
              <a:t> = ALU out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7E870B5-A261-415B-BA40-89BEC8D101F4}"/>
              </a:ext>
            </a:extLst>
          </p:cNvPr>
          <p:cNvSpPr txBox="1"/>
          <p:nvPr/>
        </p:nvSpPr>
        <p:spPr>
          <a:xfrm>
            <a:off x="4837400" y="3686043"/>
            <a:ext cx="8617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2 bit ALU select</a:t>
            </a:r>
          </a:p>
          <a:p>
            <a:r>
              <a:rPr lang="en-GB" sz="800" dirty="0"/>
              <a:t>0 : A+B</a:t>
            </a:r>
          </a:p>
          <a:p>
            <a:r>
              <a:rPr lang="en-GB" sz="800" dirty="0"/>
              <a:t>1 : A-B</a:t>
            </a:r>
          </a:p>
          <a:p>
            <a:r>
              <a:rPr lang="en-GB" sz="800" dirty="0"/>
              <a:t>2 : PASS A</a:t>
            </a:r>
          </a:p>
          <a:p>
            <a:r>
              <a:rPr lang="en-GB" sz="800" dirty="0"/>
              <a:t>3 : PASS B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AA4090-054A-4202-BDCB-01C157ACF446}"/>
              </a:ext>
            </a:extLst>
          </p:cNvPr>
          <p:cNvSpPr/>
          <p:nvPr/>
        </p:nvSpPr>
        <p:spPr>
          <a:xfrm>
            <a:off x="5920531" y="1811678"/>
            <a:ext cx="328864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9DAFC4-C66B-4E5E-8B0B-F838210BA4E6}"/>
              </a:ext>
            </a:extLst>
          </p:cNvPr>
          <p:cNvSpPr/>
          <p:nvPr/>
        </p:nvSpPr>
        <p:spPr>
          <a:xfrm>
            <a:off x="6315567" y="1811678"/>
            <a:ext cx="328864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49BF1CB-750E-484F-97DC-90A57AC4ECFA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6084963" y="2270402"/>
            <a:ext cx="6350" cy="61119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8038A90-7604-4A33-B787-AC299B12C3CE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6479999" y="2270402"/>
            <a:ext cx="6350" cy="57719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F26B8B8-C9C8-4808-A35B-5980ED2E6AF4}"/>
              </a:ext>
            </a:extLst>
          </p:cNvPr>
          <p:cNvGrpSpPr/>
          <p:nvPr/>
        </p:nvGrpSpPr>
        <p:grpSpPr>
          <a:xfrm>
            <a:off x="1341106" y="1970774"/>
            <a:ext cx="914400" cy="458724"/>
            <a:chOff x="3612722" y="2515362"/>
            <a:chExt cx="914400" cy="45872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FAD950C1-E2C4-41B8-B4F7-114D96E166A8}"/>
                </a:ext>
              </a:extLst>
            </p:cNvPr>
            <p:cNvGrpSpPr/>
            <p:nvPr/>
          </p:nvGrpSpPr>
          <p:grpSpPr>
            <a:xfrm rot="5400000">
              <a:off x="3840560" y="2287524"/>
              <a:ext cx="458724" cy="914400"/>
              <a:chOff x="2950223" y="2215335"/>
              <a:chExt cx="458724" cy="914400"/>
            </a:xfrm>
          </p:grpSpPr>
          <p:sp>
            <p:nvSpPr>
              <p:cNvPr id="32" name="Flowchart: Manual Operation 31">
                <a:extLst>
                  <a:ext uri="{FF2B5EF4-FFF2-40B4-BE49-F238E27FC236}">
                    <a16:creationId xmlns:a16="http://schemas.microsoft.com/office/drawing/2014/main" id="{D0DF380A-B5D3-4D39-9028-7EB22728A48F}"/>
                  </a:ext>
                </a:extLst>
              </p:cNvPr>
              <p:cNvSpPr/>
              <p:nvPr/>
            </p:nvSpPr>
            <p:spPr>
              <a:xfrm rot="16200000">
                <a:off x="2722385" y="2443173"/>
                <a:ext cx="914400" cy="458724"/>
              </a:xfrm>
              <a:prstGeom prst="flowChartManualOperation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/>
              </a:p>
            </p:txBody>
          </p:sp>
          <p:sp>
            <p:nvSpPr>
              <p:cNvPr id="33" name="Flowchart: Manual Operation 32">
                <a:extLst>
                  <a:ext uri="{FF2B5EF4-FFF2-40B4-BE49-F238E27FC236}">
                    <a16:creationId xmlns:a16="http://schemas.microsoft.com/office/drawing/2014/main" id="{8B0762FD-223A-47A0-A907-5BEC212D24A9}"/>
                  </a:ext>
                </a:extLst>
              </p:cNvPr>
              <p:cNvSpPr/>
              <p:nvPr/>
            </p:nvSpPr>
            <p:spPr>
              <a:xfrm rot="16200000">
                <a:off x="2926923" y="2549932"/>
                <a:ext cx="272716" cy="226113"/>
              </a:xfrm>
              <a:prstGeom prst="flowChartManualOperation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/>
              </a:p>
            </p:txBody>
          </p:sp>
        </p:grp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1CC2309-9AE8-4476-AF95-304A66EED138}"/>
                </a:ext>
              </a:extLst>
            </p:cNvPr>
            <p:cNvCxnSpPr/>
            <p:nvPr/>
          </p:nvCxnSpPr>
          <p:spPr>
            <a:xfrm>
              <a:off x="3943111" y="2515362"/>
              <a:ext cx="272716" cy="0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BE8890C-03C8-4F8C-8250-0AE16AA7D8F9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1097744" y="2190279"/>
            <a:ext cx="334802" cy="9857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C52306B-5F58-45F7-91C1-3CBFDE7AD236}"/>
              </a:ext>
            </a:extLst>
          </p:cNvPr>
          <p:cNvSpPr txBox="1"/>
          <p:nvPr/>
        </p:nvSpPr>
        <p:spPr>
          <a:xfrm>
            <a:off x="1398016" y="1934626"/>
            <a:ext cx="2165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E446E67-C91E-4A53-8E19-6E133DC71237}"/>
              </a:ext>
            </a:extLst>
          </p:cNvPr>
          <p:cNvSpPr txBox="1"/>
          <p:nvPr/>
        </p:nvSpPr>
        <p:spPr>
          <a:xfrm>
            <a:off x="1944211" y="1934626"/>
            <a:ext cx="2005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08755B0-6402-41C1-9425-A6620F4CFAAA}"/>
              </a:ext>
            </a:extLst>
          </p:cNvPr>
          <p:cNvSpPr/>
          <p:nvPr/>
        </p:nvSpPr>
        <p:spPr>
          <a:xfrm>
            <a:off x="5977367" y="2881592"/>
            <a:ext cx="71544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ALU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75985A8-5A7B-45F4-A939-209E448164F0}"/>
              </a:ext>
            </a:extLst>
          </p:cNvPr>
          <p:cNvSpPr/>
          <p:nvPr/>
        </p:nvSpPr>
        <p:spPr>
          <a:xfrm>
            <a:off x="5987160" y="3883572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DE667B5-69FF-4E7C-A003-2B8D33FB5824}"/>
              </a:ext>
            </a:extLst>
          </p:cNvPr>
          <p:cNvCxnSpPr>
            <a:cxnSpLocks/>
            <a:stCxn id="35" idx="2"/>
            <a:endCxn id="41" idx="0"/>
          </p:cNvCxnSpPr>
          <p:nvPr/>
        </p:nvCxnSpPr>
        <p:spPr>
          <a:xfrm>
            <a:off x="6335091" y="3340316"/>
            <a:ext cx="14019" cy="54325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11F6AE9-56F3-4E3D-99BB-E7EEDE206F66}"/>
              </a:ext>
            </a:extLst>
          </p:cNvPr>
          <p:cNvCxnSpPr>
            <a:cxnSpLocks/>
          </p:cNvCxnSpPr>
          <p:nvPr/>
        </p:nvCxnSpPr>
        <p:spPr>
          <a:xfrm flipH="1">
            <a:off x="6600282" y="3402390"/>
            <a:ext cx="2233" cy="462587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447DA4D-FDE0-4782-92FD-4C09C184C452}"/>
              </a:ext>
            </a:extLst>
          </p:cNvPr>
          <p:cNvSpPr txBox="1"/>
          <p:nvPr/>
        </p:nvSpPr>
        <p:spPr>
          <a:xfrm rot="16200000">
            <a:off x="6456846" y="3463892"/>
            <a:ext cx="5547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ALU out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B111742-7816-47A8-9568-F20078702D81}"/>
              </a:ext>
            </a:extLst>
          </p:cNvPr>
          <p:cNvSpPr/>
          <p:nvPr/>
        </p:nvSpPr>
        <p:spPr>
          <a:xfrm>
            <a:off x="667692" y="4613398"/>
            <a:ext cx="1050585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BUS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349FA47-D07C-4076-B1F5-5E0509ADB404}"/>
              </a:ext>
            </a:extLst>
          </p:cNvPr>
          <p:cNvCxnSpPr>
            <a:cxnSpLocks/>
            <a:stCxn id="41" idx="2"/>
          </p:cNvCxnSpPr>
          <p:nvPr/>
        </p:nvCxnSpPr>
        <p:spPr>
          <a:xfrm>
            <a:off x="6349110" y="4342296"/>
            <a:ext cx="0" cy="271102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035A412-D046-4B29-803C-ADE69E90A7E0}"/>
              </a:ext>
            </a:extLst>
          </p:cNvPr>
          <p:cNvCxnSpPr/>
          <p:nvPr/>
        </p:nvCxnSpPr>
        <p:spPr>
          <a:xfrm>
            <a:off x="5556408" y="2019175"/>
            <a:ext cx="347021" cy="3249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9391681-171D-4BE3-BA4A-AED73F6E3B40}"/>
              </a:ext>
            </a:extLst>
          </p:cNvPr>
          <p:cNvCxnSpPr/>
          <p:nvPr/>
        </p:nvCxnSpPr>
        <p:spPr>
          <a:xfrm flipH="1">
            <a:off x="6661638" y="2019175"/>
            <a:ext cx="295031" cy="3249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0C13AF83-E97C-4B8D-8B8C-C3B8CAFDB68D}"/>
              </a:ext>
            </a:extLst>
          </p:cNvPr>
          <p:cNvSpPr/>
          <p:nvPr/>
        </p:nvSpPr>
        <p:spPr>
          <a:xfrm>
            <a:off x="1543536" y="2770172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PC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DC79F0B-E998-4BB9-9355-CF9C68FBDA5A}"/>
              </a:ext>
            </a:extLst>
          </p:cNvPr>
          <p:cNvCxnSpPr>
            <a:cxnSpLocks/>
            <a:endCxn id="64" idx="1"/>
          </p:cNvCxnSpPr>
          <p:nvPr/>
        </p:nvCxnSpPr>
        <p:spPr>
          <a:xfrm>
            <a:off x="1170038" y="4089382"/>
            <a:ext cx="382605" cy="8016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5BDC9DA1-1CAE-4134-AEF5-6CE87F1A182E}"/>
              </a:ext>
            </a:extLst>
          </p:cNvPr>
          <p:cNvSpPr txBox="1"/>
          <p:nvPr/>
        </p:nvSpPr>
        <p:spPr>
          <a:xfrm>
            <a:off x="1105668" y="3853090"/>
            <a:ext cx="5601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 out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5731CD1-BE61-4CA4-81E2-1BD67B3C3C09}"/>
              </a:ext>
            </a:extLst>
          </p:cNvPr>
          <p:cNvSpPr/>
          <p:nvPr/>
        </p:nvSpPr>
        <p:spPr>
          <a:xfrm>
            <a:off x="1552643" y="3868036"/>
            <a:ext cx="497566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D4B2CAC-D2FE-4E62-9FAF-359BC7621FDE}"/>
              </a:ext>
            </a:extLst>
          </p:cNvPr>
          <p:cNvCxnSpPr>
            <a:cxnSpLocks/>
          </p:cNvCxnSpPr>
          <p:nvPr/>
        </p:nvCxnSpPr>
        <p:spPr>
          <a:xfrm flipH="1">
            <a:off x="1793496" y="3235003"/>
            <a:ext cx="7323" cy="633033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D340B0D-E7B5-46BC-B3A8-95D3073B132F}"/>
              </a:ext>
            </a:extLst>
          </p:cNvPr>
          <p:cNvCxnSpPr>
            <a:cxnSpLocks/>
          </p:cNvCxnSpPr>
          <p:nvPr/>
        </p:nvCxnSpPr>
        <p:spPr>
          <a:xfrm>
            <a:off x="1785458" y="4345614"/>
            <a:ext cx="0" cy="263615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5EF04E08-C360-435A-B2B9-C5CADE257E76}"/>
              </a:ext>
            </a:extLst>
          </p:cNvPr>
          <p:cNvSpPr/>
          <p:nvPr/>
        </p:nvSpPr>
        <p:spPr>
          <a:xfrm>
            <a:off x="2712669" y="3865838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ROM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14EF5F7-12C8-404D-9507-2A412D7A7428}"/>
              </a:ext>
            </a:extLst>
          </p:cNvPr>
          <p:cNvSpPr txBox="1"/>
          <p:nvPr/>
        </p:nvSpPr>
        <p:spPr>
          <a:xfrm>
            <a:off x="1681101" y="2730428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7DEB930-0BF2-4857-973A-B8C6478F0622}"/>
              </a:ext>
            </a:extLst>
          </p:cNvPr>
          <p:cNvSpPr txBox="1"/>
          <p:nvPr/>
        </p:nvSpPr>
        <p:spPr>
          <a:xfrm>
            <a:off x="2933558" y="3831307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0670AFF-194F-465B-9832-A91D99F30676}"/>
              </a:ext>
            </a:extLst>
          </p:cNvPr>
          <p:cNvSpPr txBox="1"/>
          <p:nvPr/>
        </p:nvSpPr>
        <p:spPr>
          <a:xfrm>
            <a:off x="2933558" y="4147636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FB1AEA8-037D-4BD9-AEFA-4D7350318EDC}"/>
              </a:ext>
            </a:extLst>
          </p:cNvPr>
          <p:cNvCxnSpPr>
            <a:cxnSpLocks/>
          </p:cNvCxnSpPr>
          <p:nvPr/>
        </p:nvCxnSpPr>
        <p:spPr>
          <a:xfrm>
            <a:off x="3052482" y="4329564"/>
            <a:ext cx="0" cy="273903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903798EE-EB42-4E50-AE9E-68421E79530F}"/>
              </a:ext>
            </a:extLst>
          </p:cNvPr>
          <p:cNvSpPr txBox="1"/>
          <p:nvPr/>
        </p:nvSpPr>
        <p:spPr>
          <a:xfrm>
            <a:off x="2220394" y="3905736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ROM out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E62538C-7A12-49F8-9321-ED51DFE68F92}"/>
              </a:ext>
            </a:extLst>
          </p:cNvPr>
          <p:cNvCxnSpPr>
            <a:cxnSpLocks/>
          </p:cNvCxnSpPr>
          <p:nvPr/>
        </p:nvCxnSpPr>
        <p:spPr>
          <a:xfrm>
            <a:off x="2441893" y="4130835"/>
            <a:ext cx="252539" cy="5333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87C1951F-3F1C-4F14-8F34-B59E4C1EFB9E}"/>
              </a:ext>
            </a:extLst>
          </p:cNvPr>
          <p:cNvSpPr/>
          <p:nvPr/>
        </p:nvSpPr>
        <p:spPr>
          <a:xfrm>
            <a:off x="1800837" y="1368871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ADD1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971107F-4131-467D-8F5D-E6A5092C97BF}"/>
              </a:ext>
            </a:extLst>
          </p:cNvPr>
          <p:cNvSpPr txBox="1"/>
          <p:nvPr/>
        </p:nvSpPr>
        <p:spPr>
          <a:xfrm>
            <a:off x="1914149" y="1348089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58B1A14-C9BA-4DC7-852B-149D7913D731}"/>
              </a:ext>
            </a:extLst>
          </p:cNvPr>
          <p:cNvSpPr txBox="1"/>
          <p:nvPr/>
        </p:nvSpPr>
        <p:spPr>
          <a:xfrm>
            <a:off x="1875784" y="1636314"/>
            <a:ext cx="3511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D+1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FF73DDB6-C1E4-43EC-9226-749484616285}"/>
              </a:ext>
            </a:extLst>
          </p:cNvPr>
          <p:cNvCxnSpPr>
            <a:cxnSpLocks/>
            <a:stCxn id="101" idx="2"/>
          </p:cNvCxnSpPr>
          <p:nvPr/>
        </p:nvCxnSpPr>
        <p:spPr>
          <a:xfrm>
            <a:off x="2051353" y="1851758"/>
            <a:ext cx="6785" cy="11607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521FB53C-4C8D-4961-B5E0-14B7E623FD65}"/>
              </a:ext>
            </a:extLst>
          </p:cNvPr>
          <p:cNvCxnSpPr>
            <a:cxnSpLocks/>
            <a:stCxn id="32" idx="2"/>
            <a:endCxn id="56" idx="0"/>
          </p:cNvCxnSpPr>
          <p:nvPr/>
        </p:nvCxnSpPr>
        <p:spPr>
          <a:xfrm>
            <a:off x="1798306" y="2429498"/>
            <a:ext cx="2531" cy="340674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9B3AB29F-BF43-428B-B871-6171DB670BD9}"/>
              </a:ext>
            </a:extLst>
          </p:cNvPr>
          <p:cNvSpPr txBox="1"/>
          <p:nvPr/>
        </p:nvSpPr>
        <p:spPr>
          <a:xfrm>
            <a:off x="1022293" y="1938193"/>
            <a:ext cx="4286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 in</a:t>
            </a:r>
          </a:p>
        </p:txBody>
      </p:sp>
      <p:sp>
        <p:nvSpPr>
          <p:cNvPr id="119" name="Isosceles Triangle 118">
            <a:extLst>
              <a:ext uri="{FF2B5EF4-FFF2-40B4-BE49-F238E27FC236}">
                <a16:creationId xmlns:a16="http://schemas.microsoft.com/office/drawing/2014/main" id="{DC6C3861-E853-4AAF-AA9A-E5442E8ADC7D}"/>
              </a:ext>
            </a:extLst>
          </p:cNvPr>
          <p:cNvSpPr/>
          <p:nvPr/>
        </p:nvSpPr>
        <p:spPr>
          <a:xfrm rot="5400000">
            <a:off x="1515209" y="2962520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0" name="Isosceles Triangle 119">
            <a:extLst>
              <a:ext uri="{FF2B5EF4-FFF2-40B4-BE49-F238E27FC236}">
                <a16:creationId xmlns:a16="http://schemas.microsoft.com/office/drawing/2014/main" id="{A968CB04-47FE-473A-B0CA-1B667C37BD41}"/>
              </a:ext>
            </a:extLst>
          </p:cNvPr>
          <p:cNvSpPr/>
          <p:nvPr/>
        </p:nvSpPr>
        <p:spPr>
          <a:xfrm rot="5400000">
            <a:off x="5901618" y="2143201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Isosceles Triangle 121">
            <a:extLst>
              <a:ext uri="{FF2B5EF4-FFF2-40B4-BE49-F238E27FC236}">
                <a16:creationId xmlns:a16="http://schemas.microsoft.com/office/drawing/2014/main" id="{92E27635-B9FB-444A-AC50-A065BB29CD9F}"/>
              </a:ext>
            </a:extLst>
          </p:cNvPr>
          <p:cNvSpPr/>
          <p:nvPr/>
        </p:nvSpPr>
        <p:spPr>
          <a:xfrm rot="16200000">
            <a:off x="6542931" y="2143202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0ECF25C8-AFFF-47F7-9F12-61DA94E51FF1}"/>
              </a:ext>
            </a:extLst>
          </p:cNvPr>
          <p:cNvSpPr/>
          <p:nvPr/>
        </p:nvSpPr>
        <p:spPr>
          <a:xfrm>
            <a:off x="8194961" y="3922975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RAM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0822546E-77A3-4A7B-9ED6-A888AF36AC20}"/>
              </a:ext>
            </a:extLst>
          </p:cNvPr>
          <p:cNvSpPr txBox="1"/>
          <p:nvPr/>
        </p:nvSpPr>
        <p:spPr>
          <a:xfrm>
            <a:off x="8415850" y="3888444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7D22DA38-1A0C-40DC-891A-3F03741329B2}"/>
              </a:ext>
            </a:extLst>
          </p:cNvPr>
          <p:cNvSpPr txBox="1"/>
          <p:nvPr/>
        </p:nvSpPr>
        <p:spPr>
          <a:xfrm>
            <a:off x="8415850" y="4204773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149033D4-060A-4479-AA9C-DB118EAEB552}"/>
              </a:ext>
            </a:extLst>
          </p:cNvPr>
          <p:cNvCxnSpPr>
            <a:cxnSpLocks/>
          </p:cNvCxnSpPr>
          <p:nvPr/>
        </p:nvCxnSpPr>
        <p:spPr>
          <a:xfrm>
            <a:off x="8394898" y="4393929"/>
            <a:ext cx="0" cy="202943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29E278A5-C4C9-4769-B716-509E6DE778FC}"/>
              </a:ext>
            </a:extLst>
          </p:cNvPr>
          <p:cNvSpPr txBox="1"/>
          <p:nvPr/>
        </p:nvSpPr>
        <p:spPr>
          <a:xfrm>
            <a:off x="8914043" y="4031274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out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C3A0397C-058D-42D1-B97D-6D5DE8A91933}"/>
              </a:ext>
            </a:extLst>
          </p:cNvPr>
          <p:cNvCxnSpPr>
            <a:cxnSpLocks/>
          </p:cNvCxnSpPr>
          <p:nvPr/>
        </p:nvCxnSpPr>
        <p:spPr>
          <a:xfrm flipH="1">
            <a:off x="8914043" y="4261377"/>
            <a:ext cx="25572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7FF4D93F-B352-4A9D-926E-1AAE1F4277F6}"/>
              </a:ext>
            </a:extLst>
          </p:cNvPr>
          <p:cNvSpPr txBox="1"/>
          <p:nvPr/>
        </p:nvSpPr>
        <p:spPr>
          <a:xfrm>
            <a:off x="8907194" y="3762421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in</a:t>
            </a: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58D833B8-9C0A-4482-9C4A-A81C07EF0188}"/>
              </a:ext>
            </a:extLst>
          </p:cNvPr>
          <p:cNvCxnSpPr>
            <a:cxnSpLocks/>
          </p:cNvCxnSpPr>
          <p:nvPr/>
        </p:nvCxnSpPr>
        <p:spPr>
          <a:xfrm flipH="1">
            <a:off x="8907194" y="3992524"/>
            <a:ext cx="255726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77A81CA9-B9F3-4460-96BC-986125930B36}"/>
              </a:ext>
            </a:extLst>
          </p:cNvPr>
          <p:cNvGrpSpPr/>
          <p:nvPr/>
        </p:nvGrpSpPr>
        <p:grpSpPr>
          <a:xfrm>
            <a:off x="8312392" y="2864283"/>
            <a:ext cx="514602" cy="498468"/>
            <a:chOff x="7578871" y="3141160"/>
            <a:chExt cx="514602" cy="498468"/>
          </a:xfrm>
        </p:grpSpPr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4D080736-186A-4111-A1AA-20CFBBD34671}"/>
                </a:ext>
              </a:extLst>
            </p:cNvPr>
            <p:cNvSpPr/>
            <p:nvPr/>
          </p:nvSpPr>
          <p:spPr>
            <a:xfrm>
              <a:off x="7578871" y="3180904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MAR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89D458E7-2A26-41D4-8C46-7FCC6C595D7D}"/>
                </a:ext>
              </a:extLst>
            </p:cNvPr>
            <p:cNvSpPr txBox="1"/>
            <p:nvPr/>
          </p:nvSpPr>
          <p:spPr>
            <a:xfrm>
              <a:off x="7682880" y="3141160"/>
              <a:ext cx="24565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D</a:t>
              </a:r>
            </a:p>
          </p:txBody>
        </p:sp>
        <p:sp>
          <p:nvSpPr>
            <p:cNvPr id="134" name="Isosceles Triangle 133">
              <a:extLst>
                <a:ext uri="{FF2B5EF4-FFF2-40B4-BE49-F238E27FC236}">
                  <a16:creationId xmlns:a16="http://schemas.microsoft.com/office/drawing/2014/main" id="{3FAA50DD-6252-4719-BB14-68367BDAB815}"/>
                </a:ext>
              </a:extLst>
            </p:cNvPr>
            <p:cNvSpPr/>
            <p:nvPr/>
          </p:nvSpPr>
          <p:spPr>
            <a:xfrm rot="5400000">
              <a:off x="7558565" y="3373252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35" name="TextBox 134">
            <a:extLst>
              <a:ext uri="{FF2B5EF4-FFF2-40B4-BE49-F238E27FC236}">
                <a16:creationId xmlns:a16="http://schemas.microsoft.com/office/drawing/2014/main" id="{02DE5001-D6BF-4578-AF5A-3B47FB979C14}"/>
              </a:ext>
            </a:extLst>
          </p:cNvPr>
          <p:cNvSpPr txBox="1"/>
          <p:nvPr/>
        </p:nvSpPr>
        <p:spPr>
          <a:xfrm>
            <a:off x="8823984" y="2930249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MAR in</a:t>
            </a:r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52A7B9D0-5150-4D07-A6B6-F160AB10790D}"/>
              </a:ext>
            </a:extLst>
          </p:cNvPr>
          <p:cNvCxnSpPr>
            <a:cxnSpLocks/>
          </p:cNvCxnSpPr>
          <p:nvPr/>
        </p:nvCxnSpPr>
        <p:spPr>
          <a:xfrm flipH="1" flipV="1">
            <a:off x="8823984" y="3151963"/>
            <a:ext cx="432593" cy="4509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CAE596E0-A51E-4BC9-9CD9-D200C7A02F63}"/>
              </a:ext>
            </a:extLst>
          </p:cNvPr>
          <p:cNvCxnSpPr>
            <a:cxnSpLocks/>
          </p:cNvCxnSpPr>
          <p:nvPr/>
        </p:nvCxnSpPr>
        <p:spPr>
          <a:xfrm flipH="1">
            <a:off x="8567421" y="3651803"/>
            <a:ext cx="4226" cy="22398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44">
            <a:extLst>
              <a:ext uri="{FF2B5EF4-FFF2-40B4-BE49-F238E27FC236}">
                <a16:creationId xmlns:a16="http://schemas.microsoft.com/office/drawing/2014/main" id="{A2AA6507-02BD-436D-BBB4-425AEAA2A035}"/>
              </a:ext>
            </a:extLst>
          </p:cNvPr>
          <p:cNvSpPr/>
          <p:nvPr/>
        </p:nvSpPr>
        <p:spPr>
          <a:xfrm>
            <a:off x="10553868" y="3942212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DISP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REG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49BC5219-710F-4AEF-B46C-0F221C068077}"/>
              </a:ext>
            </a:extLst>
          </p:cNvPr>
          <p:cNvSpPr txBox="1"/>
          <p:nvPr/>
        </p:nvSpPr>
        <p:spPr>
          <a:xfrm>
            <a:off x="10688342" y="4209415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09453966-B527-4E0C-BB3E-6AAC7B0F0A05}"/>
              </a:ext>
            </a:extLst>
          </p:cNvPr>
          <p:cNvCxnSpPr>
            <a:cxnSpLocks/>
          </p:cNvCxnSpPr>
          <p:nvPr/>
        </p:nvCxnSpPr>
        <p:spPr>
          <a:xfrm flipV="1">
            <a:off x="10811169" y="3722552"/>
            <a:ext cx="0" cy="21966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Isosceles Triangle 147">
            <a:extLst>
              <a:ext uri="{FF2B5EF4-FFF2-40B4-BE49-F238E27FC236}">
                <a16:creationId xmlns:a16="http://schemas.microsoft.com/office/drawing/2014/main" id="{201F87A0-CF02-471D-A3E9-815DADAC2051}"/>
              </a:ext>
            </a:extLst>
          </p:cNvPr>
          <p:cNvSpPr/>
          <p:nvPr/>
        </p:nvSpPr>
        <p:spPr>
          <a:xfrm rot="5400000">
            <a:off x="10533562" y="4134560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F50650AD-933B-49E8-82CA-0054D1CA74B9}"/>
              </a:ext>
            </a:extLst>
          </p:cNvPr>
          <p:cNvSpPr txBox="1"/>
          <p:nvPr/>
        </p:nvSpPr>
        <p:spPr>
          <a:xfrm>
            <a:off x="11065619" y="3959706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DISP in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5ECFA5B8-B32F-44AE-BD37-24FC8F8A6B62}"/>
              </a:ext>
            </a:extLst>
          </p:cNvPr>
          <p:cNvCxnSpPr>
            <a:cxnSpLocks/>
          </p:cNvCxnSpPr>
          <p:nvPr/>
        </p:nvCxnSpPr>
        <p:spPr>
          <a:xfrm flipH="1">
            <a:off x="11065619" y="4123464"/>
            <a:ext cx="438074" cy="16011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DBE6B2D1-6CAB-4A0D-B844-CC8D96EA0A02}"/>
              </a:ext>
            </a:extLst>
          </p:cNvPr>
          <p:cNvCxnSpPr>
            <a:cxnSpLocks/>
          </p:cNvCxnSpPr>
          <p:nvPr/>
        </p:nvCxnSpPr>
        <p:spPr>
          <a:xfrm flipV="1">
            <a:off x="10811169" y="4404996"/>
            <a:ext cx="0" cy="18983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3B104455-08E1-49CB-9D2D-49617CCDD55C}"/>
              </a:ext>
            </a:extLst>
          </p:cNvPr>
          <p:cNvSpPr/>
          <p:nvPr/>
        </p:nvSpPr>
        <p:spPr>
          <a:xfrm>
            <a:off x="10482044" y="3260235"/>
            <a:ext cx="653043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DISPLAY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DEVICE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61B5E82D-A596-4B12-9A3B-628B83F88D4C}"/>
              </a:ext>
            </a:extLst>
          </p:cNvPr>
          <p:cNvSpPr txBox="1"/>
          <p:nvPr/>
        </p:nvSpPr>
        <p:spPr>
          <a:xfrm>
            <a:off x="10688342" y="3535409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6A9E6D00-3251-4586-A066-24CBCE51FCA7}"/>
              </a:ext>
            </a:extLst>
          </p:cNvPr>
          <p:cNvCxnSpPr>
            <a:cxnSpLocks/>
          </p:cNvCxnSpPr>
          <p:nvPr/>
        </p:nvCxnSpPr>
        <p:spPr>
          <a:xfrm flipH="1" flipV="1">
            <a:off x="8526852" y="4361495"/>
            <a:ext cx="2521" cy="26808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47390BE2-8F38-4352-A7DF-71D7F04F6F2F}"/>
              </a:ext>
            </a:extLst>
          </p:cNvPr>
          <p:cNvCxnSpPr>
            <a:cxnSpLocks/>
          </p:cNvCxnSpPr>
          <p:nvPr/>
        </p:nvCxnSpPr>
        <p:spPr>
          <a:xfrm flipH="1">
            <a:off x="9911507" y="4134269"/>
            <a:ext cx="37691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45B5EEC7-FDDF-4458-AC93-D601EA964400}"/>
              </a:ext>
            </a:extLst>
          </p:cNvPr>
          <p:cNvSpPr txBox="1"/>
          <p:nvPr/>
        </p:nvSpPr>
        <p:spPr>
          <a:xfrm>
            <a:off x="9913371" y="3925908"/>
            <a:ext cx="686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MAR out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2435161A-4EF9-4E48-AA3C-13A7D5AE703F}"/>
              </a:ext>
            </a:extLst>
          </p:cNvPr>
          <p:cNvSpPr/>
          <p:nvPr/>
        </p:nvSpPr>
        <p:spPr>
          <a:xfrm>
            <a:off x="9406012" y="3939114"/>
            <a:ext cx="497566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CDA1A54D-29FE-4B94-A4C0-6A971B5936D7}"/>
              </a:ext>
            </a:extLst>
          </p:cNvPr>
          <p:cNvCxnSpPr>
            <a:cxnSpLocks/>
            <a:stCxn id="161" idx="2"/>
          </p:cNvCxnSpPr>
          <p:nvPr/>
        </p:nvCxnSpPr>
        <p:spPr>
          <a:xfrm>
            <a:off x="9654795" y="4397838"/>
            <a:ext cx="0" cy="250318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tangle 177">
            <a:extLst>
              <a:ext uri="{FF2B5EF4-FFF2-40B4-BE49-F238E27FC236}">
                <a16:creationId xmlns:a16="http://schemas.microsoft.com/office/drawing/2014/main" id="{3ACD4C80-93BF-4682-84D7-6B604BCD89CF}"/>
              </a:ext>
            </a:extLst>
          </p:cNvPr>
          <p:cNvSpPr/>
          <p:nvPr/>
        </p:nvSpPr>
        <p:spPr>
          <a:xfrm>
            <a:off x="3867862" y="3857135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CU</a:t>
            </a:r>
          </a:p>
        </p:txBody>
      </p: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2D9CA866-1C15-4545-9550-D8319FFAA0EB}"/>
              </a:ext>
            </a:extLst>
          </p:cNvPr>
          <p:cNvCxnSpPr>
            <a:cxnSpLocks/>
            <a:stCxn id="75" idx="3"/>
            <a:endCxn id="178" idx="1"/>
          </p:cNvCxnSpPr>
          <p:nvPr/>
        </p:nvCxnSpPr>
        <p:spPr>
          <a:xfrm flipV="1">
            <a:off x="3436569" y="4086497"/>
            <a:ext cx="431293" cy="8703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011E804D-FC70-4830-BD3E-B09705C0D6EA}"/>
              </a:ext>
            </a:extLst>
          </p:cNvPr>
          <p:cNvCxnSpPr>
            <a:cxnSpLocks/>
            <a:stCxn id="178" idx="0"/>
            <a:endCxn id="189" idx="2"/>
          </p:cNvCxnSpPr>
          <p:nvPr/>
        </p:nvCxnSpPr>
        <p:spPr>
          <a:xfrm flipH="1" flipV="1">
            <a:off x="4228514" y="3034243"/>
            <a:ext cx="1298" cy="822892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D1EF88BE-4E99-469D-89D2-2C5EDED670AC}"/>
              </a:ext>
            </a:extLst>
          </p:cNvPr>
          <p:cNvCxnSpPr>
            <a:cxnSpLocks/>
            <a:endCxn id="189" idx="3"/>
          </p:cNvCxnSpPr>
          <p:nvPr/>
        </p:nvCxnSpPr>
        <p:spPr>
          <a:xfrm flipH="1" flipV="1">
            <a:off x="4590464" y="2804881"/>
            <a:ext cx="1366658" cy="84378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6B92164-39ED-410B-B019-072DE384F443}"/>
              </a:ext>
            </a:extLst>
          </p:cNvPr>
          <p:cNvSpPr/>
          <p:nvPr/>
        </p:nvSpPr>
        <p:spPr>
          <a:xfrm>
            <a:off x="3826024" y="2319225"/>
            <a:ext cx="873957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Carry, Zero , Equals</a:t>
            </a:r>
            <a:endParaRPr lang="en-GB" sz="600" dirty="0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C6392E00-7312-4466-8A44-E6A154C0D9B4}"/>
              </a:ext>
            </a:extLst>
          </p:cNvPr>
          <p:cNvSpPr txBox="1"/>
          <p:nvPr/>
        </p:nvSpPr>
        <p:spPr>
          <a:xfrm>
            <a:off x="4790951" y="2943472"/>
            <a:ext cx="61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 &amp; Z &amp; E</a:t>
            </a:r>
          </a:p>
        </p:txBody>
      </p: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36511023-AE4A-4A96-82FF-B7C47D9C4B40}"/>
              </a:ext>
            </a:extLst>
          </p:cNvPr>
          <p:cNvCxnSpPr>
            <a:cxnSpLocks/>
          </p:cNvCxnSpPr>
          <p:nvPr/>
        </p:nvCxnSpPr>
        <p:spPr>
          <a:xfrm flipV="1">
            <a:off x="4568227" y="3363848"/>
            <a:ext cx="1350166" cy="429618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566EF64-FE79-4544-82BB-24AE76A279CE}"/>
              </a:ext>
            </a:extLst>
          </p:cNvPr>
          <p:cNvGrpSpPr/>
          <p:nvPr/>
        </p:nvGrpSpPr>
        <p:grpSpPr>
          <a:xfrm>
            <a:off x="3866564" y="2575519"/>
            <a:ext cx="723900" cy="458724"/>
            <a:chOff x="3850522" y="2918422"/>
            <a:chExt cx="723900" cy="458724"/>
          </a:xfrm>
        </p:grpSpPr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E0BE9F8B-1E67-4C77-8D38-AB34B3FF1C8A}"/>
                </a:ext>
              </a:extLst>
            </p:cNvPr>
            <p:cNvSpPr/>
            <p:nvPr/>
          </p:nvSpPr>
          <p:spPr>
            <a:xfrm>
              <a:off x="3850522" y="2918422"/>
              <a:ext cx="723900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FLAGS</a:t>
              </a:r>
            </a:p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C,  Z, E</a:t>
              </a:r>
            </a:p>
          </p:txBody>
        </p:sp>
        <p:sp>
          <p:nvSpPr>
            <p:cNvPr id="193" name="Isosceles Triangle 192">
              <a:extLst>
                <a:ext uri="{FF2B5EF4-FFF2-40B4-BE49-F238E27FC236}">
                  <a16:creationId xmlns:a16="http://schemas.microsoft.com/office/drawing/2014/main" id="{57BF307A-7D83-49E6-9DCA-3C07824203AE}"/>
                </a:ext>
              </a:extLst>
            </p:cNvPr>
            <p:cNvSpPr/>
            <p:nvPr/>
          </p:nvSpPr>
          <p:spPr>
            <a:xfrm rot="5400000">
              <a:off x="3828214" y="3119181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5C9051CB-0285-4D22-9854-48157F0218C5}"/>
              </a:ext>
            </a:extLst>
          </p:cNvPr>
          <p:cNvCxnSpPr>
            <a:cxnSpLocks/>
          </p:cNvCxnSpPr>
          <p:nvPr/>
        </p:nvCxnSpPr>
        <p:spPr>
          <a:xfrm flipH="1" flipV="1">
            <a:off x="3617738" y="3433670"/>
            <a:ext cx="263050" cy="384008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ctangle 194">
            <a:extLst>
              <a:ext uri="{FF2B5EF4-FFF2-40B4-BE49-F238E27FC236}">
                <a16:creationId xmlns:a16="http://schemas.microsoft.com/office/drawing/2014/main" id="{24EF62AD-3C12-4677-B551-262F24842B65}"/>
              </a:ext>
            </a:extLst>
          </p:cNvPr>
          <p:cNvSpPr/>
          <p:nvPr/>
        </p:nvSpPr>
        <p:spPr>
          <a:xfrm rot="18743298">
            <a:off x="3157604" y="3385778"/>
            <a:ext cx="63991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[control lines]</a:t>
            </a:r>
            <a:endParaRPr lang="en-GB" sz="600" dirty="0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6CC379C9-C36F-4F12-A007-98D8642582A4}"/>
              </a:ext>
            </a:extLst>
          </p:cNvPr>
          <p:cNvSpPr/>
          <p:nvPr/>
        </p:nvSpPr>
        <p:spPr>
          <a:xfrm>
            <a:off x="3373696" y="4145970"/>
            <a:ext cx="476412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Op code</a:t>
            </a:r>
            <a:endParaRPr lang="en-GB" sz="600" dirty="0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633AF80E-2FAC-482F-9BA1-350BB5FE44F6}"/>
              </a:ext>
            </a:extLst>
          </p:cNvPr>
          <p:cNvSpPr txBox="1"/>
          <p:nvPr/>
        </p:nvSpPr>
        <p:spPr>
          <a:xfrm>
            <a:off x="3988818" y="3484769"/>
            <a:ext cx="5961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 &amp; Z &amp; E</a:t>
            </a:r>
          </a:p>
        </p:txBody>
      </p: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CBC16934-523F-497D-B826-8F2145C49B6B}"/>
              </a:ext>
            </a:extLst>
          </p:cNvPr>
          <p:cNvCxnSpPr>
            <a:cxnSpLocks/>
          </p:cNvCxnSpPr>
          <p:nvPr/>
        </p:nvCxnSpPr>
        <p:spPr>
          <a:xfrm>
            <a:off x="3353876" y="2818518"/>
            <a:ext cx="505886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4B957CE1-5882-4440-8310-8BB43261232F}"/>
              </a:ext>
            </a:extLst>
          </p:cNvPr>
          <p:cNvSpPr txBox="1"/>
          <p:nvPr/>
        </p:nvSpPr>
        <p:spPr>
          <a:xfrm>
            <a:off x="843023" y="651365"/>
            <a:ext cx="1500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Program Counter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616CE21-B64D-4740-AB56-CECEA70B97A9}"/>
              </a:ext>
            </a:extLst>
          </p:cNvPr>
          <p:cNvSpPr txBox="1"/>
          <p:nvPr/>
        </p:nvSpPr>
        <p:spPr>
          <a:xfrm>
            <a:off x="3711609" y="651364"/>
            <a:ext cx="1140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Control Logic</a:t>
            </a: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54AB43BE-8982-4385-A9CA-00ECCBF62212}"/>
              </a:ext>
            </a:extLst>
          </p:cNvPr>
          <p:cNvCxnSpPr>
            <a:cxnSpLocks/>
            <a:endCxn id="28" idx="0"/>
          </p:cNvCxnSpPr>
          <p:nvPr/>
        </p:nvCxnSpPr>
        <p:spPr>
          <a:xfrm rot="5400000" flipH="1" flipV="1">
            <a:off x="-79889" y="3027209"/>
            <a:ext cx="2678772" cy="493607"/>
          </a:xfrm>
          <a:prstGeom prst="bentConnector3">
            <a:avLst>
              <a:gd name="adj1" fmla="val 108534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AD733631-3473-421F-94F9-431578C9F885}"/>
              </a:ext>
            </a:extLst>
          </p:cNvPr>
          <p:cNvCxnSpPr>
            <a:cxnSpLocks/>
            <a:stCxn id="56" idx="2"/>
            <a:endCxn id="100" idx="0"/>
          </p:cNvCxnSpPr>
          <p:nvPr/>
        </p:nvCxnSpPr>
        <p:spPr>
          <a:xfrm rot="5400000" flipH="1" flipV="1">
            <a:off x="978502" y="2170423"/>
            <a:ext cx="1880807" cy="236139"/>
          </a:xfrm>
          <a:prstGeom prst="bentConnector5">
            <a:avLst>
              <a:gd name="adj1" fmla="val -12154"/>
              <a:gd name="adj2" fmla="val 248822"/>
              <a:gd name="adj3" fmla="val 112154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or: Elbow 138">
            <a:extLst>
              <a:ext uri="{FF2B5EF4-FFF2-40B4-BE49-F238E27FC236}">
                <a16:creationId xmlns:a16="http://schemas.microsoft.com/office/drawing/2014/main" id="{FD05788F-6063-4DF1-9062-126719DA1D48}"/>
              </a:ext>
            </a:extLst>
          </p:cNvPr>
          <p:cNvCxnSpPr>
            <a:cxnSpLocks/>
            <a:stCxn id="56" idx="2"/>
            <a:endCxn id="84" idx="0"/>
          </p:cNvCxnSpPr>
          <p:nvPr/>
        </p:nvCxnSpPr>
        <p:spPr>
          <a:xfrm rot="16200000" flipH="1">
            <a:off x="2127406" y="2902327"/>
            <a:ext cx="602411" cy="1255548"/>
          </a:xfrm>
          <a:prstGeom prst="bentConnector3">
            <a:avLst>
              <a:gd name="adj1" fmla="val 65319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2B2D1E2-8587-42CD-B3C0-AFB1F04CD503}"/>
              </a:ext>
            </a:extLst>
          </p:cNvPr>
          <p:cNvCxnSpPr>
            <a:cxnSpLocks/>
            <a:endCxn id="12" idx="0"/>
          </p:cNvCxnSpPr>
          <p:nvPr/>
        </p:nvCxnSpPr>
        <p:spPr>
          <a:xfrm rot="16200000" flipV="1">
            <a:off x="5709552" y="2582125"/>
            <a:ext cx="2759408" cy="1218514"/>
          </a:xfrm>
          <a:prstGeom prst="bentConnector3">
            <a:avLst>
              <a:gd name="adj1" fmla="val 108284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nector: Elbow 139">
            <a:extLst>
              <a:ext uri="{FF2B5EF4-FFF2-40B4-BE49-F238E27FC236}">
                <a16:creationId xmlns:a16="http://schemas.microsoft.com/office/drawing/2014/main" id="{FB9F4D1D-73A2-4158-B735-4F9C2A69A90D}"/>
              </a:ext>
            </a:extLst>
          </p:cNvPr>
          <p:cNvCxnSpPr>
            <a:cxnSpLocks/>
            <a:stCxn id="12" idx="0"/>
            <a:endCxn id="11" idx="0"/>
          </p:cNvCxnSpPr>
          <p:nvPr/>
        </p:nvCxnSpPr>
        <p:spPr>
          <a:xfrm rot="16200000" flipV="1">
            <a:off x="6282481" y="1614160"/>
            <a:ext cx="12700" cy="395036"/>
          </a:xfrm>
          <a:prstGeom prst="bentConnector3">
            <a:avLst>
              <a:gd name="adj1" fmla="val 1835291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01BB2144-32DE-47DC-BE2A-FA6FB124CFC3}"/>
              </a:ext>
            </a:extLst>
          </p:cNvPr>
          <p:cNvCxnSpPr>
            <a:cxnSpLocks/>
            <a:endCxn id="132" idx="0"/>
          </p:cNvCxnSpPr>
          <p:nvPr/>
        </p:nvCxnSpPr>
        <p:spPr>
          <a:xfrm rot="5400000" flipH="1" flipV="1">
            <a:off x="7450381" y="3501346"/>
            <a:ext cx="1725909" cy="451785"/>
          </a:xfrm>
          <a:prstGeom prst="bentConnector3">
            <a:avLst>
              <a:gd name="adj1" fmla="val 113245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or: Elbow 142">
            <a:extLst>
              <a:ext uri="{FF2B5EF4-FFF2-40B4-BE49-F238E27FC236}">
                <a16:creationId xmlns:a16="http://schemas.microsoft.com/office/drawing/2014/main" id="{3089E8F6-18B3-4CDA-966F-4E6F7A548BFF}"/>
              </a:ext>
            </a:extLst>
          </p:cNvPr>
          <p:cNvCxnSpPr>
            <a:cxnSpLocks/>
            <a:stCxn id="131" idx="2"/>
            <a:endCxn id="161" idx="0"/>
          </p:cNvCxnSpPr>
          <p:nvPr/>
        </p:nvCxnSpPr>
        <p:spPr>
          <a:xfrm rot="16200000" flipH="1">
            <a:off x="8824063" y="3108381"/>
            <a:ext cx="576363" cy="1085102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Rectangle 165">
            <a:extLst>
              <a:ext uri="{FF2B5EF4-FFF2-40B4-BE49-F238E27FC236}">
                <a16:creationId xmlns:a16="http://schemas.microsoft.com/office/drawing/2014/main" id="{5131C78F-83AF-4734-9766-81FE488F343C}"/>
              </a:ext>
            </a:extLst>
          </p:cNvPr>
          <p:cNvSpPr/>
          <p:nvPr/>
        </p:nvSpPr>
        <p:spPr>
          <a:xfrm>
            <a:off x="1860417" y="4366658"/>
            <a:ext cx="482824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[tri-state]</a:t>
            </a:r>
            <a:endParaRPr lang="en-GB" sz="600" dirty="0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914ECF87-1C24-4C92-85AE-518600B8F042}"/>
              </a:ext>
            </a:extLst>
          </p:cNvPr>
          <p:cNvSpPr txBox="1"/>
          <p:nvPr/>
        </p:nvSpPr>
        <p:spPr>
          <a:xfrm>
            <a:off x="2740734" y="641725"/>
            <a:ext cx="1140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ROM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2A7FEF3D-3956-4EBA-8F03-EEE3165C55F8}"/>
              </a:ext>
            </a:extLst>
          </p:cNvPr>
          <p:cNvSpPr txBox="1"/>
          <p:nvPr/>
        </p:nvSpPr>
        <p:spPr>
          <a:xfrm>
            <a:off x="5729917" y="669962"/>
            <a:ext cx="1500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Registers and ALU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6C626989-7DD2-481F-A9DA-86F8CDBB9454}"/>
              </a:ext>
            </a:extLst>
          </p:cNvPr>
          <p:cNvSpPr txBox="1"/>
          <p:nvPr/>
        </p:nvSpPr>
        <p:spPr>
          <a:xfrm>
            <a:off x="8205524" y="693308"/>
            <a:ext cx="12792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RAM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BCE3199A-E627-4F98-A8B3-F089C4562D58}"/>
              </a:ext>
            </a:extLst>
          </p:cNvPr>
          <p:cNvSpPr txBox="1"/>
          <p:nvPr/>
        </p:nvSpPr>
        <p:spPr>
          <a:xfrm>
            <a:off x="9410671" y="647228"/>
            <a:ext cx="1355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Output device</a:t>
            </a: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242846A0-93C8-4BEA-A490-28DB5B1B9443}"/>
              </a:ext>
            </a:extLst>
          </p:cNvPr>
          <p:cNvCxnSpPr>
            <a:cxnSpLocks/>
          </p:cNvCxnSpPr>
          <p:nvPr/>
        </p:nvCxnSpPr>
        <p:spPr>
          <a:xfrm flipH="1" flipV="1">
            <a:off x="3517844" y="3484081"/>
            <a:ext cx="362944" cy="350564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5A298362-79C2-4223-B20C-7FC0CD7FA1E0}"/>
              </a:ext>
            </a:extLst>
          </p:cNvPr>
          <p:cNvCxnSpPr>
            <a:cxnSpLocks/>
          </p:cNvCxnSpPr>
          <p:nvPr/>
        </p:nvCxnSpPr>
        <p:spPr>
          <a:xfrm flipH="1" flipV="1">
            <a:off x="3444691" y="3571615"/>
            <a:ext cx="428601" cy="277956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D92FF8B8-EDC1-45DE-BA9C-2DDA148FAF1F}"/>
              </a:ext>
            </a:extLst>
          </p:cNvPr>
          <p:cNvCxnSpPr>
            <a:cxnSpLocks/>
          </p:cNvCxnSpPr>
          <p:nvPr/>
        </p:nvCxnSpPr>
        <p:spPr>
          <a:xfrm flipH="1" flipV="1">
            <a:off x="5627522" y="341644"/>
            <a:ext cx="432593" cy="4509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Box 203">
            <a:extLst>
              <a:ext uri="{FF2B5EF4-FFF2-40B4-BE49-F238E27FC236}">
                <a16:creationId xmlns:a16="http://schemas.microsoft.com/office/drawing/2014/main" id="{6FE9AEBE-4BB9-4BA7-AE01-6AD4080E618D}"/>
              </a:ext>
            </a:extLst>
          </p:cNvPr>
          <p:cNvSpPr txBox="1"/>
          <p:nvPr/>
        </p:nvSpPr>
        <p:spPr>
          <a:xfrm>
            <a:off x="6126755" y="240947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Out control line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4037B61A-239A-4A26-9E94-30AA0716D595}"/>
              </a:ext>
            </a:extLst>
          </p:cNvPr>
          <p:cNvSpPr txBox="1"/>
          <p:nvPr/>
        </p:nvSpPr>
        <p:spPr>
          <a:xfrm>
            <a:off x="1697829" y="196066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Data </a:t>
            </a:r>
          </a:p>
        </p:txBody>
      </p: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76FDBA6B-4F8A-44ED-8E50-0CC0029A0B8F}"/>
              </a:ext>
            </a:extLst>
          </p:cNvPr>
          <p:cNvCxnSpPr>
            <a:cxnSpLocks/>
          </p:cNvCxnSpPr>
          <p:nvPr/>
        </p:nvCxnSpPr>
        <p:spPr>
          <a:xfrm flipH="1">
            <a:off x="1288353" y="291266"/>
            <a:ext cx="415894" cy="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D1145E80-29B6-4FB5-A555-43B8A0118352}"/>
              </a:ext>
            </a:extLst>
          </p:cNvPr>
          <p:cNvCxnSpPr>
            <a:cxnSpLocks/>
          </p:cNvCxnSpPr>
          <p:nvPr/>
        </p:nvCxnSpPr>
        <p:spPr>
          <a:xfrm flipH="1" flipV="1">
            <a:off x="7317178" y="340060"/>
            <a:ext cx="497233" cy="1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xtBox 207">
            <a:extLst>
              <a:ext uri="{FF2B5EF4-FFF2-40B4-BE49-F238E27FC236}">
                <a16:creationId xmlns:a16="http://schemas.microsoft.com/office/drawing/2014/main" id="{15545C58-29ED-458C-91D9-F0627406F6FC}"/>
              </a:ext>
            </a:extLst>
          </p:cNvPr>
          <p:cNvSpPr txBox="1"/>
          <p:nvPr/>
        </p:nvSpPr>
        <p:spPr>
          <a:xfrm>
            <a:off x="7862690" y="221543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Other control line</a:t>
            </a:r>
          </a:p>
        </p:txBody>
      </p: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7F928328-69B3-41DB-816E-D7C2EA128A61}"/>
              </a:ext>
            </a:extLst>
          </p:cNvPr>
          <p:cNvCxnSpPr>
            <a:cxnSpLocks/>
          </p:cNvCxnSpPr>
          <p:nvPr/>
        </p:nvCxnSpPr>
        <p:spPr>
          <a:xfrm flipH="1">
            <a:off x="2348933" y="309391"/>
            <a:ext cx="301718" cy="0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TextBox 209">
            <a:extLst>
              <a:ext uri="{FF2B5EF4-FFF2-40B4-BE49-F238E27FC236}">
                <a16:creationId xmlns:a16="http://schemas.microsoft.com/office/drawing/2014/main" id="{3CDD3D1F-9EF7-4E44-96D1-9825CE3F6B6F}"/>
              </a:ext>
            </a:extLst>
          </p:cNvPr>
          <p:cNvSpPr txBox="1"/>
          <p:nvPr/>
        </p:nvSpPr>
        <p:spPr>
          <a:xfrm>
            <a:off x="2691610" y="209919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Data – tri-state buffer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42795596-C5BB-4948-A154-9D8ACB6A6A44}"/>
              </a:ext>
            </a:extLst>
          </p:cNvPr>
          <p:cNvSpPr txBox="1"/>
          <p:nvPr/>
        </p:nvSpPr>
        <p:spPr>
          <a:xfrm>
            <a:off x="555719" y="5043132"/>
            <a:ext cx="475440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Not enough control bits for ALU – only 2 but 3 or 4 really needed + 1 for the carry in.</a:t>
            </a:r>
          </a:p>
          <a:p>
            <a:r>
              <a:rPr lang="en-GB" sz="1000" dirty="0"/>
              <a:t>Also ought to be able to clear flags register, or at least clear carry perhaps?</a:t>
            </a:r>
          </a:p>
          <a:p>
            <a:r>
              <a:rPr lang="en-GB" sz="1000" dirty="0"/>
              <a:t>Cant add/sub/logic Immediate</a:t>
            </a:r>
          </a:p>
          <a:p>
            <a:r>
              <a:rPr lang="en-GB" sz="1000" dirty="0"/>
              <a:t>Cant  do Add/Sub with and without observing the carry.</a:t>
            </a:r>
          </a:p>
          <a:p>
            <a:r>
              <a:rPr lang="en-GB" sz="1000" dirty="0"/>
              <a:t>2 ALU bits, 3 bits out </a:t>
            </a:r>
            <a:r>
              <a:rPr lang="en-GB" sz="1000" dirty="0" err="1"/>
              <a:t>ctl</a:t>
            </a:r>
            <a:r>
              <a:rPr lang="en-GB" sz="1000" dirty="0"/>
              <a:t> (#7 is unused), 3 bits in </a:t>
            </a:r>
            <a:r>
              <a:rPr lang="en-GB" sz="1000" dirty="0" err="1"/>
              <a:t>ctl</a:t>
            </a:r>
            <a:r>
              <a:rPr lang="en-GB" sz="1000" dirty="0"/>
              <a:t>.</a:t>
            </a:r>
          </a:p>
          <a:p>
            <a:r>
              <a:rPr lang="en-GB" sz="1000" dirty="0"/>
              <a:t>Also Warren suggested making the DISP bidirectional – see the UART.</a:t>
            </a:r>
          </a:p>
          <a:p>
            <a:r>
              <a:rPr lang="en-GB" sz="1000" dirty="0"/>
              <a:t>And only got 2 general purpose registers – 3 or 4 much more flexible.</a:t>
            </a:r>
          </a:p>
          <a:p>
            <a:r>
              <a:rPr lang="en-GB" sz="1000" dirty="0"/>
              <a:t>No signed arithmetic and no overflow.</a:t>
            </a:r>
          </a:p>
          <a:p>
            <a:r>
              <a:rPr lang="en-GB" sz="1000" dirty="0"/>
              <a:t>Low ROM byte wasted for all but Immediate access – can byte be used for control lines otherwise?</a:t>
            </a:r>
          </a:p>
          <a:p>
            <a:endParaRPr lang="en-GB" sz="1000" dirty="0"/>
          </a:p>
          <a:p>
            <a:endParaRPr lang="en-GB" sz="1000" dirty="0"/>
          </a:p>
        </p:txBody>
      </p: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712DB361-E83E-4A7F-9E43-E00B581F4720}"/>
              </a:ext>
            </a:extLst>
          </p:cNvPr>
          <p:cNvCxnSpPr>
            <a:cxnSpLocks/>
          </p:cNvCxnSpPr>
          <p:nvPr/>
        </p:nvCxnSpPr>
        <p:spPr>
          <a:xfrm flipH="1">
            <a:off x="5631752" y="456391"/>
            <a:ext cx="428363" cy="1375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70669094-98E6-4550-BE7B-AA4806412D02}"/>
              </a:ext>
            </a:extLst>
          </p:cNvPr>
          <p:cNvSpPr txBox="1"/>
          <p:nvPr/>
        </p:nvSpPr>
        <p:spPr>
          <a:xfrm>
            <a:off x="6126755" y="382668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In control line</a:t>
            </a:r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9052E170-2998-4AE4-BC0C-08420ECF736B}"/>
              </a:ext>
            </a:extLst>
          </p:cNvPr>
          <p:cNvCxnSpPr>
            <a:cxnSpLocks/>
          </p:cNvCxnSpPr>
          <p:nvPr/>
        </p:nvCxnSpPr>
        <p:spPr>
          <a:xfrm flipH="1">
            <a:off x="11068741" y="4348237"/>
            <a:ext cx="37691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13462CB4-393E-4916-8AFB-3D306C3E6709}"/>
              </a:ext>
            </a:extLst>
          </p:cNvPr>
          <p:cNvSpPr txBox="1"/>
          <p:nvPr/>
        </p:nvSpPr>
        <p:spPr>
          <a:xfrm>
            <a:off x="11070605" y="4139876"/>
            <a:ext cx="686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DISP  out</a:t>
            </a:r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CB41B46-25FD-4516-B9F9-5B4BF700296E}"/>
              </a:ext>
            </a:extLst>
          </p:cNvPr>
          <p:cNvCxnSpPr>
            <a:cxnSpLocks/>
          </p:cNvCxnSpPr>
          <p:nvPr/>
        </p:nvCxnSpPr>
        <p:spPr>
          <a:xfrm>
            <a:off x="10978066" y="4363061"/>
            <a:ext cx="0" cy="250318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CC352972-046B-41AD-A0CB-A540ECB13AFD}"/>
              </a:ext>
            </a:extLst>
          </p:cNvPr>
          <p:cNvSpPr txBox="1"/>
          <p:nvPr/>
        </p:nvSpPr>
        <p:spPr>
          <a:xfrm>
            <a:off x="5486400" y="5066650"/>
            <a:ext cx="637222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Useless instructions in decoder??</a:t>
            </a:r>
          </a:p>
          <a:p>
            <a:r>
              <a:rPr lang="en-GB" sz="1000" dirty="0"/>
              <a:t>Cannot carry program in RAM – do I want program  in RAM?</a:t>
            </a:r>
          </a:p>
          <a:p>
            <a:r>
              <a:rPr lang="en-GB" sz="1000" dirty="0"/>
              <a:t>PC </a:t>
            </a:r>
            <a:r>
              <a:rPr lang="en-GB" sz="1000" dirty="0" err="1"/>
              <a:t>incrementer</a:t>
            </a:r>
            <a:r>
              <a:rPr lang="en-GB" sz="1000" dirty="0"/>
              <a:t> requires an 8 bit adder probably – cos PC is 8 bits and this will only get worse if we go to 16 bits  address - and the +1 input to added probably has to be the same width. So switch adder/mux circuit for an 8 or 16 bit loadable counter (8 bits hi and 8 bits lo PC like CSC but how does PC work in CSCvon8?). Still need a line for PC-in though.</a:t>
            </a:r>
          </a:p>
          <a:p>
            <a:endParaRPr lang="en-GB" sz="1000" dirty="0"/>
          </a:p>
          <a:p>
            <a:r>
              <a:rPr lang="en-GB" sz="1000" dirty="0"/>
              <a:t>Since Flags in = ALU out we cannot set flags without emitting ALU to bus. So can’t set flags using a compare instruction with an immediate or with a value from RAM or anywhere else. </a:t>
            </a:r>
            <a:r>
              <a:rPr lang="en-GB" sz="1000" dirty="0" err="1"/>
              <a:t>FlagsIn</a:t>
            </a:r>
            <a:r>
              <a:rPr lang="en-GB" sz="1000" dirty="0"/>
              <a:t>=</a:t>
            </a:r>
            <a:r>
              <a:rPr lang="en-GB" sz="1000" dirty="0" err="1"/>
              <a:t>ALUout</a:t>
            </a:r>
            <a:r>
              <a:rPr lang="en-GB" sz="1000" dirty="0"/>
              <a:t> was done to preserve flags during non ALU operations.</a:t>
            </a:r>
          </a:p>
          <a:p>
            <a:r>
              <a:rPr lang="en-GB" sz="1000" dirty="0"/>
              <a:t>Need more control lines meaning only use low rom for immediate values when required and rest of time use low rom as control lines</a:t>
            </a:r>
          </a:p>
        </p:txBody>
      </p: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A61C50B5-8AF6-415E-83D7-C7F0293E9BD3}"/>
              </a:ext>
            </a:extLst>
          </p:cNvPr>
          <p:cNvGrpSpPr/>
          <p:nvPr/>
        </p:nvGrpSpPr>
        <p:grpSpPr>
          <a:xfrm>
            <a:off x="9253022" y="1647554"/>
            <a:ext cx="514602" cy="498468"/>
            <a:chOff x="7578871" y="3141160"/>
            <a:chExt cx="514602" cy="498468"/>
          </a:xfrm>
        </p:grpSpPr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64B89C7C-C0E8-4888-8AF1-28882D439FD5}"/>
                </a:ext>
              </a:extLst>
            </p:cNvPr>
            <p:cNvSpPr/>
            <p:nvPr/>
          </p:nvSpPr>
          <p:spPr>
            <a:xfrm>
              <a:off x="7578871" y="3180904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ADDR HI</a:t>
              </a:r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CA2FACE6-EB69-45D5-8D22-2CADE864789C}"/>
                </a:ext>
              </a:extLst>
            </p:cNvPr>
            <p:cNvSpPr txBox="1"/>
            <p:nvPr/>
          </p:nvSpPr>
          <p:spPr>
            <a:xfrm>
              <a:off x="7682880" y="3141160"/>
              <a:ext cx="24565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D</a:t>
              </a:r>
            </a:p>
          </p:txBody>
        </p:sp>
        <p:sp>
          <p:nvSpPr>
            <p:cNvPr id="175" name="Isosceles Triangle 174">
              <a:extLst>
                <a:ext uri="{FF2B5EF4-FFF2-40B4-BE49-F238E27FC236}">
                  <a16:creationId xmlns:a16="http://schemas.microsoft.com/office/drawing/2014/main" id="{33B645EE-939D-450A-BAFB-D23CD7BC4FB8}"/>
                </a:ext>
              </a:extLst>
            </p:cNvPr>
            <p:cNvSpPr/>
            <p:nvPr/>
          </p:nvSpPr>
          <p:spPr>
            <a:xfrm rot="5400000">
              <a:off x="7558565" y="3373252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79561DCD-5BCC-446C-8D33-DBBF3992B508}"/>
              </a:ext>
            </a:extLst>
          </p:cNvPr>
          <p:cNvGrpSpPr/>
          <p:nvPr/>
        </p:nvGrpSpPr>
        <p:grpSpPr>
          <a:xfrm>
            <a:off x="9842664" y="1635109"/>
            <a:ext cx="514602" cy="498468"/>
            <a:chOff x="7578871" y="3141160"/>
            <a:chExt cx="514602" cy="498468"/>
          </a:xfrm>
        </p:grpSpPr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724DBBCC-4956-494B-BD3A-76489068D59F}"/>
                </a:ext>
              </a:extLst>
            </p:cNvPr>
            <p:cNvSpPr/>
            <p:nvPr/>
          </p:nvSpPr>
          <p:spPr>
            <a:xfrm>
              <a:off x="7578871" y="3180904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ADDR LO</a:t>
              </a:r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92FD2F66-2FCF-425D-9701-54663AD8D71F}"/>
                </a:ext>
              </a:extLst>
            </p:cNvPr>
            <p:cNvSpPr txBox="1"/>
            <p:nvPr/>
          </p:nvSpPr>
          <p:spPr>
            <a:xfrm>
              <a:off x="7682880" y="3141160"/>
              <a:ext cx="24565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D</a:t>
              </a:r>
            </a:p>
          </p:txBody>
        </p:sp>
        <p:sp>
          <p:nvSpPr>
            <p:cNvPr id="188" name="Isosceles Triangle 187">
              <a:extLst>
                <a:ext uri="{FF2B5EF4-FFF2-40B4-BE49-F238E27FC236}">
                  <a16:creationId xmlns:a16="http://schemas.microsoft.com/office/drawing/2014/main" id="{BCDF6264-1FD5-443E-8899-404A99BAD5AB}"/>
                </a:ext>
              </a:extLst>
            </p:cNvPr>
            <p:cNvSpPr/>
            <p:nvPr/>
          </p:nvSpPr>
          <p:spPr>
            <a:xfrm rot="5400000">
              <a:off x="7558565" y="3373252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13" name="TextBox 212">
            <a:extLst>
              <a:ext uri="{FF2B5EF4-FFF2-40B4-BE49-F238E27FC236}">
                <a16:creationId xmlns:a16="http://schemas.microsoft.com/office/drawing/2014/main" id="{71698421-FF50-4CDE-9933-1A0C5CF23C92}"/>
              </a:ext>
            </a:extLst>
          </p:cNvPr>
          <p:cNvSpPr txBox="1"/>
          <p:nvPr/>
        </p:nvSpPr>
        <p:spPr>
          <a:xfrm>
            <a:off x="9243882" y="1351321"/>
            <a:ext cx="1355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/>
              <a:t>Needed for 16 bit address</a:t>
            </a:r>
          </a:p>
        </p:txBody>
      </p:sp>
    </p:spTree>
    <p:extLst>
      <p:ext uri="{BB962C8B-B14F-4D97-AF65-F5344CB8AC3E}">
        <p14:creationId xmlns:p14="http://schemas.microsoft.com/office/powerpoint/2010/main" val="22981134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>
            <a:extLst>
              <a:ext uri="{FF2B5EF4-FFF2-40B4-BE49-F238E27FC236}">
                <a16:creationId xmlns:a16="http://schemas.microsoft.com/office/drawing/2014/main" id="{E30B8EE7-59FC-4381-94D5-5E67CD34CD8C}"/>
              </a:ext>
            </a:extLst>
          </p:cNvPr>
          <p:cNvSpPr txBox="1"/>
          <p:nvPr/>
        </p:nvSpPr>
        <p:spPr>
          <a:xfrm>
            <a:off x="5486400" y="1779494"/>
            <a:ext cx="51785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 in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933EC9E-9439-461C-878E-5B5963CA434C}"/>
              </a:ext>
            </a:extLst>
          </p:cNvPr>
          <p:cNvSpPr txBox="1"/>
          <p:nvPr/>
        </p:nvSpPr>
        <p:spPr>
          <a:xfrm flipH="1">
            <a:off x="6575917" y="1806676"/>
            <a:ext cx="4230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B in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89BA3E86-154E-41DF-BC20-868D6B002A9B}"/>
              </a:ext>
            </a:extLst>
          </p:cNvPr>
          <p:cNvSpPr txBox="1"/>
          <p:nvPr/>
        </p:nvSpPr>
        <p:spPr>
          <a:xfrm>
            <a:off x="3267635" y="2927178"/>
            <a:ext cx="558389" cy="215444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GB" sz="800" dirty="0"/>
              <a:t>Flags in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7E870B5-A261-415B-BA40-89BEC8D101F4}"/>
              </a:ext>
            </a:extLst>
          </p:cNvPr>
          <p:cNvSpPr txBox="1"/>
          <p:nvPr/>
        </p:nvSpPr>
        <p:spPr>
          <a:xfrm>
            <a:off x="4627279" y="3347784"/>
            <a:ext cx="8617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2 bit ALU select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AA4090-054A-4202-BDCB-01C157ACF446}"/>
              </a:ext>
            </a:extLst>
          </p:cNvPr>
          <p:cNvSpPr/>
          <p:nvPr/>
        </p:nvSpPr>
        <p:spPr>
          <a:xfrm>
            <a:off x="5920531" y="1811678"/>
            <a:ext cx="328864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9DAFC4-C66B-4E5E-8B0B-F838210BA4E6}"/>
              </a:ext>
            </a:extLst>
          </p:cNvPr>
          <p:cNvSpPr/>
          <p:nvPr/>
        </p:nvSpPr>
        <p:spPr>
          <a:xfrm>
            <a:off x="6315567" y="1811678"/>
            <a:ext cx="328864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49BF1CB-750E-484F-97DC-90A57AC4ECFA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6084963" y="2270402"/>
            <a:ext cx="6350" cy="61119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8038A90-7604-4A33-B787-AC299B12C3CE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6479999" y="2270402"/>
            <a:ext cx="6350" cy="57719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F26B8B8-C9C8-4808-A35B-5980ED2E6AF4}"/>
              </a:ext>
            </a:extLst>
          </p:cNvPr>
          <p:cNvGrpSpPr/>
          <p:nvPr/>
        </p:nvGrpSpPr>
        <p:grpSpPr>
          <a:xfrm>
            <a:off x="1341106" y="1970774"/>
            <a:ext cx="914400" cy="458724"/>
            <a:chOff x="3612722" y="2515362"/>
            <a:chExt cx="914400" cy="45872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FAD950C1-E2C4-41B8-B4F7-114D96E166A8}"/>
                </a:ext>
              </a:extLst>
            </p:cNvPr>
            <p:cNvGrpSpPr/>
            <p:nvPr/>
          </p:nvGrpSpPr>
          <p:grpSpPr>
            <a:xfrm rot="5400000">
              <a:off x="3840560" y="2287524"/>
              <a:ext cx="458724" cy="914400"/>
              <a:chOff x="2950223" y="2215335"/>
              <a:chExt cx="458724" cy="914400"/>
            </a:xfrm>
          </p:grpSpPr>
          <p:sp>
            <p:nvSpPr>
              <p:cNvPr id="32" name="Flowchart: Manual Operation 31">
                <a:extLst>
                  <a:ext uri="{FF2B5EF4-FFF2-40B4-BE49-F238E27FC236}">
                    <a16:creationId xmlns:a16="http://schemas.microsoft.com/office/drawing/2014/main" id="{D0DF380A-B5D3-4D39-9028-7EB22728A48F}"/>
                  </a:ext>
                </a:extLst>
              </p:cNvPr>
              <p:cNvSpPr/>
              <p:nvPr/>
            </p:nvSpPr>
            <p:spPr>
              <a:xfrm rot="16200000">
                <a:off x="2722385" y="2443173"/>
                <a:ext cx="914400" cy="458724"/>
              </a:xfrm>
              <a:prstGeom prst="flowChartManualOperation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/>
              </a:p>
            </p:txBody>
          </p:sp>
          <p:sp>
            <p:nvSpPr>
              <p:cNvPr id="33" name="Flowchart: Manual Operation 32">
                <a:extLst>
                  <a:ext uri="{FF2B5EF4-FFF2-40B4-BE49-F238E27FC236}">
                    <a16:creationId xmlns:a16="http://schemas.microsoft.com/office/drawing/2014/main" id="{8B0762FD-223A-47A0-A907-5BEC212D24A9}"/>
                  </a:ext>
                </a:extLst>
              </p:cNvPr>
              <p:cNvSpPr/>
              <p:nvPr/>
            </p:nvSpPr>
            <p:spPr>
              <a:xfrm rot="16200000">
                <a:off x="2926923" y="2549932"/>
                <a:ext cx="272716" cy="226113"/>
              </a:xfrm>
              <a:prstGeom prst="flowChartManualOperation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/>
              </a:p>
            </p:txBody>
          </p:sp>
        </p:grp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1CC2309-9AE8-4476-AF95-304A66EED138}"/>
                </a:ext>
              </a:extLst>
            </p:cNvPr>
            <p:cNvCxnSpPr/>
            <p:nvPr/>
          </p:nvCxnSpPr>
          <p:spPr>
            <a:xfrm>
              <a:off x="3943111" y="2515362"/>
              <a:ext cx="272716" cy="0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BE8890C-03C8-4F8C-8250-0AE16AA7D8F9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1097744" y="2190279"/>
            <a:ext cx="334802" cy="9857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C52306B-5F58-45F7-91C1-3CBFDE7AD236}"/>
              </a:ext>
            </a:extLst>
          </p:cNvPr>
          <p:cNvSpPr txBox="1"/>
          <p:nvPr/>
        </p:nvSpPr>
        <p:spPr>
          <a:xfrm>
            <a:off x="1398016" y="1934626"/>
            <a:ext cx="2165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E446E67-C91E-4A53-8E19-6E133DC71237}"/>
              </a:ext>
            </a:extLst>
          </p:cNvPr>
          <p:cNvSpPr txBox="1"/>
          <p:nvPr/>
        </p:nvSpPr>
        <p:spPr>
          <a:xfrm>
            <a:off x="1944211" y="1934626"/>
            <a:ext cx="2005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08755B0-6402-41C1-9425-A6620F4CFAAA}"/>
              </a:ext>
            </a:extLst>
          </p:cNvPr>
          <p:cNvSpPr/>
          <p:nvPr/>
        </p:nvSpPr>
        <p:spPr>
          <a:xfrm>
            <a:off x="5977367" y="2881592"/>
            <a:ext cx="71544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ALU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75985A8-5A7B-45F4-A939-209E448164F0}"/>
              </a:ext>
            </a:extLst>
          </p:cNvPr>
          <p:cNvSpPr/>
          <p:nvPr/>
        </p:nvSpPr>
        <p:spPr>
          <a:xfrm>
            <a:off x="5987160" y="3883572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DE667B5-69FF-4E7C-A003-2B8D33FB5824}"/>
              </a:ext>
            </a:extLst>
          </p:cNvPr>
          <p:cNvCxnSpPr>
            <a:cxnSpLocks/>
            <a:stCxn id="35" idx="2"/>
            <a:endCxn id="41" idx="0"/>
          </p:cNvCxnSpPr>
          <p:nvPr/>
        </p:nvCxnSpPr>
        <p:spPr>
          <a:xfrm>
            <a:off x="6335091" y="3340316"/>
            <a:ext cx="14019" cy="54325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11F6AE9-56F3-4E3D-99BB-E7EEDE206F66}"/>
              </a:ext>
            </a:extLst>
          </p:cNvPr>
          <p:cNvCxnSpPr>
            <a:cxnSpLocks/>
          </p:cNvCxnSpPr>
          <p:nvPr/>
        </p:nvCxnSpPr>
        <p:spPr>
          <a:xfrm flipH="1">
            <a:off x="6600282" y="3402390"/>
            <a:ext cx="2233" cy="462587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447DA4D-FDE0-4782-92FD-4C09C184C452}"/>
              </a:ext>
            </a:extLst>
          </p:cNvPr>
          <p:cNvSpPr txBox="1"/>
          <p:nvPr/>
        </p:nvSpPr>
        <p:spPr>
          <a:xfrm rot="16200000">
            <a:off x="6456846" y="3463892"/>
            <a:ext cx="5547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ALU out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B111742-7816-47A8-9568-F20078702D81}"/>
              </a:ext>
            </a:extLst>
          </p:cNvPr>
          <p:cNvSpPr/>
          <p:nvPr/>
        </p:nvSpPr>
        <p:spPr>
          <a:xfrm>
            <a:off x="667692" y="4613398"/>
            <a:ext cx="1050585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BUS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349FA47-D07C-4076-B1F5-5E0509ADB404}"/>
              </a:ext>
            </a:extLst>
          </p:cNvPr>
          <p:cNvCxnSpPr>
            <a:cxnSpLocks/>
            <a:stCxn id="41" idx="2"/>
          </p:cNvCxnSpPr>
          <p:nvPr/>
        </p:nvCxnSpPr>
        <p:spPr>
          <a:xfrm>
            <a:off x="6349110" y="4342296"/>
            <a:ext cx="0" cy="271102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035A412-D046-4B29-803C-ADE69E90A7E0}"/>
              </a:ext>
            </a:extLst>
          </p:cNvPr>
          <p:cNvCxnSpPr/>
          <p:nvPr/>
        </p:nvCxnSpPr>
        <p:spPr>
          <a:xfrm>
            <a:off x="5556408" y="2019175"/>
            <a:ext cx="347021" cy="3249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9391681-171D-4BE3-BA4A-AED73F6E3B40}"/>
              </a:ext>
            </a:extLst>
          </p:cNvPr>
          <p:cNvCxnSpPr/>
          <p:nvPr/>
        </p:nvCxnSpPr>
        <p:spPr>
          <a:xfrm flipH="1">
            <a:off x="6661638" y="2019175"/>
            <a:ext cx="295031" cy="3249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0C13AF83-E97C-4B8D-8B8C-C3B8CAFDB68D}"/>
              </a:ext>
            </a:extLst>
          </p:cNvPr>
          <p:cNvSpPr/>
          <p:nvPr/>
        </p:nvSpPr>
        <p:spPr>
          <a:xfrm>
            <a:off x="1543536" y="2770172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PC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DC79F0B-E998-4BB9-9355-CF9C68FBDA5A}"/>
              </a:ext>
            </a:extLst>
          </p:cNvPr>
          <p:cNvCxnSpPr>
            <a:cxnSpLocks/>
            <a:endCxn id="64" idx="1"/>
          </p:cNvCxnSpPr>
          <p:nvPr/>
        </p:nvCxnSpPr>
        <p:spPr>
          <a:xfrm>
            <a:off x="1170038" y="4089382"/>
            <a:ext cx="382605" cy="8016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5BDC9DA1-1CAE-4134-AEF5-6CE87F1A182E}"/>
              </a:ext>
            </a:extLst>
          </p:cNvPr>
          <p:cNvSpPr txBox="1"/>
          <p:nvPr/>
        </p:nvSpPr>
        <p:spPr>
          <a:xfrm>
            <a:off x="1105668" y="3853090"/>
            <a:ext cx="5601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 out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5731CD1-BE61-4CA4-81E2-1BD67B3C3C09}"/>
              </a:ext>
            </a:extLst>
          </p:cNvPr>
          <p:cNvSpPr/>
          <p:nvPr/>
        </p:nvSpPr>
        <p:spPr>
          <a:xfrm>
            <a:off x="1552643" y="3868036"/>
            <a:ext cx="497566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D4B2CAC-D2FE-4E62-9FAF-359BC7621FDE}"/>
              </a:ext>
            </a:extLst>
          </p:cNvPr>
          <p:cNvCxnSpPr>
            <a:cxnSpLocks/>
          </p:cNvCxnSpPr>
          <p:nvPr/>
        </p:nvCxnSpPr>
        <p:spPr>
          <a:xfrm flipH="1">
            <a:off x="1793496" y="3235003"/>
            <a:ext cx="7323" cy="633033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D340B0D-E7B5-46BC-B3A8-95D3073B132F}"/>
              </a:ext>
            </a:extLst>
          </p:cNvPr>
          <p:cNvCxnSpPr>
            <a:cxnSpLocks/>
          </p:cNvCxnSpPr>
          <p:nvPr/>
        </p:nvCxnSpPr>
        <p:spPr>
          <a:xfrm>
            <a:off x="1785458" y="4345614"/>
            <a:ext cx="0" cy="263615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5EF04E08-C360-435A-B2B9-C5CADE257E76}"/>
              </a:ext>
            </a:extLst>
          </p:cNvPr>
          <p:cNvSpPr/>
          <p:nvPr/>
        </p:nvSpPr>
        <p:spPr>
          <a:xfrm>
            <a:off x="2712669" y="3865838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ROM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14EF5F7-12C8-404D-9507-2A412D7A7428}"/>
              </a:ext>
            </a:extLst>
          </p:cNvPr>
          <p:cNvSpPr txBox="1"/>
          <p:nvPr/>
        </p:nvSpPr>
        <p:spPr>
          <a:xfrm>
            <a:off x="1681101" y="2730428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7DEB930-0BF2-4857-973A-B8C6478F0622}"/>
              </a:ext>
            </a:extLst>
          </p:cNvPr>
          <p:cNvSpPr txBox="1"/>
          <p:nvPr/>
        </p:nvSpPr>
        <p:spPr>
          <a:xfrm>
            <a:off x="2933558" y="3831307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0670AFF-194F-465B-9832-A91D99F30676}"/>
              </a:ext>
            </a:extLst>
          </p:cNvPr>
          <p:cNvSpPr txBox="1"/>
          <p:nvPr/>
        </p:nvSpPr>
        <p:spPr>
          <a:xfrm>
            <a:off x="2933558" y="4147636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FB1AEA8-037D-4BD9-AEFA-4D7350318EDC}"/>
              </a:ext>
            </a:extLst>
          </p:cNvPr>
          <p:cNvCxnSpPr>
            <a:cxnSpLocks/>
          </p:cNvCxnSpPr>
          <p:nvPr/>
        </p:nvCxnSpPr>
        <p:spPr>
          <a:xfrm>
            <a:off x="3052482" y="4329564"/>
            <a:ext cx="0" cy="273903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903798EE-EB42-4E50-AE9E-68421E79530F}"/>
              </a:ext>
            </a:extLst>
          </p:cNvPr>
          <p:cNvSpPr txBox="1"/>
          <p:nvPr/>
        </p:nvSpPr>
        <p:spPr>
          <a:xfrm>
            <a:off x="2220394" y="3905736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ROM out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E62538C-7A12-49F8-9321-ED51DFE68F92}"/>
              </a:ext>
            </a:extLst>
          </p:cNvPr>
          <p:cNvCxnSpPr>
            <a:cxnSpLocks/>
          </p:cNvCxnSpPr>
          <p:nvPr/>
        </p:nvCxnSpPr>
        <p:spPr>
          <a:xfrm>
            <a:off x="2441893" y="4130835"/>
            <a:ext cx="252539" cy="5333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87C1951F-3F1C-4F14-8F34-B59E4C1EFB9E}"/>
              </a:ext>
            </a:extLst>
          </p:cNvPr>
          <p:cNvSpPr/>
          <p:nvPr/>
        </p:nvSpPr>
        <p:spPr>
          <a:xfrm>
            <a:off x="1800837" y="1368871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ADD1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971107F-4131-467D-8F5D-E6A5092C97BF}"/>
              </a:ext>
            </a:extLst>
          </p:cNvPr>
          <p:cNvSpPr txBox="1"/>
          <p:nvPr/>
        </p:nvSpPr>
        <p:spPr>
          <a:xfrm>
            <a:off x="1914149" y="1348089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58B1A14-C9BA-4DC7-852B-149D7913D731}"/>
              </a:ext>
            </a:extLst>
          </p:cNvPr>
          <p:cNvSpPr txBox="1"/>
          <p:nvPr/>
        </p:nvSpPr>
        <p:spPr>
          <a:xfrm>
            <a:off x="1875784" y="1636314"/>
            <a:ext cx="3511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D+1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FF73DDB6-C1E4-43EC-9226-749484616285}"/>
              </a:ext>
            </a:extLst>
          </p:cNvPr>
          <p:cNvCxnSpPr>
            <a:cxnSpLocks/>
            <a:stCxn id="101" idx="2"/>
          </p:cNvCxnSpPr>
          <p:nvPr/>
        </p:nvCxnSpPr>
        <p:spPr>
          <a:xfrm>
            <a:off x="2051353" y="1851758"/>
            <a:ext cx="6785" cy="11607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521FB53C-4C8D-4961-B5E0-14B7E623FD65}"/>
              </a:ext>
            </a:extLst>
          </p:cNvPr>
          <p:cNvCxnSpPr>
            <a:cxnSpLocks/>
            <a:stCxn id="32" idx="2"/>
            <a:endCxn id="56" idx="0"/>
          </p:cNvCxnSpPr>
          <p:nvPr/>
        </p:nvCxnSpPr>
        <p:spPr>
          <a:xfrm>
            <a:off x="1798306" y="2429498"/>
            <a:ext cx="2531" cy="340674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9B3AB29F-BF43-428B-B871-6171DB670BD9}"/>
              </a:ext>
            </a:extLst>
          </p:cNvPr>
          <p:cNvSpPr txBox="1"/>
          <p:nvPr/>
        </p:nvSpPr>
        <p:spPr>
          <a:xfrm>
            <a:off x="1022293" y="1938193"/>
            <a:ext cx="4286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 in</a:t>
            </a:r>
          </a:p>
        </p:txBody>
      </p:sp>
      <p:sp>
        <p:nvSpPr>
          <p:cNvPr id="119" name="Isosceles Triangle 118">
            <a:extLst>
              <a:ext uri="{FF2B5EF4-FFF2-40B4-BE49-F238E27FC236}">
                <a16:creationId xmlns:a16="http://schemas.microsoft.com/office/drawing/2014/main" id="{DC6C3861-E853-4AAF-AA9A-E5442E8ADC7D}"/>
              </a:ext>
            </a:extLst>
          </p:cNvPr>
          <p:cNvSpPr/>
          <p:nvPr/>
        </p:nvSpPr>
        <p:spPr>
          <a:xfrm rot="5400000">
            <a:off x="1515209" y="2962520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0" name="Isosceles Triangle 119">
            <a:extLst>
              <a:ext uri="{FF2B5EF4-FFF2-40B4-BE49-F238E27FC236}">
                <a16:creationId xmlns:a16="http://schemas.microsoft.com/office/drawing/2014/main" id="{A968CB04-47FE-473A-B0CA-1B667C37BD41}"/>
              </a:ext>
            </a:extLst>
          </p:cNvPr>
          <p:cNvSpPr/>
          <p:nvPr/>
        </p:nvSpPr>
        <p:spPr>
          <a:xfrm rot="5400000">
            <a:off x="5901618" y="2143201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Isosceles Triangle 121">
            <a:extLst>
              <a:ext uri="{FF2B5EF4-FFF2-40B4-BE49-F238E27FC236}">
                <a16:creationId xmlns:a16="http://schemas.microsoft.com/office/drawing/2014/main" id="{92E27635-B9FB-444A-AC50-A065BB29CD9F}"/>
              </a:ext>
            </a:extLst>
          </p:cNvPr>
          <p:cNvSpPr/>
          <p:nvPr/>
        </p:nvSpPr>
        <p:spPr>
          <a:xfrm rot="16200000">
            <a:off x="6542931" y="2143202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0ECF25C8-AFFF-47F7-9F12-61DA94E51FF1}"/>
              </a:ext>
            </a:extLst>
          </p:cNvPr>
          <p:cNvSpPr/>
          <p:nvPr/>
        </p:nvSpPr>
        <p:spPr>
          <a:xfrm>
            <a:off x="8194961" y="3922975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RAM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0822546E-77A3-4A7B-9ED6-A888AF36AC20}"/>
              </a:ext>
            </a:extLst>
          </p:cNvPr>
          <p:cNvSpPr txBox="1"/>
          <p:nvPr/>
        </p:nvSpPr>
        <p:spPr>
          <a:xfrm>
            <a:off x="8415850" y="3888444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7D22DA38-1A0C-40DC-891A-3F03741329B2}"/>
              </a:ext>
            </a:extLst>
          </p:cNvPr>
          <p:cNvSpPr txBox="1"/>
          <p:nvPr/>
        </p:nvSpPr>
        <p:spPr>
          <a:xfrm>
            <a:off x="8415850" y="4204773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149033D4-060A-4479-AA9C-DB118EAEB552}"/>
              </a:ext>
            </a:extLst>
          </p:cNvPr>
          <p:cNvCxnSpPr>
            <a:cxnSpLocks/>
          </p:cNvCxnSpPr>
          <p:nvPr/>
        </p:nvCxnSpPr>
        <p:spPr>
          <a:xfrm>
            <a:off x="8394898" y="4393929"/>
            <a:ext cx="0" cy="202943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29E278A5-C4C9-4769-B716-509E6DE778FC}"/>
              </a:ext>
            </a:extLst>
          </p:cNvPr>
          <p:cNvSpPr txBox="1"/>
          <p:nvPr/>
        </p:nvSpPr>
        <p:spPr>
          <a:xfrm>
            <a:off x="8914043" y="4031274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out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C3A0397C-058D-42D1-B97D-6D5DE8A91933}"/>
              </a:ext>
            </a:extLst>
          </p:cNvPr>
          <p:cNvCxnSpPr>
            <a:cxnSpLocks/>
          </p:cNvCxnSpPr>
          <p:nvPr/>
        </p:nvCxnSpPr>
        <p:spPr>
          <a:xfrm flipH="1">
            <a:off x="8914043" y="4261377"/>
            <a:ext cx="25572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7FF4D93F-B352-4A9D-926E-1AAE1F4277F6}"/>
              </a:ext>
            </a:extLst>
          </p:cNvPr>
          <p:cNvSpPr txBox="1"/>
          <p:nvPr/>
        </p:nvSpPr>
        <p:spPr>
          <a:xfrm>
            <a:off x="8907194" y="3762421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in</a:t>
            </a: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58D833B8-9C0A-4482-9C4A-A81C07EF0188}"/>
              </a:ext>
            </a:extLst>
          </p:cNvPr>
          <p:cNvCxnSpPr>
            <a:cxnSpLocks/>
          </p:cNvCxnSpPr>
          <p:nvPr/>
        </p:nvCxnSpPr>
        <p:spPr>
          <a:xfrm flipH="1">
            <a:off x="8907194" y="3992524"/>
            <a:ext cx="255726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77A81CA9-B9F3-4460-96BC-986125930B36}"/>
              </a:ext>
            </a:extLst>
          </p:cNvPr>
          <p:cNvGrpSpPr/>
          <p:nvPr/>
        </p:nvGrpSpPr>
        <p:grpSpPr>
          <a:xfrm>
            <a:off x="8312392" y="2864283"/>
            <a:ext cx="514602" cy="498468"/>
            <a:chOff x="7578871" y="3141160"/>
            <a:chExt cx="514602" cy="498468"/>
          </a:xfrm>
        </p:grpSpPr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4D080736-186A-4111-A1AA-20CFBBD34671}"/>
                </a:ext>
              </a:extLst>
            </p:cNvPr>
            <p:cNvSpPr/>
            <p:nvPr/>
          </p:nvSpPr>
          <p:spPr>
            <a:xfrm>
              <a:off x="7578871" y="3180904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MAR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89D458E7-2A26-41D4-8C46-7FCC6C595D7D}"/>
                </a:ext>
              </a:extLst>
            </p:cNvPr>
            <p:cNvSpPr txBox="1"/>
            <p:nvPr/>
          </p:nvSpPr>
          <p:spPr>
            <a:xfrm>
              <a:off x="7682880" y="3141160"/>
              <a:ext cx="24565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D</a:t>
              </a:r>
            </a:p>
          </p:txBody>
        </p:sp>
        <p:sp>
          <p:nvSpPr>
            <p:cNvPr id="134" name="Isosceles Triangle 133">
              <a:extLst>
                <a:ext uri="{FF2B5EF4-FFF2-40B4-BE49-F238E27FC236}">
                  <a16:creationId xmlns:a16="http://schemas.microsoft.com/office/drawing/2014/main" id="{3FAA50DD-6252-4719-BB14-68367BDAB815}"/>
                </a:ext>
              </a:extLst>
            </p:cNvPr>
            <p:cNvSpPr/>
            <p:nvPr/>
          </p:nvSpPr>
          <p:spPr>
            <a:xfrm rot="5400000">
              <a:off x="7558565" y="3373252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35" name="TextBox 134">
            <a:extLst>
              <a:ext uri="{FF2B5EF4-FFF2-40B4-BE49-F238E27FC236}">
                <a16:creationId xmlns:a16="http://schemas.microsoft.com/office/drawing/2014/main" id="{02DE5001-D6BF-4578-AF5A-3B47FB979C14}"/>
              </a:ext>
            </a:extLst>
          </p:cNvPr>
          <p:cNvSpPr txBox="1"/>
          <p:nvPr/>
        </p:nvSpPr>
        <p:spPr>
          <a:xfrm>
            <a:off x="8823984" y="2930249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MAR in</a:t>
            </a:r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52A7B9D0-5150-4D07-A6B6-F160AB10790D}"/>
              </a:ext>
            </a:extLst>
          </p:cNvPr>
          <p:cNvCxnSpPr>
            <a:cxnSpLocks/>
          </p:cNvCxnSpPr>
          <p:nvPr/>
        </p:nvCxnSpPr>
        <p:spPr>
          <a:xfrm flipH="1" flipV="1">
            <a:off x="8823984" y="3151963"/>
            <a:ext cx="432593" cy="4509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CAE596E0-A51E-4BC9-9CD9-D200C7A02F63}"/>
              </a:ext>
            </a:extLst>
          </p:cNvPr>
          <p:cNvCxnSpPr>
            <a:cxnSpLocks/>
          </p:cNvCxnSpPr>
          <p:nvPr/>
        </p:nvCxnSpPr>
        <p:spPr>
          <a:xfrm flipH="1">
            <a:off x="8567421" y="3651803"/>
            <a:ext cx="4226" cy="22398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44">
            <a:extLst>
              <a:ext uri="{FF2B5EF4-FFF2-40B4-BE49-F238E27FC236}">
                <a16:creationId xmlns:a16="http://schemas.microsoft.com/office/drawing/2014/main" id="{A2AA6507-02BD-436D-BBB4-425AEAA2A035}"/>
              </a:ext>
            </a:extLst>
          </p:cNvPr>
          <p:cNvSpPr/>
          <p:nvPr/>
        </p:nvSpPr>
        <p:spPr>
          <a:xfrm>
            <a:off x="10553868" y="3942212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DISP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REG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49BC5219-710F-4AEF-B46C-0F221C068077}"/>
              </a:ext>
            </a:extLst>
          </p:cNvPr>
          <p:cNvSpPr txBox="1"/>
          <p:nvPr/>
        </p:nvSpPr>
        <p:spPr>
          <a:xfrm>
            <a:off x="10688342" y="4209415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09453966-B527-4E0C-BB3E-6AAC7B0F0A05}"/>
              </a:ext>
            </a:extLst>
          </p:cNvPr>
          <p:cNvCxnSpPr>
            <a:cxnSpLocks/>
          </p:cNvCxnSpPr>
          <p:nvPr/>
        </p:nvCxnSpPr>
        <p:spPr>
          <a:xfrm flipV="1">
            <a:off x="10811169" y="3722552"/>
            <a:ext cx="0" cy="21966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Isosceles Triangle 147">
            <a:extLst>
              <a:ext uri="{FF2B5EF4-FFF2-40B4-BE49-F238E27FC236}">
                <a16:creationId xmlns:a16="http://schemas.microsoft.com/office/drawing/2014/main" id="{201F87A0-CF02-471D-A3E9-815DADAC2051}"/>
              </a:ext>
            </a:extLst>
          </p:cNvPr>
          <p:cNvSpPr/>
          <p:nvPr/>
        </p:nvSpPr>
        <p:spPr>
          <a:xfrm rot="5400000">
            <a:off x="10533562" y="4134560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F50650AD-933B-49E8-82CA-0054D1CA74B9}"/>
              </a:ext>
            </a:extLst>
          </p:cNvPr>
          <p:cNvSpPr txBox="1"/>
          <p:nvPr/>
        </p:nvSpPr>
        <p:spPr>
          <a:xfrm>
            <a:off x="11065619" y="3959706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DISP in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5ECFA5B8-B32F-44AE-BD37-24FC8F8A6B62}"/>
              </a:ext>
            </a:extLst>
          </p:cNvPr>
          <p:cNvCxnSpPr>
            <a:cxnSpLocks/>
          </p:cNvCxnSpPr>
          <p:nvPr/>
        </p:nvCxnSpPr>
        <p:spPr>
          <a:xfrm flipH="1">
            <a:off x="11065619" y="4123464"/>
            <a:ext cx="438074" cy="16011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DBE6B2D1-6CAB-4A0D-B844-CC8D96EA0A02}"/>
              </a:ext>
            </a:extLst>
          </p:cNvPr>
          <p:cNvCxnSpPr>
            <a:cxnSpLocks/>
          </p:cNvCxnSpPr>
          <p:nvPr/>
        </p:nvCxnSpPr>
        <p:spPr>
          <a:xfrm flipV="1">
            <a:off x="10811169" y="4404996"/>
            <a:ext cx="0" cy="18983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3B104455-08E1-49CB-9D2D-49617CCDD55C}"/>
              </a:ext>
            </a:extLst>
          </p:cNvPr>
          <p:cNvSpPr/>
          <p:nvPr/>
        </p:nvSpPr>
        <p:spPr>
          <a:xfrm>
            <a:off x="10482044" y="3260235"/>
            <a:ext cx="653043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DISPLAY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DEVICE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61B5E82D-A596-4B12-9A3B-628B83F88D4C}"/>
              </a:ext>
            </a:extLst>
          </p:cNvPr>
          <p:cNvSpPr txBox="1"/>
          <p:nvPr/>
        </p:nvSpPr>
        <p:spPr>
          <a:xfrm>
            <a:off x="10688342" y="3535409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6A9E6D00-3251-4586-A066-24CBCE51FCA7}"/>
              </a:ext>
            </a:extLst>
          </p:cNvPr>
          <p:cNvCxnSpPr>
            <a:cxnSpLocks/>
          </p:cNvCxnSpPr>
          <p:nvPr/>
        </p:nvCxnSpPr>
        <p:spPr>
          <a:xfrm flipV="1">
            <a:off x="8722280" y="4366204"/>
            <a:ext cx="8061" cy="22398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47390BE2-8F38-4352-A7DF-71D7F04F6F2F}"/>
              </a:ext>
            </a:extLst>
          </p:cNvPr>
          <p:cNvCxnSpPr>
            <a:cxnSpLocks/>
          </p:cNvCxnSpPr>
          <p:nvPr/>
        </p:nvCxnSpPr>
        <p:spPr>
          <a:xfrm flipH="1">
            <a:off x="9911507" y="4134269"/>
            <a:ext cx="37691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45B5EEC7-FDDF-4458-AC93-D601EA964400}"/>
              </a:ext>
            </a:extLst>
          </p:cNvPr>
          <p:cNvSpPr txBox="1"/>
          <p:nvPr/>
        </p:nvSpPr>
        <p:spPr>
          <a:xfrm>
            <a:off x="9913371" y="3925908"/>
            <a:ext cx="686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MAR out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2435161A-4EF9-4E48-AA3C-13A7D5AE703F}"/>
              </a:ext>
            </a:extLst>
          </p:cNvPr>
          <p:cNvSpPr/>
          <p:nvPr/>
        </p:nvSpPr>
        <p:spPr>
          <a:xfrm>
            <a:off x="9406012" y="3939114"/>
            <a:ext cx="497566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CDA1A54D-29FE-4B94-A4C0-6A971B5936D7}"/>
              </a:ext>
            </a:extLst>
          </p:cNvPr>
          <p:cNvCxnSpPr>
            <a:cxnSpLocks/>
            <a:stCxn id="161" idx="2"/>
          </p:cNvCxnSpPr>
          <p:nvPr/>
        </p:nvCxnSpPr>
        <p:spPr>
          <a:xfrm>
            <a:off x="9654795" y="4397838"/>
            <a:ext cx="0" cy="250318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tangle 177">
            <a:extLst>
              <a:ext uri="{FF2B5EF4-FFF2-40B4-BE49-F238E27FC236}">
                <a16:creationId xmlns:a16="http://schemas.microsoft.com/office/drawing/2014/main" id="{3ACD4C80-93BF-4682-84D7-6B604BCD89CF}"/>
              </a:ext>
            </a:extLst>
          </p:cNvPr>
          <p:cNvSpPr/>
          <p:nvPr/>
        </p:nvSpPr>
        <p:spPr>
          <a:xfrm>
            <a:off x="3867862" y="3857135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CU</a:t>
            </a:r>
          </a:p>
        </p:txBody>
      </p: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2D9CA866-1C15-4545-9550-D8319FFAA0EB}"/>
              </a:ext>
            </a:extLst>
          </p:cNvPr>
          <p:cNvCxnSpPr>
            <a:cxnSpLocks/>
            <a:stCxn id="75" idx="3"/>
            <a:endCxn id="178" idx="1"/>
          </p:cNvCxnSpPr>
          <p:nvPr/>
        </p:nvCxnSpPr>
        <p:spPr>
          <a:xfrm flipV="1">
            <a:off x="3436569" y="4086497"/>
            <a:ext cx="431293" cy="8703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011E804D-FC70-4830-BD3E-B09705C0D6EA}"/>
              </a:ext>
            </a:extLst>
          </p:cNvPr>
          <p:cNvCxnSpPr>
            <a:cxnSpLocks/>
            <a:stCxn id="178" idx="0"/>
            <a:endCxn id="189" idx="2"/>
          </p:cNvCxnSpPr>
          <p:nvPr/>
        </p:nvCxnSpPr>
        <p:spPr>
          <a:xfrm flipH="1" flipV="1">
            <a:off x="4228514" y="3377146"/>
            <a:ext cx="1298" cy="479989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D1EF88BE-4E99-469D-89D2-2C5EDED670AC}"/>
              </a:ext>
            </a:extLst>
          </p:cNvPr>
          <p:cNvCxnSpPr>
            <a:cxnSpLocks/>
            <a:endCxn id="189" idx="3"/>
          </p:cNvCxnSpPr>
          <p:nvPr/>
        </p:nvCxnSpPr>
        <p:spPr>
          <a:xfrm flipH="1" flipV="1">
            <a:off x="4590464" y="3147784"/>
            <a:ext cx="1366658" cy="84378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6B92164-39ED-410B-B019-072DE384F443}"/>
              </a:ext>
            </a:extLst>
          </p:cNvPr>
          <p:cNvSpPr/>
          <p:nvPr/>
        </p:nvSpPr>
        <p:spPr>
          <a:xfrm>
            <a:off x="3826024" y="2662128"/>
            <a:ext cx="873957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Carry, Zero , Equals</a:t>
            </a:r>
            <a:endParaRPr lang="en-GB" sz="600" dirty="0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C6392E00-7312-4466-8A44-E6A154C0D9B4}"/>
              </a:ext>
            </a:extLst>
          </p:cNvPr>
          <p:cNvSpPr txBox="1"/>
          <p:nvPr/>
        </p:nvSpPr>
        <p:spPr>
          <a:xfrm>
            <a:off x="4790951" y="2943472"/>
            <a:ext cx="61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 &amp; Z &amp; E</a:t>
            </a:r>
          </a:p>
        </p:txBody>
      </p: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36511023-AE4A-4A96-82FF-B7C47D9C4B40}"/>
              </a:ext>
            </a:extLst>
          </p:cNvPr>
          <p:cNvCxnSpPr>
            <a:cxnSpLocks/>
          </p:cNvCxnSpPr>
          <p:nvPr/>
        </p:nvCxnSpPr>
        <p:spPr>
          <a:xfrm flipV="1">
            <a:off x="4568227" y="3363848"/>
            <a:ext cx="1350166" cy="429618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566EF64-FE79-4544-82BB-24AE76A279CE}"/>
              </a:ext>
            </a:extLst>
          </p:cNvPr>
          <p:cNvGrpSpPr/>
          <p:nvPr/>
        </p:nvGrpSpPr>
        <p:grpSpPr>
          <a:xfrm>
            <a:off x="3866564" y="2918422"/>
            <a:ext cx="723900" cy="458724"/>
            <a:chOff x="3850522" y="2918422"/>
            <a:chExt cx="723900" cy="458724"/>
          </a:xfrm>
        </p:grpSpPr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E0BE9F8B-1E67-4C77-8D38-AB34B3FF1C8A}"/>
                </a:ext>
              </a:extLst>
            </p:cNvPr>
            <p:cNvSpPr/>
            <p:nvPr/>
          </p:nvSpPr>
          <p:spPr>
            <a:xfrm>
              <a:off x="3850522" y="2918422"/>
              <a:ext cx="723900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FLAGS</a:t>
              </a:r>
            </a:p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C,  Z, E</a:t>
              </a:r>
            </a:p>
          </p:txBody>
        </p:sp>
        <p:sp>
          <p:nvSpPr>
            <p:cNvPr id="193" name="Isosceles Triangle 192">
              <a:extLst>
                <a:ext uri="{FF2B5EF4-FFF2-40B4-BE49-F238E27FC236}">
                  <a16:creationId xmlns:a16="http://schemas.microsoft.com/office/drawing/2014/main" id="{57BF307A-7D83-49E6-9DCA-3C07824203AE}"/>
                </a:ext>
              </a:extLst>
            </p:cNvPr>
            <p:cNvSpPr/>
            <p:nvPr/>
          </p:nvSpPr>
          <p:spPr>
            <a:xfrm rot="5400000">
              <a:off x="3828214" y="3119181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5C9051CB-0285-4D22-9854-48157F0218C5}"/>
              </a:ext>
            </a:extLst>
          </p:cNvPr>
          <p:cNvCxnSpPr>
            <a:cxnSpLocks/>
          </p:cNvCxnSpPr>
          <p:nvPr/>
        </p:nvCxnSpPr>
        <p:spPr>
          <a:xfrm flipH="1" flipV="1">
            <a:off x="3617738" y="3433670"/>
            <a:ext cx="263050" cy="384008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ctangle 194">
            <a:extLst>
              <a:ext uri="{FF2B5EF4-FFF2-40B4-BE49-F238E27FC236}">
                <a16:creationId xmlns:a16="http://schemas.microsoft.com/office/drawing/2014/main" id="{24EF62AD-3C12-4677-B551-262F24842B65}"/>
              </a:ext>
            </a:extLst>
          </p:cNvPr>
          <p:cNvSpPr/>
          <p:nvPr/>
        </p:nvSpPr>
        <p:spPr>
          <a:xfrm rot="18743298">
            <a:off x="3157604" y="3385778"/>
            <a:ext cx="63991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[control lines]</a:t>
            </a:r>
            <a:endParaRPr lang="en-GB" sz="600" dirty="0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6CC379C9-C36F-4F12-A007-98D8642582A4}"/>
              </a:ext>
            </a:extLst>
          </p:cNvPr>
          <p:cNvSpPr/>
          <p:nvPr/>
        </p:nvSpPr>
        <p:spPr>
          <a:xfrm>
            <a:off x="3373696" y="4145970"/>
            <a:ext cx="476412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Op code</a:t>
            </a:r>
            <a:endParaRPr lang="en-GB" sz="600" dirty="0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633AF80E-2FAC-482F-9BA1-350BB5FE44F6}"/>
              </a:ext>
            </a:extLst>
          </p:cNvPr>
          <p:cNvSpPr txBox="1"/>
          <p:nvPr/>
        </p:nvSpPr>
        <p:spPr>
          <a:xfrm>
            <a:off x="4195199" y="3503515"/>
            <a:ext cx="5961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 &amp; Z &amp; E</a:t>
            </a:r>
          </a:p>
        </p:txBody>
      </p: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CBC16934-523F-497D-B826-8F2145C49B6B}"/>
              </a:ext>
            </a:extLst>
          </p:cNvPr>
          <p:cNvCxnSpPr>
            <a:cxnSpLocks/>
          </p:cNvCxnSpPr>
          <p:nvPr/>
        </p:nvCxnSpPr>
        <p:spPr>
          <a:xfrm>
            <a:off x="3353876" y="3161421"/>
            <a:ext cx="505886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4B957CE1-5882-4440-8310-8BB43261232F}"/>
              </a:ext>
            </a:extLst>
          </p:cNvPr>
          <p:cNvSpPr txBox="1"/>
          <p:nvPr/>
        </p:nvSpPr>
        <p:spPr>
          <a:xfrm>
            <a:off x="843023" y="651365"/>
            <a:ext cx="1500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Program Counter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616CE21-B64D-4740-AB56-CECEA70B97A9}"/>
              </a:ext>
            </a:extLst>
          </p:cNvPr>
          <p:cNvSpPr txBox="1"/>
          <p:nvPr/>
        </p:nvSpPr>
        <p:spPr>
          <a:xfrm>
            <a:off x="3711609" y="651364"/>
            <a:ext cx="1140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Control Logic</a:t>
            </a: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54AB43BE-8982-4385-A9CA-00ECCBF62212}"/>
              </a:ext>
            </a:extLst>
          </p:cNvPr>
          <p:cNvCxnSpPr>
            <a:cxnSpLocks/>
            <a:endCxn id="28" idx="0"/>
          </p:cNvCxnSpPr>
          <p:nvPr/>
        </p:nvCxnSpPr>
        <p:spPr>
          <a:xfrm rot="5400000" flipH="1" flipV="1">
            <a:off x="-79889" y="3027209"/>
            <a:ext cx="2678772" cy="493607"/>
          </a:xfrm>
          <a:prstGeom prst="bentConnector3">
            <a:avLst>
              <a:gd name="adj1" fmla="val 108534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AD733631-3473-421F-94F9-431578C9F885}"/>
              </a:ext>
            </a:extLst>
          </p:cNvPr>
          <p:cNvCxnSpPr>
            <a:cxnSpLocks/>
            <a:stCxn id="56" idx="2"/>
            <a:endCxn id="100" idx="0"/>
          </p:cNvCxnSpPr>
          <p:nvPr/>
        </p:nvCxnSpPr>
        <p:spPr>
          <a:xfrm rot="5400000" flipH="1" flipV="1">
            <a:off x="978502" y="2170423"/>
            <a:ext cx="1880807" cy="236139"/>
          </a:xfrm>
          <a:prstGeom prst="bentConnector5">
            <a:avLst>
              <a:gd name="adj1" fmla="val -12154"/>
              <a:gd name="adj2" fmla="val 248822"/>
              <a:gd name="adj3" fmla="val 112154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or: Elbow 138">
            <a:extLst>
              <a:ext uri="{FF2B5EF4-FFF2-40B4-BE49-F238E27FC236}">
                <a16:creationId xmlns:a16="http://schemas.microsoft.com/office/drawing/2014/main" id="{FD05788F-6063-4DF1-9062-126719DA1D48}"/>
              </a:ext>
            </a:extLst>
          </p:cNvPr>
          <p:cNvCxnSpPr>
            <a:cxnSpLocks/>
            <a:stCxn id="56" idx="2"/>
            <a:endCxn id="84" idx="0"/>
          </p:cNvCxnSpPr>
          <p:nvPr/>
        </p:nvCxnSpPr>
        <p:spPr>
          <a:xfrm rot="16200000" flipH="1">
            <a:off x="2127406" y="2902327"/>
            <a:ext cx="602411" cy="1255548"/>
          </a:xfrm>
          <a:prstGeom prst="bentConnector3">
            <a:avLst>
              <a:gd name="adj1" fmla="val 65319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2B2D1E2-8587-42CD-B3C0-AFB1F04CD503}"/>
              </a:ext>
            </a:extLst>
          </p:cNvPr>
          <p:cNvCxnSpPr>
            <a:cxnSpLocks/>
            <a:endCxn id="12" idx="0"/>
          </p:cNvCxnSpPr>
          <p:nvPr/>
        </p:nvCxnSpPr>
        <p:spPr>
          <a:xfrm rot="16200000" flipV="1">
            <a:off x="5709552" y="2582125"/>
            <a:ext cx="2759408" cy="1218514"/>
          </a:xfrm>
          <a:prstGeom prst="bentConnector3">
            <a:avLst>
              <a:gd name="adj1" fmla="val 108284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nector: Elbow 139">
            <a:extLst>
              <a:ext uri="{FF2B5EF4-FFF2-40B4-BE49-F238E27FC236}">
                <a16:creationId xmlns:a16="http://schemas.microsoft.com/office/drawing/2014/main" id="{FB9F4D1D-73A2-4158-B735-4F9C2A69A90D}"/>
              </a:ext>
            </a:extLst>
          </p:cNvPr>
          <p:cNvCxnSpPr>
            <a:cxnSpLocks/>
            <a:stCxn id="12" idx="0"/>
            <a:endCxn id="11" idx="0"/>
          </p:cNvCxnSpPr>
          <p:nvPr/>
        </p:nvCxnSpPr>
        <p:spPr>
          <a:xfrm rot="16200000" flipV="1">
            <a:off x="6282481" y="1614160"/>
            <a:ext cx="12700" cy="395036"/>
          </a:xfrm>
          <a:prstGeom prst="bentConnector3">
            <a:avLst>
              <a:gd name="adj1" fmla="val 1835291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01BB2144-32DE-47DC-BE2A-FA6FB124CFC3}"/>
              </a:ext>
            </a:extLst>
          </p:cNvPr>
          <p:cNvCxnSpPr>
            <a:cxnSpLocks/>
            <a:endCxn id="132" idx="0"/>
          </p:cNvCxnSpPr>
          <p:nvPr/>
        </p:nvCxnSpPr>
        <p:spPr>
          <a:xfrm rot="5400000" flipH="1" flipV="1">
            <a:off x="7450381" y="3501346"/>
            <a:ext cx="1725909" cy="451785"/>
          </a:xfrm>
          <a:prstGeom prst="bentConnector3">
            <a:avLst>
              <a:gd name="adj1" fmla="val 113245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or: Elbow 142">
            <a:extLst>
              <a:ext uri="{FF2B5EF4-FFF2-40B4-BE49-F238E27FC236}">
                <a16:creationId xmlns:a16="http://schemas.microsoft.com/office/drawing/2014/main" id="{3089E8F6-18B3-4CDA-966F-4E6F7A548BFF}"/>
              </a:ext>
            </a:extLst>
          </p:cNvPr>
          <p:cNvCxnSpPr>
            <a:cxnSpLocks/>
            <a:stCxn id="131" idx="2"/>
            <a:endCxn id="161" idx="0"/>
          </p:cNvCxnSpPr>
          <p:nvPr/>
        </p:nvCxnSpPr>
        <p:spPr>
          <a:xfrm rot="16200000" flipH="1">
            <a:off x="8824063" y="3108381"/>
            <a:ext cx="576363" cy="1085102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Rectangle 165">
            <a:extLst>
              <a:ext uri="{FF2B5EF4-FFF2-40B4-BE49-F238E27FC236}">
                <a16:creationId xmlns:a16="http://schemas.microsoft.com/office/drawing/2014/main" id="{5131C78F-83AF-4734-9766-81FE488F343C}"/>
              </a:ext>
            </a:extLst>
          </p:cNvPr>
          <p:cNvSpPr/>
          <p:nvPr/>
        </p:nvSpPr>
        <p:spPr>
          <a:xfrm>
            <a:off x="1860417" y="4366658"/>
            <a:ext cx="482824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[tri-state]</a:t>
            </a:r>
            <a:endParaRPr lang="en-GB" sz="600" dirty="0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914ECF87-1C24-4C92-85AE-518600B8F042}"/>
              </a:ext>
            </a:extLst>
          </p:cNvPr>
          <p:cNvSpPr txBox="1"/>
          <p:nvPr/>
        </p:nvSpPr>
        <p:spPr>
          <a:xfrm>
            <a:off x="2740734" y="641725"/>
            <a:ext cx="1140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ROM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2A7FEF3D-3956-4EBA-8F03-EEE3165C55F8}"/>
              </a:ext>
            </a:extLst>
          </p:cNvPr>
          <p:cNvSpPr txBox="1"/>
          <p:nvPr/>
        </p:nvSpPr>
        <p:spPr>
          <a:xfrm>
            <a:off x="5729917" y="669962"/>
            <a:ext cx="1500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Registers and ALU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6C626989-7DD2-481F-A9DA-86F8CDBB9454}"/>
              </a:ext>
            </a:extLst>
          </p:cNvPr>
          <p:cNvSpPr txBox="1"/>
          <p:nvPr/>
        </p:nvSpPr>
        <p:spPr>
          <a:xfrm>
            <a:off x="8205524" y="693308"/>
            <a:ext cx="12792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RAM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BCE3199A-E627-4F98-A8B3-F089C4562D58}"/>
              </a:ext>
            </a:extLst>
          </p:cNvPr>
          <p:cNvSpPr txBox="1"/>
          <p:nvPr/>
        </p:nvSpPr>
        <p:spPr>
          <a:xfrm>
            <a:off x="9410671" y="647228"/>
            <a:ext cx="1355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Output device</a:t>
            </a: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242846A0-93C8-4BEA-A490-28DB5B1B9443}"/>
              </a:ext>
            </a:extLst>
          </p:cNvPr>
          <p:cNvCxnSpPr>
            <a:cxnSpLocks/>
          </p:cNvCxnSpPr>
          <p:nvPr/>
        </p:nvCxnSpPr>
        <p:spPr>
          <a:xfrm flipH="1" flipV="1">
            <a:off x="3517844" y="3484081"/>
            <a:ext cx="362944" cy="350564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5A298362-79C2-4223-B20C-7FC0CD7FA1E0}"/>
              </a:ext>
            </a:extLst>
          </p:cNvPr>
          <p:cNvCxnSpPr>
            <a:cxnSpLocks/>
          </p:cNvCxnSpPr>
          <p:nvPr/>
        </p:nvCxnSpPr>
        <p:spPr>
          <a:xfrm flipH="1" flipV="1">
            <a:off x="3444691" y="3571615"/>
            <a:ext cx="428601" cy="277956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D92FF8B8-EDC1-45DE-BA9C-2DDA148FAF1F}"/>
              </a:ext>
            </a:extLst>
          </p:cNvPr>
          <p:cNvCxnSpPr>
            <a:cxnSpLocks/>
          </p:cNvCxnSpPr>
          <p:nvPr/>
        </p:nvCxnSpPr>
        <p:spPr>
          <a:xfrm flipH="1" flipV="1">
            <a:off x="5627522" y="341644"/>
            <a:ext cx="432593" cy="4509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Box 203">
            <a:extLst>
              <a:ext uri="{FF2B5EF4-FFF2-40B4-BE49-F238E27FC236}">
                <a16:creationId xmlns:a16="http://schemas.microsoft.com/office/drawing/2014/main" id="{6FE9AEBE-4BB9-4BA7-AE01-6AD4080E618D}"/>
              </a:ext>
            </a:extLst>
          </p:cNvPr>
          <p:cNvSpPr txBox="1"/>
          <p:nvPr/>
        </p:nvSpPr>
        <p:spPr>
          <a:xfrm>
            <a:off x="6126755" y="240947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Out control line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4037B61A-239A-4A26-9E94-30AA0716D595}"/>
              </a:ext>
            </a:extLst>
          </p:cNvPr>
          <p:cNvSpPr txBox="1"/>
          <p:nvPr/>
        </p:nvSpPr>
        <p:spPr>
          <a:xfrm>
            <a:off x="1697829" y="196066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Data </a:t>
            </a:r>
          </a:p>
        </p:txBody>
      </p: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76FDBA6B-4F8A-44ED-8E50-0CC0029A0B8F}"/>
              </a:ext>
            </a:extLst>
          </p:cNvPr>
          <p:cNvCxnSpPr>
            <a:cxnSpLocks/>
          </p:cNvCxnSpPr>
          <p:nvPr/>
        </p:nvCxnSpPr>
        <p:spPr>
          <a:xfrm flipH="1">
            <a:off x="1288353" y="291266"/>
            <a:ext cx="415894" cy="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D1145E80-29B6-4FB5-A555-43B8A0118352}"/>
              </a:ext>
            </a:extLst>
          </p:cNvPr>
          <p:cNvCxnSpPr>
            <a:cxnSpLocks/>
          </p:cNvCxnSpPr>
          <p:nvPr/>
        </p:nvCxnSpPr>
        <p:spPr>
          <a:xfrm flipH="1" flipV="1">
            <a:off x="7317178" y="340060"/>
            <a:ext cx="497233" cy="1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xtBox 207">
            <a:extLst>
              <a:ext uri="{FF2B5EF4-FFF2-40B4-BE49-F238E27FC236}">
                <a16:creationId xmlns:a16="http://schemas.microsoft.com/office/drawing/2014/main" id="{15545C58-29ED-458C-91D9-F0627406F6FC}"/>
              </a:ext>
            </a:extLst>
          </p:cNvPr>
          <p:cNvSpPr txBox="1"/>
          <p:nvPr/>
        </p:nvSpPr>
        <p:spPr>
          <a:xfrm>
            <a:off x="7862690" y="221543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Other control line</a:t>
            </a:r>
          </a:p>
        </p:txBody>
      </p: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7F928328-69B3-41DB-816E-D7C2EA128A61}"/>
              </a:ext>
            </a:extLst>
          </p:cNvPr>
          <p:cNvCxnSpPr>
            <a:cxnSpLocks/>
          </p:cNvCxnSpPr>
          <p:nvPr/>
        </p:nvCxnSpPr>
        <p:spPr>
          <a:xfrm flipH="1">
            <a:off x="2348933" y="309391"/>
            <a:ext cx="301718" cy="0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TextBox 209">
            <a:extLst>
              <a:ext uri="{FF2B5EF4-FFF2-40B4-BE49-F238E27FC236}">
                <a16:creationId xmlns:a16="http://schemas.microsoft.com/office/drawing/2014/main" id="{3CDD3D1F-9EF7-4E44-96D1-9825CE3F6B6F}"/>
              </a:ext>
            </a:extLst>
          </p:cNvPr>
          <p:cNvSpPr txBox="1"/>
          <p:nvPr/>
        </p:nvSpPr>
        <p:spPr>
          <a:xfrm>
            <a:off x="2691610" y="209919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Data – tri-state buffer</a:t>
            </a:r>
          </a:p>
        </p:txBody>
      </p:sp>
      <p:cxnSp>
        <p:nvCxnSpPr>
          <p:cNvPr id="152" name="Connector: Elbow 151">
            <a:extLst>
              <a:ext uri="{FF2B5EF4-FFF2-40B4-BE49-F238E27FC236}">
                <a16:creationId xmlns:a16="http://schemas.microsoft.com/office/drawing/2014/main" id="{5B46834C-CD3C-4D8B-9FF7-C5A1273C0D53}"/>
              </a:ext>
            </a:extLst>
          </p:cNvPr>
          <p:cNvCxnSpPr>
            <a:cxnSpLocks/>
            <a:stCxn id="12" idx="2"/>
            <a:endCxn id="157" idx="0"/>
          </p:cNvCxnSpPr>
          <p:nvPr/>
        </p:nvCxnSpPr>
        <p:spPr>
          <a:xfrm rot="16200000" flipH="1">
            <a:off x="6070388" y="2680013"/>
            <a:ext cx="1586733" cy="767510"/>
          </a:xfrm>
          <a:prstGeom prst="bentConnector3">
            <a:avLst>
              <a:gd name="adj1" fmla="val 14124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87602F71-1386-42F0-BA24-3087DBA9445B}"/>
              </a:ext>
            </a:extLst>
          </p:cNvPr>
          <p:cNvCxnSpPr>
            <a:cxnSpLocks/>
          </p:cNvCxnSpPr>
          <p:nvPr/>
        </p:nvCxnSpPr>
        <p:spPr>
          <a:xfrm>
            <a:off x="7407083" y="3383370"/>
            <a:ext cx="7929" cy="480675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ctangle 156">
            <a:extLst>
              <a:ext uri="{FF2B5EF4-FFF2-40B4-BE49-F238E27FC236}">
                <a16:creationId xmlns:a16="http://schemas.microsoft.com/office/drawing/2014/main" id="{BC4B2802-7488-42C8-9CCC-5EBF9E8B4083}"/>
              </a:ext>
            </a:extLst>
          </p:cNvPr>
          <p:cNvSpPr/>
          <p:nvPr/>
        </p:nvSpPr>
        <p:spPr>
          <a:xfrm>
            <a:off x="6998726" y="3857135"/>
            <a:ext cx="497566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23F194E3-1DEA-4162-B1D5-E850CB4D8418}"/>
              </a:ext>
            </a:extLst>
          </p:cNvPr>
          <p:cNvCxnSpPr>
            <a:cxnSpLocks/>
            <a:stCxn id="157" idx="2"/>
          </p:cNvCxnSpPr>
          <p:nvPr/>
        </p:nvCxnSpPr>
        <p:spPr>
          <a:xfrm>
            <a:off x="7247509" y="4315859"/>
            <a:ext cx="0" cy="250318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>
            <a:extLst>
              <a:ext uri="{FF2B5EF4-FFF2-40B4-BE49-F238E27FC236}">
                <a16:creationId xmlns:a16="http://schemas.microsoft.com/office/drawing/2014/main" id="{DB3E2651-92EF-4937-9545-6F622F2454EE}"/>
              </a:ext>
            </a:extLst>
          </p:cNvPr>
          <p:cNvSpPr txBox="1"/>
          <p:nvPr/>
        </p:nvSpPr>
        <p:spPr>
          <a:xfrm rot="16200000">
            <a:off x="7162457" y="3384159"/>
            <a:ext cx="686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B out</a:t>
            </a:r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4A51313A-76A3-4D4E-84F1-39AE1F9AF78B}"/>
              </a:ext>
            </a:extLst>
          </p:cNvPr>
          <p:cNvCxnSpPr>
            <a:cxnSpLocks/>
          </p:cNvCxnSpPr>
          <p:nvPr/>
        </p:nvCxnSpPr>
        <p:spPr>
          <a:xfrm>
            <a:off x="5718479" y="3420529"/>
            <a:ext cx="7929" cy="480675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Rectangle 162">
            <a:extLst>
              <a:ext uri="{FF2B5EF4-FFF2-40B4-BE49-F238E27FC236}">
                <a16:creationId xmlns:a16="http://schemas.microsoft.com/office/drawing/2014/main" id="{80FA5DBF-D091-4A9E-96A2-F0EB7CB9F004}"/>
              </a:ext>
            </a:extLst>
          </p:cNvPr>
          <p:cNvSpPr/>
          <p:nvPr/>
        </p:nvSpPr>
        <p:spPr>
          <a:xfrm>
            <a:off x="5310122" y="3894294"/>
            <a:ext cx="497566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E37AD983-9C1E-435B-896E-1B2DB16AA90B}"/>
              </a:ext>
            </a:extLst>
          </p:cNvPr>
          <p:cNvCxnSpPr>
            <a:cxnSpLocks/>
            <a:stCxn id="163" idx="2"/>
          </p:cNvCxnSpPr>
          <p:nvPr/>
        </p:nvCxnSpPr>
        <p:spPr>
          <a:xfrm>
            <a:off x="5558905" y="4353018"/>
            <a:ext cx="0" cy="250318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>
            <a:extLst>
              <a:ext uri="{FF2B5EF4-FFF2-40B4-BE49-F238E27FC236}">
                <a16:creationId xmlns:a16="http://schemas.microsoft.com/office/drawing/2014/main" id="{ED3E6275-1311-4FFF-A178-CEE1B27E9A60}"/>
              </a:ext>
            </a:extLst>
          </p:cNvPr>
          <p:cNvSpPr txBox="1"/>
          <p:nvPr/>
        </p:nvSpPr>
        <p:spPr>
          <a:xfrm rot="16200000">
            <a:off x="5472651" y="3349680"/>
            <a:ext cx="686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 out</a:t>
            </a:r>
          </a:p>
        </p:txBody>
      </p:sp>
      <p:cxnSp>
        <p:nvCxnSpPr>
          <p:cNvPr id="168" name="Connector: Elbow 167">
            <a:extLst>
              <a:ext uri="{FF2B5EF4-FFF2-40B4-BE49-F238E27FC236}">
                <a16:creationId xmlns:a16="http://schemas.microsoft.com/office/drawing/2014/main" id="{96D56A1C-6227-4828-B461-E02F1B4AB6C9}"/>
              </a:ext>
            </a:extLst>
          </p:cNvPr>
          <p:cNvCxnSpPr>
            <a:cxnSpLocks/>
            <a:stCxn id="11" idx="2"/>
            <a:endCxn id="163" idx="0"/>
          </p:cNvCxnSpPr>
          <p:nvPr/>
        </p:nvCxnSpPr>
        <p:spPr>
          <a:xfrm rot="5400000">
            <a:off x="5009988" y="2819319"/>
            <a:ext cx="1623892" cy="526058"/>
          </a:xfrm>
          <a:prstGeom prst="bentConnector3">
            <a:avLst>
              <a:gd name="adj1" fmla="val 13013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42795596-C5BB-4948-A154-9D8ACB6A6A44}"/>
              </a:ext>
            </a:extLst>
          </p:cNvPr>
          <p:cNvSpPr txBox="1"/>
          <p:nvPr/>
        </p:nvSpPr>
        <p:spPr>
          <a:xfrm>
            <a:off x="2284736" y="5361477"/>
            <a:ext cx="605077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Inefficient use of control lines around register and ALU. </a:t>
            </a:r>
          </a:p>
          <a:p>
            <a:r>
              <a:rPr lang="en-GB" sz="1400" dirty="0"/>
              <a:t>2 ALU bits, 3 bits out </a:t>
            </a:r>
            <a:r>
              <a:rPr lang="en-GB" sz="1400" dirty="0" err="1"/>
              <a:t>ctl</a:t>
            </a:r>
            <a:r>
              <a:rPr lang="en-GB" sz="1400" dirty="0"/>
              <a:t> (#7 is unused), 3 bits in </a:t>
            </a:r>
            <a:r>
              <a:rPr lang="en-GB" sz="1400" dirty="0" err="1"/>
              <a:t>ctl</a:t>
            </a:r>
            <a:r>
              <a:rPr lang="en-GB" sz="1400" dirty="0"/>
              <a:t>.</a:t>
            </a:r>
          </a:p>
          <a:p>
            <a:r>
              <a:rPr lang="en-GB" sz="1400" dirty="0"/>
              <a:t>If we take #7 out plus </a:t>
            </a:r>
            <a:r>
              <a:rPr lang="en-GB" sz="1400" dirty="0" err="1"/>
              <a:t>Aout</a:t>
            </a:r>
            <a:r>
              <a:rPr lang="en-GB" sz="1400" dirty="0"/>
              <a:t> and Bout lines away </a:t>
            </a:r>
          </a:p>
        </p:txBody>
      </p: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712DB361-E83E-4A7F-9E43-E00B581F4720}"/>
              </a:ext>
            </a:extLst>
          </p:cNvPr>
          <p:cNvCxnSpPr>
            <a:cxnSpLocks/>
          </p:cNvCxnSpPr>
          <p:nvPr/>
        </p:nvCxnSpPr>
        <p:spPr>
          <a:xfrm flipH="1">
            <a:off x="5631752" y="456391"/>
            <a:ext cx="428363" cy="1375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70669094-98E6-4550-BE7B-AA4806412D02}"/>
              </a:ext>
            </a:extLst>
          </p:cNvPr>
          <p:cNvSpPr txBox="1"/>
          <p:nvPr/>
        </p:nvSpPr>
        <p:spPr>
          <a:xfrm>
            <a:off x="6126755" y="382668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In control line</a:t>
            </a:r>
          </a:p>
        </p:txBody>
      </p:sp>
    </p:spTree>
    <p:extLst>
      <p:ext uri="{BB962C8B-B14F-4D97-AF65-F5344CB8AC3E}">
        <p14:creationId xmlns:p14="http://schemas.microsoft.com/office/powerpoint/2010/main" val="6960080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Rectangle 152">
            <a:extLst>
              <a:ext uri="{FF2B5EF4-FFF2-40B4-BE49-F238E27FC236}">
                <a16:creationId xmlns:a16="http://schemas.microsoft.com/office/drawing/2014/main" id="{5AC76301-5E4C-4277-95B8-C3406B4C5E27}"/>
              </a:ext>
            </a:extLst>
          </p:cNvPr>
          <p:cNvSpPr/>
          <p:nvPr/>
        </p:nvSpPr>
        <p:spPr>
          <a:xfrm>
            <a:off x="5072030" y="1812116"/>
            <a:ext cx="328864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7E870B5-A261-415B-BA40-89BEC8D101F4}"/>
              </a:ext>
            </a:extLst>
          </p:cNvPr>
          <p:cNvSpPr txBox="1"/>
          <p:nvPr/>
        </p:nvSpPr>
        <p:spPr>
          <a:xfrm>
            <a:off x="5214796" y="3530010"/>
            <a:ext cx="8617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2 bit ALU select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49BF1CB-750E-484F-97DC-90A57AC4ECFA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6084963" y="2270402"/>
            <a:ext cx="6350" cy="61119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8038A90-7604-4A33-B787-AC299B12C3CE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6479999" y="2270402"/>
            <a:ext cx="6350" cy="57719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F26B8B8-C9C8-4808-A35B-5980ED2E6AF4}"/>
              </a:ext>
            </a:extLst>
          </p:cNvPr>
          <p:cNvGrpSpPr/>
          <p:nvPr/>
        </p:nvGrpSpPr>
        <p:grpSpPr>
          <a:xfrm>
            <a:off x="1341106" y="1970774"/>
            <a:ext cx="914400" cy="458724"/>
            <a:chOff x="3612722" y="2515362"/>
            <a:chExt cx="914400" cy="45872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FAD950C1-E2C4-41B8-B4F7-114D96E166A8}"/>
                </a:ext>
              </a:extLst>
            </p:cNvPr>
            <p:cNvGrpSpPr/>
            <p:nvPr/>
          </p:nvGrpSpPr>
          <p:grpSpPr>
            <a:xfrm rot="5400000">
              <a:off x="3840560" y="2287524"/>
              <a:ext cx="458724" cy="914400"/>
              <a:chOff x="2950223" y="2215335"/>
              <a:chExt cx="458724" cy="914400"/>
            </a:xfrm>
          </p:grpSpPr>
          <p:sp>
            <p:nvSpPr>
              <p:cNvPr id="32" name="Flowchart: Manual Operation 31">
                <a:extLst>
                  <a:ext uri="{FF2B5EF4-FFF2-40B4-BE49-F238E27FC236}">
                    <a16:creationId xmlns:a16="http://schemas.microsoft.com/office/drawing/2014/main" id="{D0DF380A-B5D3-4D39-9028-7EB22728A48F}"/>
                  </a:ext>
                </a:extLst>
              </p:cNvPr>
              <p:cNvSpPr/>
              <p:nvPr/>
            </p:nvSpPr>
            <p:spPr>
              <a:xfrm rot="16200000">
                <a:off x="2722385" y="2443173"/>
                <a:ext cx="914400" cy="458724"/>
              </a:xfrm>
              <a:prstGeom prst="flowChartManualOperation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/>
              </a:p>
            </p:txBody>
          </p:sp>
          <p:sp>
            <p:nvSpPr>
              <p:cNvPr id="33" name="Flowchart: Manual Operation 32">
                <a:extLst>
                  <a:ext uri="{FF2B5EF4-FFF2-40B4-BE49-F238E27FC236}">
                    <a16:creationId xmlns:a16="http://schemas.microsoft.com/office/drawing/2014/main" id="{8B0762FD-223A-47A0-A907-5BEC212D24A9}"/>
                  </a:ext>
                </a:extLst>
              </p:cNvPr>
              <p:cNvSpPr/>
              <p:nvPr/>
            </p:nvSpPr>
            <p:spPr>
              <a:xfrm rot="16200000">
                <a:off x="2926923" y="2549932"/>
                <a:ext cx="272716" cy="226113"/>
              </a:xfrm>
              <a:prstGeom prst="flowChartManualOperation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/>
              </a:p>
            </p:txBody>
          </p:sp>
        </p:grp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1CC2309-9AE8-4476-AF95-304A66EED138}"/>
                </a:ext>
              </a:extLst>
            </p:cNvPr>
            <p:cNvCxnSpPr/>
            <p:nvPr/>
          </p:nvCxnSpPr>
          <p:spPr>
            <a:xfrm>
              <a:off x="3943111" y="2515362"/>
              <a:ext cx="272716" cy="0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BE8890C-03C8-4F8C-8250-0AE16AA7D8F9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1097744" y="2190279"/>
            <a:ext cx="334802" cy="9857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C52306B-5F58-45F7-91C1-3CBFDE7AD236}"/>
              </a:ext>
            </a:extLst>
          </p:cNvPr>
          <p:cNvSpPr txBox="1"/>
          <p:nvPr/>
        </p:nvSpPr>
        <p:spPr>
          <a:xfrm>
            <a:off x="1398016" y="1934626"/>
            <a:ext cx="2165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E446E67-C91E-4A53-8E19-6E133DC71237}"/>
              </a:ext>
            </a:extLst>
          </p:cNvPr>
          <p:cNvSpPr txBox="1"/>
          <p:nvPr/>
        </p:nvSpPr>
        <p:spPr>
          <a:xfrm>
            <a:off x="1944211" y="1934626"/>
            <a:ext cx="2005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08755B0-6402-41C1-9425-A6620F4CFAAA}"/>
              </a:ext>
            </a:extLst>
          </p:cNvPr>
          <p:cNvSpPr/>
          <p:nvPr/>
        </p:nvSpPr>
        <p:spPr>
          <a:xfrm>
            <a:off x="5977367" y="2881592"/>
            <a:ext cx="71544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ALU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75985A8-5A7B-45F4-A939-209E448164F0}"/>
              </a:ext>
            </a:extLst>
          </p:cNvPr>
          <p:cNvSpPr/>
          <p:nvPr/>
        </p:nvSpPr>
        <p:spPr>
          <a:xfrm>
            <a:off x="5987160" y="3883572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DE667B5-69FF-4E7C-A003-2B8D33FB5824}"/>
              </a:ext>
            </a:extLst>
          </p:cNvPr>
          <p:cNvCxnSpPr>
            <a:cxnSpLocks/>
            <a:stCxn id="35" idx="2"/>
            <a:endCxn id="41" idx="0"/>
          </p:cNvCxnSpPr>
          <p:nvPr/>
        </p:nvCxnSpPr>
        <p:spPr>
          <a:xfrm>
            <a:off x="6335091" y="3340316"/>
            <a:ext cx="14019" cy="54325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11F6AE9-56F3-4E3D-99BB-E7EEDE206F66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5589493" y="4106628"/>
            <a:ext cx="397667" cy="6306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447DA4D-FDE0-4782-92FD-4C09C184C452}"/>
              </a:ext>
            </a:extLst>
          </p:cNvPr>
          <p:cNvSpPr txBox="1"/>
          <p:nvPr/>
        </p:nvSpPr>
        <p:spPr>
          <a:xfrm>
            <a:off x="5514895" y="3854488"/>
            <a:ext cx="5547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ALU out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B111742-7816-47A8-9568-F20078702D81}"/>
              </a:ext>
            </a:extLst>
          </p:cNvPr>
          <p:cNvSpPr/>
          <p:nvPr/>
        </p:nvSpPr>
        <p:spPr>
          <a:xfrm>
            <a:off x="667692" y="4613398"/>
            <a:ext cx="1050585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BUS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349FA47-D07C-4076-B1F5-5E0509ADB404}"/>
              </a:ext>
            </a:extLst>
          </p:cNvPr>
          <p:cNvCxnSpPr>
            <a:cxnSpLocks/>
            <a:stCxn id="41" idx="2"/>
          </p:cNvCxnSpPr>
          <p:nvPr/>
        </p:nvCxnSpPr>
        <p:spPr>
          <a:xfrm>
            <a:off x="6349110" y="4342296"/>
            <a:ext cx="0" cy="271102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035A412-D046-4B29-803C-ADE69E90A7E0}"/>
              </a:ext>
            </a:extLst>
          </p:cNvPr>
          <p:cNvCxnSpPr/>
          <p:nvPr/>
        </p:nvCxnSpPr>
        <p:spPr>
          <a:xfrm>
            <a:off x="4252134" y="1735824"/>
            <a:ext cx="347021" cy="3249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E30B8EE7-59FC-4381-94D5-5E67CD34CD8C}"/>
              </a:ext>
            </a:extLst>
          </p:cNvPr>
          <p:cNvSpPr txBox="1"/>
          <p:nvPr/>
        </p:nvSpPr>
        <p:spPr>
          <a:xfrm>
            <a:off x="4202415" y="1523325"/>
            <a:ext cx="4975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 in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9391681-171D-4BE3-BA4A-AED73F6E3B40}"/>
              </a:ext>
            </a:extLst>
          </p:cNvPr>
          <p:cNvCxnSpPr/>
          <p:nvPr/>
        </p:nvCxnSpPr>
        <p:spPr>
          <a:xfrm flipH="1">
            <a:off x="6661638" y="2019175"/>
            <a:ext cx="295031" cy="3249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3933EC9E-9439-461C-878E-5B5963CA434C}"/>
              </a:ext>
            </a:extLst>
          </p:cNvPr>
          <p:cNvSpPr txBox="1"/>
          <p:nvPr/>
        </p:nvSpPr>
        <p:spPr>
          <a:xfrm flipH="1">
            <a:off x="6575917" y="1806676"/>
            <a:ext cx="4230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B in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C13AF83-E97C-4B8D-8B8C-C3B8CAFDB68D}"/>
              </a:ext>
            </a:extLst>
          </p:cNvPr>
          <p:cNvSpPr/>
          <p:nvPr/>
        </p:nvSpPr>
        <p:spPr>
          <a:xfrm>
            <a:off x="1543536" y="2770172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PC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DC79F0B-E998-4BB9-9355-CF9C68FBDA5A}"/>
              </a:ext>
            </a:extLst>
          </p:cNvPr>
          <p:cNvCxnSpPr>
            <a:cxnSpLocks/>
            <a:endCxn id="64" idx="1"/>
          </p:cNvCxnSpPr>
          <p:nvPr/>
        </p:nvCxnSpPr>
        <p:spPr>
          <a:xfrm>
            <a:off x="1170038" y="4089382"/>
            <a:ext cx="382605" cy="8016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5BDC9DA1-1CAE-4134-AEF5-6CE87F1A182E}"/>
              </a:ext>
            </a:extLst>
          </p:cNvPr>
          <p:cNvSpPr txBox="1"/>
          <p:nvPr/>
        </p:nvSpPr>
        <p:spPr>
          <a:xfrm>
            <a:off x="1105668" y="3853090"/>
            <a:ext cx="5601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 out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5731CD1-BE61-4CA4-81E2-1BD67B3C3C09}"/>
              </a:ext>
            </a:extLst>
          </p:cNvPr>
          <p:cNvSpPr/>
          <p:nvPr/>
        </p:nvSpPr>
        <p:spPr>
          <a:xfrm>
            <a:off x="1552643" y="3868036"/>
            <a:ext cx="497566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D4B2CAC-D2FE-4E62-9FAF-359BC7621FDE}"/>
              </a:ext>
            </a:extLst>
          </p:cNvPr>
          <p:cNvCxnSpPr>
            <a:cxnSpLocks/>
          </p:cNvCxnSpPr>
          <p:nvPr/>
        </p:nvCxnSpPr>
        <p:spPr>
          <a:xfrm flipH="1">
            <a:off x="1793496" y="3235003"/>
            <a:ext cx="7323" cy="633033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D340B0D-E7B5-46BC-B3A8-95D3073B132F}"/>
              </a:ext>
            </a:extLst>
          </p:cNvPr>
          <p:cNvCxnSpPr>
            <a:cxnSpLocks/>
          </p:cNvCxnSpPr>
          <p:nvPr/>
        </p:nvCxnSpPr>
        <p:spPr>
          <a:xfrm>
            <a:off x="1785458" y="4345614"/>
            <a:ext cx="0" cy="263615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5EF04E08-C360-435A-B2B9-C5CADE257E76}"/>
              </a:ext>
            </a:extLst>
          </p:cNvPr>
          <p:cNvSpPr/>
          <p:nvPr/>
        </p:nvSpPr>
        <p:spPr>
          <a:xfrm>
            <a:off x="2712669" y="3865838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ROM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14EF5F7-12C8-404D-9507-2A412D7A7428}"/>
              </a:ext>
            </a:extLst>
          </p:cNvPr>
          <p:cNvSpPr txBox="1"/>
          <p:nvPr/>
        </p:nvSpPr>
        <p:spPr>
          <a:xfrm>
            <a:off x="1681101" y="2730428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7DEB930-0BF2-4857-973A-B8C6478F0622}"/>
              </a:ext>
            </a:extLst>
          </p:cNvPr>
          <p:cNvSpPr txBox="1"/>
          <p:nvPr/>
        </p:nvSpPr>
        <p:spPr>
          <a:xfrm>
            <a:off x="2933558" y="3831307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0670AFF-194F-465B-9832-A91D99F30676}"/>
              </a:ext>
            </a:extLst>
          </p:cNvPr>
          <p:cNvSpPr txBox="1"/>
          <p:nvPr/>
        </p:nvSpPr>
        <p:spPr>
          <a:xfrm>
            <a:off x="2933558" y="4147636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FB1AEA8-037D-4BD9-AEFA-4D7350318EDC}"/>
              </a:ext>
            </a:extLst>
          </p:cNvPr>
          <p:cNvCxnSpPr>
            <a:cxnSpLocks/>
          </p:cNvCxnSpPr>
          <p:nvPr/>
        </p:nvCxnSpPr>
        <p:spPr>
          <a:xfrm>
            <a:off x="3052482" y="4329564"/>
            <a:ext cx="0" cy="273903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903798EE-EB42-4E50-AE9E-68421E79530F}"/>
              </a:ext>
            </a:extLst>
          </p:cNvPr>
          <p:cNvSpPr txBox="1"/>
          <p:nvPr/>
        </p:nvSpPr>
        <p:spPr>
          <a:xfrm>
            <a:off x="2220394" y="3905736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ROM out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E62538C-7A12-49F8-9321-ED51DFE68F92}"/>
              </a:ext>
            </a:extLst>
          </p:cNvPr>
          <p:cNvCxnSpPr>
            <a:cxnSpLocks/>
          </p:cNvCxnSpPr>
          <p:nvPr/>
        </p:nvCxnSpPr>
        <p:spPr>
          <a:xfrm>
            <a:off x="2441893" y="4130835"/>
            <a:ext cx="252539" cy="5333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87C1951F-3F1C-4F14-8F34-B59E4C1EFB9E}"/>
              </a:ext>
            </a:extLst>
          </p:cNvPr>
          <p:cNvSpPr/>
          <p:nvPr/>
        </p:nvSpPr>
        <p:spPr>
          <a:xfrm>
            <a:off x="1800837" y="1368871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ADD1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971107F-4131-467D-8F5D-E6A5092C97BF}"/>
              </a:ext>
            </a:extLst>
          </p:cNvPr>
          <p:cNvSpPr txBox="1"/>
          <p:nvPr/>
        </p:nvSpPr>
        <p:spPr>
          <a:xfrm>
            <a:off x="1914149" y="1348089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58B1A14-C9BA-4DC7-852B-149D7913D731}"/>
              </a:ext>
            </a:extLst>
          </p:cNvPr>
          <p:cNvSpPr txBox="1"/>
          <p:nvPr/>
        </p:nvSpPr>
        <p:spPr>
          <a:xfrm>
            <a:off x="1875784" y="1636314"/>
            <a:ext cx="3511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D+1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FF73DDB6-C1E4-43EC-9226-749484616285}"/>
              </a:ext>
            </a:extLst>
          </p:cNvPr>
          <p:cNvCxnSpPr>
            <a:cxnSpLocks/>
            <a:stCxn id="101" idx="2"/>
          </p:cNvCxnSpPr>
          <p:nvPr/>
        </p:nvCxnSpPr>
        <p:spPr>
          <a:xfrm>
            <a:off x="2051353" y="1851758"/>
            <a:ext cx="6785" cy="11607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521FB53C-4C8D-4961-B5E0-14B7E623FD65}"/>
              </a:ext>
            </a:extLst>
          </p:cNvPr>
          <p:cNvCxnSpPr>
            <a:cxnSpLocks/>
            <a:stCxn id="32" idx="2"/>
            <a:endCxn id="56" idx="0"/>
          </p:cNvCxnSpPr>
          <p:nvPr/>
        </p:nvCxnSpPr>
        <p:spPr>
          <a:xfrm>
            <a:off x="1798306" y="2429498"/>
            <a:ext cx="2531" cy="340674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9B3AB29F-BF43-428B-B871-6171DB670BD9}"/>
              </a:ext>
            </a:extLst>
          </p:cNvPr>
          <p:cNvSpPr txBox="1"/>
          <p:nvPr/>
        </p:nvSpPr>
        <p:spPr>
          <a:xfrm>
            <a:off x="1022293" y="1938193"/>
            <a:ext cx="4286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 in</a:t>
            </a:r>
          </a:p>
        </p:txBody>
      </p:sp>
      <p:sp>
        <p:nvSpPr>
          <p:cNvPr id="119" name="Isosceles Triangle 118">
            <a:extLst>
              <a:ext uri="{FF2B5EF4-FFF2-40B4-BE49-F238E27FC236}">
                <a16:creationId xmlns:a16="http://schemas.microsoft.com/office/drawing/2014/main" id="{DC6C3861-E853-4AAF-AA9A-E5442E8ADC7D}"/>
              </a:ext>
            </a:extLst>
          </p:cNvPr>
          <p:cNvSpPr/>
          <p:nvPr/>
        </p:nvSpPr>
        <p:spPr>
          <a:xfrm rot="5400000">
            <a:off x="1515209" y="2962520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AA4090-054A-4202-BDCB-01C157ACF446}"/>
              </a:ext>
            </a:extLst>
          </p:cNvPr>
          <p:cNvSpPr/>
          <p:nvPr/>
        </p:nvSpPr>
        <p:spPr>
          <a:xfrm>
            <a:off x="5920531" y="1811678"/>
            <a:ext cx="328864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20" name="Isosceles Triangle 119">
            <a:extLst>
              <a:ext uri="{FF2B5EF4-FFF2-40B4-BE49-F238E27FC236}">
                <a16:creationId xmlns:a16="http://schemas.microsoft.com/office/drawing/2014/main" id="{A968CB04-47FE-473A-B0CA-1B667C37BD41}"/>
              </a:ext>
            </a:extLst>
          </p:cNvPr>
          <p:cNvSpPr/>
          <p:nvPr/>
        </p:nvSpPr>
        <p:spPr>
          <a:xfrm rot="5400000">
            <a:off x="5901618" y="2143201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3DCC0E6-4BE1-4C9A-9FA1-4F11DDDC2955}"/>
              </a:ext>
            </a:extLst>
          </p:cNvPr>
          <p:cNvGrpSpPr/>
          <p:nvPr/>
        </p:nvGrpSpPr>
        <p:grpSpPr>
          <a:xfrm>
            <a:off x="6315567" y="1811678"/>
            <a:ext cx="329757" cy="458724"/>
            <a:chOff x="6315567" y="1811678"/>
            <a:chExt cx="329757" cy="458724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D9DAFC4-C66B-4E5E-8B0B-F838210BA4E6}"/>
                </a:ext>
              </a:extLst>
            </p:cNvPr>
            <p:cNvSpPr/>
            <p:nvPr/>
          </p:nvSpPr>
          <p:spPr>
            <a:xfrm>
              <a:off x="6315567" y="1811678"/>
              <a:ext cx="328864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122" name="Isosceles Triangle 121">
              <a:extLst>
                <a:ext uri="{FF2B5EF4-FFF2-40B4-BE49-F238E27FC236}">
                  <a16:creationId xmlns:a16="http://schemas.microsoft.com/office/drawing/2014/main" id="{92E27635-B9FB-444A-AC50-A065BB29CD9F}"/>
                </a:ext>
              </a:extLst>
            </p:cNvPr>
            <p:cNvSpPr/>
            <p:nvPr/>
          </p:nvSpPr>
          <p:spPr>
            <a:xfrm rot="16200000">
              <a:off x="6551320" y="2143202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23" name="Rectangle 122">
            <a:extLst>
              <a:ext uri="{FF2B5EF4-FFF2-40B4-BE49-F238E27FC236}">
                <a16:creationId xmlns:a16="http://schemas.microsoft.com/office/drawing/2014/main" id="{0ECF25C8-AFFF-47F7-9F12-61DA94E51FF1}"/>
              </a:ext>
            </a:extLst>
          </p:cNvPr>
          <p:cNvSpPr/>
          <p:nvPr/>
        </p:nvSpPr>
        <p:spPr>
          <a:xfrm>
            <a:off x="8392794" y="3817389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RAM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0822546E-77A3-4A7B-9ED6-A888AF36AC20}"/>
              </a:ext>
            </a:extLst>
          </p:cNvPr>
          <p:cNvSpPr txBox="1"/>
          <p:nvPr/>
        </p:nvSpPr>
        <p:spPr>
          <a:xfrm>
            <a:off x="8613683" y="3782858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7D22DA38-1A0C-40DC-891A-3F03741329B2}"/>
              </a:ext>
            </a:extLst>
          </p:cNvPr>
          <p:cNvSpPr txBox="1"/>
          <p:nvPr/>
        </p:nvSpPr>
        <p:spPr>
          <a:xfrm>
            <a:off x="8613683" y="4099187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149033D4-060A-4479-AA9C-DB118EAEB552}"/>
              </a:ext>
            </a:extLst>
          </p:cNvPr>
          <p:cNvCxnSpPr>
            <a:cxnSpLocks/>
          </p:cNvCxnSpPr>
          <p:nvPr/>
        </p:nvCxnSpPr>
        <p:spPr>
          <a:xfrm>
            <a:off x="8592731" y="4288343"/>
            <a:ext cx="0" cy="202943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29E278A5-C4C9-4769-B716-509E6DE778FC}"/>
              </a:ext>
            </a:extLst>
          </p:cNvPr>
          <p:cNvSpPr txBox="1"/>
          <p:nvPr/>
        </p:nvSpPr>
        <p:spPr>
          <a:xfrm>
            <a:off x="9111876" y="3925688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out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C3A0397C-058D-42D1-B97D-6D5DE8A91933}"/>
              </a:ext>
            </a:extLst>
          </p:cNvPr>
          <p:cNvCxnSpPr>
            <a:cxnSpLocks/>
          </p:cNvCxnSpPr>
          <p:nvPr/>
        </p:nvCxnSpPr>
        <p:spPr>
          <a:xfrm flipH="1">
            <a:off x="9111876" y="4155791"/>
            <a:ext cx="25572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7FF4D93F-B352-4A9D-926E-1AAE1F4277F6}"/>
              </a:ext>
            </a:extLst>
          </p:cNvPr>
          <p:cNvSpPr txBox="1"/>
          <p:nvPr/>
        </p:nvSpPr>
        <p:spPr>
          <a:xfrm>
            <a:off x="9105027" y="3656835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in</a:t>
            </a: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58D833B8-9C0A-4482-9C4A-A81C07EF0188}"/>
              </a:ext>
            </a:extLst>
          </p:cNvPr>
          <p:cNvCxnSpPr>
            <a:cxnSpLocks/>
          </p:cNvCxnSpPr>
          <p:nvPr/>
        </p:nvCxnSpPr>
        <p:spPr>
          <a:xfrm flipH="1">
            <a:off x="9105027" y="3886938"/>
            <a:ext cx="25572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77A81CA9-B9F3-4460-96BC-986125930B36}"/>
              </a:ext>
            </a:extLst>
          </p:cNvPr>
          <p:cNvGrpSpPr/>
          <p:nvPr/>
        </p:nvGrpSpPr>
        <p:grpSpPr>
          <a:xfrm>
            <a:off x="8510225" y="2758697"/>
            <a:ext cx="514602" cy="498468"/>
            <a:chOff x="7578871" y="3141160"/>
            <a:chExt cx="514602" cy="498468"/>
          </a:xfrm>
        </p:grpSpPr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4D080736-186A-4111-A1AA-20CFBBD34671}"/>
                </a:ext>
              </a:extLst>
            </p:cNvPr>
            <p:cNvSpPr/>
            <p:nvPr/>
          </p:nvSpPr>
          <p:spPr>
            <a:xfrm>
              <a:off x="7578871" y="3180904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MAR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89D458E7-2A26-41D4-8C46-7FCC6C595D7D}"/>
                </a:ext>
              </a:extLst>
            </p:cNvPr>
            <p:cNvSpPr txBox="1"/>
            <p:nvPr/>
          </p:nvSpPr>
          <p:spPr>
            <a:xfrm>
              <a:off x="7682880" y="3141160"/>
              <a:ext cx="24565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D</a:t>
              </a:r>
            </a:p>
          </p:txBody>
        </p:sp>
        <p:sp>
          <p:nvSpPr>
            <p:cNvPr id="134" name="Isosceles Triangle 133">
              <a:extLst>
                <a:ext uri="{FF2B5EF4-FFF2-40B4-BE49-F238E27FC236}">
                  <a16:creationId xmlns:a16="http://schemas.microsoft.com/office/drawing/2014/main" id="{3FAA50DD-6252-4719-BB14-68367BDAB815}"/>
                </a:ext>
              </a:extLst>
            </p:cNvPr>
            <p:cNvSpPr/>
            <p:nvPr/>
          </p:nvSpPr>
          <p:spPr>
            <a:xfrm rot="5400000">
              <a:off x="7558565" y="3373252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35" name="TextBox 134">
            <a:extLst>
              <a:ext uri="{FF2B5EF4-FFF2-40B4-BE49-F238E27FC236}">
                <a16:creationId xmlns:a16="http://schemas.microsoft.com/office/drawing/2014/main" id="{02DE5001-D6BF-4578-AF5A-3B47FB979C14}"/>
              </a:ext>
            </a:extLst>
          </p:cNvPr>
          <p:cNvSpPr txBox="1"/>
          <p:nvPr/>
        </p:nvSpPr>
        <p:spPr>
          <a:xfrm>
            <a:off x="9021817" y="2824663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MAR in</a:t>
            </a:r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52A7B9D0-5150-4D07-A6B6-F160AB10790D}"/>
              </a:ext>
            </a:extLst>
          </p:cNvPr>
          <p:cNvCxnSpPr>
            <a:cxnSpLocks/>
          </p:cNvCxnSpPr>
          <p:nvPr/>
        </p:nvCxnSpPr>
        <p:spPr>
          <a:xfrm flipH="1" flipV="1">
            <a:off x="9021817" y="3046377"/>
            <a:ext cx="432593" cy="4509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CAE596E0-A51E-4BC9-9CD9-D200C7A02F63}"/>
              </a:ext>
            </a:extLst>
          </p:cNvPr>
          <p:cNvCxnSpPr>
            <a:cxnSpLocks/>
          </p:cNvCxnSpPr>
          <p:nvPr/>
        </p:nvCxnSpPr>
        <p:spPr>
          <a:xfrm flipH="1">
            <a:off x="8765254" y="3546217"/>
            <a:ext cx="4226" cy="22398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44">
            <a:extLst>
              <a:ext uri="{FF2B5EF4-FFF2-40B4-BE49-F238E27FC236}">
                <a16:creationId xmlns:a16="http://schemas.microsoft.com/office/drawing/2014/main" id="{A2AA6507-02BD-436D-BBB4-425AEAA2A035}"/>
              </a:ext>
            </a:extLst>
          </p:cNvPr>
          <p:cNvSpPr/>
          <p:nvPr/>
        </p:nvSpPr>
        <p:spPr>
          <a:xfrm>
            <a:off x="10515859" y="3921852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DISP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REG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49BC5219-710F-4AEF-B46C-0F221C068077}"/>
              </a:ext>
            </a:extLst>
          </p:cNvPr>
          <p:cNvSpPr txBox="1"/>
          <p:nvPr/>
        </p:nvSpPr>
        <p:spPr>
          <a:xfrm>
            <a:off x="10650333" y="4189055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09453966-B527-4E0C-BB3E-6AAC7B0F0A05}"/>
              </a:ext>
            </a:extLst>
          </p:cNvPr>
          <p:cNvCxnSpPr>
            <a:cxnSpLocks/>
          </p:cNvCxnSpPr>
          <p:nvPr/>
        </p:nvCxnSpPr>
        <p:spPr>
          <a:xfrm flipV="1">
            <a:off x="10773160" y="3702192"/>
            <a:ext cx="0" cy="21966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Isosceles Triangle 147">
            <a:extLst>
              <a:ext uri="{FF2B5EF4-FFF2-40B4-BE49-F238E27FC236}">
                <a16:creationId xmlns:a16="http://schemas.microsoft.com/office/drawing/2014/main" id="{201F87A0-CF02-471D-A3E9-815DADAC2051}"/>
              </a:ext>
            </a:extLst>
          </p:cNvPr>
          <p:cNvSpPr/>
          <p:nvPr/>
        </p:nvSpPr>
        <p:spPr>
          <a:xfrm rot="5400000">
            <a:off x="10495553" y="4114200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F50650AD-933B-49E8-82CA-0054D1CA74B9}"/>
              </a:ext>
            </a:extLst>
          </p:cNvPr>
          <p:cNvSpPr txBox="1"/>
          <p:nvPr/>
        </p:nvSpPr>
        <p:spPr>
          <a:xfrm>
            <a:off x="11027610" y="3939346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DISP in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5ECFA5B8-B32F-44AE-BD37-24FC8F8A6B62}"/>
              </a:ext>
            </a:extLst>
          </p:cNvPr>
          <p:cNvCxnSpPr>
            <a:cxnSpLocks/>
          </p:cNvCxnSpPr>
          <p:nvPr/>
        </p:nvCxnSpPr>
        <p:spPr>
          <a:xfrm flipH="1">
            <a:off x="11027610" y="4103104"/>
            <a:ext cx="438074" cy="16011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DBE6B2D1-6CAB-4A0D-B844-CC8D96EA0A02}"/>
              </a:ext>
            </a:extLst>
          </p:cNvPr>
          <p:cNvCxnSpPr>
            <a:cxnSpLocks/>
          </p:cNvCxnSpPr>
          <p:nvPr/>
        </p:nvCxnSpPr>
        <p:spPr>
          <a:xfrm flipV="1">
            <a:off x="10773160" y="4384636"/>
            <a:ext cx="0" cy="18983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3B104455-08E1-49CB-9D2D-49617CCDD55C}"/>
              </a:ext>
            </a:extLst>
          </p:cNvPr>
          <p:cNvSpPr/>
          <p:nvPr/>
        </p:nvSpPr>
        <p:spPr>
          <a:xfrm>
            <a:off x="10444035" y="3239875"/>
            <a:ext cx="653043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DISPLAY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DEVICE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61B5E82D-A596-4B12-9A3B-628B83F88D4C}"/>
              </a:ext>
            </a:extLst>
          </p:cNvPr>
          <p:cNvSpPr txBox="1"/>
          <p:nvPr/>
        </p:nvSpPr>
        <p:spPr>
          <a:xfrm>
            <a:off x="10650333" y="3515049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6A9E6D00-3251-4586-A066-24CBCE51FCA7}"/>
              </a:ext>
            </a:extLst>
          </p:cNvPr>
          <p:cNvCxnSpPr>
            <a:cxnSpLocks/>
          </p:cNvCxnSpPr>
          <p:nvPr/>
        </p:nvCxnSpPr>
        <p:spPr>
          <a:xfrm flipV="1">
            <a:off x="8920113" y="4260618"/>
            <a:ext cx="8061" cy="22398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47390BE2-8F38-4352-A7DF-71D7F04F6F2F}"/>
              </a:ext>
            </a:extLst>
          </p:cNvPr>
          <p:cNvCxnSpPr>
            <a:cxnSpLocks/>
          </p:cNvCxnSpPr>
          <p:nvPr/>
        </p:nvCxnSpPr>
        <p:spPr>
          <a:xfrm flipH="1">
            <a:off x="10109340" y="4028683"/>
            <a:ext cx="37691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45B5EEC7-FDDF-4458-AC93-D601EA964400}"/>
              </a:ext>
            </a:extLst>
          </p:cNvPr>
          <p:cNvSpPr txBox="1"/>
          <p:nvPr/>
        </p:nvSpPr>
        <p:spPr>
          <a:xfrm>
            <a:off x="10111204" y="3820322"/>
            <a:ext cx="686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MAR out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2435161A-4EF9-4E48-AA3C-13A7D5AE703F}"/>
              </a:ext>
            </a:extLst>
          </p:cNvPr>
          <p:cNvSpPr/>
          <p:nvPr/>
        </p:nvSpPr>
        <p:spPr>
          <a:xfrm>
            <a:off x="9603845" y="3833528"/>
            <a:ext cx="497566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CDA1A54D-29FE-4B94-A4C0-6A971B5936D7}"/>
              </a:ext>
            </a:extLst>
          </p:cNvPr>
          <p:cNvCxnSpPr>
            <a:cxnSpLocks/>
            <a:stCxn id="161" idx="2"/>
          </p:cNvCxnSpPr>
          <p:nvPr/>
        </p:nvCxnSpPr>
        <p:spPr>
          <a:xfrm>
            <a:off x="9852628" y="4292252"/>
            <a:ext cx="0" cy="250318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tangle 177">
            <a:extLst>
              <a:ext uri="{FF2B5EF4-FFF2-40B4-BE49-F238E27FC236}">
                <a16:creationId xmlns:a16="http://schemas.microsoft.com/office/drawing/2014/main" id="{3ACD4C80-93BF-4682-84D7-6B604BCD89CF}"/>
              </a:ext>
            </a:extLst>
          </p:cNvPr>
          <p:cNvSpPr/>
          <p:nvPr/>
        </p:nvSpPr>
        <p:spPr>
          <a:xfrm>
            <a:off x="3867862" y="3857135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CU</a:t>
            </a:r>
          </a:p>
        </p:txBody>
      </p: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2D9CA866-1C15-4545-9550-D8319FFAA0EB}"/>
              </a:ext>
            </a:extLst>
          </p:cNvPr>
          <p:cNvCxnSpPr>
            <a:cxnSpLocks/>
            <a:stCxn id="75" idx="3"/>
            <a:endCxn id="178" idx="1"/>
          </p:cNvCxnSpPr>
          <p:nvPr/>
        </p:nvCxnSpPr>
        <p:spPr>
          <a:xfrm flipV="1">
            <a:off x="3436569" y="4086497"/>
            <a:ext cx="431293" cy="8703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011E804D-FC70-4830-BD3E-B09705C0D6EA}"/>
              </a:ext>
            </a:extLst>
          </p:cNvPr>
          <p:cNvCxnSpPr>
            <a:cxnSpLocks/>
            <a:stCxn id="178" idx="0"/>
            <a:endCxn id="189" idx="2"/>
          </p:cNvCxnSpPr>
          <p:nvPr/>
        </p:nvCxnSpPr>
        <p:spPr>
          <a:xfrm flipH="1" flipV="1">
            <a:off x="4228514" y="3377146"/>
            <a:ext cx="1298" cy="479989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D1EF88BE-4E99-469D-89D2-2C5EDED670AC}"/>
              </a:ext>
            </a:extLst>
          </p:cNvPr>
          <p:cNvCxnSpPr>
            <a:cxnSpLocks/>
            <a:endCxn id="189" idx="3"/>
          </p:cNvCxnSpPr>
          <p:nvPr/>
        </p:nvCxnSpPr>
        <p:spPr>
          <a:xfrm flipH="1" flipV="1">
            <a:off x="4590464" y="3147784"/>
            <a:ext cx="1366658" cy="84378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6B92164-39ED-410B-B019-072DE384F443}"/>
              </a:ext>
            </a:extLst>
          </p:cNvPr>
          <p:cNvSpPr/>
          <p:nvPr/>
        </p:nvSpPr>
        <p:spPr>
          <a:xfrm>
            <a:off x="3826024" y="2662128"/>
            <a:ext cx="873957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Carry, Zero , Equals</a:t>
            </a:r>
            <a:endParaRPr lang="en-GB" sz="600" dirty="0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C6392E00-7312-4466-8A44-E6A154C0D9B4}"/>
              </a:ext>
            </a:extLst>
          </p:cNvPr>
          <p:cNvSpPr txBox="1"/>
          <p:nvPr/>
        </p:nvSpPr>
        <p:spPr>
          <a:xfrm>
            <a:off x="5127169" y="2993800"/>
            <a:ext cx="61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 &amp; Z &amp; E</a:t>
            </a:r>
          </a:p>
        </p:txBody>
      </p: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36511023-AE4A-4A96-82FF-B7C47D9C4B40}"/>
              </a:ext>
            </a:extLst>
          </p:cNvPr>
          <p:cNvCxnSpPr>
            <a:cxnSpLocks/>
          </p:cNvCxnSpPr>
          <p:nvPr/>
        </p:nvCxnSpPr>
        <p:spPr>
          <a:xfrm flipV="1">
            <a:off x="4568227" y="3363848"/>
            <a:ext cx="1350166" cy="429618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566EF64-FE79-4544-82BB-24AE76A279CE}"/>
              </a:ext>
            </a:extLst>
          </p:cNvPr>
          <p:cNvGrpSpPr/>
          <p:nvPr/>
        </p:nvGrpSpPr>
        <p:grpSpPr>
          <a:xfrm>
            <a:off x="3866564" y="2918422"/>
            <a:ext cx="723900" cy="458724"/>
            <a:chOff x="3850522" y="2918422"/>
            <a:chExt cx="723900" cy="458724"/>
          </a:xfrm>
        </p:grpSpPr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E0BE9F8B-1E67-4C77-8D38-AB34B3FF1C8A}"/>
                </a:ext>
              </a:extLst>
            </p:cNvPr>
            <p:cNvSpPr/>
            <p:nvPr/>
          </p:nvSpPr>
          <p:spPr>
            <a:xfrm>
              <a:off x="3850522" y="2918422"/>
              <a:ext cx="723900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FLAGS</a:t>
              </a:r>
            </a:p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C,  Z, E</a:t>
              </a:r>
            </a:p>
          </p:txBody>
        </p:sp>
        <p:sp>
          <p:nvSpPr>
            <p:cNvPr id="193" name="Isosceles Triangle 192">
              <a:extLst>
                <a:ext uri="{FF2B5EF4-FFF2-40B4-BE49-F238E27FC236}">
                  <a16:creationId xmlns:a16="http://schemas.microsoft.com/office/drawing/2014/main" id="{57BF307A-7D83-49E6-9DCA-3C07824203AE}"/>
                </a:ext>
              </a:extLst>
            </p:cNvPr>
            <p:cNvSpPr/>
            <p:nvPr/>
          </p:nvSpPr>
          <p:spPr>
            <a:xfrm rot="5400000">
              <a:off x="3828214" y="3119181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5C9051CB-0285-4D22-9854-48157F0218C5}"/>
              </a:ext>
            </a:extLst>
          </p:cNvPr>
          <p:cNvCxnSpPr>
            <a:cxnSpLocks/>
          </p:cNvCxnSpPr>
          <p:nvPr/>
        </p:nvCxnSpPr>
        <p:spPr>
          <a:xfrm flipH="1" flipV="1">
            <a:off x="3617738" y="3433670"/>
            <a:ext cx="263050" cy="384008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ctangle 194">
            <a:extLst>
              <a:ext uri="{FF2B5EF4-FFF2-40B4-BE49-F238E27FC236}">
                <a16:creationId xmlns:a16="http://schemas.microsoft.com/office/drawing/2014/main" id="{24EF62AD-3C12-4677-B551-262F24842B65}"/>
              </a:ext>
            </a:extLst>
          </p:cNvPr>
          <p:cNvSpPr/>
          <p:nvPr/>
        </p:nvSpPr>
        <p:spPr>
          <a:xfrm rot="18743298">
            <a:off x="3157604" y="3385778"/>
            <a:ext cx="63991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[control lines]</a:t>
            </a:r>
            <a:endParaRPr lang="en-GB" sz="600" dirty="0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6CC379C9-C36F-4F12-A007-98D8642582A4}"/>
              </a:ext>
            </a:extLst>
          </p:cNvPr>
          <p:cNvSpPr/>
          <p:nvPr/>
        </p:nvSpPr>
        <p:spPr>
          <a:xfrm>
            <a:off x="3373696" y="4145970"/>
            <a:ext cx="476412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Op code</a:t>
            </a:r>
            <a:endParaRPr lang="en-GB" sz="600" dirty="0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633AF80E-2FAC-482F-9BA1-350BB5FE44F6}"/>
              </a:ext>
            </a:extLst>
          </p:cNvPr>
          <p:cNvSpPr txBox="1"/>
          <p:nvPr/>
        </p:nvSpPr>
        <p:spPr>
          <a:xfrm>
            <a:off x="4195199" y="3503515"/>
            <a:ext cx="5961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 &amp; Z &amp; E</a:t>
            </a:r>
          </a:p>
        </p:txBody>
      </p: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CBC16934-523F-497D-B826-8F2145C49B6B}"/>
              </a:ext>
            </a:extLst>
          </p:cNvPr>
          <p:cNvCxnSpPr>
            <a:cxnSpLocks/>
          </p:cNvCxnSpPr>
          <p:nvPr/>
        </p:nvCxnSpPr>
        <p:spPr>
          <a:xfrm>
            <a:off x="3373696" y="3161421"/>
            <a:ext cx="48606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TextBox 198">
            <a:extLst>
              <a:ext uri="{FF2B5EF4-FFF2-40B4-BE49-F238E27FC236}">
                <a16:creationId xmlns:a16="http://schemas.microsoft.com/office/drawing/2014/main" id="{89BA3E86-154E-41DF-BC20-868D6B002A9B}"/>
              </a:ext>
            </a:extLst>
          </p:cNvPr>
          <p:cNvSpPr txBox="1"/>
          <p:nvPr/>
        </p:nvSpPr>
        <p:spPr>
          <a:xfrm>
            <a:off x="3280943" y="2927178"/>
            <a:ext cx="545081" cy="215444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GB" sz="800" dirty="0"/>
              <a:t>Flags in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4B957CE1-5882-4440-8310-8BB43261232F}"/>
              </a:ext>
            </a:extLst>
          </p:cNvPr>
          <p:cNvSpPr txBox="1"/>
          <p:nvPr/>
        </p:nvSpPr>
        <p:spPr>
          <a:xfrm>
            <a:off x="843023" y="651365"/>
            <a:ext cx="1500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Program Counter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616CE21-B64D-4740-AB56-CECEA70B97A9}"/>
              </a:ext>
            </a:extLst>
          </p:cNvPr>
          <p:cNvSpPr txBox="1"/>
          <p:nvPr/>
        </p:nvSpPr>
        <p:spPr>
          <a:xfrm>
            <a:off x="3711609" y="651364"/>
            <a:ext cx="1140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Control Logic</a:t>
            </a: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54AB43BE-8982-4385-A9CA-00ECCBF62212}"/>
              </a:ext>
            </a:extLst>
          </p:cNvPr>
          <p:cNvCxnSpPr>
            <a:cxnSpLocks/>
            <a:endCxn id="28" idx="0"/>
          </p:cNvCxnSpPr>
          <p:nvPr/>
        </p:nvCxnSpPr>
        <p:spPr>
          <a:xfrm rot="5400000" flipH="1" flipV="1">
            <a:off x="-79889" y="3027209"/>
            <a:ext cx="2678772" cy="493607"/>
          </a:xfrm>
          <a:prstGeom prst="bentConnector3">
            <a:avLst>
              <a:gd name="adj1" fmla="val 108534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AD733631-3473-421F-94F9-431578C9F885}"/>
              </a:ext>
            </a:extLst>
          </p:cNvPr>
          <p:cNvCxnSpPr>
            <a:cxnSpLocks/>
            <a:stCxn id="56" idx="2"/>
            <a:endCxn id="100" idx="0"/>
          </p:cNvCxnSpPr>
          <p:nvPr/>
        </p:nvCxnSpPr>
        <p:spPr>
          <a:xfrm rot="5400000" flipH="1" flipV="1">
            <a:off x="978502" y="2170423"/>
            <a:ext cx="1880807" cy="236139"/>
          </a:xfrm>
          <a:prstGeom prst="bentConnector5">
            <a:avLst>
              <a:gd name="adj1" fmla="val -12154"/>
              <a:gd name="adj2" fmla="val 248822"/>
              <a:gd name="adj3" fmla="val 112154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or: Elbow 138">
            <a:extLst>
              <a:ext uri="{FF2B5EF4-FFF2-40B4-BE49-F238E27FC236}">
                <a16:creationId xmlns:a16="http://schemas.microsoft.com/office/drawing/2014/main" id="{FD05788F-6063-4DF1-9062-126719DA1D48}"/>
              </a:ext>
            </a:extLst>
          </p:cNvPr>
          <p:cNvCxnSpPr>
            <a:cxnSpLocks/>
            <a:stCxn id="56" idx="2"/>
            <a:endCxn id="84" idx="0"/>
          </p:cNvCxnSpPr>
          <p:nvPr/>
        </p:nvCxnSpPr>
        <p:spPr>
          <a:xfrm rot="16200000" flipH="1">
            <a:off x="2127406" y="2902327"/>
            <a:ext cx="602411" cy="1255548"/>
          </a:xfrm>
          <a:prstGeom prst="bentConnector3">
            <a:avLst>
              <a:gd name="adj1" fmla="val 65319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2B2D1E2-8587-42CD-B3C0-AFB1F04CD503}"/>
              </a:ext>
            </a:extLst>
          </p:cNvPr>
          <p:cNvCxnSpPr>
            <a:cxnSpLocks/>
            <a:endCxn id="12" idx="0"/>
          </p:cNvCxnSpPr>
          <p:nvPr/>
        </p:nvCxnSpPr>
        <p:spPr>
          <a:xfrm rot="16200000" flipV="1">
            <a:off x="5383795" y="2907882"/>
            <a:ext cx="2797552" cy="605144"/>
          </a:xfrm>
          <a:prstGeom prst="bentConnector3">
            <a:avLst>
              <a:gd name="adj1" fmla="val 108171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nector: Elbow 139">
            <a:extLst>
              <a:ext uri="{FF2B5EF4-FFF2-40B4-BE49-F238E27FC236}">
                <a16:creationId xmlns:a16="http://schemas.microsoft.com/office/drawing/2014/main" id="{FB9F4D1D-73A2-4158-B735-4F9C2A69A90D}"/>
              </a:ext>
            </a:extLst>
          </p:cNvPr>
          <p:cNvCxnSpPr>
            <a:cxnSpLocks/>
            <a:stCxn id="12" idx="0"/>
            <a:endCxn id="11" idx="0"/>
          </p:cNvCxnSpPr>
          <p:nvPr/>
        </p:nvCxnSpPr>
        <p:spPr>
          <a:xfrm rot="16200000" flipV="1">
            <a:off x="6282481" y="1614160"/>
            <a:ext cx="12700" cy="395036"/>
          </a:xfrm>
          <a:prstGeom prst="bentConnector3">
            <a:avLst>
              <a:gd name="adj1" fmla="val 180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01BB2144-32DE-47DC-BE2A-FA6FB124CFC3}"/>
              </a:ext>
            </a:extLst>
          </p:cNvPr>
          <p:cNvCxnSpPr>
            <a:cxnSpLocks/>
            <a:endCxn id="132" idx="0"/>
          </p:cNvCxnSpPr>
          <p:nvPr/>
        </p:nvCxnSpPr>
        <p:spPr>
          <a:xfrm rot="5400000" flipH="1" flipV="1">
            <a:off x="7648214" y="3395760"/>
            <a:ext cx="1725909" cy="451785"/>
          </a:xfrm>
          <a:prstGeom prst="bentConnector3">
            <a:avLst>
              <a:gd name="adj1" fmla="val 113245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or: Elbow 142">
            <a:extLst>
              <a:ext uri="{FF2B5EF4-FFF2-40B4-BE49-F238E27FC236}">
                <a16:creationId xmlns:a16="http://schemas.microsoft.com/office/drawing/2014/main" id="{3089E8F6-18B3-4CDA-966F-4E6F7A548BFF}"/>
              </a:ext>
            </a:extLst>
          </p:cNvPr>
          <p:cNvCxnSpPr>
            <a:cxnSpLocks/>
            <a:stCxn id="131" idx="2"/>
            <a:endCxn id="161" idx="0"/>
          </p:cNvCxnSpPr>
          <p:nvPr/>
        </p:nvCxnSpPr>
        <p:spPr>
          <a:xfrm rot="16200000" flipH="1">
            <a:off x="9021896" y="3002795"/>
            <a:ext cx="576363" cy="1085102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Rectangle 165">
            <a:extLst>
              <a:ext uri="{FF2B5EF4-FFF2-40B4-BE49-F238E27FC236}">
                <a16:creationId xmlns:a16="http://schemas.microsoft.com/office/drawing/2014/main" id="{5131C78F-83AF-4734-9766-81FE488F343C}"/>
              </a:ext>
            </a:extLst>
          </p:cNvPr>
          <p:cNvSpPr/>
          <p:nvPr/>
        </p:nvSpPr>
        <p:spPr>
          <a:xfrm>
            <a:off x="1860417" y="4366658"/>
            <a:ext cx="482824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[tri-state]</a:t>
            </a:r>
            <a:endParaRPr lang="en-GB" sz="600" dirty="0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914ECF87-1C24-4C92-85AE-518600B8F042}"/>
              </a:ext>
            </a:extLst>
          </p:cNvPr>
          <p:cNvSpPr txBox="1"/>
          <p:nvPr/>
        </p:nvSpPr>
        <p:spPr>
          <a:xfrm>
            <a:off x="2740734" y="641725"/>
            <a:ext cx="1140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ROM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2A7FEF3D-3956-4EBA-8F03-EEE3165C55F8}"/>
              </a:ext>
            </a:extLst>
          </p:cNvPr>
          <p:cNvSpPr txBox="1"/>
          <p:nvPr/>
        </p:nvSpPr>
        <p:spPr>
          <a:xfrm>
            <a:off x="5729917" y="669962"/>
            <a:ext cx="1500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Registers and ALU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6C626989-7DD2-481F-A9DA-86F8CDBB9454}"/>
              </a:ext>
            </a:extLst>
          </p:cNvPr>
          <p:cNvSpPr txBox="1"/>
          <p:nvPr/>
        </p:nvSpPr>
        <p:spPr>
          <a:xfrm>
            <a:off x="8858066" y="647227"/>
            <a:ext cx="640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RAM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BCE3199A-E627-4F98-A8B3-F089C4562D58}"/>
              </a:ext>
            </a:extLst>
          </p:cNvPr>
          <p:cNvSpPr txBox="1"/>
          <p:nvPr/>
        </p:nvSpPr>
        <p:spPr>
          <a:xfrm>
            <a:off x="9828941" y="634183"/>
            <a:ext cx="13146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Output device</a:t>
            </a: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242846A0-93C8-4BEA-A490-28DB5B1B9443}"/>
              </a:ext>
            </a:extLst>
          </p:cNvPr>
          <p:cNvCxnSpPr>
            <a:cxnSpLocks/>
          </p:cNvCxnSpPr>
          <p:nvPr/>
        </p:nvCxnSpPr>
        <p:spPr>
          <a:xfrm flipH="1" flipV="1">
            <a:off x="3517844" y="3484081"/>
            <a:ext cx="362944" cy="350564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5A298362-79C2-4223-B20C-7FC0CD7FA1E0}"/>
              </a:ext>
            </a:extLst>
          </p:cNvPr>
          <p:cNvCxnSpPr>
            <a:cxnSpLocks/>
          </p:cNvCxnSpPr>
          <p:nvPr/>
        </p:nvCxnSpPr>
        <p:spPr>
          <a:xfrm flipH="1" flipV="1">
            <a:off x="3444691" y="3571615"/>
            <a:ext cx="428601" cy="277956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D92FF8B8-EDC1-45DE-BA9C-2DDA148FAF1F}"/>
              </a:ext>
            </a:extLst>
          </p:cNvPr>
          <p:cNvCxnSpPr>
            <a:cxnSpLocks/>
          </p:cNvCxnSpPr>
          <p:nvPr/>
        </p:nvCxnSpPr>
        <p:spPr>
          <a:xfrm flipH="1" flipV="1">
            <a:off x="5455515" y="5416471"/>
            <a:ext cx="432593" cy="4509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Box 203">
            <a:extLst>
              <a:ext uri="{FF2B5EF4-FFF2-40B4-BE49-F238E27FC236}">
                <a16:creationId xmlns:a16="http://schemas.microsoft.com/office/drawing/2014/main" id="{6FE9AEBE-4BB9-4BA7-AE01-6AD4080E618D}"/>
              </a:ext>
            </a:extLst>
          </p:cNvPr>
          <p:cNvSpPr txBox="1"/>
          <p:nvPr/>
        </p:nvSpPr>
        <p:spPr>
          <a:xfrm>
            <a:off x="5954748" y="5315774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In/Out control line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4037B61A-239A-4A26-9E94-30AA0716D595}"/>
              </a:ext>
            </a:extLst>
          </p:cNvPr>
          <p:cNvSpPr txBox="1"/>
          <p:nvPr/>
        </p:nvSpPr>
        <p:spPr>
          <a:xfrm>
            <a:off x="1525822" y="5270893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Data </a:t>
            </a:r>
          </a:p>
        </p:txBody>
      </p: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76FDBA6B-4F8A-44ED-8E50-0CC0029A0B8F}"/>
              </a:ext>
            </a:extLst>
          </p:cNvPr>
          <p:cNvCxnSpPr>
            <a:cxnSpLocks/>
          </p:cNvCxnSpPr>
          <p:nvPr/>
        </p:nvCxnSpPr>
        <p:spPr>
          <a:xfrm flipH="1">
            <a:off x="1116346" y="5366093"/>
            <a:ext cx="415894" cy="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D1145E80-29B6-4FB5-A555-43B8A0118352}"/>
              </a:ext>
            </a:extLst>
          </p:cNvPr>
          <p:cNvCxnSpPr>
            <a:cxnSpLocks/>
          </p:cNvCxnSpPr>
          <p:nvPr/>
        </p:nvCxnSpPr>
        <p:spPr>
          <a:xfrm flipH="1" flipV="1">
            <a:off x="7145171" y="5414887"/>
            <a:ext cx="497233" cy="1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xtBox 207">
            <a:extLst>
              <a:ext uri="{FF2B5EF4-FFF2-40B4-BE49-F238E27FC236}">
                <a16:creationId xmlns:a16="http://schemas.microsoft.com/office/drawing/2014/main" id="{15545C58-29ED-458C-91D9-F0627406F6FC}"/>
              </a:ext>
            </a:extLst>
          </p:cNvPr>
          <p:cNvSpPr txBox="1"/>
          <p:nvPr/>
        </p:nvSpPr>
        <p:spPr>
          <a:xfrm>
            <a:off x="7690683" y="5296370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Other control line</a:t>
            </a:r>
          </a:p>
        </p:txBody>
      </p: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7F928328-69B3-41DB-816E-D7C2EA128A61}"/>
              </a:ext>
            </a:extLst>
          </p:cNvPr>
          <p:cNvCxnSpPr>
            <a:cxnSpLocks/>
          </p:cNvCxnSpPr>
          <p:nvPr/>
        </p:nvCxnSpPr>
        <p:spPr>
          <a:xfrm flipH="1">
            <a:off x="2176926" y="5384218"/>
            <a:ext cx="301718" cy="0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TextBox 209">
            <a:extLst>
              <a:ext uri="{FF2B5EF4-FFF2-40B4-BE49-F238E27FC236}">
                <a16:creationId xmlns:a16="http://schemas.microsoft.com/office/drawing/2014/main" id="{3CDD3D1F-9EF7-4E44-96D1-9825CE3F6B6F}"/>
              </a:ext>
            </a:extLst>
          </p:cNvPr>
          <p:cNvSpPr txBox="1"/>
          <p:nvPr/>
        </p:nvSpPr>
        <p:spPr>
          <a:xfrm>
            <a:off x="2519603" y="5284746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Data – tri-state buffer</a:t>
            </a:r>
          </a:p>
        </p:txBody>
      </p: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F4F629EA-56E7-468E-A545-83D03E9EBAF2}"/>
              </a:ext>
            </a:extLst>
          </p:cNvPr>
          <p:cNvGrpSpPr/>
          <p:nvPr/>
        </p:nvGrpSpPr>
        <p:grpSpPr>
          <a:xfrm>
            <a:off x="5072502" y="1818708"/>
            <a:ext cx="749509" cy="458724"/>
            <a:chOff x="4920102" y="1666308"/>
            <a:chExt cx="749509" cy="458724"/>
          </a:xfrm>
        </p:grpSpPr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00F70FC2-5D20-4F8C-A4BF-A55898242296}"/>
                </a:ext>
              </a:extLst>
            </p:cNvPr>
            <p:cNvSpPr/>
            <p:nvPr/>
          </p:nvSpPr>
          <p:spPr>
            <a:xfrm>
              <a:off x="5340747" y="1666308"/>
              <a:ext cx="328864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144" name="Isosceles Triangle 143">
              <a:extLst>
                <a:ext uri="{FF2B5EF4-FFF2-40B4-BE49-F238E27FC236}">
                  <a16:creationId xmlns:a16="http://schemas.microsoft.com/office/drawing/2014/main" id="{331EBB52-D3AC-4A36-AF7F-174ACA594363}"/>
                </a:ext>
              </a:extLst>
            </p:cNvPr>
            <p:cNvSpPr/>
            <p:nvPr/>
          </p:nvSpPr>
          <p:spPr>
            <a:xfrm rot="5400000">
              <a:off x="4894938" y="1992199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57" name="Isosceles Triangle 156">
            <a:extLst>
              <a:ext uri="{FF2B5EF4-FFF2-40B4-BE49-F238E27FC236}">
                <a16:creationId xmlns:a16="http://schemas.microsoft.com/office/drawing/2014/main" id="{151BE12E-0042-4B31-8FB6-40EA6629D14C}"/>
              </a:ext>
            </a:extLst>
          </p:cNvPr>
          <p:cNvSpPr/>
          <p:nvPr/>
        </p:nvSpPr>
        <p:spPr>
          <a:xfrm rot="16200000">
            <a:off x="5727233" y="2143640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94375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>
            <a:extLst>
              <a:ext uri="{FF2B5EF4-FFF2-40B4-BE49-F238E27FC236}">
                <a16:creationId xmlns:a16="http://schemas.microsoft.com/office/drawing/2014/main" id="{D7E870B5-A261-415B-BA40-89BEC8D101F4}"/>
              </a:ext>
            </a:extLst>
          </p:cNvPr>
          <p:cNvSpPr txBox="1"/>
          <p:nvPr/>
        </p:nvSpPr>
        <p:spPr>
          <a:xfrm>
            <a:off x="5043187" y="3555103"/>
            <a:ext cx="7948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ALU </a:t>
            </a:r>
            <a:r>
              <a:rPr lang="en-GB" sz="800" dirty="0" err="1"/>
              <a:t>sel</a:t>
            </a:r>
            <a:endParaRPr lang="en-GB" sz="800" dirty="0"/>
          </a:p>
          <a:p>
            <a:r>
              <a:rPr lang="en-GB" sz="800" dirty="0"/>
              <a:t>(4 + M &amp; C)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AA4090-054A-4202-BDCB-01C157ACF446}"/>
              </a:ext>
            </a:extLst>
          </p:cNvPr>
          <p:cNvSpPr/>
          <p:nvPr/>
        </p:nvSpPr>
        <p:spPr>
          <a:xfrm>
            <a:off x="5920531" y="1811678"/>
            <a:ext cx="328864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9DAFC4-C66B-4E5E-8B0B-F838210BA4E6}"/>
              </a:ext>
            </a:extLst>
          </p:cNvPr>
          <p:cNvSpPr/>
          <p:nvPr/>
        </p:nvSpPr>
        <p:spPr>
          <a:xfrm>
            <a:off x="6315567" y="1811678"/>
            <a:ext cx="328864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49BF1CB-750E-484F-97DC-90A57AC4ECFA}"/>
              </a:ext>
            </a:extLst>
          </p:cNvPr>
          <p:cNvCxnSpPr>
            <a:stCxn id="11" idx="2"/>
          </p:cNvCxnSpPr>
          <p:nvPr/>
        </p:nvCxnSpPr>
        <p:spPr>
          <a:xfrm>
            <a:off x="6084963" y="2270402"/>
            <a:ext cx="0" cy="920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8038A90-7604-4A33-B787-AC299B12C3CE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6479999" y="2270402"/>
            <a:ext cx="0" cy="910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BC122EA-4E01-4108-9DD3-4E2966292530}"/>
              </a:ext>
            </a:extLst>
          </p:cNvPr>
          <p:cNvGrpSpPr/>
          <p:nvPr/>
        </p:nvGrpSpPr>
        <p:grpSpPr>
          <a:xfrm>
            <a:off x="1106457" y="2101527"/>
            <a:ext cx="1157762" cy="494872"/>
            <a:chOff x="3634054" y="3163490"/>
            <a:chExt cx="1157762" cy="494872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FF26B8B8-C9C8-4808-A35B-5980ED2E6AF4}"/>
                </a:ext>
              </a:extLst>
            </p:cNvPr>
            <p:cNvGrpSpPr/>
            <p:nvPr/>
          </p:nvGrpSpPr>
          <p:grpSpPr>
            <a:xfrm>
              <a:off x="3877416" y="3199638"/>
              <a:ext cx="914400" cy="458724"/>
              <a:chOff x="3612722" y="2515362"/>
              <a:chExt cx="914400" cy="458724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FAD950C1-E2C4-41B8-B4F7-114D96E166A8}"/>
                  </a:ext>
                </a:extLst>
              </p:cNvPr>
              <p:cNvGrpSpPr/>
              <p:nvPr/>
            </p:nvGrpSpPr>
            <p:grpSpPr>
              <a:xfrm rot="5400000">
                <a:off x="3840560" y="2287524"/>
                <a:ext cx="458724" cy="914400"/>
                <a:chOff x="2950223" y="2215335"/>
                <a:chExt cx="458724" cy="914400"/>
              </a:xfrm>
            </p:grpSpPr>
            <p:sp>
              <p:nvSpPr>
                <p:cNvPr id="32" name="Flowchart: Manual Operation 31">
                  <a:extLst>
                    <a:ext uri="{FF2B5EF4-FFF2-40B4-BE49-F238E27FC236}">
                      <a16:creationId xmlns:a16="http://schemas.microsoft.com/office/drawing/2014/main" id="{D0DF380A-B5D3-4D39-9028-7EB22728A48F}"/>
                    </a:ext>
                  </a:extLst>
                </p:cNvPr>
                <p:cNvSpPr/>
                <p:nvPr/>
              </p:nvSpPr>
              <p:spPr>
                <a:xfrm rot="16200000">
                  <a:off x="2722385" y="2443173"/>
                  <a:ext cx="914400" cy="458724"/>
                </a:xfrm>
                <a:prstGeom prst="flowChartManualOperation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800"/>
                </a:p>
              </p:txBody>
            </p:sp>
            <p:sp>
              <p:nvSpPr>
                <p:cNvPr id="33" name="Flowchart: Manual Operation 32">
                  <a:extLst>
                    <a:ext uri="{FF2B5EF4-FFF2-40B4-BE49-F238E27FC236}">
                      <a16:creationId xmlns:a16="http://schemas.microsoft.com/office/drawing/2014/main" id="{8B0762FD-223A-47A0-A907-5BEC212D24A9}"/>
                    </a:ext>
                  </a:extLst>
                </p:cNvPr>
                <p:cNvSpPr/>
                <p:nvPr/>
              </p:nvSpPr>
              <p:spPr>
                <a:xfrm rot="16200000">
                  <a:off x="2926923" y="2549932"/>
                  <a:ext cx="272716" cy="226113"/>
                </a:xfrm>
                <a:prstGeom prst="flowChartManualOperation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800"/>
                </a:p>
              </p:txBody>
            </p:sp>
          </p:grp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01CC2309-9AE8-4476-AF95-304A66EED138}"/>
                  </a:ext>
                </a:extLst>
              </p:cNvPr>
              <p:cNvCxnSpPr/>
              <p:nvPr/>
            </p:nvCxnSpPr>
            <p:spPr>
              <a:xfrm>
                <a:off x="3943111" y="2515362"/>
                <a:ext cx="272716" cy="0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CBE8890C-03C8-4F8C-8250-0AE16AA7D8F9}"/>
                </a:ext>
              </a:extLst>
            </p:cNvPr>
            <p:cNvCxnSpPr>
              <a:cxnSpLocks/>
              <a:endCxn id="32" idx="1"/>
            </p:cNvCxnSpPr>
            <p:nvPr/>
          </p:nvCxnSpPr>
          <p:spPr>
            <a:xfrm>
              <a:off x="3634054" y="3419143"/>
              <a:ext cx="334802" cy="9857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C52306B-5F58-45F7-91C1-3CBFDE7AD236}"/>
                </a:ext>
              </a:extLst>
            </p:cNvPr>
            <p:cNvSpPr txBox="1"/>
            <p:nvPr/>
          </p:nvSpPr>
          <p:spPr>
            <a:xfrm>
              <a:off x="3934326" y="3163490"/>
              <a:ext cx="21656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1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E446E67-C91E-4A53-8E19-6E133DC71237}"/>
                </a:ext>
              </a:extLst>
            </p:cNvPr>
            <p:cNvSpPr txBox="1"/>
            <p:nvPr/>
          </p:nvSpPr>
          <p:spPr>
            <a:xfrm>
              <a:off x="4480521" y="3163490"/>
              <a:ext cx="20052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0</a:t>
              </a:r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B08755B0-6402-41C1-9425-A6620F4CFAAA}"/>
              </a:ext>
            </a:extLst>
          </p:cNvPr>
          <p:cNvSpPr/>
          <p:nvPr/>
        </p:nvSpPr>
        <p:spPr>
          <a:xfrm>
            <a:off x="5962069" y="3200214"/>
            <a:ext cx="71544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ALU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75985A8-5A7B-45F4-A939-209E448164F0}"/>
              </a:ext>
            </a:extLst>
          </p:cNvPr>
          <p:cNvSpPr/>
          <p:nvPr/>
        </p:nvSpPr>
        <p:spPr>
          <a:xfrm>
            <a:off x="5953617" y="3882926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DE667B5-69FF-4E7C-A003-2B8D33FB5824}"/>
              </a:ext>
            </a:extLst>
          </p:cNvPr>
          <p:cNvCxnSpPr>
            <a:cxnSpLocks/>
            <a:stCxn id="35" idx="2"/>
            <a:endCxn id="41" idx="0"/>
          </p:cNvCxnSpPr>
          <p:nvPr/>
        </p:nvCxnSpPr>
        <p:spPr>
          <a:xfrm flipH="1">
            <a:off x="6315567" y="3658938"/>
            <a:ext cx="4226" cy="223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11F6AE9-56F3-4E3D-99BB-E7EEDE206F66}"/>
              </a:ext>
            </a:extLst>
          </p:cNvPr>
          <p:cNvCxnSpPr/>
          <p:nvPr/>
        </p:nvCxnSpPr>
        <p:spPr>
          <a:xfrm>
            <a:off x="5589493" y="4106628"/>
            <a:ext cx="347021" cy="3249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447DA4D-FDE0-4782-92FD-4C09C184C452}"/>
              </a:ext>
            </a:extLst>
          </p:cNvPr>
          <p:cNvSpPr txBox="1"/>
          <p:nvPr/>
        </p:nvSpPr>
        <p:spPr>
          <a:xfrm>
            <a:off x="5422650" y="3930426"/>
            <a:ext cx="5547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ALU out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B111742-7816-47A8-9568-F20078702D81}"/>
              </a:ext>
            </a:extLst>
          </p:cNvPr>
          <p:cNvSpPr/>
          <p:nvPr/>
        </p:nvSpPr>
        <p:spPr>
          <a:xfrm>
            <a:off x="667692" y="4613398"/>
            <a:ext cx="1050585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BUS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349FA47-D07C-4076-B1F5-5E0509ADB404}"/>
              </a:ext>
            </a:extLst>
          </p:cNvPr>
          <p:cNvCxnSpPr/>
          <p:nvPr/>
        </p:nvCxnSpPr>
        <p:spPr>
          <a:xfrm flipH="1">
            <a:off x="6269760" y="4364194"/>
            <a:ext cx="8452" cy="223988"/>
          </a:xfrm>
          <a:prstGeom prst="straightConnector1">
            <a:avLst/>
          </a:prstGeom>
          <a:ln>
            <a:solidFill>
              <a:schemeClr val="accent2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035A412-D046-4B29-803C-ADE69E90A7E0}"/>
              </a:ext>
            </a:extLst>
          </p:cNvPr>
          <p:cNvCxnSpPr/>
          <p:nvPr/>
        </p:nvCxnSpPr>
        <p:spPr>
          <a:xfrm>
            <a:off x="5556408" y="2019175"/>
            <a:ext cx="347021" cy="3249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E30B8EE7-59FC-4381-94D5-5E67CD34CD8C}"/>
              </a:ext>
            </a:extLst>
          </p:cNvPr>
          <p:cNvSpPr txBox="1"/>
          <p:nvPr/>
        </p:nvSpPr>
        <p:spPr>
          <a:xfrm>
            <a:off x="5506689" y="1806676"/>
            <a:ext cx="4975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 in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9391681-171D-4BE3-BA4A-AED73F6E3B40}"/>
              </a:ext>
            </a:extLst>
          </p:cNvPr>
          <p:cNvCxnSpPr/>
          <p:nvPr/>
        </p:nvCxnSpPr>
        <p:spPr>
          <a:xfrm flipH="1">
            <a:off x="6661638" y="2019175"/>
            <a:ext cx="295031" cy="3249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3933EC9E-9439-461C-878E-5B5963CA434C}"/>
              </a:ext>
            </a:extLst>
          </p:cNvPr>
          <p:cNvSpPr txBox="1"/>
          <p:nvPr/>
        </p:nvSpPr>
        <p:spPr>
          <a:xfrm flipH="1">
            <a:off x="6575917" y="1806676"/>
            <a:ext cx="4230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B in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C13AF83-E97C-4B8D-8B8C-C3B8CAFDB68D}"/>
              </a:ext>
            </a:extLst>
          </p:cNvPr>
          <p:cNvSpPr/>
          <p:nvPr/>
        </p:nvSpPr>
        <p:spPr>
          <a:xfrm>
            <a:off x="1543536" y="2770172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PC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DC79F0B-E998-4BB9-9355-CF9C68FBDA5A}"/>
              </a:ext>
            </a:extLst>
          </p:cNvPr>
          <p:cNvCxnSpPr>
            <a:cxnSpLocks/>
            <a:endCxn id="64" idx="1"/>
          </p:cNvCxnSpPr>
          <p:nvPr/>
        </p:nvCxnSpPr>
        <p:spPr>
          <a:xfrm>
            <a:off x="1170038" y="4089382"/>
            <a:ext cx="382605" cy="8016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5BDC9DA1-1CAE-4134-AEF5-6CE87F1A182E}"/>
              </a:ext>
            </a:extLst>
          </p:cNvPr>
          <p:cNvSpPr txBox="1"/>
          <p:nvPr/>
        </p:nvSpPr>
        <p:spPr>
          <a:xfrm>
            <a:off x="1105668" y="3853090"/>
            <a:ext cx="5601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 out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5731CD1-BE61-4CA4-81E2-1BD67B3C3C09}"/>
              </a:ext>
            </a:extLst>
          </p:cNvPr>
          <p:cNvSpPr/>
          <p:nvPr/>
        </p:nvSpPr>
        <p:spPr>
          <a:xfrm>
            <a:off x="1552643" y="3868036"/>
            <a:ext cx="497566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D4B2CAC-D2FE-4E62-9FAF-359BC7621FDE}"/>
              </a:ext>
            </a:extLst>
          </p:cNvPr>
          <p:cNvCxnSpPr>
            <a:cxnSpLocks/>
          </p:cNvCxnSpPr>
          <p:nvPr/>
        </p:nvCxnSpPr>
        <p:spPr>
          <a:xfrm flipH="1">
            <a:off x="1793496" y="3235003"/>
            <a:ext cx="7323" cy="633033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D340B0D-E7B5-46BC-B3A8-95D3073B132F}"/>
              </a:ext>
            </a:extLst>
          </p:cNvPr>
          <p:cNvCxnSpPr/>
          <p:nvPr/>
        </p:nvCxnSpPr>
        <p:spPr>
          <a:xfrm flipH="1">
            <a:off x="1777006" y="4345614"/>
            <a:ext cx="8452" cy="223988"/>
          </a:xfrm>
          <a:prstGeom prst="straightConnector1">
            <a:avLst/>
          </a:prstGeom>
          <a:ln>
            <a:solidFill>
              <a:schemeClr val="accent2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5EF04E08-C360-435A-B2B9-C5CADE257E76}"/>
              </a:ext>
            </a:extLst>
          </p:cNvPr>
          <p:cNvSpPr/>
          <p:nvPr/>
        </p:nvSpPr>
        <p:spPr>
          <a:xfrm>
            <a:off x="2712669" y="3865838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ROM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F8EA5E9C-913C-4865-B672-631461D61D50}"/>
              </a:ext>
            </a:extLst>
          </p:cNvPr>
          <p:cNvCxnSpPr>
            <a:cxnSpLocks/>
            <a:endCxn id="84" idx="0"/>
          </p:cNvCxnSpPr>
          <p:nvPr/>
        </p:nvCxnSpPr>
        <p:spPr>
          <a:xfrm>
            <a:off x="3056385" y="3634501"/>
            <a:ext cx="0" cy="196806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D0693681-D256-4421-9D7D-9F941726A426}"/>
              </a:ext>
            </a:extLst>
          </p:cNvPr>
          <p:cNvCxnSpPr>
            <a:cxnSpLocks/>
          </p:cNvCxnSpPr>
          <p:nvPr/>
        </p:nvCxnSpPr>
        <p:spPr>
          <a:xfrm>
            <a:off x="1833946" y="3339890"/>
            <a:ext cx="615225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D14EF5F7-12C8-404D-9507-2A412D7A7428}"/>
              </a:ext>
            </a:extLst>
          </p:cNvPr>
          <p:cNvSpPr txBox="1"/>
          <p:nvPr/>
        </p:nvSpPr>
        <p:spPr>
          <a:xfrm>
            <a:off x="1681101" y="2730428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7DEB930-0BF2-4857-973A-B8C6478F0622}"/>
              </a:ext>
            </a:extLst>
          </p:cNvPr>
          <p:cNvSpPr txBox="1"/>
          <p:nvPr/>
        </p:nvSpPr>
        <p:spPr>
          <a:xfrm>
            <a:off x="2933558" y="3831307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0670AFF-194F-465B-9832-A91D99F30676}"/>
              </a:ext>
            </a:extLst>
          </p:cNvPr>
          <p:cNvSpPr txBox="1"/>
          <p:nvPr/>
        </p:nvSpPr>
        <p:spPr>
          <a:xfrm>
            <a:off x="2933558" y="4147636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FB1AEA8-037D-4BD9-AEFA-4D7350318EDC}"/>
              </a:ext>
            </a:extLst>
          </p:cNvPr>
          <p:cNvCxnSpPr>
            <a:cxnSpLocks/>
          </p:cNvCxnSpPr>
          <p:nvPr/>
        </p:nvCxnSpPr>
        <p:spPr>
          <a:xfrm flipH="1">
            <a:off x="3044030" y="4329564"/>
            <a:ext cx="8452" cy="223988"/>
          </a:xfrm>
          <a:prstGeom prst="straightConnector1">
            <a:avLst/>
          </a:prstGeom>
          <a:ln>
            <a:solidFill>
              <a:schemeClr val="accent2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903798EE-EB42-4E50-AE9E-68421E79530F}"/>
              </a:ext>
            </a:extLst>
          </p:cNvPr>
          <p:cNvSpPr txBox="1"/>
          <p:nvPr/>
        </p:nvSpPr>
        <p:spPr>
          <a:xfrm>
            <a:off x="2220394" y="3905736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ROM out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E62538C-7A12-49F8-9321-ED51DFE68F92}"/>
              </a:ext>
            </a:extLst>
          </p:cNvPr>
          <p:cNvCxnSpPr>
            <a:cxnSpLocks/>
          </p:cNvCxnSpPr>
          <p:nvPr/>
        </p:nvCxnSpPr>
        <p:spPr>
          <a:xfrm>
            <a:off x="2441893" y="4130835"/>
            <a:ext cx="252539" cy="5333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87C1951F-3F1C-4F14-8F34-B59E4C1EFB9E}"/>
              </a:ext>
            </a:extLst>
          </p:cNvPr>
          <p:cNvSpPr/>
          <p:nvPr/>
        </p:nvSpPr>
        <p:spPr>
          <a:xfrm>
            <a:off x="1809550" y="1535772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ADD1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E4F1427D-C1C6-4DD8-92B1-C9AE9B8E8026}"/>
              </a:ext>
            </a:extLst>
          </p:cNvPr>
          <p:cNvCxnSpPr>
            <a:cxnSpLocks/>
          </p:cNvCxnSpPr>
          <p:nvPr/>
        </p:nvCxnSpPr>
        <p:spPr>
          <a:xfrm flipV="1">
            <a:off x="2449171" y="1213211"/>
            <a:ext cx="0" cy="2114381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8515560D-2741-4AED-9BA2-65CA7E3530D8}"/>
              </a:ext>
            </a:extLst>
          </p:cNvPr>
          <p:cNvCxnSpPr>
            <a:cxnSpLocks/>
          </p:cNvCxnSpPr>
          <p:nvPr/>
        </p:nvCxnSpPr>
        <p:spPr>
          <a:xfrm flipV="1">
            <a:off x="2066851" y="1181490"/>
            <a:ext cx="382320" cy="2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E3F43E60-EDC0-499A-9F3A-1D277F7B8A86}"/>
              </a:ext>
            </a:extLst>
          </p:cNvPr>
          <p:cNvCxnSpPr>
            <a:cxnSpLocks/>
            <a:endCxn id="91" idx="0"/>
          </p:cNvCxnSpPr>
          <p:nvPr/>
        </p:nvCxnSpPr>
        <p:spPr>
          <a:xfrm>
            <a:off x="2066851" y="1166177"/>
            <a:ext cx="0" cy="369595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7971107F-4131-467D-8F5D-E6A5092C97BF}"/>
              </a:ext>
            </a:extLst>
          </p:cNvPr>
          <p:cNvSpPr txBox="1"/>
          <p:nvPr/>
        </p:nvSpPr>
        <p:spPr>
          <a:xfrm>
            <a:off x="1922862" y="1514990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58B1A14-C9BA-4DC7-852B-149D7913D731}"/>
              </a:ext>
            </a:extLst>
          </p:cNvPr>
          <p:cNvSpPr txBox="1"/>
          <p:nvPr/>
        </p:nvSpPr>
        <p:spPr>
          <a:xfrm>
            <a:off x="1884497" y="1803215"/>
            <a:ext cx="3511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D+1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FF73DDB6-C1E4-43EC-9226-749484616285}"/>
              </a:ext>
            </a:extLst>
          </p:cNvPr>
          <p:cNvCxnSpPr>
            <a:cxnSpLocks/>
            <a:stCxn id="101" idx="2"/>
          </p:cNvCxnSpPr>
          <p:nvPr/>
        </p:nvCxnSpPr>
        <p:spPr>
          <a:xfrm>
            <a:off x="2060066" y="2018659"/>
            <a:ext cx="6785" cy="11607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0EB77B20-4434-41FB-BE16-9F72D24A0CFD}"/>
              </a:ext>
            </a:extLst>
          </p:cNvPr>
          <p:cNvCxnSpPr>
            <a:cxnSpLocks/>
          </p:cNvCxnSpPr>
          <p:nvPr/>
        </p:nvCxnSpPr>
        <p:spPr>
          <a:xfrm>
            <a:off x="1546972" y="1765134"/>
            <a:ext cx="0" cy="369595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739384C2-4DB8-4E9B-B413-092BD8E9A593}"/>
              </a:ext>
            </a:extLst>
          </p:cNvPr>
          <p:cNvCxnSpPr>
            <a:cxnSpLocks/>
          </p:cNvCxnSpPr>
          <p:nvPr/>
        </p:nvCxnSpPr>
        <p:spPr>
          <a:xfrm flipV="1">
            <a:off x="827781" y="1730434"/>
            <a:ext cx="0" cy="2832441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C93C9D04-9759-46C4-B690-5440FB382DFD}"/>
              </a:ext>
            </a:extLst>
          </p:cNvPr>
          <p:cNvCxnSpPr>
            <a:cxnSpLocks/>
          </p:cNvCxnSpPr>
          <p:nvPr/>
        </p:nvCxnSpPr>
        <p:spPr>
          <a:xfrm>
            <a:off x="823178" y="1730434"/>
            <a:ext cx="748694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521FB53C-4C8D-4961-B5E0-14B7E623FD65}"/>
              </a:ext>
            </a:extLst>
          </p:cNvPr>
          <p:cNvCxnSpPr>
            <a:cxnSpLocks/>
            <a:stCxn id="32" idx="2"/>
            <a:endCxn id="56" idx="0"/>
          </p:cNvCxnSpPr>
          <p:nvPr/>
        </p:nvCxnSpPr>
        <p:spPr>
          <a:xfrm flipH="1">
            <a:off x="1800837" y="2596399"/>
            <a:ext cx="6182" cy="173773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9B3AB29F-BF43-428B-B871-6171DB670BD9}"/>
              </a:ext>
            </a:extLst>
          </p:cNvPr>
          <p:cNvSpPr txBox="1"/>
          <p:nvPr/>
        </p:nvSpPr>
        <p:spPr>
          <a:xfrm>
            <a:off x="1005812" y="2137675"/>
            <a:ext cx="4286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 in</a:t>
            </a:r>
          </a:p>
        </p:txBody>
      </p:sp>
      <p:sp>
        <p:nvSpPr>
          <p:cNvPr id="119" name="Isosceles Triangle 118">
            <a:extLst>
              <a:ext uri="{FF2B5EF4-FFF2-40B4-BE49-F238E27FC236}">
                <a16:creationId xmlns:a16="http://schemas.microsoft.com/office/drawing/2014/main" id="{DC6C3861-E853-4AAF-AA9A-E5442E8ADC7D}"/>
              </a:ext>
            </a:extLst>
          </p:cNvPr>
          <p:cNvSpPr/>
          <p:nvPr/>
        </p:nvSpPr>
        <p:spPr>
          <a:xfrm rot="5400000">
            <a:off x="1515209" y="2962520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0" name="Isosceles Triangle 119">
            <a:extLst>
              <a:ext uri="{FF2B5EF4-FFF2-40B4-BE49-F238E27FC236}">
                <a16:creationId xmlns:a16="http://schemas.microsoft.com/office/drawing/2014/main" id="{A968CB04-47FE-473A-B0CA-1B667C37BD41}"/>
              </a:ext>
            </a:extLst>
          </p:cNvPr>
          <p:cNvSpPr/>
          <p:nvPr/>
        </p:nvSpPr>
        <p:spPr>
          <a:xfrm rot="5400000">
            <a:off x="5893229" y="2143201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Isosceles Triangle 121">
            <a:extLst>
              <a:ext uri="{FF2B5EF4-FFF2-40B4-BE49-F238E27FC236}">
                <a16:creationId xmlns:a16="http://schemas.microsoft.com/office/drawing/2014/main" id="{92E27635-B9FB-444A-AC50-A065BB29CD9F}"/>
              </a:ext>
            </a:extLst>
          </p:cNvPr>
          <p:cNvSpPr/>
          <p:nvPr/>
        </p:nvSpPr>
        <p:spPr>
          <a:xfrm rot="16200000">
            <a:off x="6542931" y="2143202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0ECF25C8-AFFF-47F7-9F12-61DA94E51FF1}"/>
              </a:ext>
            </a:extLst>
          </p:cNvPr>
          <p:cNvSpPr/>
          <p:nvPr/>
        </p:nvSpPr>
        <p:spPr>
          <a:xfrm>
            <a:off x="7428043" y="3914287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RAM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0822546E-77A3-4A7B-9ED6-A888AF36AC20}"/>
              </a:ext>
            </a:extLst>
          </p:cNvPr>
          <p:cNvSpPr txBox="1"/>
          <p:nvPr/>
        </p:nvSpPr>
        <p:spPr>
          <a:xfrm>
            <a:off x="7648932" y="3879756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7D22DA38-1A0C-40DC-891A-3F03741329B2}"/>
              </a:ext>
            </a:extLst>
          </p:cNvPr>
          <p:cNvSpPr txBox="1"/>
          <p:nvPr/>
        </p:nvSpPr>
        <p:spPr>
          <a:xfrm>
            <a:off x="7648932" y="4196085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149033D4-060A-4479-AA9C-DB118EAEB552}"/>
              </a:ext>
            </a:extLst>
          </p:cNvPr>
          <p:cNvCxnSpPr>
            <a:cxnSpLocks/>
          </p:cNvCxnSpPr>
          <p:nvPr/>
        </p:nvCxnSpPr>
        <p:spPr>
          <a:xfrm flipH="1">
            <a:off x="7619528" y="4385241"/>
            <a:ext cx="8452" cy="223988"/>
          </a:xfrm>
          <a:prstGeom prst="straightConnector1">
            <a:avLst/>
          </a:prstGeom>
          <a:ln>
            <a:solidFill>
              <a:schemeClr val="accent2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29E278A5-C4C9-4769-B716-509E6DE778FC}"/>
              </a:ext>
            </a:extLst>
          </p:cNvPr>
          <p:cNvSpPr txBox="1"/>
          <p:nvPr/>
        </p:nvSpPr>
        <p:spPr>
          <a:xfrm>
            <a:off x="8147125" y="3980641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out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C3A0397C-058D-42D1-B97D-6D5DE8A91933}"/>
              </a:ext>
            </a:extLst>
          </p:cNvPr>
          <p:cNvCxnSpPr>
            <a:cxnSpLocks/>
          </p:cNvCxnSpPr>
          <p:nvPr/>
        </p:nvCxnSpPr>
        <p:spPr>
          <a:xfrm flipH="1">
            <a:off x="8147125" y="4160410"/>
            <a:ext cx="255726" cy="0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7FF4D93F-B352-4A9D-926E-1AAE1F4277F6}"/>
              </a:ext>
            </a:extLst>
          </p:cNvPr>
          <p:cNvSpPr txBox="1"/>
          <p:nvPr/>
        </p:nvSpPr>
        <p:spPr>
          <a:xfrm>
            <a:off x="8140276" y="3804067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in</a:t>
            </a: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58D833B8-9C0A-4482-9C4A-A81C07EF0188}"/>
              </a:ext>
            </a:extLst>
          </p:cNvPr>
          <p:cNvCxnSpPr>
            <a:cxnSpLocks/>
          </p:cNvCxnSpPr>
          <p:nvPr/>
        </p:nvCxnSpPr>
        <p:spPr>
          <a:xfrm flipH="1">
            <a:off x="8140276" y="3983836"/>
            <a:ext cx="255726" cy="0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tangle 130">
            <a:extLst>
              <a:ext uri="{FF2B5EF4-FFF2-40B4-BE49-F238E27FC236}">
                <a16:creationId xmlns:a16="http://schemas.microsoft.com/office/drawing/2014/main" id="{4D080736-186A-4111-A1AA-20CFBBD34671}"/>
              </a:ext>
            </a:extLst>
          </p:cNvPr>
          <p:cNvSpPr/>
          <p:nvPr/>
        </p:nvSpPr>
        <p:spPr>
          <a:xfrm>
            <a:off x="7545315" y="3180904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MAR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89D458E7-2A26-41D4-8C46-7FCC6C595D7D}"/>
              </a:ext>
            </a:extLst>
          </p:cNvPr>
          <p:cNvSpPr txBox="1"/>
          <p:nvPr/>
        </p:nvSpPr>
        <p:spPr>
          <a:xfrm>
            <a:off x="7682880" y="3141160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B001DFDA-C807-449F-8F37-93E1AFEDCA13}"/>
              </a:ext>
            </a:extLst>
          </p:cNvPr>
          <p:cNvCxnSpPr>
            <a:cxnSpLocks/>
            <a:endCxn id="131" idx="0"/>
          </p:cNvCxnSpPr>
          <p:nvPr/>
        </p:nvCxnSpPr>
        <p:spPr>
          <a:xfrm flipH="1">
            <a:off x="7802616" y="3007131"/>
            <a:ext cx="6182" cy="173773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Isosceles Triangle 133">
            <a:extLst>
              <a:ext uri="{FF2B5EF4-FFF2-40B4-BE49-F238E27FC236}">
                <a16:creationId xmlns:a16="http://schemas.microsoft.com/office/drawing/2014/main" id="{3FAA50DD-6252-4719-BB14-68367BDAB815}"/>
              </a:ext>
            </a:extLst>
          </p:cNvPr>
          <p:cNvSpPr/>
          <p:nvPr/>
        </p:nvSpPr>
        <p:spPr>
          <a:xfrm rot="5400000">
            <a:off x="7525009" y="3373252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02DE5001-D6BF-4578-AF5A-3B47FB979C14}"/>
              </a:ext>
            </a:extLst>
          </p:cNvPr>
          <p:cNvSpPr txBox="1"/>
          <p:nvPr/>
        </p:nvSpPr>
        <p:spPr>
          <a:xfrm>
            <a:off x="8057066" y="3198398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MAR in</a:t>
            </a:r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52A7B9D0-5150-4D07-A6B6-F160AB10790D}"/>
              </a:ext>
            </a:extLst>
          </p:cNvPr>
          <p:cNvCxnSpPr>
            <a:cxnSpLocks/>
          </p:cNvCxnSpPr>
          <p:nvPr/>
        </p:nvCxnSpPr>
        <p:spPr>
          <a:xfrm flipH="1">
            <a:off x="8057066" y="3378167"/>
            <a:ext cx="255726" cy="0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CAE596E0-A51E-4BC9-9CD9-D200C7A02F63}"/>
              </a:ext>
            </a:extLst>
          </p:cNvPr>
          <p:cNvCxnSpPr>
            <a:cxnSpLocks/>
          </p:cNvCxnSpPr>
          <p:nvPr/>
        </p:nvCxnSpPr>
        <p:spPr>
          <a:xfrm flipH="1">
            <a:off x="7800503" y="3643115"/>
            <a:ext cx="4226" cy="223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12D96367-20C2-4E59-8614-6D7C2F7EB7C9}"/>
              </a:ext>
            </a:extLst>
          </p:cNvPr>
          <p:cNvCxnSpPr>
            <a:cxnSpLocks/>
          </p:cNvCxnSpPr>
          <p:nvPr/>
        </p:nvCxnSpPr>
        <p:spPr>
          <a:xfrm flipV="1">
            <a:off x="7244953" y="3007131"/>
            <a:ext cx="0" cy="1607138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A63329E9-7066-42AF-8048-298E8C625D0D}"/>
              </a:ext>
            </a:extLst>
          </p:cNvPr>
          <p:cNvCxnSpPr/>
          <p:nvPr/>
        </p:nvCxnSpPr>
        <p:spPr>
          <a:xfrm>
            <a:off x="7311863" y="3006681"/>
            <a:ext cx="504871" cy="32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6A548F3F-DB69-470F-B3E0-AA2A6FC6E251}"/>
              </a:ext>
            </a:extLst>
          </p:cNvPr>
          <p:cNvGrpSpPr/>
          <p:nvPr/>
        </p:nvGrpSpPr>
        <p:grpSpPr>
          <a:xfrm>
            <a:off x="10014586" y="3720268"/>
            <a:ext cx="1095529" cy="872282"/>
            <a:chOff x="9524335" y="3525734"/>
            <a:chExt cx="1095529" cy="872282"/>
          </a:xfrm>
        </p:grpSpPr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A2AA6507-02BD-436D-BBB4-425AEAA2A035}"/>
                </a:ext>
              </a:extLst>
            </p:cNvPr>
            <p:cNvSpPr/>
            <p:nvPr/>
          </p:nvSpPr>
          <p:spPr>
            <a:xfrm>
              <a:off x="9524335" y="3745394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DISP</a:t>
              </a:r>
            </a:p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REG</a:t>
              </a:r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49BC5219-710F-4AEF-B46C-0F221C068077}"/>
                </a:ext>
              </a:extLst>
            </p:cNvPr>
            <p:cNvSpPr txBox="1"/>
            <p:nvPr/>
          </p:nvSpPr>
          <p:spPr>
            <a:xfrm>
              <a:off x="9658809" y="4012597"/>
              <a:ext cx="24565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D</a:t>
              </a:r>
            </a:p>
          </p:txBody>
        </p:sp>
        <p:cxnSp>
          <p:nvCxnSpPr>
            <p:cNvPr id="147" name="Straight Arrow Connector 146">
              <a:extLst>
                <a:ext uri="{FF2B5EF4-FFF2-40B4-BE49-F238E27FC236}">
                  <a16:creationId xmlns:a16="http://schemas.microsoft.com/office/drawing/2014/main" id="{09453966-B527-4E0C-BB3E-6AAC7B0F0A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81636" y="3525734"/>
              <a:ext cx="0" cy="219660"/>
            </a:xfrm>
            <a:prstGeom prst="straightConnector1">
              <a:avLst/>
            </a:prstGeom>
            <a:ln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Isosceles Triangle 147">
              <a:extLst>
                <a:ext uri="{FF2B5EF4-FFF2-40B4-BE49-F238E27FC236}">
                  <a16:creationId xmlns:a16="http://schemas.microsoft.com/office/drawing/2014/main" id="{201F87A0-CF02-471D-A3E9-815DADAC2051}"/>
                </a:ext>
              </a:extLst>
            </p:cNvPr>
            <p:cNvSpPr/>
            <p:nvPr/>
          </p:nvSpPr>
          <p:spPr>
            <a:xfrm rot="5400000">
              <a:off x="9504029" y="3937742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F50650AD-933B-49E8-82CA-0054D1CA74B9}"/>
                </a:ext>
              </a:extLst>
            </p:cNvPr>
            <p:cNvSpPr txBox="1"/>
            <p:nvPr/>
          </p:nvSpPr>
          <p:spPr>
            <a:xfrm>
              <a:off x="10036086" y="3762888"/>
              <a:ext cx="583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DISP in</a:t>
              </a:r>
            </a:p>
          </p:txBody>
        </p:sp>
        <p:cxnSp>
          <p:nvCxnSpPr>
            <p:cNvPr id="150" name="Straight Arrow Connector 149">
              <a:extLst>
                <a:ext uri="{FF2B5EF4-FFF2-40B4-BE49-F238E27FC236}">
                  <a16:creationId xmlns:a16="http://schemas.microsoft.com/office/drawing/2014/main" id="{5ECFA5B8-B32F-44AE-BD37-24FC8F8A6B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036086" y="3942657"/>
              <a:ext cx="255726" cy="0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150">
              <a:extLst>
                <a:ext uri="{FF2B5EF4-FFF2-40B4-BE49-F238E27FC236}">
                  <a16:creationId xmlns:a16="http://schemas.microsoft.com/office/drawing/2014/main" id="{DBE6B2D1-6CAB-4A0D-B844-CC8D96EA0A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81636" y="4208178"/>
              <a:ext cx="0" cy="1898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5" name="Rectangle 154">
            <a:extLst>
              <a:ext uri="{FF2B5EF4-FFF2-40B4-BE49-F238E27FC236}">
                <a16:creationId xmlns:a16="http://schemas.microsoft.com/office/drawing/2014/main" id="{3B104455-08E1-49CB-9D2D-49617CCDD55C}"/>
              </a:ext>
            </a:extLst>
          </p:cNvPr>
          <p:cNvSpPr/>
          <p:nvPr/>
        </p:nvSpPr>
        <p:spPr>
          <a:xfrm>
            <a:off x="9942762" y="3257951"/>
            <a:ext cx="653043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DISPLAY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DEVICE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61B5E82D-A596-4B12-9A3B-628B83F88D4C}"/>
              </a:ext>
            </a:extLst>
          </p:cNvPr>
          <p:cNvSpPr txBox="1"/>
          <p:nvPr/>
        </p:nvSpPr>
        <p:spPr>
          <a:xfrm>
            <a:off x="10149060" y="3533125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CC612893-5A5B-497E-A694-91345D5FF40C}"/>
              </a:ext>
            </a:extLst>
          </p:cNvPr>
          <p:cNvCxnSpPr>
            <a:cxnSpLocks/>
          </p:cNvCxnSpPr>
          <p:nvPr/>
        </p:nvCxnSpPr>
        <p:spPr>
          <a:xfrm flipH="1" flipV="1">
            <a:off x="5021388" y="1340281"/>
            <a:ext cx="1683" cy="3242118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F39C734B-3514-4F33-82D1-0C28F8B76336}"/>
              </a:ext>
            </a:extLst>
          </p:cNvPr>
          <p:cNvCxnSpPr>
            <a:cxnSpLocks/>
          </p:cNvCxnSpPr>
          <p:nvPr/>
        </p:nvCxnSpPr>
        <p:spPr>
          <a:xfrm flipV="1">
            <a:off x="5049695" y="1364903"/>
            <a:ext cx="1426078" cy="1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4D617B08-9190-4923-9E0A-A5B80F2CA352}"/>
              </a:ext>
            </a:extLst>
          </p:cNvPr>
          <p:cNvCxnSpPr>
            <a:cxnSpLocks/>
          </p:cNvCxnSpPr>
          <p:nvPr/>
        </p:nvCxnSpPr>
        <p:spPr>
          <a:xfrm flipH="1">
            <a:off x="6475773" y="1386028"/>
            <a:ext cx="4226" cy="393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4C3A879A-A5E6-4C8B-917E-E7D95DE00A3A}"/>
              </a:ext>
            </a:extLst>
          </p:cNvPr>
          <p:cNvCxnSpPr>
            <a:cxnSpLocks/>
          </p:cNvCxnSpPr>
          <p:nvPr/>
        </p:nvCxnSpPr>
        <p:spPr>
          <a:xfrm flipH="1">
            <a:off x="6080737" y="1394322"/>
            <a:ext cx="4226" cy="393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A00273C8-1F55-40FD-9F2E-8B9E44159959}"/>
              </a:ext>
            </a:extLst>
          </p:cNvPr>
          <p:cNvCxnSpPr>
            <a:cxnSpLocks/>
          </p:cNvCxnSpPr>
          <p:nvPr/>
        </p:nvCxnSpPr>
        <p:spPr>
          <a:xfrm>
            <a:off x="1807960" y="3625528"/>
            <a:ext cx="1236070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6A9E6D00-3251-4586-A066-24CBCE51FCA7}"/>
              </a:ext>
            </a:extLst>
          </p:cNvPr>
          <p:cNvCxnSpPr>
            <a:cxnSpLocks/>
          </p:cNvCxnSpPr>
          <p:nvPr/>
        </p:nvCxnSpPr>
        <p:spPr>
          <a:xfrm flipV="1">
            <a:off x="7955362" y="4357516"/>
            <a:ext cx="8061" cy="223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extBox 181">
            <a:extLst>
              <a:ext uri="{FF2B5EF4-FFF2-40B4-BE49-F238E27FC236}">
                <a16:creationId xmlns:a16="http://schemas.microsoft.com/office/drawing/2014/main" id="{E9FA1344-1A0D-46E6-8CCF-7AD214FFD6DF}"/>
              </a:ext>
            </a:extLst>
          </p:cNvPr>
          <p:cNvSpPr txBox="1"/>
          <p:nvPr/>
        </p:nvSpPr>
        <p:spPr>
          <a:xfrm>
            <a:off x="6249395" y="5395953"/>
            <a:ext cx="48607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Could we take a lines from the ram and other components straight into the ALU via a MUX and avoid the bus?</a:t>
            </a:r>
          </a:p>
          <a:p>
            <a:endParaRPr lang="en-GB" sz="800" dirty="0"/>
          </a:p>
          <a:p>
            <a:r>
              <a:rPr lang="en-GB" sz="800" dirty="0"/>
              <a:t>Can I support an update in place with arbitrary registers</a:t>
            </a:r>
          </a:p>
          <a:p>
            <a:r>
              <a:rPr lang="en-GB" sz="800" dirty="0"/>
              <a:t>       </a:t>
            </a:r>
            <a:r>
              <a:rPr lang="en-GB" sz="800" dirty="0" err="1"/>
              <a:t>RegX</a:t>
            </a:r>
            <a:r>
              <a:rPr lang="en-GB" sz="800" dirty="0"/>
              <a:t> = ALU(Reg Y, Reg Z) </a:t>
            </a:r>
          </a:p>
          <a:p>
            <a:endParaRPr lang="en-GB" sz="800" dirty="0"/>
          </a:p>
          <a:p>
            <a:r>
              <a:rPr lang="en-GB" sz="800" dirty="0"/>
              <a:t>Can I add immediate to a reg without having the added value from the rom go via a reg?   </a:t>
            </a:r>
            <a:r>
              <a:rPr lang="en-GB" sz="800" dirty="0" err="1"/>
              <a:t>Ie</a:t>
            </a:r>
            <a:r>
              <a:rPr lang="en-GB" sz="800" dirty="0"/>
              <a:t> “ADD RA, 10”     add 10 to RA without overwriting RB</a:t>
            </a:r>
          </a:p>
          <a:p>
            <a:r>
              <a:rPr lang="en-GB" sz="800" dirty="0"/>
              <a:t>Might need to introduce an instruction register to hold the immediate value “10” to do that??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A9F009E7-44A0-44CA-B484-7805586A071E}"/>
              </a:ext>
            </a:extLst>
          </p:cNvPr>
          <p:cNvSpPr txBox="1"/>
          <p:nvPr/>
        </p:nvSpPr>
        <p:spPr>
          <a:xfrm>
            <a:off x="3961219" y="182530"/>
            <a:ext cx="8475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Mux: Support immediate </a:t>
            </a:r>
            <a:r>
              <a:rPr lang="en-GB" sz="800" dirty="0" err="1"/>
              <a:t>arith</a:t>
            </a:r>
            <a:r>
              <a:rPr lang="en-GB" sz="800" dirty="0"/>
              <a:t> (without  loading reg)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E3DF0FEE-477E-42FE-B660-6E9594F25963}"/>
              </a:ext>
            </a:extLst>
          </p:cNvPr>
          <p:cNvSpPr txBox="1"/>
          <p:nvPr/>
        </p:nvSpPr>
        <p:spPr>
          <a:xfrm>
            <a:off x="3124902" y="205769"/>
            <a:ext cx="8475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err="1"/>
              <a:t>Mux:Support</a:t>
            </a:r>
            <a:r>
              <a:rPr lang="en-GB" sz="800" dirty="0"/>
              <a:t> relative jumps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206CB76-9016-4FA4-9A2D-10DCD87449DA}"/>
              </a:ext>
            </a:extLst>
          </p:cNvPr>
          <p:cNvSpPr txBox="1"/>
          <p:nvPr/>
        </p:nvSpPr>
        <p:spPr>
          <a:xfrm>
            <a:off x="4788828" y="229021"/>
            <a:ext cx="13205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Mux: Support walking memory locations</a:t>
            </a:r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47390BE2-8F38-4352-A7DF-71D7F04F6F2F}"/>
              </a:ext>
            </a:extLst>
          </p:cNvPr>
          <p:cNvCxnSpPr>
            <a:cxnSpLocks/>
          </p:cNvCxnSpPr>
          <p:nvPr/>
        </p:nvCxnSpPr>
        <p:spPr>
          <a:xfrm flipH="1">
            <a:off x="9144589" y="4125581"/>
            <a:ext cx="255726" cy="0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45B5EEC7-FDDF-4458-AC93-D601EA964400}"/>
              </a:ext>
            </a:extLst>
          </p:cNvPr>
          <p:cNvSpPr txBox="1"/>
          <p:nvPr/>
        </p:nvSpPr>
        <p:spPr>
          <a:xfrm>
            <a:off x="9146453" y="3917220"/>
            <a:ext cx="4975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MAR out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2435161A-4EF9-4E48-AA3C-13A7D5AE703F}"/>
              </a:ext>
            </a:extLst>
          </p:cNvPr>
          <p:cNvSpPr/>
          <p:nvPr/>
        </p:nvSpPr>
        <p:spPr>
          <a:xfrm>
            <a:off x="8639094" y="3930426"/>
            <a:ext cx="497566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B468F303-51FF-4AE7-91D2-23CDC0DAB813}"/>
              </a:ext>
            </a:extLst>
          </p:cNvPr>
          <p:cNvCxnSpPr>
            <a:cxnSpLocks/>
          </p:cNvCxnSpPr>
          <p:nvPr/>
        </p:nvCxnSpPr>
        <p:spPr>
          <a:xfrm>
            <a:off x="7808798" y="3753546"/>
            <a:ext cx="1048642" cy="5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D0AB9AAC-B8E3-4EE1-83ED-E3645AAB237B}"/>
              </a:ext>
            </a:extLst>
          </p:cNvPr>
          <p:cNvCxnSpPr>
            <a:cxnSpLocks/>
          </p:cNvCxnSpPr>
          <p:nvPr/>
        </p:nvCxnSpPr>
        <p:spPr>
          <a:xfrm flipH="1">
            <a:off x="8851692" y="3753546"/>
            <a:ext cx="5748" cy="183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CDA1A54D-29FE-4B94-A4C0-6A971B5936D7}"/>
              </a:ext>
            </a:extLst>
          </p:cNvPr>
          <p:cNvCxnSpPr>
            <a:cxnSpLocks/>
          </p:cNvCxnSpPr>
          <p:nvPr/>
        </p:nvCxnSpPr>
        <p:spPr>
          <a:xfrm flipH="1">
            <a:off x="8887877" y="4352644"/>
            <a:ext cx="8452" cy="223988"/>
          </a:xfrm>
          <a:prstGeom prst="straightConnector1">
            <a:avLst/>
          </a:prstGeom>
          <a:ln>
            <a:solidFill>
              <a:schemeClr val="accent2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tangle 177">
            <a:extLst>
              <a:ext uri="{FF2B5EF4-FFF2-40B4-BE49-F238E27FC236}">
                <a16:creationId xmlns:a16="http://schemas.microsoft.com/office/drawing/2014/main" id="{3ACD4C80-93BF-4682-84D7-6B604BCD89CF}"/>
              </a:ext>
            </a:extLst>
          </p:cNvPr>
          <p:cNvSpPr/>
          <p:nvPr/>
        </p:nvSpPr>
        <p:spPr>
          <a:xfrm>
            <a:off x="3867862" y="3857135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CU</a:t>
            </a:r>
          </a:p>
        </p:txBody>
      </p: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2D9CA866-1C15-4545-9550-D8319FFAA0EB}"/>
              </a:ext>
            </a:extLst>
          </p:cNvPr>
          <p:cNvCxnSpPr>
            <a:cxnSpLocks/>
            <a:stCxn id="75" idx="3"/>
            <a:endCxn id="178" idx="1"/>
          </p:cNvCxnSpPr>
          <p:nvPr/>
        </p:nvCxnSpPr>
        <p:spPr>
          <a:xfrm flipV="1">
            <a:off x="3436569" y="4086497"/>
            <a:ext cx="431293" cy="8703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011E804D-FC70-4830-BD3E-B09705C0D6EA}"/>
              </a:ext>
            </a:extLst>
          </p:cNvPr>
          <p:cNvCxnSpPr>
            <a:cxnSpLocks/>
          </p:cNvCxnSpPr>
          <p:nvPr/>
        </p:nvCxnSpPr>
        <p:spPr>
          <a:xfrm flipV="1">
            <a:off x="4271361" y="3452335"/>
            <a:ext cx="0" cy="322954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D1EF88BE-4E99-469D-89D2-2C5EDED670AC}"/>
              </a:ext>
            </a:extLst>
          </p:cNvPr>
          <p:cNvCxnSpPr>
            <a:cxnSpLocks/>
            <a:endCxn id="189" idx="3"/>
          </p:cNvCxnSpPr>
          <p:nvPr/>
        </p:nvCxnSpPr>
        <p:spPr>
          <a:xfrm flipH="1" flipV="1">
            <a:off x="4590464" y="3147784"/>
            <a:ext cx="1366658" cy="84378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6B92164-39ED-410B-B019-072DE384F443}"/>
              </a:ext>
            </a:extLst>
          </p:cNvPr>
          <p:cNvSpPr/>
          <p:nvPr/>
        </p:nvSpPr>
        <p:spPr>
          <a:xfrm>
            <a:off x="3613825" y="2570594"/>
            <a:ext cx="13356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Carry, Zero ( Negative, Overflow, </a:t>
            </a:r>
          </a:p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Magnitude?? )</a:t>
            </a:r>
            <a:endParaRPr lang="en-GB" sz="600" dirty="0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C6392E00-7312-4466-8A44-E6A154C0D9B4}"/>
              </a:ext>
            </a:extLst>
          </p:cNvPr>
          <p:cNvSpPr txBox="1"/>
          <p:nvPr/>
        </p:nvSpPr>
        <p:spPr>
          <a:xfrm>
            <a:off x="5246870" y="3035860"/>
            <a:ext cx="4623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 &amp; Z</a:t>
            </a:r>
          </a:p>
        </p:txBody>
      </p: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36511023-AE4A-4A96-82FF-B7C47D9C4B40}"/>
              </a:ext>
            </a:extLst>
          </p:cNvPr>
          <p:cNvCxnSpPr>
            <a:cxnSpLocks/>
          </p:cNvCxnSpPr>
          <p:nvPr/>
        </p:nvCxnSpPr>
        <p:spPr>
          <a:xfrm flipV="1">
            <a:off x="4568227" y="3363848"/>
            <a:ext cx="1350166" cy="429618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566EF64-FE79-4544-82BB-24AE76A279CE}"/>
              </a:ext>
            </a:extLst>
          </p:cNvPr>
          <p:cNvGrpSpPr/>
          <p:nvPr/>
        </p:nvGrpSpPr>
        <p:grpSpPr>
          <a:xfrm>
            <a:off x="3866564" y="2918422"/>
            <a:ext cx="723900" cy="458724"/>
            <a:chOff x="3850522" y="2918422"/>
            <a:chExt cx="723900" cy="458724"/>
          </a:xfrm>
        </p:grpSpPr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E0BE9F8B-1E67-4C77-8D38-AB34B3FF1C8A}"/>
                </a:ext>
              </a:extLst>
            </p:cNvPr>
            <p:cNvSpPr/>
            <p:nvPr/>
          </p:nvSpPr>
          <p:spPr>
            <a:xfrm>
              <a:off x="3850522" y="2918422"/>
              <a:ext cx="723900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FLAGS</a:t>
              </a:r>
            </a:p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C &amp; Z</a:t>
              </a:r>
            </a:p>
          </p:txBody>
        </p:sp>
        <p:sp>
          <p:nvSpPr>
            <p:cNvPr id="193" name="Isosceles Triangle 192">
              <a:extLst>
                <a:ext uri="{FF2B5EF4-FFF2-40B4-BE49-F238E27FC236}">
                  <a16:creationId xmlns:a16="http://schemas.microsoft.com/office/drawing/2014/main" id="{57BF307A-7D83-49E6-9DCA-3C07824203AE}"/>
                </a:ext>
              </a:extLst>
            </p:cNvPr>
            <p:cNvSpPr/>
            <p:nvPr/>
          </p:nvSpPr>
          <p:spPr>
            <a:xfrm rot="5400000">
              <a:off x="3828214" y="3119181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5C9051CB-0285-4D22-9854-48157F0218C5}"/>
              </a:ext>
            </a:extLst>
          </p:cNvPr>
          <p:cNvCxnSpPr>
            <a:cxnSpLocks/>
          </p:cNvCxnSpPr>
          <p:nvPr/>
        </p:nvCxnSpPr>
        <p:spPr>
          <a:xfrm flipH="1" flipV="1">
            <a:off x="3617738" y="3433670"/>
            <a:ext cx="263050" cy="384008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ctangle 194">
            <a:extLst>
              <a:ext uri="{FF2B5EF4-FFF2-40B4-BE49-F238E27FC236}">
                <a16:creationId xmlns:a16="http://schemas.microsoft.com/office/drawing/2014/main" id="{24EF62AD-3C12-4677-B551-262F24842B65}"/>
              </a:ext>
            </a:extLst>
          </p:cNvPr>
          <p:cNvSpPr/>
          <p:nvPr/>
        </p:nvSpPr>
        <p:spPr>
          <a:xfrm>
            <a:off x="3181015" y="3301666"/>
            <a:ext cx="763351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[All other control]</a:t>
            </a:r>
            <a:endParaRPr lang="en-GB" sz="600" dirty="0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6CC379C9-C36F-4F12-A007-98D8642582A4}"/>
              </a:ext>
            </a:extLst>
          </p:cNvPr>
          <p:cNvSpPr/>
          <p:nvPr/>
        </p:nvSpPr>
        <p:spPr>
          <a:xfrm>
            <a:off x="3373696" y="4062080"/>
            <a:ext cx="476412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Op code</a:t>
            </a:r>
            <a:endParaRPr lang="en-GB" sz="600" dirty="0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633AF80E-2FAC-482F-9BA1-350BB5FE44F6}"/>
              </a:ext>
            </a:extLst>
          </p:cNvPr>
          <p:cNvSpPr txBox="1"/>
          <p:nvPr/>
        </p:nvSpPr>
        <p:spPr>
          <a:xfrm>
            <a:off x="4212551" y="3486041"/>
            <a:ext cx="4623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 &amp; Z</a:t>
            </a:r>
          </a:p>
        </p:txBody>
      </p: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CBC16934-523F-497D-B826-8F2145C49B6B}"/>
              </a:ext>
            </a:extLst>
          </p:cNvPr>
          <p:cNvCxnSpPr/>
          <p:nvPr/>
        </p:nvCxnSpPr>
        <p:spPr>
          <a:xfrm>
            <a:off x="3529468" y="3031797"/>
            <a:ext cx="347021" cy="3249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TextBox 198">
            <a:extLst>
              <a:ext uri="{FF2B5EF4-FFF2-40B4-BE49-F238E27FC236}">
                <a16:creationId xmlns:a16="http://schemas.microsoft.com/office/drawing/2014/main" id="{89BA3E86-154E-41DF-BC20-868D6B002A9B}"/>
              </a:ext>
            </a:extLst>
          </p:cNvPr>
          <p:cNvSpPr txBox="1"/>
          <p:nvPr/>
        </p:nvSpPr>
        <p:spPr>
          <a:xfrm>
            <a:off x="3362625" y="2855595"/>
            <a:ext cx="5547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Flags in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4B957CE1-5882-4440-8310-8BB43261232F}"/>
              </a:ext>
            </a:extLst>
          </p:cNvPr>
          <p:cNvSpPr txBox="1"/>
          <p:nvPr/>
        </p:nvSpPr>
        <p:spPr>
          <a:xfrm>
            <a:off x="843023" y="777199"/>
            <a:ext cx="13926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Program Counter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616CE21-B64D-4740-AB56-CECEA70B97A9}"/>
              </a:ext>
            </a:extLst>
          </p:cNvPr>
          <p:cNvSpPr txBox="1"/>
          <p:nvPr/>
        </p:nvSpPr>
        <p:spPr>
          <a:xfrm>
            <a:off x="3280944" y="770174"/>
            <a:ext cx="11400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Control Logic</a:t>
            </a:r>
          </a:p>
        </p:txBody>
      </p:sp>
    </p:spTree>
    <p:extLst>
      <p:ext uri="{BB962C8B-B14F-4D97-AF65-F5344CB8AC3E}">
        <p14:creationId xmlns:p14="http://schemas.microsoft.com/office/powerpoint/2010/main" val="13329098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>
            <a:extLst>
              <a:ext uri="{FF2B5EF4-FFF2-40B4-BE49-F238E27FC236}">
                <a16:creationId xmlns:a16="http://schemas.microsoft.com/office/drawing/2014/main" id="{D7E870B5-A261-415B-BA40-89BEC8D101F4}"/>
              </a:ext>
            </a:extLst>
          </p:cNvPr>
          <p:cNvSpPr txBox="1"/>
          <p:nvPr/>
        </p:nvSpPr>
        <p:spPr>
          <a:xfrm>
            <a:off x="5214796" y="3530010"/>
            <a:ext cx="8617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2 bit ALU select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AA4090-054A-4202-BDCB-01C157ACF446}"/>
              </a:ext>
            </a:extLst>
          </p:cNvPr>
          <p:cNvSpPr/>
          <p:nvPr/>
        </p:nvSpPr>
        <p:spPr>
          <a:xfrm>
            <a:off x="5920531" y="1811678"/>
            <a:ext cx="328864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9DAFC4-C66B-4E5E-8B0B-F838210BA4E6}"/>
              </a:ext>
            </a:extLst>
          </p:cNvPr>
          <p:cNvSpPr/>
          <p:nvPr/>
        </p:nvSpPr>
        <p:spPr>
          <a:xfrm>
            <a:off x="6315567" y="1811678"/>
            <a:ext cx="328864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49BF1CB-750E-484F-97DC-90A57AC4ECFA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6084963" y="2270402"/>
            <a:ext cx="6350" cy="611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8038A90-7604-4A33-B787-AC299B12C3CE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6479999" y="2270402"/>
            <a:ext cx="6350" cy="577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F26B8B8-C9C8-4808-A35B-5980ED2E6AF4}"/>
              </a:ext>
            </a:extLst>
          </p:cNvPr>
          <p:cNvGrpSpPr/>
          <p:nvPr/>
        </p:nvGrpSpPr>
        <p:grpSpPr>
          <a:xfrm>
            <a:off x="1341106" y="1970774"/>
            <a:ext cx="914400" cy="458724"/>
            <a:chOff x="3612722" y="2515362"/>
            <a:chExt cx="914400" cy="45872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FAD950C1-E2C4-41B8-B4F7-114D96E166A8}"/>
                </a:ext>
              </a:extLst>
            </p:cNvPr>
            <p:cNvGrpSpPr/>
            <p:nvPr/>
          </p:nvGrpSpPr>
          <p:grpSpPr>
            <a:xfrm rot="5400000">
              <a:off x="3840560" y="2287524"/>
              <a:ext cx="458724" cy="914400"/>
              <a:chOff x="2950223" y="2215335"/>
              <a:chExt cx="458724" cy="914400"/>
            </a:xfrm>
          </p:grpSpPr>
          <p:sp>
            <p:nvSpPr>
              <p:cNvPr id="32" name="Flowchart: Manual Operation 31">
                <a:extLst>
                  <a:ext uri="{FF2B5EF4-FFF2-40B4-BE49-F238E27FC236}">
                    <a16:creationId xmlns:a16="http://schemas.microsoft.com/office/drawing/2014/main" id="{D0DF380A-B5D3-4D39-9028-7EB22728A48F}"/>
                  </a:ext>
                </a:extLst>
              </p:cNvPr>
              <p:cNvSpPr/>
              <p:nvPr/>
            </p:nvSpPr>
            <p:spPr>
              <a:xfrm rot="16200000">
                <a:off x="2722385" y="2443173"/>
                <a:ext cx="914400" cy="458724"/>
              </a:xfrm>
              <a:prstGeom prst="flowChartManualOperation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/>
              </a:p>
            </p:txBody>
          </p:sp>
          <p:sp>
            <p:nvSpPr>
              <p:cNvPr id="33" name="Flowchart: Manual Operation 32">
                <a:extLst>
                  <a:ext uri="{FF2B5EF4-FFF2-40B4-BE49-F238E27FC236}">
                    <a16:creationId xmlns:a16="http://schemas.microsoft.com/office/drawing/2014/main" id="{8B0762FD-223A-47A0-A907-5BEC212D24A9}"/>
                  </a:ext>
                </a:extLst>
              </p:cNvPr>
              <p:cNvSpPr/>
              <p:nvPr/>
            </p:nvSpPr>
            <p:spPr>
              <a:xfrm rot="16200000">
                <a:off x="2926923" y="2549932"/>
                <a:ext cx="272716" cy="226113"/>
              </a:xfrm>
              <a:prstGeom prst="flowChartManualOperation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/>
              </a:p>
            </p:txBody>
          </p:sp>
        </p:grp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1CC2309-9AE8-4476-AF95-304A66EED138}"/>
                </a:ext>
              </a:extLst>
            </p:cNvPr>
            <p:cNvCxnSpPr/>
            <p:nvPr/>
          </p:nvCxnSpPr>
          <p:spPr>
            <a:xfrm>
              <a:off x="3943111" y="2515362"/>
              <a:ext cx="272716" cy="0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BE8890C-03C8-4F8C-8250-0AE16AA7D8F9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1097744" y="2190279"/>
            <a:ext cx="334802" cy="9857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C52306B-5F58-45F7-91C1-3CBFDE7AD236}"/>
              </a:ext>
            </a:extLst>
          </p:cNvPr>
          <p:cNvSpPr txBox="1"/>
          <p:nvPr/>
        </p:nvSpPr>
        <p:spPr>
          <a:xfrm>
            <a:off x="1398016" y="1934626"/>
            <a:ext cx="2165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E446E67-C91E-4A53-8E19-6E133DC71237}"/>
              </a:ext>
            </a:extLst>
          </p:cNvPr>
          <p:cNvSpPr txBox="1"/>
          <p:nvPr/>
        </p:nvSpPr>
        <p:spPr>
          <a:xfrm>
            <a:off x="1944211" y="1934626"/>
            <a:ext cx="2005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08755B0-6402-41C1-9425-A6620F4CFAAA}"/>
              </a:ext>
            </a:extLst>
          </p:cNvPr>
          <p:cNvSpPr/>
          <p:nvPr/>
        </p:nvSpPr>
        <p:spPr>
          <a:xfrm>
            <a:off x="5977367" y="2881592"/>
            <a:ext cx="71544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ALU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75985A8-5A7B-45F4-A939-209E448164F0}"/>
              </a:ext>
            </a:extLst>
          </p:cNvPr>
          <p:cNvSpPr/>
          <p:nvPr/>
        </p:nvSpPr>
        <p:spPr>
          <a:xfrm>
            <a:off x="5987160" y="3883572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DE667B5-69FF-4E7C-A003-2B8D33FB5824}"/>
              </a:ext>
            </a:extLst>
          </p:cNvPr>
          <p:cNvCxnSpPr>
            <a:cxnSpLocks/>
            <a:stCxn id="35" idx="2"/>
            <a:endCxn id="41" idx="0"/>
          </p:cNvCxnSpPr>
          <p:nvPr/>
        </p:nvCxnSpPr>
        <p:spPr>
          <a:xfrm>
            <a:off x="6335091" y="3340316"/>
            <a:ext cx="14019" cy="543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11F6AE9-56F3-4E3D-99BB-E7EEDE206F66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5589493" y="4106628"/>
            <a:ext cx="397667" cy="6306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447DA4D-FDE0-4782-92FD-4C09C184C452}"/>
              </a:ext>
            </a:extLst>
          </p:cNvPr>
          <p:cNvSpPr txBox="1"/>
          <p:nvPr/>
        </p:nvSpPr>
        <p:spPr>
          <a:xfrm>
            <a:off x="5514895" y="3854488"/>
            <a:ext cx="5547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ALU out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B111742-7816-47A8-9568-F20078702D81}"/>
              </a:ext>
            </a:extLst>
          </p:cNvPr>
          <p:cNvSpPr/>
          <p:nvPr/>
        </p:nvSpPr>
        <p:spPr>
          <a:xfrm>
            <a:off x="667692" y="4613398"/>
            <a:ext cx="1050585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BUS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349FA47-D07C-4076-B1F5-5E0509ADB404}"/>
              </a:ext>
            </a:extLst>
          </p:cNvPr>
          <p:cNvCxnSpPr>
            <a:cxnSpLocks/>
            <a:stCxn id="41" idx="2"/>
          </p:cNvCxnSpPr>
          <p:nvPr/>
        </p:nvCxnSpPr>
        <p:spPr>
          <a:xfrm>
            <a:off x="6349110" y="4342296"/>
            <a:ext cx="0" cy="271102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035A412-D046-4B29-803C-ADE69E90A7E0}"/>
              </a:ext>
            </a:extLst>
          </p:cNvPr>
          <p:cNvCxnSpPr/>
          <p:nvPr/>
        </p:nvCxnSpPr>
        <p:spPr>
          <a:xfrm>
            <a:off x="5556408" y="2019175"/>
            <a:ext cx="347021" cy="3249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E30B8EE7-59FC-4381-94D5-5E67CD34CD8C}"/>
              </a:ext>
            </a:extLst>
          </p:cNvPr>
          <p:cNvSpPr txBox="1"/>
          <p:nvPr/>
        </p:nvSpPr>
        <p:spPr>
          <a:xfrm>
            <a:off x="5506689" y="1806676"/>
            <a:ext cx="4975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 in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9391681-171D-4BE3-BA4A-AED73F6E3B40}"/>
              </a:ext>
            </a:extLst>
          </p:cNvPr>
          <p:cNvCxnSpPr/>
          <p:nvPr/>
        </p:nvCxnSpPr>
        <p:spPr>
          <a:xfrm flipH="1">
            <a:off x="6661638" y="2019175"/>
            <a:ext cx="295031" cy="3249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3933EC9E-9439-461C-878E-5B5963CA434C}"/>
              </a:ext>
            </a:extLst>
          </p:cNvPr>
          <p:cNvSpPr txBox="1"/>
          <p:nvPr/>
        </p:nvSpPr>
        <p:spPr>
          <a:xfrm flipH="1">
            <a:off x="6575917" y="1806676"/>
            <a:ext cx="4230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B in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C13AF83-E97C-4B8D-8B8C-C3B8CAFDB68D}"/>
              </a:ext>
            </a:extLst>
          </p:cNvPr>
          <p:cNvSpPr/>
          <p:nvPr/>
        </p:nvSpPr>
        <p:spPr>
          <a:xfrm>
            <a:off x="1543536" y="2770172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PC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DC79F0B-E998-4BB9-9355-CF9C68FBDA5A}"/>
              </a:ext>
            </a:extLst>
          </p:cNvPr>
          <p:cNvCxnSpPr>
            <a:cxnSpLocks/>
            <a:endCxn id="64" idx="1"/>
          </p:cNvCxnSpPr>
          <p:nvPr/>
        </p:nvCxnSpPr>
        <p:spPr>
          <a:xfrm>
            <a:off x="1170038" y="4089382"/>
            <a:ext cx="382605" cy="8016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5BDC9DA1-1CAE-4134-AEF5-6CE87F1A182E}"/>
              </a:ext>
            </a:extLst>
          </p:cNvPr>
          <p:cNvSpPr txBox="1"/>
          <p:nvPr/>
        </p:nvSpPr>
        <p:spPr>
          <a:xfrm>
            <a:off x="1105668" y="3853090"/>
            <a:ext cx="5601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 out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5731CD1-BE61-4CA4-81E2-1BD67B3C3C09}"/>
              </a:ext>
            </a:extLst>
          </p:cNvPr>
          <p:cNvSpPr/>
          <p:nvPr/>
        </p:nvSpPr>
        <p:spPr>
          <a:xfrm>
            <a:off x="1552643" y="3868036"/>
            <a:ext cx="497566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D4B2CAC-D2FE-4E62-9FAF-359BC7621FDE}"/>
              </a:ext>
            </a:extLst>
          </p:cNvPr>
          <p:cNvCxnSpPr>
            <a:cxnSpLocks/>
          </p:cNvCxnSpPr>
          <p:nvPr/>
        </p:nvCxnSpPr>
        <p:spPr>
          <a:xfrm flipH="1">
            <a:off x="1793496" y="3235003"/>
            <a:ext cx="7323" cy="633033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D340B0D-E7B5-46BC-B3A8-95D3073B132F}"/>
              </a:ext>
            </a:extLst>
          </p:cNvPr>
          <p:cNvCxnSpPr>
            <a:cxnSpLocks/>
          </p:cNvCxnSpPr>
          <p:nvPr/>
        </p:nvCxnSpPr>
        <p:spPr>
          <a:xfrm>
            <a:off x="1785458" y="4345614"/>
            <a:ext cx="0" cy="263615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5EF04E08-C360-435A-B2B9-C5CADE257E76}"/>
              </a:ext>
            </a:extLst>
          </p:cNvPr>
          <p:cNvSpPr/>
          <p:nvPr/>
        </p:nvSpPr>
        <p:spPr>
          <a:xfrm>
            <a:off x="2712669" y="3865838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ROM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14EF5F7-12C8-404D-9507-2A412D7A7428}"/>
              </a:ext>
            </a:extLst>
          </p:cNvPr>
          <p:cNvSpPr txBox="1"/>
          <p:nvPr/>
        </p:nvSpPr>
        <p:spPr>
          <a:xfrm>
            <a:off x="1681101" y="2730428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7DEB930-0BF2-4857-973A-B8C6478F0622}"/>
              </a:ext>
            </a:extLst>
          </p:cNvPr>
          <p:cNvSpPr txBox="1"/>
          <p:nvPr/>
        </p:nvSpPr>
        <p:spPr>
          <a:xfrm>
            <a:off x="2933558" y="3831307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0670AFF-194F-465B-9832-A91D99F30676}"/>
              </a:ext>
            </a:extLst>
          </p:cNvPr>
          <p:cNvSpPr txBox="1"/>
          <p:nvPr/>
        </p:nvSpPr>
        <p:spPr>
          <a:xfrm>
            <a:off x="2933558" y="4147636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FB1AEA8-037D-4BD9-AEFA-4D7350318EDC}"/>
              </a:ext>
            </a:extLst>
          </p:cNvPr>
          <p:cNvCxnSpPr>
            <a:cxnSpLocks/>
          </p:cNvCxnSpPr>
          <p:nvPr/>
        </p:nvCxnSpPr>
        <p:spPr>
          <a:xfrm>
            <a:off x="3052482" y="4329564"/>
            <a:ext cx="0" cy="273903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903798EE-EB42-4E50-AE9E-68421E79530F}"/>
              </a:ext>
            </a:extLst>
          </p:cNvPr>
          <p:cNvSpPr txBox="1"/>
          <p:nvPr/>
        </p:nvSpPr>
        <p:spPr>
          <a:xfrm>
            <a:off x="2220394" y="3905736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ROM out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E62538C-7A12-49F8-9321-ED51DFE68F92}"/>
              </a:ext>
            </a:extLst>
          </p:cNvPr>
          <p:cNvCxnSpPr>
            <a:cxnSpLocks/>
          </p:cNvCxnSpPr>
          <p:nvPr/>
        </p:nvCxnSpPr>
        <p:spPr>
          <a:xfrm>
            <a:off x="2441893" y="4130835"/>
            <a:ext cx="252539" cy="5333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87C1951F-3F1C-4F14-8F34-B59E4C1EFB9E}"/>
              </a:ext>
            </a:extLst>
          </p:cNvPr>
          <p:cNvSpPr/>
          <p:nvPr/>
        </p:nvSpPr>
        <p:spPr>
          <a:xfrm>
            <a:off x="1800837" y="1368871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ADD1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971107F-4131-467D-8F5D-E6A5092C97BF}"/>
              </a:ext>
            </a:extLst>
          </p:cNvPr>
          <p:cNvSpPr txBox="1"/>
          <p:nvPr/>
        </p:nvSpPr>
        <p:spPr>
          <a:xfrm>
            <a:off x="1914149" y="1348089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58B1A14-C9BA-4DC7-852B-149D7913D731}"/>
              </a:ext>
            </a:extLst>
          </p:cNvPr>
          <p:cNvSpPr txBox="1"/>
          <p:nvPr/>
        </p:nvSpPr>
        <p:spPr>
          <a:xfrm>
            <a:off x="1875784" y="1636314"/>
            <a:ext cx="3511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D+1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FF73DDB6-C1E4-43EC-9226-749484616285}"/>
              </a:ext>
            </a:extLst>
          </p:cNvPr>
          <p:cNvCxnSpPr>
            <a:cxnSpLocks/>
            <a:stCxn id="101" idx="2"/>
          </p:cNvCxnSpPr>
          <p:nvPr/>
        </p:nvCxnSpPr>
        <p:spPr>
          <a:xfrm>
            <a:off x="2051353" y="1851758"/>
            <a:ext cx="6785" cy="11607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521FB53C-4C8D-4961-B5E0-14B7E623FD65}"/>
              </a:ext>
            </a:extLst>
          </p:cNvPr>
          <p:cNvCxnSpPr>
            <a:cxnSpLocks/>
            <a:stCxn id="32" idx="2"/>
            <a:endCxn id="56" idx="0"/>
          </p:cNvCxnSpPr>
          <p:nvPr/>
        </p:nvCxnSpPr>
        <p:spPr>
          <a:xfrm>
            <a:off x="1798306" y="2429498"/>
            <a:ext cx="2531" cy="340674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9B3AB29F-BF43-428B-B871-6171DB670BD9}"/>
              </a:ext>
            </a:extLst>
          </p:cNvPr>
          <p:cNvSpPr txBox="1"/>
          <p:nvPr/>
        </p:nvSpPr>
        <p:spPr>
          <a:xfrm>
            <a:off x="1022293" y="1938193"/>
            <a:ext cx="4286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 in</a:t>
            </a:r>
          </a:p>
        </p:txBody>
      </p:sp>
      <p:sp>
        <p:nvSpPr>
          <p:cNvPr id="119" name="Isosceles Triangle 118">
            <a:extLst>
              <a:ext uri="{FF2B5EF4-FFF2-40B4-BE49-F238E27FC236}">
                <a16:creationId xmlns:a16="http://schemas.microsoft.com/office/drawing/2014/main" id="{DC6C3861-E853-4AAF-AA9A-E5442E8ADC7D}"/>
              </a:ext>
            </a:extLst>
          </p:cNvPr>
          <p:cNvSpPr/>
          <p:nvPr/>
        </p:nvSpPr>
        <p:spPr>
          <a:xfrm rot="5400000">
            <a:off x="1515209" y="2962520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0" name="Isosceles Triangle 119">
            <a:extLst>
              <a:ext uri="{FF2B5EF4-FFF2-40B4-BE49-F238E27FC236}">
                <a16:creationId xmlns:a16="http://schemas.microsoft.com/office/drawing/2014/main" id="{A968CB04-47FE-473A-B0CA-1B667C37BD41}"/>
              </a:ext>
            </a:extLst>
          </p:cNvPr>
          <p:cNvSpPr/>
          <p:nvPr/>
        </p:nvSpPr>
        <p:spPr>
          <a:xfrm rot="5400000">
            <a:off x="5901618" y="2143201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Isosceles Triangle 121">
            <a:extLst>
              <a:ext uri="{FF2B5EF4-FFF2-40B4-BE49-F238E27FC236}">
                <a16:creationId xmlns:a16="http://schemas.microsoft.com/office/drawing/2014/main" id="{92E27635-B9FB-444A-AC50-A065BB29CD9F}"/>
              </a:ext>
            </a:extLst>
          </p:cNvPr>
          <p:cNvSpPr/>
          <p:nvPr/>
        </p:nvSpPr>
        <p:spPr>
          <a:xfrm rot="16200000">
            <a:off x="6542931" y="2143202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0ECF25C8-AFFF-47F7-9F12-61DA94E51FF1}"/>
              </a:ext>
            </a:extLst>
          </p:cNvPr>
          <p:cNvSpPr/>
          <p:nvPr/>
        </p:nvSpPr>
        <p:spPr>
          <a:xfrm>
            <a:off x="7428043" y="3914287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RAM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0822546E-77A3-4A7B-9ED6-A888AF36AC20}"/>
              </a:ext>
            </a:extLst>
          </p:cNvPr>
          <p:cNvSpPr txBox="1"/>
          <p:nvPr/>
        </p:nvSpPr>
        <p:spPr>
          <a:xfrm>
            <a:off x="7648932" y="3879756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7D22DA38-1A0C-40DC-891A-3F03741329B2}"/>
              </a:ext>
            </a:extLst>
          </p:cNvPr>
          <p:cNvSpPr txBox="1"/>
          <p:nvPr/>
        </p:nvSpPr>
        <p:spPr>
          <a:xfrm>
            <a:off x="7648932" y="4196085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149033D4-060A-4479-AA9C-DB118EAEB552}"/>
              </a:ext>
            </a:extLst>
          </p:cNvPr>
          <p:cNvCxnSpPr>
            <a:cxnSpLocks/>
          </p:cNvCxnSpPr>
          <p:nvPr/>
        </p:nvCxnSpPr>
        <p:spPr>
          <a:xfrm>
            <a:off x="7627980" y="4385241"/>
            <a:ext cx="0" cy="202943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29E278A5-C4C9-4769-B716-509E6DE778FC}"/>
              </a:ext>
            </a:extLst>
          </p:cNvPr>
          <p:cNvSpPr txBox="1"/>
          <p:nvPr/>
        </p:nvSpPr>
        <p:spPr>
          <a:xfrm>
            <a:off x="8147125" y="4022586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out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C3A0397C-058D-42D1-B97D-6D5DE8A91933}"/>
              </a:ext>
            </a:extLst>
          </p:cNvPr>
          <p:cNvCxnSpPr>
            <a:cxnSpLocks/>
          </p:cNvCxnSpPr>
          <p:nvPr/>
        </p:nvCxnSpPr>
        <p:spPr>
          <a:xfrm flipH="1">
            <a:off x="8147125" y="4252689"/>
            <a:ext cx="25572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7FF4D93F-B352-4A9D-926E-1AAE1F4277F6}"/>
              </a:ext>
            </a:extLst>
          </p:cNvPr>
          <p:cNvSpPr txBox="1"/>
          <p:nvPr/>
        </p:nvSpPr>
        <p:spPr>
          <a:xfrm>
            <a:off x="8140276" y="3753733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in</a:t>
            </a: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58D833B8-9C0A-4482-9C4A-A81C07EF0188}"/>
              </a:ext>
            </a:extLst>
          </p:cNvPr>
          <p:cNvCxnSpPr>
            <a:cxnSpLocks/>
          </p:cNvCxnSpPr>
          <p:nvPr/>
        </p:nvCxnSpPr>
        <p:spPr>
          <a:xfrm flipH="1">
            <a:off x="8140276" y="3983836"/>
            <a:ext cx="25572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77A81CA9-B9F3-4460-96BC-986125930B36}"/>
              </a:ext>
            </a:extLst>
          </p:cNvPr>
          <p:cNvGrpSpPr/>
          <p:nvPr/>
        </p:nvGrpSpPr>
        <p:grpSpPr>
          <a:xfrm>
            <a:off x="7545474" y="2855595"/>
            <a:ext cx="514602" cy="498468"/>
            <a:chOff x="7578871" y="3141160"/>
            <a:chExt cx="514602" cy="498468"/>
          </a:xfrm>
        </p:grpSpPr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4D080736-186A-4111-A1AA-20CFBBD34671}"/>
                </a:ext>
              </a:extLst>
            </p:cNvPr>
            <p:cNvSpPr/>
            <p:nvPr/>
          </p:nvSpPr>
          <p:spPr>
            <a:xfrm>
              <a:off x="7578871" y="3180904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MAR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89D458E7-2A26-41D4-8C46-7FCC6C595D7D}"/>
                </a:ext>
              </a:extLst>
            </p:cNvPr>
            <p:cNvSpPr txBox="1"/>
            <p:nvPr/>
          </p:nvSpPr>
          <p:spPr>
            <a:xfrm>
              <a:off x="7682880" y="3141160"/>
              <a:ext cx="24565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D</a:t>
              </a:r>
            </a:p>
          </p:txBody>
        </p:sp>
        <p:sp>
          <p:nvSpPr>
            <p:cNvPr id="134" name="Isosceles Triangle 133">
              <a:extLst>
                <a:ext uri="{FF2B5EF4-FFF2-40B4-BE49-F238E27FC236}">
                  <a16:creationId xmlns:a16="http://schemas.microsoft.com/office/drawing/2014/main" id="{3FAA50DD-6252-4719-BB14-68367BDAB815}"/>
                </a:ext>
              </a:extLst>
            </p:cNvPr>
            <p:cNvSpPr/>
            <p:nvPr/>
          </p:nvSpPr>
          <p:spPr>
            <a:xfrm rot="5400000">
              <a:off x="7558565" y="3373252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35" name="TextBox 134">
            <a:extLst>
              <a:ext uri="{FF2B5EF4-FFF2-40B4-BE49-F238E27FC236}">
                <a16:creationId xmlns:a16="http://schemas.microsoft.com/office/drawing/2014/main" id="{02DE5001-D6BF-4578-AF5A-3B47FB979C14}"/>
              </a:ext>
            </a:extLst>
          </p:cNvPr>
          <p:cNvSpPr txBox="1"/>
          <p:nvPr/>
        </p:nvSpPr>
        <p:spPr>
          <a:xfrm>
            <a:off x="8057066" y="2921561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MAR in</a:t>
            </a:r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52A7B9D0-5150-4D07-A6B6-F160AB10790D}"/>
              </a:ext>
            </a:extLst>
          </p:cNvPr>
          <p:cNvCxnSpPr>
            <a:cxnSpLocks/>
          </p:cNvCxnSpPr>
          <p:nvPr/>
        </p:nvCxnSpPr>
        <p:spPr>
          <a:xfrm flipH="1" flipV="1">
            <a:off x="8057066" y="3143275"/>
            <a:ext cx="432593" cy="4509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CAE596E0-A51E-4BC9-9CD9-D200C7A02F63}"/>
              </a:ext>
            </a:extLst>
          </p:cNvPr>
          <p:cNvCxnSpPr>
            <a:cxnSpLocks/>
          </p:cNvCxnSpPr>
          <p:nvPr/>
        </p:nvCxnSpPr>
        <p:spPr>
          <a:xfrm flipH="1">
            <a:off x="7800503" y="3643115"/>
            <a:ext cx="4226" cy="22398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44">
            <a:extLst>
              <a:ext uri="{FF2B5EF4-FFF2-40B4-BE49-F238E27FC236}">
                <a16:creationId xmlns:a16="http://schemas.microsoft.com/office/drawing/2014/main" id="{A2AA6507-02BD-436D-BBB4-425AEAA2A035}"/>
              </a:ext>
            </a:extLst>
          </p:cNvPr>
          <p:cNvSpPr/>
          <p:nvPr/>
        </p:nvSpPr>
        <p:spPr>
          <a:xfrm>
            <a:off x="10014586" y="3939928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DISP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REG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49BC5219-710F-4AEF-B46C-0F221C068077}"/>
              </a:ext>
            </a:extLst>
          </p:cNvPr>
          <p:cNvSpPr txBox="1"/>
          <p:nvPr/>
        </p:nvSpPr>
        <p:spPr>
          <a:xfrm>
            <a:off x="10149060" y="4207131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09453966-B527-4E0C-BB3E-6AAC7B0F0A05}"/>
              </a:ext>
            </a:extLst>
          </p:cNvPr>
          <p:cNvCxnSpPr>
            <a:cxnSpLocks/>
          </p:cNvCxnSpPr>
          <p:nvPr/>
        </p:nvCxnSpPr>
        <p:spPr>
          <a:xfrm flipV="1">
            <a:off x="10271887" y="3720268"/>
            <a:ext cx="0" cy="21966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Isosceles Triangle 147">
            <a:extLst>
              <a:ext uri="{FF2B5EF4-FFF2-40B4-BE49-F238E27FC236}">
                <a16:creationId xmlns:a16="http://schemas.microsoft.com/office/drawing/2014/main" id="{201F87A0-CF02-471D-A3E9-815DADAC2051}"/>
              </a:ext>
            </a:extLst>
          </p:cNvPr>
          <p:cNvSpPr/>
          <p:nvPr/>
        </p:nvSpPr>
        <p:spPr>
          <a:xfrm rot="5400000">
            <a:off x="9994280" y="4132276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F50650AD-933B-49E8-82CA-0054D1CA74B9}"/>
              </a:ext>
            </a:extLst>
          </p:cNvPr>
          <p:cNvSpPr txBox="1"/>
          <p:nvPr/>
        </p:nvSpPr>
        <p:spPr>
          <a:xfrm>
            <a:off x="10526337" y="3957422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DISP in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5ECFA5B8-B32F-44AE-BD37-24FC8F8A6B62}"/>
              </a:ext>
            </a:extLst>
          </p:cNvPr>
          <p:cNvCxnSpPr>
            <a:cxnSpLocks/>
          </p:cNvCxnSpPr>
          <p:nvPr/>
        </p:nvCxnSpPr>
        <p:spPr>
          <a:xfrm flipH="1">
            <a:off x="10526337" y="4121180"/>
            <a:ext cx="438074" cy="16011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DBE6B2D1-6CAB-4A0D-B844-CC8D96EA0A02}"/>
              </a:ext>
            </a:extLst>
          </p:cNvPr>
          <p:cNvCxnSpPr>
            <a:cxnSpLocks/>
          </p:cNvCxnSpPr>
          <p:nvPr/>
        </p:nvCxnSpPr>
        <p:spPr>
          <a:xfrm flipV="1">
            <a:off x="10271887" y="4402712"/>
            <a:ext cx="0" cy="18983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3B104455-08E1-49CB-9D2D-49617CCDD55C}"/>
              </a:ext>
            </a:extLst>
          </p:cNvPr>
          <p:cNvSpPr/>
          <p:nvPr/>
        </p:nvSpPr>
        <p:spPr>
          <a:xfrm>
            <a:off x="9942762" y="3257951"/>
            <a:ext cx="653043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DISPLAY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DEVICE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61B5E82D-A596-4B12-9A3B-628B83F88D4C}"/>
              </a:ext>
            </a:extLst>
          </p:cNvPr>
          <p:cNvSpPr txBox="1"/>
          <p:nvPr/>
        </p:nvSpPr>
        <p:spPr>
          <a:xfrm>
            <a:off x="10149060" y="3533125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6A9E6D00-3251-4586-A066-24CBCE51FCA7}"/>
              </a:ext>
            </a:extLst>
          </p:cNvPr>
          <p:cNvCxnSpPr>
            <a:cxnSpLocks/>
          </p:cNvCxnSpPr>
          <p:nvPr/>
        </p:nvCxnSpPr>
        <p:spPr>
          <a:xfrm flipV="1">
            <a:off x="7955362" y="4357516"/>
            <a:ext cx="8061" cy="22398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extBox 181">
            <a:extLst>
              <a:ext uri="{FF2B5EF4-FFF2-40B4-BE49-F238E27FC236}">
                <a16:creationId xmlns:a16="http://schemas.microsoft.com/office/drawing/2014/main" id="{E9FA1344-1A0D-46E6-8CCF-7AD214FFD6DF}"/>
              </a:ext>
            </a:extLst>
          </p:cNvPr>
          <p:cNvSpPr txBox="1"/>
          <p:nvPr/>
        </p:nvSpPr>
        <p:spPr>
          <a:xfrm>
            <a:off x="6249395" y="5395953"/>
            <a:ext cx="48607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Could we take a lines from the ram and other components straight into the ALU via a MUX and avoid the bus?</a:t>
            </a:r>
          </a:p>
          <a:p>
            <a:endParaRPr lang="en-GB" sz="800" dirty="0"/>
          </a:p>
          <a:p>
            <a:r>
              <a:rPr lang="en-GB" sz="800" dirty="0"/>
              <a:t>Can I add immediate to a reg without having the added value from the rom go via a reg?   </a:t>
            </a:r>
            <a:r>
              <a:rPr lang="en-GB" sz="800" dirty="0" err="1"/>
              <a:t>Ie</a:t>
            </a:r>
            <a:r>
              <a:rPr lang="en-GB" sz="800" dirty="0"/>
              <a:t> “ADD RA, 10”     add 10 to RA without overwriting RB</a:t>
            </a:r>
          </a:p>
          <a:p>
            <a:r>
              <a:rPr lang="en-GB" sz="800" dirty="0"/>
              <a:t>Might need to introduce an instruction register to hold the immediate value “10” to do that or mux the ROM data into the ALU.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A9F009E7-44A0-44CA-B484-7805586A071E}"/>
              </a:ext>
            </a:extLst>
          </p:cNvPr>
          <p:cNvSpPr txBox="1"/>
          <p:nvPr/>
        </p:nvSpPr>
        <p:spPr>
          <a:xfrm>
            <a:off x="3726907" y="5443574"/>
            <a:ext cx="8475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Mux: Support immediate </a:t>
            </a:r>
            <a:r>
              <a:rPr lang="en-GB" sz="800" dirty="0" err="1"/>
              <a:t>arith</a:t>
            </a:r>
            <a:r>
              <a:rPr lang="en-GB" sz="800" dirty="0"/>
              <a:t> (without  loading reg)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E3DF0FEE-477E-42FE-B660-6E9594F25963}"/>
              </a:ext>
            </a:extLst>
          </p:cNvPr>
          <p:cNvSpPr txBox="1"/>
          <p:nvPr/>
        </p:nvSpPr>
        <p:spPr>
          <a:xfrm>
            <a:off x="2890590" y="5466813"/>
            <a:ext cx="8475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err="1"/>
              <a:t>Mux:Support</a:t>
            </a:r>
            <a:r>
              <a:rPr lang="en-GB" sz="800" dirty="0"/>
              <a:t> relative jumps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206CB76-9016-4FA4-9A2D-10DCD87449DA}"/>
              </a:ext>
            </a:extLst>
          </p:cNvPr>
          <p:cNvSpPr txBox="1"/>
          <p:nvPr/>
        </p:nvSpPr>
        <p:spPr>
          <a:xfrm>
            <a:off x="4554516" y="5490065"/>
            <a:ext cx="13205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Mux: Support walking memory locations</a:t>
            </a:r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47390BE2-8F38-4352-A7DF-71D7F04F6F2F}"/>
              </a:ext>
            </a:extLst>
          </p:cNvPr>
          <p:cNvCxnSpPr>
            <a:cxnSpLocks/>
          </p:cNvCxnSpPr>
          <p:nvPr/>
        </p:nvCxnSpPr>
        <p:spPr>
          <a:xfrm flipH="1">
            <a:off x="9144589" y="4125581"/>
            <a:ext cx="37691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45B5EEC7-FDDF-4458-AC93-D601EA964400}"/>
              </a:ext>
            </a:extLst>
          </p:cNvPr>
          <p:cNvSpPr txBox="1"/>
          <p:nvPr/>
        </p:nvSpPr>
        <p:spPr>
          <a:xfrm>
            <a:off x="9146453" y="3917220"/>
            <a:ext cx="686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MAR out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2435161A-4EF9-4E48-AA3C-13A7D5AE703F}"/>
              </a:ext>
            </a:extLst>
          </p:cNvPr>
          <p:cNvSpPr/>
          <p:nvPr/>
        </p:nvSpPr>
        <p:spPr>
          <a:xfrm>
            <a:off x="8639094" y="3930426"/>
            <a:ext cx="497566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CDA1A54D-29FE-4B94-A4C0-6A971B5936D7}"/>
              </a:ext>
            </a:extLst>
          </p:cNvPr>
          <p:cNvCxnSpPr>
            <a:cxnSpLocks/>
            <a:stCxn id="161" idx="2"/>
          </p:cNvCxnSpPr>
          <p:nvPr/>
        </p:nvCxnSpPr>
        <p:spPr>
          <a:xfrm>
            <a:off x="8887877" y="4389150"/>
            <a:ext cx="0" cy="250318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tangle 177">
            <a:extLst>
              <a:ext uri="{FF2B5EF4-FFF2-40B4-BE49-F238E27FC236}">
                <a16:creationId xmlns:a16="http://schemas.microsoft.com/office/drawing/2014/main" id="{3ACD4C80-93BF-4682-84D7-6B604BCD89CF}"/>
              </a:ext>
            </a:extLst>
          </p:cNvPr>
          <p:cNvSpPr/>
          <p:nvPr/>
        </p:nvSpPr>
        <p:spPr>
          <a:xfrm>
            <a:off x="3867862" y="3857135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CU</a:t>
            </a:r>
          </a:p>
        </p:txBody>
      </p: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2D9CA866-1C15-4545-9550-D8319FFAA0EB}"/>
              </a:ext>
            </a:extLst>
          </p:cNvPr>
          <p:cNvCxnSpPr>
            <a:cxnSpLocks/>
            <a:stCxn id="75" idx="3"/>
            <a:endCxn id="178" idx="1"/>
          </p:cNvCxnSpPr>
          <p:nvPr/>
        </p:nvCxnSpPr>
        <p:spPr>
          <a:xfrm flipV="1">
            <a:off x="3436569" y="4086497"/>
            <a:ext cx="431293" cy="8703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011E804D-FC70-4830-BD3E-B09705C0D6EA}"/>
              </a:ext>
            </a:extLst>
          </p:cNvPr>
          <p:cNvCxnSpPr>
            <a:cxnSpLocks/>
            <a:stCxn id="178" idx="0"/>
            <a:endCxn id="189" idx="2"/>
          </p:cNvCxnSpPr>
          <p:nvPr/>
        </p:nvCxnSpPr>
        <p:spPr>
          <a:xfrm flipH="1" flipV="1">
            <a:off x="4228514" y="3377146"/>
            <a:ext cx="1298" cy="479989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D1EF88BE-4E99-469D-89D2-2C5EDED670AC}"/>
              </a:ext>
            </a:extLst>
          </p:cNvPr>
          <p:cNvCxnSpPr>
            <a:cxnSpLocks/>
            <a:endCxn id="189" idx="3"/>
          </p:cNvCxnSpPr>
          <p:nvPr/>
        </p:nvCxnSpPr>
        <p:spPr>
          <a:xfrm flipH="1" flipV="1">
            <a:off x="4590464" y="3147784"/>
            <a:ext cx="1366658" cy="84378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6B92164-39ED-410B-B019-072DE384F443}"/>
              </a:ext>
            </a:extLst>
          </p:cNvPr>
          <p:cNvSpPr/>
          <p:nvPr/>
        </p:nvSpPr>
        <p:spPr>
          <a:xfrm>
            <a:off x="3826024" y="2662128"/>
            <a:ext cx="873957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Carry, Zero , Equals</a:t>
            </a:r>
            <a:endParaRPr lang="en-GB" sz="600" dirty="0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C6392E00-7312-4466-8A44-E6A154C0D9B4}"/>
              </a:ext>
            </a:extLst>
          </p:cNvPr>
          <p:cNvSpPr txBox="1"/>
          <p:nvPr/>
        </p:nvSpPr>
        <p:spPr>
          <a:xfrm>
            <a:off x="5127169" y="2993800"/>
            <a:ext cx="61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 &amp; Z &amp; E</a:t>
            </a:r>
          </a:p>
        </p:txBody>
      </p: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36511023-AE4A-4A96-82FF-B7C47D9C4B40}"/>
              </a:ext>
            </a:extLst>
          </p:cNvPr>
          <p:cNvCxnSpPr>
            <a:cxnSpLocks/>
          </p:cNvCxnSpPr>
          <p:nvPr/>
        </p:nvCxnSpPr>
        <p:spPr>
          <a:xfrm flipV="1">
            <a:off x="4568227" y="3363848"/>
            <a:ext cx="1350166" cy="429618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566EF64-FE79-4544-82BB-24AE76A279CE}"/>
              </a:ext>
            </a:extLst>
          </p:cNvPr>
          <p:cNvGrpSpPr/>
          <p:nvPr/>
        </p:nvGrpSpPr>
        <p:grpSpPr>
          <a:xfrm>
            <a:off x="3866564" y="2918422"/>
            <a:ext cx="723900" cy="458724"/>
            <a:chOff x="3850522" y="2918422"/>
            <a:chExt cx="723900" cy="458724"/>
          </a:xfrm>
        </p:grpSpPr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E0BE9F8B-1E67-4C77-8D38-AB34B3FF1C8A}"/>
                </a:ext>
              </a:extLst>
            </p:cNvPr>
            <p:cNvSpPr/>
            <p:nvPr/>
          </p:nvSpPr>
          <p:spPr>
            <a:xfrm>
              <a:off x="3850522" y="2918422"/>
              <a:ext cx="723900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FLAGS</a:t>
              </a:r>
            </a:p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C,  Z, E</a:t>
              </a:r>
            </a:p>
          </p:txBody>
        </p:sp>
        <p:sp>
          <p:nvSpPr>
            <p:cNvPr id="193" name="Isosceles Triangle 192">
              <a:extLst>
                <a:ext uri="{FF2B5EF4-FFF2-40B4-BE49-F238E27FC236}">
                  <a16:creationId xmlns:a16="http://schemas.microsoft.com/office/drawing/2014/main" id="{57BF307A-7D83-49E6-9DCA-3C07824203AE}"/>
                </a:ext>
              </a:extLst>
            </p:cNvPr>
            <p:cNvSpPr/>
            <p:nvPr/>
          </p:nvSpPr>
          <p:spPr>
            <a:xfrm rot="5400000">
              <a:off x="3828214" y="3119181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5C9051CB-0285-4D22-9854-48157F0218C5}"/>
              </a:ext>
            </a:extLst>
          </p:cNvPr>
          <p:cNvCxnSpPr>
            <a:cxnSpLocks/>
          </p:cNvCxnSpPr>
          <p:nvPr/>
        </p:nvCxnSpPr>
        <p:spPr>
          <a:xfrm flipH="1" flipV="1">
            <a:off x="3617738" y="3433670"/>
            <a:ext cx="263050" cy="384008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ctangle 194">
            <a:extLst>
              <a:ext uri="{FF2B5EF4-FFF2-40B4-BE49-F238E27FC236}">
                <a16:creationId xmlns:a16="http://schemas.microsoft.com/office/drawing/2014/main" id="{24EF62AD-3C12-4677-B551-262F24842B65}"/>
              </a:ext>
            </a:extLst>
          </p:cNvPr>
          <p:cNvSpPr/>
          <p:nvPr/>
        </p:nvSpPr>
        <p:spPr>
          <a:xfrm rot="18743298">
            <a:off x="3157604" y="3385778"/>
            <a:ext cx="63991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[control lines]</a:t>
            </a:r>
            <a:endParaRPr lang="en-GB" sz="600" dirty="0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6CC379C9-C36F-4F12-A007-98D8642582A4}"/>
              </a:ext>
            </a:extLst>
          </p:cNvPr>
          <p:cNvSpPr/>
          <p:nvPr/>
        </p:nvSpPr>
        <p:spPr>
          <a:xfrm>
            <a:off x="3373696" y="4145970"/>
            <a:ext cx="476412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Op code</a:t>
            </a:r>
            <a:endParaRPr lang="en-GB" sz="600" dirty="0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633AF80E-2FAC-482F-9BA1-350BB5FE44F6}"/>
              </a:ext>
            </a:extLst>
          </p:cNvPr>
          <p:cNvSpPr txBox="1"/>
          <p:nvPr/>
        </p:nvSpPr>
        <p:spPr>
          <a:xfrm>
            <a:off x="4195199" y="3503515"/>
            <a:ext cx="5961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 &amp; Z &amp; E</a:t>
            </a:r>
          </a:p>
        </p:txBody>
      </p: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CBC16934-523F-497D-B826-8F2145C49B6B}"/>
              </a:ext>
            </a:extLst>
          </p:cNvPr>
          <p:cNvCxnSpPr>
            <a:cxnSpLocks/>
          </p:cNvCxnSpPr>
          <p:nvPr/>
        </p:nvCxnSpPr>
        <p:spPr>
          <a:xfrm>
            <a:off x="3373696" y="3161421"/>
            <a:ext cx="48606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TextBox 198">
            <a:extLst>
              <a:ext uri="{FF2B5EF4-FFF2-40B4-BE49-F238E27FC236}">
                <a16:creationId xmlns:a16="http://schemas.microsoft.com/office/drawing/2014/main" id="{89BA3E86-154E-41DF-BC20-868D6B002A9B}"/>
              </a:ext>
            </a:extLst>
          </p:cNvPr>
          <p:cNvSpPr txBox="1"/>
          <p:nvPr/>
        </p:nvSpPr>
        <p:spPr>
          <a:xfrm>
            <a:off x="3280943" y="2927178"/>
            <a:ext cx="545081" cy="215444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GB" sz="800" dirty="0"/>
              <a:t>Flags in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4B957CE1-5882-4440-8310-8BB43261232F}"/>
              </a:ext>
            </a:extLst>
          </p:cNvPr>
          <p:cNvSpPr txBox="1"/>
          <p:nvPr/>
        </p:nvSpPr>
        <p:spPr>
          <a:xfrm>
            <a:off x="843023" y="777199"/>
            <a:ext cx="1500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Program Counter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616CE21-B64D-4740-AB56-CECEA70B97A9}"/>
              </a:ext>
            </a:extLst>
          </p:cNvPr>
          <p:cNvSpPr txBox="1"/>
          <p:nvPr/>
        </p:nvSpPr>
        <p:spPr>
          <a:xfrm>
            <a:off x="3711609" y="777198"/>
            <a:ext cx="1140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Control Logic</a:t>
            </a: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54AB43BE-8982-4385-A9CA-00ECCBF62212}"/>
              </a:ext>
            </a:extLst>
          </p:cNvPr>
          <p:cNvCxnSpPr>
            <a:cxnSpLocks/>
            <a:endCxn id="28" idx="0"/>
          </p:cNvCxnSpPr>
          <p:nvPr/>
        </p:nvCxnSpPr>
        <p:spPr>
          <a:xfrm rot="5400000" flipH="1" flipV="1">
            <a:off x="-79889" y="3027209"/>
            <a:ext cx="2678772" cy="493607"/>
          </a:xfrm>
          <a:prstGeom prst="bentConnector3">
            <a:avLst>
              <a:gd name="adj1" fmla="val 108534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AD733631-3473-421F-94F9-431578C9F885}"/>
              </a:ext>
            </a:extLst>
          </p:cNvPr>
          <p:cNvCxnSpPr>
            <a:cxnSpLocks/>
            <a:stCxn id="56" idx="2"/>
            <a:endCxn id="100" idx="0"/>
          </p:cNvCxnSpPr>
          <p:nvPr/>
        </p:nvCxnSpPr>
        <p:spPr>
          <a:xfrm rot="5400000" flipH="1" flipV="1">
            <a:off x="978502" y="2170423"/>
            <a:ext cx="1880807" cy="236139"/>
          </a:xfrm>
          <a:prstGeom prst="bentConnector5">
            <a:avLst>
              <a:gd name="adj1" fmla="val -12154"/>
              <a:gd name="adj2" fmla="val 248822"/>
              <a:gd name="adj3" fmla="val 112154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or: Elbow 138">
            <a:extLst>
              <a:ext uri="{FF2B5EF4-FFF2-40B4-BE49-F238E27FC236}">
                <a16:creationId xmlns:a16="http://schemas.microsoft.com/office/drawing/2014/main" id="{FD05788F-6063-4DF1-9062-126719DA1D48}"/>
              </a:ext>
            </a:extLst>
          </p:cNvPr>
          <p:cNvCxnSpPr>
            <a:cxnSpLocks/>
            <a:stCxn id="56" idx="2"/>
            <a:endCxn id="84" idx="0"/>
          </p:cNvCxnSpPr>
          <p:nvPr/>
        </p:nvCxnSpPr>
        <p:spPr>
          <a:xfrm rot="16200000" flipH="1">
            <a:off x="2127406" y="2902327"/>
            <a:ext cx="602411" cy="1255548"/>
          </a:xfrm>
          <a:prstGeom prst="bentConnector3">
            <a:avLst>
              <a:gd name="adj1" fmla="val 65319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2B2D1E2-8587-42CD-B3C0-AFB1F04CD503}"/>
              </a:ext>
            </a:extLst>
          </p:cNvPr>
          <p:cNvCxnSpPr>
            <a:cxnSpLocks/>
            <a:endCxn id="12" idx="0"/>
          </p:cNvCxnSpPr>
          <p:nvPr/>
        </p:nvCxnSpPr>
        <p:spPr>
          <a:xfrm rot="16200000" flipV="1">
            <a:off x="5383795" y="2907882"/>
            <a:ext cx="2797552" cy="605144"/>
          </a:xfrm>
          <a:prstGeom prst="bentConnector3">
            <a:avLst>
              <a:gd name="adj1" fmla="val 108171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nector: Elbow 139">
            <a:extLst>
              <a:ext uri="{FF2B5EF4-FFF2-40B4-BE49-F238E27FC236}">
                <a16:creationId xmlns:a16="http://schemas.microsoft.com/office/drawing/2014/main" id="{FB9F4D1D-73A2-4158-B735-4F9C2A69A90D}"/>
              </a:ext>
            </a:extLst>
          </p:cNvPr>
          <p:cNvCxnSpPr>
            <a:cxnSpLocks/>
            <a:stCxn id="12" idx="0"/>
            <a:endCxn id="11" idx="0"/>
          </p:cNvCxnSpPr>
          <p:nvPr/>
        </p:nvCxnSpPr>
        <p:spPr>
          <a:xfrm rot="16200000" flipV="1">
            <a:off x="6282481" y="1614160"/>
            <a:ext cx="12700" cy="395036"/>
          </a:xfrm>
          <a:prstGeom prst="bentConnector3">
            <a:avLst>
              <a:gd name="adj1" fmla="val 180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01BB2144-32DE-47DC-BE2A-FA6FB124CFC3}"/>
              </a:ext>
            </a:extLst>
          </p:cNvPr>
          <p:cNvCxnSpPr>
            <a:cxnSpLocks/>
            <a:endCxn id="132" idx="0"/>
          </p:cNvCxnSpPr>
          <p:nvPr/>
        </p:nvCxnSpPr>
        <p:spPr>
          <a:xfrm rot="5400000" flipH="1" flipV="1">
            <a:off x="6683463" y="3492658"/>
            <a:ext cx="1725909" cy="451785"/>
          </a:xfrm>
          <a:prstGeom prst="bentConnector3">
            <a:avLst>
              <a:gd name="adj1" fmla="val 113245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or: Elbow 142">
            <a:extLst>
              <a:ext uri="{FF2B5EF4-FFF2-40B4-BE49-F238E27FC236}">
                <a16:creationId xmlns:a16="http://schemas.microsoft.com/office/drawing/2014/main" id="{3089E8F6-18B3-4CDA-966F-4E6F7A548BFF}"/>
              </a:ext>
            </a:extLst>
          </p:cNvPr>
          <p:cNvCxnSpPr>
            <a:cxnSpLocks/>
            <a:stCxn id="131" idx="2"/>
            <a:endCxn id="161" idx="0"/>
          </p:cNvCxnSpPr>
          <p:nvPr/>
        </p:nvCxnSpPr>
        <p:spPr>
          <a:xfrm rot="16200000" flipH="1">
            <a:off x="8057145" y="3099693"/>
            <a:ext cx="576363" cy="1085102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Rectangle 165">
            <a:extLst>
              <a:ext uri="{FF2B5EF4-FFF2-40B4-BE49-F238E27FC236}">
                <a16:creationId xmlns:a16="http://schemas.microsoft.com/office/drawing/2014/main" id="{5131C78F-83AF-4734-9766-81FE488F343C}"/>
              </a:ext>
            </a:extLst>
          </p:cNvPr>
          <p:cNvSpPr/>
          <p:nvPr/>
        </p:nvSpPr>
        <p:spPr>
          <a:xfrm>
            <a:off x="1860417" y="4366658"/>
            <a:ext cx="482824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[tri-state]</a:t>
            </a:r>
            <a:endParaRPr lang="en-GB" sz="600" dirty="0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914ECF87-1C24-4C92-85AE-518600B8F042}"/>
              </a:ext>
            </a:extLst>
          </p:cNvPr>
          <p:cNvSpPr txBox="1"/>
          <p:nvPr/>
        </p:nvSpPr>
        <p:spPr>
          <a:xfrm>
            <a:off x="2740734" y="767559"/>
            <a:ext cx="1140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ROM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2A7FEF3D-3956-4EBA-8F03-EEE3165C55F8}"/>
              </a:ext>
            </a:extLst>
          </p:cNvPr>
          <p:cNvSpPr txBox="1"/>
          <p:nvPr/>
        </p:nvSpPr>
        <p:spPr>
          <a:xfrm>
            <a:off x="5729917" y="795796"/>
            <a:ext cx="1500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Registers and ALU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6C626989-7DD2-481F-A9DA-86F8CDBB9454}"/>
              </a:ext>
            </a:extLst>
          </p:cNvPr>
          <p:cNvSpPr txBox="1"/>
          <p:nvPr/>
        </p:nvSpPr>
        <p:spPr>
          <a:xfrm>
            <a:off x="7545474" y="777198"/>
            <a:ext cx="12792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RAM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BCE3199A-E627-4F98-A8B3-F089C4562D58}"/>
              </a:ext>
            </a:extLst>
          </p:cNvPr>
          <p:cNvSpPr txBox="1"/>
          <p:nvPr/>
        </p:nvSpPr>
        <p:spPr>
          <a:xfrm>
            <a:off x="9410671" y="773062"/>
            <a:ext cx="1355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Output device</a:t>
            </a: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242846A0-93C8-4BEA-A490-28DB5B1B9443}"/>
              </a:ext>
            </a:extLst>
          </p:cNvPr>
          <p:cNvCxnSpPr>
            <a:cxnSpLocks/>
          </p:cNvCxnSpPr>
          <p:nvPr/>
        </p:nvCxnSpPr>
        <p:spPr>
          <a:xfrm flipH="1" flipV="1">
            <a:off x="3517844" y="3484081"/>
            <a:ext cx="362944" cy="350564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5A298362-79C2-4223-B20C-7FC0CD7FA1E0}"/>
              </a:ext>
            </a:extLst>
          </p:cNvPr>
          <p:cNvCxnSpPr>
            <a:cxnSpLocks/>
          </p:cNvCxnSpPr>
          <p:nvPr/>
        </p:nvCxnSpPr>
        <p:spPr>
          <a:xfrm flipH="1" flipV="1">
            <a:off x="3444691" y="3571615"/>
            <a:ext cx="428601" cy="277956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D92FF8B8-EDC1-45DE-BA9C-2DDA148FAF1F}"/>
              </a:ext>
            </a:extLst>
          </p:cNvPr>
          <p:cNvCxnSpPr>
            <a:cxnSpLocks/>
          </p:cNvCxnSpPr>
          <p:nvPr/>
        </p:nvCxnSpPr>
        <p:spPr>
          <a:xfrm flipH="1" flipV="1">
            <a:off x="9707767" y="1644496"/>
            <a:ext cx="432593" cy="4509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6958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Arrow: Down 299">
            <a:extLst>
              <a:ext uri="{FF2B5EF4-FFF2-40B4-BE49-F238E27FC236}">
                <a16:creationId xmlns:a16="http://schemas.microsoft.com/office/drawing/2014/main" id="{0D9045D1-4B84-4665-900F-E5B1AA8BFFFA}"/>
              </a:ext>
            </a:extLst>
          </p:cNvPr>
          <p:cNvSpPr/>
          <p:nvPr/>
        </p:nvSpPr>
        <p:spPr>
          <a:xfrm>
            <a:off x="1670990" y="3977242"/>
            <a:ext cx="92029" cy="265728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14" name="Arrow: Down 213">
            <a:extLst>
              <a:ext uri="{FF2B5EF4-FFF2-40B4-BE49-F238E27FC236}">
                <a16:creationId xmlns:a16="http://schemas.microsoft.com/office/drawing/2014/main" id="{FBF70445-1360-480E-AE09-00F2BA4F94A1}"/>
              </a:ext>
            </a:extLst>
          </p:cNvPr>
          <p:cNvSpPr/>
          <p:nvPr/>
        </p:nvSpPr>
        <p:spPr>
          <a:xfrm rot="5400000" flipV="1">
            <a:off x="10543759" y="2359537"/>
            <a:ext cx="109280" cy="498309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8A9DED1-1336-4896-BC49-70125C4BD85D}"/>
              </a:ext>
            </a:extLst>
          </p:cNvPr>
          <p:cNvGrpSpPr/>
          <p:nvPr/>
        </p:nvGrpSpPr>
        <p:grpSpPr>
          <a:xfrm>
            <a:off x="10349244" y="2299106"/>
            <a:ext cx="206837" cy="903370"/>
            <a:chOff x="9884541" y="2220937"/>
            <a:chExt cx="193562" cy="812048"/>
          </a:xfrm>
        </p:grpSpPr>
        <p:sp>
          <p:nvSpPr>
            <p:cNvPr id="344" name="Arrow: Bent-Up 343">
              <a:extLst>
                <a:ext uri="{FF2B5EF4-FFF2-40B4-BE49-F238E27FC236}">
                  <a16:creationId xmlns:a16="http://schemas.microsoft.com/office/drawing/2014/main" id="{2EB8443E-5D25-4DE1-BDA2-47D2E60A12C8}"/>
                </a:ext>
              </a:extLst>
            </p:cNvPr>
            <p:cNvSpPr/>
            <p:nvPr/>
          </p:nvSpPr>
          <p:spPr>
            <a:xfrm rot="10800000" flipH="1" flipV="1">
              <a:off x="9885678" y="2220937"/>
              <a:ext cx="192425" cy="567594"/>
            </a:xfrm>
            <a:prstGeom prst="bentUpArrow">
              <a:avLst>
                <a:gd name="adj1" fmla="val 29774"/>
                <a:gd name="adj2" fmla="val 28949"/>
                <a:gd name="adj3" fmla="val 25000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2000"/>
            </a:p>
          </p:txBody>
        </p:sp>
        <p:sp>
          <p:nvSpPr>
            <p:cNvPr id="329" name="Arrow: Bent-Up 328">
              <a:extLst>
                <a:ext uri="{FF2B5EF4-FFF2-40B4-BE49-F238E27FC236}">
                  <a16:creationId xmlns:a16="http://schemas.microsoft.com/office/drawing/2014/main" id="{88010A4F-57DB-4EB2-8CB1-712176974018}"/>
                </a:ext>
              </a:extLst>
            </p:cNvPr>
            <p:cNvSpPr/>
            <p:nvPr/>
          </p:nvSpPr>
          <p:spPr>
            <a:xfrm rot="10800000" flipH="1">
              <a:off x="9884541" y="2732042"/>
              <a:ext cx="192425" cy="300943"/>
            </a:xfrm>
            <a:prstGeom prst="bentUpArrow">
              <a:avLst>
                <a:gd name="adj1" fmla="val 29774"/>
                <a:gd name="adj2" fmla="val 28949"/>
                <a:gd name="adj3" fmla="val 25000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2000"/>
            </a:p>
          </p:txBody>
        </p:sp>
        <p:sp>
          <p:nvSpPr>
            <p:cNvPr id="345" name="Rectangle 344">
              <a:extLst>
                <a:ext uri="{FF2B5EF4-FFF2-40B4-BE49-F238E27FC236}">
                  <a16:creationId xmlns:a16="http://schemas.microsoft.com/office/drawing/2014/main" id="{1E777FC4-E8A3-48CD-B1B5-459AC3952F85}"/>
                </a:ext>
              </a:extLst>
            </p:cNvPr>
            <p:cNvSpPr/>
            <p:nvPr/>
          </p:nvSpPr>
          <p:spPr>
            <a:xfrm>
              <a:off x="10002080" y="2721777"/>
              <a:ext cx="39600" cy="72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</p:grpSp>
      <p:sp>
        <p:nvSpPr>
          <p:cNvPr id="10" name="Arrow: Right 9">
            <a:extLst>
              <a:ext uri="{FF2B5EF4-FFF2-40B4-BE49-F238E27FC236}">
                <a16:creationId xmlns:a16="http://schemas.microsoft.com/office/drawing/2014/main" id="{C589E8A0-6768-45A2-9E2B-7094F235422E}"/>
              </a:ext>
            </a:extLst>
          </p:cNvPr>
          <p:cNvSpPr/>
          <p:nvPr/>
        </p:nvSpPr>
        <p:spPr>
          <a:xfrm>
            <a:off x="1180987" y="4201513"/>
            <a:ext cx="9673494" cy="205433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336" name="Arrow: Bent-Up 335">
            <a:extLst>
              <a:ext uri="{FF2B5EF4-FFF2-40B4-BE49-F238E27FC236}">
                <a16:creationId xmlns:a16="http://schemas.microsoft.com/office/drawing/2014/main" id="{91CB22B0-D9A3-46B2-8A70-27BB0B646681}"/>
              </a:ext>
            </a:extLst>
          </p:cNvPr>
          <p:cNvSpPr/>
          <p:nvPr/>
        </p:nvSpPr>
        <p:spPr>
          <a:xfrm rot="10800000" flipV="1">
            <a:off x="10116222" y="3366467"/>
            <a:ext cx="1603825" cy="1690422"/>
          </a:xfrm>
          <a:prstGeom prst="bentUpArrow">
            <a:avLst>
              <a:gd name="adj1" fmla="val 3390"/>
              <a:gd name="adj2" fmla="val 5073"/>
              <a:gd name="adj3" fmla="val 7725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335" name="Arrow: Bent-Up 334">
            <a:extLst>
              <a:ext uri="{FF2B5EF4-FFF2-40B4-BE49-F238E27FC236}">
                <a16:creationId xmlns:a16="http://schemas.microsoft.com/office/drawing/2014/main" id="{65000162-E0E0-425F-9F54-C6A642F2AD5D}"/>
              </a:ext>
            </a:extLst>
          </p:cNvPr>
          <p:cNvSpPr/>
          <p:nvPr/>
        </p:nvSpPr>
        <p:spPr>
          <a:xfrm flipV="1">
            <a:off x="11284681" y="3918464"/>
            <a:ext cx="428580" cy="1104947"/>
          </a:xfrm>
          <a:prstGeom prst="bentUpArrow">
            <a:avLst>
              <a:gd name="adj1" fmla="val 15252"/>
              <a:gd name="adj2" fmla="val 5984"/>
              <a:gd name="adj3" fmla="val 495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sp>
        <p:nvSpPr>
          <p:cNvPr id="308" name="Arrow: Bent-Up 307">
            <a:extLst>
              <a:ext uri="{FF2B5EF4-FFF2-40B4-BE49-F238E27FC236}">
                <a16:creationId xmlns:a16="http://schemas.microsoft.com/office/drawing/2014/main" id="{EA1B6361-8C52-4EF2-9C35-4FE4498C6A27}"/>
              </a:ext>
            </a:extLst>
          </p:cNvPr>
          <p:cNvSpPr/>
          <p:nvPr/>
        </p:nvSpPr>
        <p:spPr>
          <a:xfrm rot="10800000" flipH="1">
            <a:off x="1992157" y="4503588"/>
            <a:ext cx="486787" cy="553302"/>
          </a:xfrm>
          <a:prstGeom prst="bentUpArrow">
            <a:avLst>
              <a:gd name="adj1" fmla="val 15198"/>
              <a:gd name="adj2" fmla="val 15744"/>
              <a:gd name="adj3" fmla="val 17978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sp>
        <p:nvSpPr>
          <p:cNvPr id="303" name="Arrow: Bent-Up 302">
            <a:extLst>
              <a:ext uri="{FF2B5EF4-FFF2-40B4-BE49-F238E27FC236}">
                <a16:creationId xmlns:a16="http://schemas.microsoft.com/office/drawing/2014/main" id="{B0F338AF-4805-40AD-8371-6BC1FB66AF1C}"/>
              </a:ext>
            </a:extLst>
          </p:cNvPr>
          <p:cNvSpPr/>
          <p:nvPr/>
        </p:nvSpPr>
        <p:spPr>
          <a:xfrm rot="10800000" flipH="1">
            <a:off x="1747261" y="3403566"/>
            <a:ext cx="335278" cy="1645788"/>
          </a:xfrm>
          <a:prstGeom prst="bentUpArrow">
            <a:avLst>
              <a:gd name="adj1" fmla="val 18919"/>
              <a:gd name="adj2" fmla="val 25000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sp>
        <p:nvSpPr>
          <p:cNvPr id="283" name="Arrow: Bent-Up 282">
            <a:extLst>
              <a:ext uri="{FF2B5EF4-FFF2-40B4-BE49-F238E27FC236}">
                <a16:creationId xmlns:a16="http://schemas.microsoft.com/office/drawing/2014/main" id="{76B14163-B843-4967-92AF-66F3F2DC3389}"/>
              </a:ext>
            </a:extLst>
          </p:cNvPr>
          <p:cNvSpPr/>
          <p:nvPr/>
        </p:nvSpPr>
        <p:spPr>
          <a:xfrm flipH="1">
            <a:off x="373142" y="2821650"/>
            <a:ext cx="693408" cy="3078381"/>
          </a:xfrm>
          <a:prstGeom prst="bentUpArrow">
            <a:avLst>
              <a:gd name="adj1" fmla="val 15273"/>
              <a:gd name="adj2" fmla="val 7097"/>
              <a:gd name="adj3" fmla="val 0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BEC1FC2-2E2B-4D2B-ACC9-961AC54D1E88}"/>
              </a:ext>
            </a:extLst>
          </p:cNvPr>
          <p:cNvGrpSpPr/>
          <p:nvPr/>
        </p:nvGrpSpPr>
        <p:grpSpPr>
          <a:xfrm>
            <a:off x="981770" y="5490294"/>
            <a:ext cx="8028969" cy="701383"/>
            <a:chOff x="1070663" y="5089525"/>
            <a:chExt cx="7513655" cy="630480"/>
          </a:xfrm>
        </p:grpSpPr>
        <p:sp>
          <p:nvSpPr>
            <p:cNvPr id="127" name="Arrow: Right 126">
              <a:extLst>
                <a:ext uri="{FF2B5EF4-FFF2-40B4-BE49-F238E27FC236}">
                  <a16:creationId xmlns:a16="http://schemas.microsoft.com/office/drawing/2014/main" id="{587FA820-A46F-43D4-B8AA-F6442C5702D8}"/>
                </a:ext>
              </a:extLst>
            </p:cNvPr>
            <p:cNvSpPr/>
            <p:nvPr/>
          </p:nvSpPr>
          <p:spPr>
            <a:xfrm rot="10800000">
              <a:off x="1184527" y="5133672"/>
              <a:ext cx="7399791" cy="184666"/>
            </a:xfrm>
            <a:prstGeom prst="rightArrow">
              <a:avLst>
                <a:gd name="adj1" fmla="val 50000"/>
                <a:gd name="adj2" fmla="val 47421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28" name="Arrow: Right 127">
              <a:extLst>
                <a:ext uri="{FF2B5EF4-FFF2-40B4-BE49-F238E27FC236}">
                  <a16:creationId xmlns:a16="http://schemas.microsoft.com/office/drawing/2014/main" id="{CA9EF572-1888-4DDF-B702-C7D15124C5A4}"/>
                </a:ext>
              </a:extLst>
            </p:cNvPr>
            <p:cNvSpPr/>
            <p:nvPr/>
          </p:nvSpPr>
          <p:spPr>
            <a:xfrm rot="10800000">
              <a:off x="1175002" y="5473948"/>
              <a:ext cx="7399791" cy="184666"/>
            </a:xfrm>
            <a:prstGeom prst="rightArrow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36" name="Arrow: Right 235">
              <a:extLst>
                <a:ext uri="{FF2B5EF4-FFF2-40B4-BE49-F238E27FC236}">
                  <a16:creationId xmlns:a16="http://schemas.microsoft.com/office/drawing/2014/main" id="{27FDE5DF-4CFD-4A99-B0DB-82DD6B25ABF1}"/>
                </a:ext>
              </a:extLst>
            </p:cNvPr>
            <p:cNvSpPr/>
            <p:nvPr/>
          </p:nvSpPr>
          <p:spPr>
            <a:xfrm rot="10800000">
              <a:off x="1070663" y="5089525"/>
              <a:ext cx="199596" cy="630480"/>
            </a:xfrm>
            <a:prstGeom prst="rightArrow">
              <a:avLst>
                <a:gd name="adj1" fmla="val 86335"/>
                <a:gd name="adj2" fmla="val 100000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</p:grpSp>
      <p:sp>
        <p:nvSpPr>
          <p:cNvPr id="286" name="Arrow: Right 285">
            <a:extLst>
              <a:ext uri="{FF2B5EF4-FFF2-40B4-BE49-F238E27FC236}">
                <a16:creationId xmlns:a16="http://schemas.microsoft.com/office/drawing/2014/main" id="{E2710EC1-E287-4AD6-95B5-7B4EA2C07F02}"/>
              </a:ext>
            </a:extLst>
          </p:cNvPr>
          <p:cNvSpPr/>
          <p:nvPr/>
        </p:nvSpPr>
        <p:spPr>
          <a:xfrm>
            <a:off x="475270" y="2770424"/>
            <a:ext cx="794907" cy="205433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24442FB4-323C-4572-930A-C37BD85B41CE}"/>
              </a:ext>
            </a:extLst>
          </p:cNvPr>
          <p:cNvSpPr/>
          <p:nvPr/>
        </p:nvSpPr>
        <p:spPr>
          <a:xfrm>
            <a:off x="1180987" y="1544507"/>
            <a:ext cx="9673494" cy="205433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 dirty="0"/>
          </a:p>
        </p:txBody>
      </p:sp>
      <p:sp>
        <p:nvSpPr>
          <p:cNvPr id="227" name="Arrow: Bent-Up 226">
            <a:extLst>
              <a:ext uri="{FF2B5EF4-FFF2-40B4-BE49-F238E27FC236}">
                <a16:creationId xmlns:a16="http://schemas.microsoft.com/office/drawing/2014/main" id="{DE5561B4-7D99-47C5-835E-B1F3BCC762C5}"/>
              </a:ext>
            </a:extLst>
          </p:cNvPr>
          <p:cNvSpPr/>
          <p:nvPr/>
        </p:nvSpPr>
        <p:spPr>
          <a:xfrm rot="10800000" flipH="1">
            <a:off x="8240245" y="3001388"/>
            <a:ext cx="279533" cy="2025632"/>
          </a:xfrm>
          <a:prstGeom prst="bentUpArrow">
            <a:avLst>
              <a:gd name="adj1" fmla="val 16504"/>
              <a:gd name="adj2" fmla="val 26214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sp>
        <p:nvSpPr>
          <p:cNvPr id="275" name="Arrow: Left-Right 274">
            <a:extLst>
              <a:ext uri="{FF2B5EF4-FFF2-40B4-BE49-F238E27FC236}">
                <a16:creationId xmlns:a16="http://schemas.microsoft.com/office/drawing/2014/main" id="{D8BA6C92-4A1A-4015-A6AA-1FC323B88D95}"/>
              </a:ext>
            </a:extLst>
          </p:cNvPr>
          <p:cNvSpPr/>
          <p:nvPr/>
        </p:nvSpPr>
        <p:spPr>
          <a:xfrm rot="5400000">
            <a:off x="7531483" y="2914060"/>
            <a:ext cx="1368772" cy="90690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sp>
        <p:nvSpPr>
          <p:cNvPr id="279" name="Rectangle 278">
            <a:extLst>
              <a:ext uri="{FF2B5EF4-FFF2-40B4-BE49-F238E27FC236}">
                <a16:creationId xmlns:a16="http://schemas.microsoft.com/office/drawing/2014/main" id="{C7DE3B2C-FEBE-4EF5-925E-F4B36B2DCC2A}"/>
              </a:ext>
            </a:extLst>
          </p:cNvPr>
          <p:cNvSpPr/>
          <p:nvPr/>
        </p:nvSpPr>
        <p:spPr>
          <a:xfrm>
            <a:off x="8200760" y="3009748"/>
            <a:ext cx="51132" cy="320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62" name="Arrow: Down 61">
            <a:extLst>
              <a:ext uri="{FF2B5EF4-FFF2-40B4-BE49-F238E27FC236}">
                <a16:creationId xmlns:a16="http://schemas.microsoft.com/office/drawing/2014/main" id="{55DE9556-620F-4631-8C86-578E22DFF1E9}"/>
              </a:ext>
            </a:extLst>
          </p:cNvPr>
          <p:cNvSpPr/>
          <p:nvPr/>
        </p:nvSpPr>
        <p:spPr>
          <a:xfrm rot="5400000" flipV="1">
            <a:off x="8104919" y="2961041"/>
            <a:ext cx="109280" cy="119127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74" name="Arrow: Left-Right 273">
            <a:extLst>
              <a:ext uri="{FF2B5EF4-FFF2-40B4-BE49-F238E27FC236}">
                <a16:creationId xmlns:a16="http://schemas.microsoft.com/office/drawing/2014/main" id="{14B922E7-3DFE-4BA7-989D-F0E1CDB02AAC}"/>
              </a:ext>
            </a:extLst>
          </p:cNvPr>
          <p:cNvSpPr/>
          <p:nvPr/>
        </p:nvSpPr>
        <p:spPr>
          <a:xfrm rot="5400000">
            <a:off x="6746311" y="2923424"/>
            <a:ext cx="1368772" cy="90690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sp>
        <p:nvSpPr>
          <p:cNvPr id="226" name="Arrow: Bent-Up 225">
            <a:extLst>
              <a:ext uri="{FF2B5EF4-FFF2-40B4-BE49-F238E27FC236}">
                <a16:creationId xmlns:a16="http://schemas.microsoft.com/office/drawing/2014/main" id="{3E85448D-8166-4B35-A0DB-D3DE56DFA0E6}"/>
              </a:ext>
            </a:extLst>
          </p:cNvPr>
          <p:cNvSpPr/>
          <p:nvPr/>
        </p:nvSpPr>
        <p:spPr>
          <a:xfrm rot="10800000" flipH="1">
            <a:off x="7462711" y="2998258"/>
            <a:ext cx="279533" cy="2025632"/>
          </a:xfrm>
          <a:prstGeom prst="bentUpArrow">
            <a:avLst>
              <a:gd name="adj1" fmla="val 16504"/>
              <a:gd name="adj2" fmla="val 26214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sp>
        <p:nvSpPr>
          <p:cNvPr id="277" name="Rectangle 276">
            <a:extLst>
              <a:ext uri="{FF2B5EF4-FFF2-40B4-BE49-F238E27FC236}">
                <a16:creationId xmlns:a16="http://schemas.microsoft.com/office/drawing/2014/main" id="{D1468556-5E05-4468-ABAC-F60B67F86231}"/>
              </a:ext>
            </a:extLst>
          </p:cNvPr>
          <p:cNvSpPr/>
          <p:nvPr/>
        </p:nvSpPr>
        <p:spPr>
          <a:xfrm>
            <a:off x="7432275" y="3006232"/>
            <a:ext cx="51132" cy="320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65" name="Arrow: Down 64">
            <a:extLst>
              <a:ext uri="{FF2B5EF4-FFF2-40B4-BE49-F238E27FC236}">
                <a16:creationId xmlns:a16="http://schemas.microsoft.com/office/drawing/2014/main" id="{2A80DA6B-C560-4EA4-8620-80756AEAAC90}"/>
              </a:ext>
            </a:extLst>
          </p:cNvPr>
          <p:cNvSpPr/>
          <p:nvPr/>
        </p:nvSpPr>
        <p:spPr>
          <a:xfrm rot="5400000" flipV="1">
            <a:off x="7334164" y="2976422"/>
            <a:ext cx="109280" cy="86942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73" name="Arrow: Left-Right 272">
            <a:extLst>
              <a:ext uri="{FF2B5EF4-FFF2-40B4-BE49-F238E27FC236}">
                <a16:creationId xmlns:a16="http://schemas.microsoft.com/office/drawing/2014/main" id="{D0BDD5DC-D63D-4146-AB73-354198B598E8}"/>
              </a:ext>
            </a:extLst>
          </p:cNvPr>
          <p:cNvSpPr/>
          <p:nvPr/>
        </p:nvSpPr>
        <p:spPr>
          <a:xfrm rot="5400000">
            <a:off x="4246126" y="3618794"/>
            <a:ext cx="2759330" cy="84466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sp>
        <p:nvSpPr>
          <p:cNvPr id="272" name="Arrow: Left-Right 271">
            <a:extLst>
              <a:ext uri="{FF2B5EF4-FFF2-40B4-BE49-F238E27FC236}">
                <a16:creationId xmlns:a16="http://schemas.microsoft.com/office/drawing/2014/main" id="{9EB3CC25-5E3D-41F8-A883-57B1BD51E787}"/>
              </a:ext>
            </a:extLst>
          </p:cNvPr>
          <p:cNvSpPr/>
          <p:nvPr/>
        </p:nvSpPr>
        <p:spPr>
          <a:xfrm rot="5400000">
            <a:off x="5044619" y="3618794"/>
            <a:ext cx="2759330" cy="84466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sp>
        <p:nvSpPr>
          <p:cNvPr id="246" name="Arrow: Down 245">
            <a:extLst>
              <a:ext uri="{FF2B5EF4-FFF2-40B4-BE49-F238E27FC236}">
                <a16:creationId xmlns:a16="http://schemas.microsoft.com/office/drawing/2014/main" id="{FB670E55-D3B5-44BC-8C05-FF8DADD70877}"/>
              </a:ext>
            </a:extLst>
          </p:cNvPr>
          <p:cNvSpPr/>
          <p:nvPr/>
        </p:nvSpPr>
        <p:spPr>
          <a:xfrm>
            <a:off x="2934871" y="3965213"/>
            <a:ext cx="92029" cy="265728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5D976FEB-5DF2-48C7-B16A-73CD56610995}"/>
              </a:ext>
            </a:extLst>
          </p:cNvPr>
          <p:cNvGrpSpPr/>
          <p:nvPr/>
        </p:nvGrpSpPr>
        <p:grpSpPr>
          <a:xfrm>
            <a:off x="2794456" y="3773221"/>
            <a:ext cx="384690" cy="192662"/>
            <a:chOff x="5109552" y="2074509"/>
            <a:chExt cx="365379" cy="173186"/>
          </a:xfrm>
        </p:grpSpPr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ADC82F6B-CC24-4F75-876F-31062F63E36C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59D80FD1-F659-416D-8A61-D270693A57A1}"/>
                </a:ext>
              </a:extLst>
            </p:cNvPr>
            <p:cNvSpPr txBox="1"/>
            <p:nvPr/>
          </p:nvSpPr>
          <p:spPr>
            <a:xfrm>
              <a:off x="5146293" y="2081697"/>
              <a:ext cx="284714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R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sp>
        <p:nvSpPr>
          <p:cNvPr id="247" name="Arrow: Bent-Up 246">
            <a:extLst>
              <a:ext uri="{FF2B5EF4-FFF2-40B4-BE49-F238E27FC236}">
                <a16:creationId xmlns:a16="http://schemas.microsoft.com/office/drawing/2014/main" id="{96E89E2B-DCAD-47B5-9F71-AFED174CF7B7}"/>
              </a:ext>
            </a:extLst>
          </p:cNvPr>
          <p:cNvSpPr/>
          <p:nvPr/>
        </p:nvSpPr>
        <p:spPr>
          <a:xfrm rot="10800000" flipH="1">
            <a:off x="2862658" y="2990749"/>
            <a:ext cx="165884" cy="780814"/>
          </a:xfrm>
          <a:prstGeom prst="bentUp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sp>
        <p:nvSpPr>
          <p:cNvPr id="172" name="Arrow: Right 171">
            <a:extLst>
              <a:ext uri="{FF2B5EF4-FFF2-40B4-BE49-F238E27FC236}">
                <a16:creationId xmlns:a16="http://schemas.microsoft.com/office/drawing/2014/main" id="{D90AE5A1-FC79-4377-AA5C-31653A9EB351}"/>
              </a:ext>
            </a:extLst>
          </p:cNvPr>
          <p:cNvSpPr/>
          <p:nvPr/>
        </p:nvSpPr>
        <p:spPr>
          <a:xfrm rot="5400000">
            <a:off x="3131292" y="1339099"/>
            <a:ext cx="1363678" cy="125632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 u="sng"/>
          </a:p>
        </p:txBody>
      </p:sp>
      <p:sp>
        <p:nvSpPr>
          <p:cNvPr id="186" name="Arrow: Right 185">
            <a:extLst>
              <a:ext uri="{FF2B5EF4-FFF2-40B4-BE49-F238E27FC236}">
                <a16:creationId xmlns:a16="http://schemas.microsoft.com/office/drawing/2014/main" id="{BA8AB9D5-FBBF-45A3-9E8B-3E504B207713}"/>
              </a:ext>
            </a:extLst>
          </p:cNvPr>
          <p:cNvSpPr/>
          <p:nvPr/>
        </p:nvSpPr>
        <p:spPr>
          <a:xfrm rot="5400000">
            <a:off x="2306757" y="1337423"/>
            <a:ext cx="1349459" cy="114768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 u="sng"/>
          </a:p>
        </p:txBody>
      </p:sp>
      <p:sp>
        <p:nvSpPr>
          <p:cNvPr id="152" name="Arrow: Down 151">
            <a:extLst>
              <a:ext uri="{FF2B5EF4-FFF2-40B4-BE49-F238E27FC236}">
                <a16:creationId xmlns:a16="http://schemas.microsoft.com/office/drawing/2014/main" id="{1B8E130C-E755-440F-9756-BE86ED459B1A}"/>
              </a:ext>
            </a:extLst>
          </p:cNvPr>
          <p:cNvSpPr/>
          <p:nvPr/>
        </p:nvSpPr>
        <p:spPr>
          <a:xfrm flipV="1">
            <a:off x="5560072" y="1711217"/>
            <a:ext cx="104970" cy="36951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03515A15-F08B-42D1-BF68-DE3436AECF96}"/>
              </a:ext>
            </a:extLst>
          </p:cNvPr>
          <p:cNvSpPr/>
          <p:nvPr/>
        </p:nvSpPr>
        <p:spPr>
          <a:xfrm flipV="1">
            <a:off x="9479916" y="1721942"/>
            <a:ext cx="95402" cy="731122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609E8C2A-5727-49BA-8198-45F0364CC3C0}"/>
              </a:ext>
            </a:extLst>
          </p:cNvPr>
          <p:cNvSpPr/>
          <p:nvPr/>
        </p:nvSpPr>
        <p:spPr>
          <a:xfrm>
            <a:off x="9504956" y="3376660"/>
            <a:ext cx="107158" cy="876778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41ADF1AA-4D70-4C5E-8B4B-85BBF87D4F61}"/>
              </a:ext>
            </a:extLst>
          </p:cNvPr>
          <p:cNvSpPr/>
          <p:nvPr/>
        </p:nvSpPr>
        <p:spPr>
          <a:xfrm flipH="1">
            <a:off x="2625916" y="565862"/>
            <a:ext cx="9117767" cy="205433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8" name="Arrow: Bent-Up 17">
            <a:extLst>
              <a:ext uri="{FF2B5EF4-FFF2-40B4-BE49-F238E27FC236}">
                <a16:creationId xmlns:a16="http://schemas.microsoft.com/office/drawing/2014/main" id="{0B944312-B251-4000-98EF-09ADFC880F9E}"/>
              </a:ext>
            </a:extLst>
          </p:cNvPr>
          <p:cNvSpPr/>
          <p:nvPr/>
        </p:nvSpPr>
        <p:spPr>
          <a:xfrm>
            <a:off x="11422899" y="614384"/>
            <a:ext cx="320785" cy="2368479"/>
          </a:xfrm>
          <a:prstGeom prst="bentUpArrow">
            <a:avLst>
              <a:gd name="adj1" fmla="val 29762"/>
              <a:gd name="adj2" fmla="val 15844"/>
              <a:gd name="adj3" fmla="val 25800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3741FDA-D7F7-45BD-A16C-F5B11DB9C07A}"/>
              </a:ext>
            </a:extLst>
          </p:cNvPr>
          <p:cNvSpPr/>
          <p:nvPr/>
        </p:nvSpPr>
        <p:spPr>
          <a:xfrm>
            <a:off x="8925270" y="2453064"/>
            <a:ext cx="73998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FF03D06-ABEA-446C-8EC6-865CFA383E43}"/>
              </a:ext>
            </a:extLst>
          </p:cNvPr>
          <p:cNvSpPr txBox="1"/>
          <p:nvPr/>
        </p:nvSpPr>
        <p:spPr>
          <a:xfrm>
            <a:off x="9303956" y="2743941"/>
            <a:ext cx="272510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/>
              <a:t>SYNC </a:t>
            </a:r>
            <a:br>
              <a:rPr lang="en-GB" sz="600" b="1" dirty="0"/>
            </a:br>
            <a:r>
              <a:rPr lang="en-GB" sz="600" b="1" dirty="0"/>
              <a:t>REG FILE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62C48A3-4730-4819-9BCE-07C5A9509D4F}"/>
              </a:ext>
            </a:extLst>
          </p:cNvPr>
          <p:cNvSpPr txBox="1"/>
          <p:nvPr/>
        </p:nvSpPr>
        <p:spPr>
          <a:xfrm>
            <a:off x="9502196" y="2467395"/>
            <a:ext cx="32060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L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EEA5CB5-E8C1-43C4-B981-0FD56655847A}"/>
              </a:ext>
            </a:extLst>
          </p:cNvPr>
          <p:cNvSpPr txBox="1"/>
          <p:nvPr/>
        </p:nvSpPr>
        <p:spPr>
          <a:xfrm>
            <a:off x="9529402" y="3275436"/>
            <a:ext cx="41678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8222FE2-CC0B-456C-8638-1B45D81D087F}"/>
              </a:ext>
            </a:extLst>
          </p:cNvPr>
          <p:cNvSpPr txBox="1"/>
          <p:nvPr/>
        </p:nvSpPr>
        <p:spPr>
          <a:xfrm>
            <a:off x="8963767" y="2583425"/>
            <a:ext cx="48089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BF061B2-23B5-4A32-BCFF-A5B96302DC8B}"/>
              </a:ext>
            </a:extLst>
          </p:cNvPr>
          <p:cNvSpPr txBox="1"/>
          <p:nvPr/>
        </p:nvSpPr>
        <p:spPr>
          <a:xfrm>
            <a:off x="9180390" y="2479640"/>
            <a:ext cx="14587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>
                <a:solidFill>
                  <a:srgbClr val="FF0000"/>
                </a:solidFill>
              </a:rPr>
              <a:t>_MR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C27BD3A-D8D5-43DA-B7ED-DDA1A9AAEED9}"/>
              </a:ext>
            </a:extLst>
          </p:cNvPr>
          <p:cNvSpPr txBox="1"/>
          <p:nvPr/>
        </p:nvSpPr>
        <p:spPr>
          <a:xfrm>
            <a:off x="8958710" y="2470540"/>
            <a:ext cx="8175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CP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900AE58-F879-496F-8E96-263E064DFBD3}"/>
              </a:ext>
            </a:extLst>
          </p:cNvPr>
          <p:cNvSpPr txBox="1"/>
          <p:nvPr/>
        </p:nvSpPr>
        <p:spPr>
          <a:xfrm>
            <a:off x="8948495" y="2726065"/>
            <a:ext cx="291747" cy="64633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>
                <a:solidFill>
                  <a:srgbClr val="FF0000"/>
                </a:solidFill>
              </a:rPr>
              <a:t>rdL_addr</a:t>
            </a:r>
          </a:p>
          <a:p>
            <a:r>
              <a:rPr lang="en-GB" sz="600" dirty="0">
                <a:solidFill>
                  <a:srgbClr val="FF0000"/>
                </a:solidFill>
              </a:rPr>
              <a:t>rdR_addr</a:t>
            </a:r>
          </a:p>
          <a:p>
            <a:r>
              <a:rPr lang="en-GB" sz="600" dirty="0">
                <a:solidFill>
                  <a:srgbClr val="FF0000"/>
                </a:solidFill>
              </a:rPr>
              <a:t>wr_addr</a:t>
            </a:r>
          </a:p>
          <a:p>
            <a:endParaRPr lang="en-GB" sz="600" dirty="0">
              <a:solidFill>
                <a:srgbClr val="FF0000"/>
              </a:solidFill>
            </a:endParaRPr>
          </a:p>
          <a:p>
            <a:r>
              <a:rPr lang="en-GB" sz="600" dirty="0">
                <a:solidFill>
                  <a:srgbClr val="FF0000"/>
                </a:solidFill>
              </a:rPr>
              <a:t>_rdL_en</a:t>
            </a:r>
          </a:p>
          <a:p>
            <a:r>
              <a:rPr lang="en-GB" sz="600" dirty="0">
                <a:solidFill>
                  <a:srgbClr val="FF0000"/>
                </a:solidFill>
              </a:rPr>
              <a:t>_rdR_en</a:t>
            </a:r>
          </a:p>
          <a:p>
            <a:r>
              <a:rPr lang="en-GB" sz="600" dirty="0">
                <a:solidFill>
                  <a:srgbClr val="FF0000"/>
                </a:solidFill>
              </a:rPr>
              <a:t>_wr_en</a:t>
            </a:r>
          </a:p>
        </p:txBody>
      </p:sp>
      <p:sp>
        <p:nvSpPr>
          <p:cNvPr id="39" name="Arrow: Bent-Up 38">
            <a:extLst>
              <a:ext uri="{FF2B5EF4-FFF2-40B4-BE49-F238E27FC236}">
                <a16:creationId xmlns:a16="http://schemas.microsoft.com/office/drawing/2014/main" id="{91961C99-1B43-43DE-892F-5AF2FE401733}"/>
              </a:ext>
            </a:extLst>
          </p:cNvPr>
          <p:cNvSpPr/>
          <p:nvPr/>
        </p:nvSpPr>
        <p:spPr>
          <a:xfrm rot="5400000">
            <a:off x="7832083" y="1592335"/>
            <a:ext cx="1953301" cy="210207"/>
          </a:xfrm>
          <a:prstGeom prst="bentUpArrow">
            <a:avLst>
              <a:gd name="adj1" fmla="val 23918"/>
              <a:gd name="adj2" fmla="val 22446"/>
              <a:gd name="adj3" fmla="val 21389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F4C7E4D-FD73-4547-B039-495454904249}"/>
              </a:ext>
            </a:extLst>
          </p:cNvPr>
          <p:cNvSpPr/>
          <p:nvPr/>
        </p:nvSpPr>
        <p:spPr>
          <a:xfrm>
            <a:off x="7823419" y="2453064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7C88D45-4583-4210-A480-8248BC27AB00}"/>
              </a:ext>
            </a:extLst>
          </p:cNvPr>
          <p:cNvSpPr txBox="1"/>
          <p:nvPr/>
        </p:nvSpPr>
        <p:spPr>
          <a:xfrm>
            <a:off x="7876084" y="3126921"/>
            <a:ext cx="240449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/>
              <a:t>MARLO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92F8E01-F63C-47F7-8BA7-BB6CB35F3FF9}"/>
              </a:ext>
            </a:extLst>
          </p:cNvPr>
          <p:cNvSpPr txBox="1"/>
          <p:nvPr/>
        </p:nvSpPr>
        <p:spPr>
          <a:xfrm>
            <a:off x="8071830" y="2961489"/>
            <a:ext cx="51296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Q</a:t>
            </a:r>
          </a:p>
        </p:txBody>
      </p:sp>
      <p:sp>
        <p:nvSpPr>
          <p:cNvPr id="55" name="Arrow: Bent-Up 54">
            <a:extLst>
              <a:ext uri="{FF2B5EF4-FFF2-40B4-BE49-F238E27FC236}">
                <a16:creationId xmlns:a16="http://schemas.microsoft.com/office/drawing/2014/main" id="{AB2B53F2-2764-4C69-B2C7-706AF8532E4D}"/>
              </a:ext>
            </a:extLst>
          </p:cNvPr>
          <p:cNvSpPr/>
          <p:nvPr/>
        </p:nvSpPr>
        <p:spPr>
          <a:xfrm rot="5400000">
            <a:off x="6750507" y="1612159"/>
            <a:ext cx="1953301" cy="170561"/>
          </a:xfrm>
          <a:prstGeom prst="bentUpArrow">
            <a:avLst>
              <a:gd name="adj1" fmla="val 29772"/>
              <a:gd name="adj2" fmla="val 25157"/>
              <a:gd name="adj3" fmla="val 28857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6A939D6-4A81-446D-AD34-2949F22F3A63}"/>
              </a:ext>
            </a:extLst>
          </p:cNvPr>
          <p:cNvSpPr/>
          <p:nvPr/>
        </p:nvSpPr>
        <p:spPr>
          <a:xfrm>
            <a:off x="7043308" y="2452352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2CB771F-B726-47AF-993A-AD00522E73AE}"/>
              </a:ext>
            </a:extLst>
          </p:cNvPr>
          <p:cNvSpPr txBox="1"/>
          <p:nvPr/>
        </p:nvSpPr>
        <p:spPr>
          <a:xfrm>
            <a:off x="7107008" y="3112415"/>
            <a:ext cx="22602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/>
              <a:t>MARHI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D9C0343-2557-4509-B61C-38F7A925F8B9}"/>
              </a:ext>
            </a:extLst>
          </p:cNvPr>
          <p:cNvSpPr txBox="1"/>
          <p:nvPr/>
        </p:nvSpPr>
        <p:spPr>
          <a:xfrm>
            <a:off x="7291719" y="2960777"/>
            <a:ext cx="51296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Q</a:t>
            </a: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A6275E5D-6EA1-4967-AAAF-C2297AD138C6}"/>
              </a:ext>
            </a:extLst>
          </p:cNvPr>
          <p:cNvGrpSpPr/>
          <p:nvPr/>
        </p:nvGrpSpPr>
        <p:grpSpPr>
          <a:xfrm>
            <a:off x="7056578" y="2486070"/>
            <a:ext cx="117021" cy="376936"/>
            <a:chOff x="5823933" y="2043597"/>
            <a:chExt cx="299202" cy="338831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B79840BD-4921-459A-A12D-55EFCACCE87C}"/>
                </a:ext>
              </a:extLst>
            </p:cNvPr>
            <p:cNvSpPr txBox="1"/>
            <p:nvPr/>
          </p:nvSpPr>
          <p:spPr>
            <a:xfrm>
              <a:off x="5854544" y="2145070"/>
              <a:ext cx="122959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D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E206B16A-8C94-4AA6-A497-21845E33B4A9}"/>
                </a:ext>
              </a:extLst>
            </p:cNvPr>
            <p:cNvSpPr txBox="1"/>
            <p:nvPr/>
          </p:nvSpPr>
          <p:spPr>
            <a:xfrm>
              <a:off x="5823933" y="2299429"/>
              <a:ext cx="299202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484D9532-B07E-4FA5-854D-FD47401C0F03}"/>
                </a:ext>
              </a:extLst>
            </p:cNvPr>
            <p:cNvSpPr txBox="1"/>
            <p:nvPr/>
          </p:nvSpPr>
          <p:spPr>
            <a:xfrm>
              <a:off x="5847852" y="2043597"/>
              <a:ext cx="209031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CP</a:t>
              </a:r>
            </a:p>
          </p:txBody>
        </p:sp>
      </p:grpSp>
      <p:sp>
        <p:nvSpPr>
          <p:cNvPr id="73" name="Arrow: Bent-Up 72">
            <a:extLst>
              <a:ext uri="{FF2B5EF4-FFF2-40B4-BE49-F238E27FC236}">
                <a16:creationId xmlns:a16="http://schemas.microsoft.com/office/drawing/2014/main" id="{CABED4FB-16AF-4E17-AE34-3E047E2ACF13}"/>
              </a:ext>
            </a:extLst>
          </p:cNvPr>
          <p:cNvSpPr/>
          <p:nvPr/>
        </p:nvSpPr>
        <p:spPr>
          <a:xfrm rot="5400000">
            <a:off x="5974918" y="1611447"/>
            <a:ext cx="1953301" cy="170561"/>
          </a:xfrm>
          <a:prstGeom prst="bentUpArrow">
            <a:avLst>
              <a:gd name="adj1" fmla="val 31762"/>
              <a:gd name="adj2" fmla="val 26151"/>
              <a:gd name="adj3" fmla="val 23884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82" name="Arrow: Down 81">
            <a:extLst>
              <a:ext uri="{FF2B5EF4-FFF2-40B4-BE49-F238E27FC236}">
                <a16:creationId xmlns:a16="http://schemas.microsoft.com/office/drawing/2014/main" id="{8E7DB4C1-09DF-451A-AE6A-A84DAB3909DD}"/>
              </a:ext>
            </a:extLst>
          </p:cNvPr>
          <p:cNvSpPr/>
          <p:nvPr/>
        </p:nvSpPr>
        <p:spPr>
          <a:xfrm rot="5400000" flipV="1">
            <a:off x="5509909" y="2960329"/>
            <a:ext cx="109280" cy="119127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AE30E9A6-A2C2-4FA7-AC69-E312B71E869D}"/>
              </a:ext>
            </a:extLst>
          </p:cNvPr>
          <p:cNvSpPr/>
          <p:nvPr/>
        </p:nvSpPr>
        <p:spPr>
          <a:xfrm>
            <a:off x="5221628" y="2452352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CCD316C-8E82-4986-AB04-68E7980305B4}"/>
              </a:ext>
            </a:extLst>
          </p:cNvPr>
          <p:cNvSpPr txBox="1"/>
          <p:nvPr/>
        </p:nvSpPr>
        <p:spPr>
          <a:xfrm>
            <a:off x="5320920" y="3141006"/>
            <a:ext cx="150682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/>
              <a:t>PCHI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C633B82-87FD-4F66-A303-6ECD6B44F6EC}"/>
              </a:ext>
            </a:extLst>
          </p:cNvPr>
          <p:cNvSpPr txBox="1"/>
          <p:nvPr/>
        </p:nvSpPr>
        <p:spPr>
          <a:xfrm>
            <a:off x="5470038" y="2960777"/>
            <a:ext cx="51296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Q</a:t>
            </a:r>
          </a:p>
        </p:txBody>
      </p:sp>
      <p:sp>
        <p:nvSpPr>
          <p:cNvPr id="90" name="Arrow: Bent-Up 89">
            <a:extLst>
              <a:ext uri="{FF2B5EF4-FFF2-40B4-BE49-F238E27FC236}">
                <a16:creationId xmlns:a16="http://schemas.microsoft.com/office/drawing/2014/main" id="{2416BBBF-E045-4993-9A22-AA65BB9C02EE}"/>
              </a:ext>
            </a:extLst>
          </p:cNvPr>
          <p:cNvSpPr/>
          <p:nvPr/>
        </p:nvSpPr>
        <p:spPr>
          <a:xfrm rot="5400000">
            <a:off x="3643192" y="1611447"/>
            <a:ext cx="1953301" cy="170561"/>
          </a:xfrm>
          <a:prstGeom prst="bentUpArrow">
            <a:avLst>
              <a:gd name="adj1" fmla="val 30767"/>
              <a:gd name="adj2" fmla="val 27643"/>
              <a:gd name="adj3" fmla="val 26868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61FC17E2-CC63-4DC1-B5C8-C97E802B5780}"/>
              </a:ext>
            </a:extLst>
          </p:cNvPr>
          <p:cNvGrpSpPr/>
          <p:nvPr/>
        </p:nvGrpSpPr>
        <p:grpSpPr>
          <a:xfrm>
            <a:off x="7845022" y="2467449"/>
            <a:ext cx="117021" cy="376936"/>
            <a:chOff x="5823933" y="2043597"/>
            <a:chExt cx="299202" cy="338831"/>
          </a:xfrm>
        </p:grpSpPr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4AA37EFF-733B-4CBA-977D-6434819C0709}"/>
                </a:ext>
              </a:extLst>
            </p:cNvPr>
            <p:cNvSpPr txBox="1"/>
            <p:nvPr/>
          </p:nvSpPr>
          <p:spPr>
            <a:xfrm>
              <a:off x="5854544" y="2145070"/>
              <a:ext cx="122959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D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13A62504-323C-4CED-A778-20C2C426BE91}"/>
                </a:ext>
              </a:extLst>
            </p:cNvPr>
            <p:cNvSpPr txBox="1"/>
            <p:nvPr/>
          </p:nvSpPr>
          <p:spPr>
            <a:xfrm>
              <a:off x="5823933" y="2299429"/>
              <a:ext cx="299202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0A582020-D30D-4A20-A9A2-A0E53E68720A}"/>
                </a:ext>
              </a:extLst>
            </p:cNvPr>
            <p:cNvSpPr txBox="1"/>
            <p:nvPr/>
          </p:nvSpPr>
          <p:spPr>
            <a:xfrm>
              <a:off x="5847852" y="2043597"/>
              <a:ext cx="209031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CP</a:t>
              </a: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6A4FB913-61EC-4C04-86C0-EBBF45569534}"/>
              </a:ext>
            </a:extLst>
          </p:cNvPr>
          <p:cNvGrpSpPr/>
          <p:nvPr/>
        </p:nvGrpSpPr>
        <p:grpSpPr>
          <a:xfrm>
            <a:off x="5236760" y="2493457"/>
            <a:ext cx="294953" cy="405692"/>
            <a:chOff x="5784965" y="2043597"/>
            <a:chExt cx="754144" cy="364680"/>
          </a:xfrm>
        </p:grpSpPr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F96F241F-62E7-4AA3-9AD1-3B43A60DDA6D}"/>
                </a:ext>
              </a:extLst>
            </p:cNvPr>
            <p:cNvSpPr txBox="1"/>
            <p:nvPr/>
          </p:nvSpPr>
          <p:spPr>
            <a:xfrm>
              <a:off x="5854546" y="2145070"/>
              <a:ext cx="122958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D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02633867-153A-46A7-9BC5-51192A3B4C88}"/>
                </a:ext>
              </a:extLst>
            </p:cNvPr>
            <p:cNvSpPr txBox="1"/>
            <p:nvPr/>
          </p:nvSpPr>
          <p:spPr>
            <a:xfrm>
              <a:off x="5784965" y="2242279"/>
              <a:ext cx="754144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count_en</a:t>
              </a:r>
            </a:p>
            <a:p>
              <a:r>
                <a:rPr lang="en-GB" sz="600" dirty="0">
                  <a:solidFill>
                    <a:srgbClr val="FF0000"/>
                  </a:solidFill>
                </a:rPr>
                <a:t>_pe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664BAC61-CC8E-4B72-94A0-91BE70F283F7}"/>
                </a:ext>
              </a:extLst>
            </p:cNvPr>
            <p:cNvSpPr txBox="1"/>
            <p:nvPr/>
          </p:nvSpPr>
          <p:spPr>
            <a:xfrm>
              <a:off x="5847852" y="2043597"/>
              <a:ext cx="209031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CP</a:t>
              </a:r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695D8937-CA3E-411C-A8D4-39905F3646CB}"/>
              </a:ext>
            </a:extLst>
          </p:cNvPr>
          <p:cNvGrpSpPr/>
          <p:nvPr/>
        </p:nvGrpSpPr>
        <p:grpSpPr>
          <a:xfrm>
            <a:off x="7233022" y="3665521"/>
            <a:ext cx="384690" cy="192662"/>
            <a:chOff x="5109552" y="2074509"/>
            <a:chExt cx="365379" cy="173186"/>
          </a:xfrm>
        </p:grpSpPr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D1F4F7D1-8D90-4229-A0F4-0E3F710C8E52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D983750E-0464-429D-91E5-E0CDDB45368B}"/>
                </a:ext>
              </a:extLst>
            </p:cNvPr>
            <p:cNvSpPr txBox="1"/>
            <p:nvPr/>
          </p:nvSpPr>
          <p:spPr>
            <a:xfrm>
              <a:off x="5150600" y="2081697"/>
              <a:ext cx="284714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R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796556F4-A218-4B8E-9C72-07AA14AF2F68}"/>
              </a:ext>
            </a:extLst>
          </p:cNvPr>
          <p:cNvGrpSpPr/>
          <p:nvPr/>
        </p:nvGrpSpPr>
        <p:grpSpPr>
          <a:xfrm>
            <a:off x="8013392" y="3658165"/>
            <a:ext cx="384690" cy="190896"/>
            <a:chOff x="5109552" y="2074509"/>
            <a:chExt cx="365379" cy="171598"/>
          </a:xfrm>
        </p:grpSpPr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6BC2D513-3412-4778-AC88-470FD6F8EA5A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5D552A48-4211-47BD-932B-16BD3B138E8E}"/>
                </a:ext>
              </a:extLst>
            </p:cNvPr>
            <p:cNvSpPr txBox="1"/>
            <p:nvPr/>
          </p:nvSpPr>
          <p:spPr>
            <a:xfrm>
              <a:off x="5150600" y="2080109"/>
              <a:ext cx="284714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R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sp>
        <p:nvSpPr>
          <p:cNvPr id="135" name="Arrow: Down 134">
            <a:extLst>
              <a:ext uri="{FF2B5EF4-FFF2-40B4-BE49-F238E27FC236}">
                <a16:creationId xmlns:a16="http://schemas.microsoft.com/office/drawing/2014/main" id="{C0A026CD-47A4-49A5-BB89-1F222E0AEF48}"/>
              </a:ext>
            </a:extLst>
          </p:cNvPr>
          <p:cNvSpPr/>
          <p:nvPr/>
        </p:nvSpPr>
        <p:spPr>
          <a:xfrm rot="5400000" flipV="1">
            <a:off x="6305192" y="2960329"/>
            <a:ext cx="109280" cy="119127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73505E47-2D71-43FA-B0E9-DC3C54B32E18}"/>
              </a:ext>
            </a:extLst>
          </p:cNvPr>
          <p:cNvSpPr/>
          <p:nvPr/>
        </p:nvSpPr>
        <p:spPr>
          <a:xfrm>
            <a:off x="6020298" y="2452352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2022A64F-6AC0-4FF8-80E3-B06E7C829568}"/>
              </a:ext>
            </a:extLst>
          </p:cNvPr>
          <p:cNvSpPr txBox="1"/>
          <p:nvPr/>
        </p:nvSpPr>
        <p:spPr>
          <a:xfrm>
            <a:off x="6119590" y="3141006"/>
            <a:ext cx="165110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/>
              <a:t>PCLO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9686A4B2-A0E8-485B-BA6D-029363CFD016}"/>
              </a:ext>
            </a:extLst>
          </p:cNvPr>
          <p:cNvSpPr txBox="1"/>
          <p:nvPr/>
        </p:nvSpPr>
        <p:spPr>
          <a:xfrm>
            <a:off x="6268708" y="2960777"/>
            <a:ext cx="51296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Q</a:t>
            </a:r>
          </a:p>
        </p:txBody>
      </p:sp>
      <p:sp>
        <p:nvSpPr>
          <p:cNvPr id="139" name="Arrow: Bent-Up 138">
            <a:extLst>
              <a:ext uri="{FF2B5EF4-FFF2-40B4-BE49-F238E27FC236}">
                <a16:creationId xmlns:a16="http://schemas.microsoft.com/office/drawing/2014/main" id="{EB1F7943-F8A5-4DE2-85F1-3D7ECBC44AEE}"/>
              </a:ext>
            </a:extLst>
          </p:cNvPr>
          <p:cNvSpPr/>
          <p:nvPr/>
        </p:nvSpPr>
        <p:spPr>
          <a:xfrm rot="5400000">
            <a:off x="4956431" y="1611447"/>
            <a:ext cx="1953301" cy="170561"/>
          </a:xfrm>
          <a:prstGeom prst="bentUpArrow">
            <a:avLst>
              <a:gd name="adj1" fmla="val 30767"/>
              <a:gd name="adj2" fmla="val 23665"/>
              <a:gd name="adj3" fmla="val 25873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97BF9DC7-16E2-46FB-8F58-89F6692681B0}"/>
              </a:ext>
            </a:extLst>
          </p:cNvPr>
          <p:cNvGrpSpPr/>
          <p:nvPr/>
        </p:nvGrpSpPr>
        <p:grpSpPr>
          <a:xfrm>
            <a:off x="6038833" y="2493457"/>
            <a:ext cx="294953" cy="498025"/>
            <a:chOff x="5793640" y="2043597"/>
            <a:chExt cx="754141" cy="447679"/>
          </a:xfrm>
        </p:grpSpPr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54F05AA5-1117-4F19-9F2F-11A6381B54E2}"/>
                </a:ext>
              </a:extLst>
            </p:cNvPr>
            <p:cNvSpPr txBox="1"/>
            <p:nvPr/>
          </p:nvSpPr>
          <p:spPr>
            <a:xfrm>
              <a:off x="5854543" y="2145070"/>
              <a:ext cx="122957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D</a:t>
              </a: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A79C7660-A407-4380-861A-D0C2FA91BBFB}"/>
                </a:ext>
              </a:extLst>
            </p:cNvPr>
            <p:cNvSpPr txBox="1"/>
            <p:nvPr/>
          </p:nvSpPr>
          <p:spPr>
            <a:xfrm>
              <a:off x="5793640" y="2242279"/>
              <a:ext cx="754141" cy="24899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count_en</a:t>
              </a:r>
            </a:p>
            <a:p>
              <a:r>
                <a:rPr lang="en-GB" sz="600" dirty="0">
                  <a:solidFill>
                    <a:srgbClr val="FF0000"/>
                  </a:solidFill>
                </a:rPr>
                <a:t>_pe</a:t>
              </a:r>
            </a:p>
            <a:p>
              <a:endParaRPr lang="en-GB" sz="600" dirty="0"/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E71FE9A0-F565-42F9-955F-0C94CBB67F20}"/>
                </a:ext>
              </a:extLst>
            </p:cNvPr>
            <p:cNvSpPr txBox="1"/>
            <p:nvPr/>
          </p:nvSpPr>
          <p:spPr>
            <a:xfrm>
              <a:off x="5847852" y="2043597"/>
              <a:ext cx="209030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CP</a:t>
              </a:r>
            </a:p>
          </p:txBody>
        </p:sp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5757F1E2-ADD4-4EF3-B20B-452982185C88}"/>
              </a:ext>
            </a:extLst>
          </p:cNvPr>
          <p:cNvGrpSpPr/>
          <p:nvPr/>
        </p:nvGrpSpPr>
        <p:grpSpPr>
          <a:xfrm>
            <a:off x="5579862" y="5221585"/>
            <a:ext cx="897366" cy="727875"/>
            <a:chOff x="4723499" y="3282065"/>
            <a:chExt cx="839771" cy="1915409"/>
          </a:xfrm>
          <a:solidFill>
            <a:schemeClr val="accent4">
              <a:lumMod val="40000"/>
              <a:lumOff val="60000"/>
            </a:schemeClr>
          </a:solidFill>
        </p:grpSpPr>
        <p:sp>
          <p:nvSpPr>
            <p:cNvPr id="132" name="Arrow: Down 131">
              <a:extLst>
                <a:ext uri="{FF2B5EF4-FFF2-40B4-BE49-F238E27FC236}">
                  <a16:creationId xmlns:a16="http://schemas.microsoft.com/office/drawing/2014/main" id="{3BCA1FF8-9A18-4E0D-BACE-489B91BD84BA}"/>
                </a:ext>
              </a:extLst>
            </p:cNvPr>
            <p:cNvSpPr/>
            <p:nvPr/>
          </p:nvSpPr>
          <p:spPr>
            <a:xfrm>
              <a:off x="4723499" y="3282065"/>
              <a:ext cx="92361" cy="972962"/>
            </a:xfrm>
            <a:prstGeom prst="downArrow">
              <a:avLst/>
            </a:prstGeom>
            <a:grp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50" name="Arrow: Down 149">
              <a:extLst>
                <a:ext uri="{FF2B5EF4-FFF2-40B4-BE49-F238E27FC236}">
                  <a16:creationId xmlns:a16="http://schemas.microsoft.com/office/drawing/2014/main" id="{8D108712-44B6-48F4-965D-A2EB5A546319}"/>
                </a:ext>
              </a:extLst>
            </p:cNvPr>
            <p:cNvSpPr/>
            <p:nvPr/>
          </p:nvSpPr>
          <p:spPr>
            <a:xfrm>
              <a:off x="5470909" y="3282065"/>
              <a:ext cx="92361" cy="1915409"/>
            </a:xfrm>
            <a:prstGeom prst="downArrow">
              <a:avLst/>
            </a:prstGeom>
            <a:grp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5DB34CD8-71CB-438B-8CCE-E52D9C69DF5D}"/>
              </a:ext>
            </a:extLst>
          </p:cNvPr>
          <p:cNvGrpSpPr/>
          <p:nvPr/>
        </p:nvGrpSpPr>
        <p:grpSpPr>
          <a:xfrm>
            <a:off x="5443584" y="5049354"/>
            <a:ext cx="394275" cy="192662"/>
            <a:chOff x="5109552" y="2074509"/>
            <a:chExt cx="374483" cy="173186"/>
          </a:xfrm>
        </p:grpSpPr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E09CA5A2-7F6D-4CA7-AA48-91B432CDBD86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BB0BE148-1B51-41B7-BD8C-3653DA60C9EF}"/>
                </a:ext>
              </a:extLst>
            </p:cNvPr>
            <p:cNvSpPr txBox="1"/>
            <p:nvPr/>
          </p:nvSpPr>
          <p:spPr>
            <a:xfrm>
              <a:off x="5150600" y="2081697"/>
              <a:ext cx="333435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AH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9637CD17-5B1A-4F11-B06D-F185F2FBD38F}"/>
              </a:ext>
            </a:extLst>
          </p:cNvPr>
          <p:cNvGrpSpPr/>
          <p:nvPr/>
        </p:nvGrpSpPr>
        <p:grpSpPr>
          <a:xfrm>
            <a:off x="6242254" y="5049354"/>
            <a:ext cx="384690" cy="192662"/>
            <a:chOff x="5109552" y="2074509"/>
            <a:chExt cx="365379" cy="173186"/>
          </a:xfrm>
        </p:grpSpPr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7C33C2F0-883D-4FF9-A07D-C01FF78BD939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E8771576-C96C-4965-BD1F-7DF24E2A6A43}"/>
                </a:ext>
              </a:extLst>
            </p:cNvPr>
            <p:cNvSpPr txBox="1"/>
            <p:nvPr/>
          </p:nvSpPr>
          <p:spPr>
            <a:xfrm>
              <a:off x="5150600" y="2081697"/>
              <a:ext cx="318210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AL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sp>
        <p:nvSpPr>
          <p:cNvPr id="153" name="Arrow: Down 152">
            <a:extLst>
              <a:ext uri="{FF2B5EF4-FFF2-40B4-BE49-F238E27FC236}">
                <a16:creationId xmlns:a16="http://schemas.microsoft.com/office/drawing/2014/main" id="{633CBEA9-5394-41B5-B871-30705951F1DC}"/>
              </a:ext>
            </a:extLst>
          </p:cNvPr>
          <p:cNvSpPr/>
          <p:nvPr/>
        </p:nvSpPr>
        <p:spPr>
          <a:xfrm flipV="1">
            <a:off x="6355894" y="1713286"/>
            <a:ext cx="104970" cy="36951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54" name="Arrow: Down 153">
            <a:extLst>
              <a:ext uri="{FF2B5EF4-FFF2-40B4-BE49-F238E27FC236}">
                <a16:creationId xmlns:a16="http://schemas.microsoft.com/office/drawing/2014/main" id="{57219FB8-13A4-4E15-B7B6-B4D63DC32BBA}"/>
              </a:ext>
            </a:extLst>
          </p:cNvPr>
          <p:cNvSpPr/>
          <p:nvPr/>
        </p:nvSpPr>
        <p:spPr>
          <a:xfrm flipV="1">
            <a:off x="7369090" y="1709205"/>
            <a:ext cx="104970" cy="36951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55" name="Arrow: Down 154">
            <a:extLst>
              <a:ext uri="{FF2B5EF4-FFF2-40B4-BE49-F238E27FC236}">
                <a16:creationId xmlns:a16="http://schemas.microsoft.com/office/drawing/2014/main" id="{3487D8AF-055B-4FF8-8BB3-051B4E778B1E}"/>
              </a:ext>
            </a:extLst>
          </p:cNvPr>
          <p:cNvSpPr/>
          <p:nvPr/>
        </p:nvSpPr>
        <p:spPr>
          <a:xfrm flipV="1">
            <a:off x="8140028" y="1711275"/>
            <a:ext cx="104970" cy="36951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56" name="Arrow: Down 155">
            <a:extLst>
              <a:ext uri="{FF2B5EF4-FFF2-40B4-BE49-F238E27FC236}">
                <a16:creationId xmlns:a16="http://schemas.microsoft.com/office/drawing/2014/main" id="{D48E5888-1C19-4D69-8D33-683447340B6B}"/>
              </a:ext>
            </a:extLst>
          </p:cNvPr>
          <p:cNvSpPr/>
          <p:nvPr/>
        </p:nvSpPr>
        <p:spPr>
          <a:xfrm>
            <a:off x="7381954" y="3866201"/>
            <a:ext cx="104970" cy="38163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57" name="Arrow: Down 156">
            <a:extLst>
              <a:ext uri="{FF2B5EF4-FFF2-40B4-BE49-F238E27FC236}">
                <a16:creationId xmlns:a16="http://schemas.microsoft.com/office/drawing/2014/main" id="{E88DDB59-7F11-4BD4-853E-1EF1B3F7C3A0}"/>
              </a:ext>
            </a:extLst>
          </p:cNvPr>
          <p:cNvSpPr/>
          <p:nvPr/>
        </p:nvSpPr>
        <p:spPr>
          <a:xfrm>
            <a:off x="8161069" y="3855904"/>
            <a:ext cx="104970" cy="38163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32C5B921-27A9-47B1-A79A-E5B3AABF31D5}"/>
              </a:ext>
            </a:extLst>
          </p:cNvPr>
          <p:cNvGrpSpPr/>
          <p:nvPr/>
        </p:nvGrpSpPr>
        <p:grpSpPr>
          <a:xfrm>
            <a:off x="5425592" y="2083714"/>
            <a:ext cx="384690" cy="192662"/>
            <a:chOff x="5109552" y="2074509"/>
            <a:chExt cx="365379" cy="173186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5DB9E8AD-01AC-4F5A-9397-88B69A0D0CF3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0791AC14-EE37-4FF1-AE07-37A515F03D3D}"/>
                </a:ext>
              </a:extLst>
            </p:cNvPr>
            <p:cNvSpPr txBox="1"/>
            <p:nvPr/>
          </p:nvSpPr>
          <p:spPr>
            <a:xfrm>
              <a:off x="5137711" y="2081697"/>
              <a:ext cx="275579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L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46D81ADB-C8A1-4915-A68C-0F8D25A23DF3}"/>
              </a:ext>
            </a:extLst>
          </p:cNvPr>
          <p:cNvGrpSpPr/>
          <p:nvPr/>
        </p:nvGrpSpPr>
        <p:grpSpPr>
          <a:xfrm>
            <a:off x="7249333" y="2080789"/>
            <a:ext cx="384690" cy="189129"/>
            <a:chOff x="5109552" y="2077685"/>
            <a:chExt cx="365379" cy="170010"/>
          </a:xfrm>
        </p:grpSpPr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FDC98006-F664-4D0B-80FA-B985BCC0A996}"/>
                </a:ext>
              </a:extLst>
            </p:cNvPr>
            <p:cNvSpPr/>
            <p:nvPr/>
          </p:nvSpPr>
          <p:spPr>
            <a:xfrm>
              <a:off x="5109552" y="2077685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CE083B1F-192F-4E9F-9848-D733863561DD}"/>
                </a:ext>
              </a:extLst>
            </p:cNvPr>
            <p:cNvSpPr txBox="1"/>
            <p:nvPr/>
          </p:nvSpPr>
          <p:spPr>
            <a:xfrm>
              <a:off x="5150600" y="2081697"/>
              <a:ext cx="275579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L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49CE80C5-6DA7-47C8-825C-1A29FF115DD7}"/>
              </a:ext>
            </a:extLst>
          </p:cNvPr>
          <p:cNvGrpSpPr/>
          <p:nvPr/>
        </p:nvGrpSpPr>
        <p:grpSpPr>
          <a:xfrm>
            <a:off x="8037880" y="2085800"/>
            <a:ext cx="384690" cy="189130"/>
            <a:chOff x="5109552" y="2074509"/>
            <a:chExt cx="365379" cy="170011"/>
          </a:xfrm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E05E5AF0-DFEB-4508-A8FE-C4C735AE34AA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5C67C7C3-280F-48D2-A5A8-AE4CD0A6A274}"/>
                </a:ext>
              </a:extLst>
            </p:cNvPr>
            <p:cNvSpPr txBox="1"/>
            <p:nvPr/>
          </p:nvSpPr>
          <p:spPr>
            <a:xfrm>
              <a:off x="5150600" y="2078522"/>
              <a:ext cx="275579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L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658DE009-E2B1-4DA9-94A0-ECC88B71C668}"/>
              </a:ext>
            </a:extLst>
          </p:cNvPr>
          <p:cNvGrpSpPr/>
          <p:nvPr/>
        </p:nvGrpSpPr>
        <p:grpSpPr>
          <a:xfrm>
            <a:off x="6241903" y="2082406"/>
            <a:ext cx="384690" cy="284995"/>
            <a:chOff x="5109552" y="2074509"/>
            <a:chExt cx="365379" cy="256185"/>
          </a:xfrm>
        </p:grpSpPr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E45D94E0-1CDE-4E74-A199-5AFB9DA2CFD3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CB786B68-E910-4841-BDCA-26295B24DDD0}"/>
                </a:ext>
              </a:extLst>
            </p:cNvPr>
            <p:cNvSpPr txBox="1"/>
            <p:nvPr/>
          </p:nvSpPr>
          <p:spPr>
            <a:xfrm>
              <a:off x="5150600" y="2081697"/>
              <a:ext cx="275579" cy="24899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L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  <a:p>
              <a:endParaRPr lang="en-GB" sz="600" dirty="0"/>
            </a:p>
          </p:txBody>
        </p:sp>
      </p:grpSp>
      <p:sp>
        <p:nvSpPr>
          <p:cNvPr id="158" name="Arrow: Down 157">
            <a:extLst>
              <a:ext uri="{FF2B5EF4-FFF2-40B4-BE49-F238E27FC236}">
                <a16:creationId xmlns:a16="http://schemas.microsoft.com/office/drawing/2014/main" id="{57D12E6D-951D-4894-9390-2678C154D91F}"/>
              </a:ext>
            </a:extLst>
          </p:cNvPr>
          <p:cNvSpPr/>
          <p:nvPr/>
        </p:nvSpPr>
        <p:spPr>
          <a:xfrm flipV="1">
            <a:off x="4128432" y="1711217"/>
            <a:ext cx="104970" cy="36951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C0E2FB12-6D25-4E5C-896E-5DC15BC728BE}"/>
              </a:ext>
            </a:extLst>
          </p:cNvPr>
          <p:cNvSpPr/>
          <p:nvPr/>
        </p:nvSpPr>
        <p:spPr>
          <a:xfrm>
            <a:off x="3393030" y="2450979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F422C8C6-5EEC-44E9-9EB5-0D20C3EAB0C5}"/>
              </a:ext>
            </a:extLst>
          </p:cNvPr>
          <p:cNvSpPr txBox="1"/>
          <p:nvPr/>
        </p:nvSpPr>
        <p:spPr>
          <a:xfrm>
            <a:off x="3439173" y="2999177"/>
            <a:ext cx="17793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/>
              <a:t>UART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7097B8CE-1497-458C-AEB8-F50044B14BDE}"/>
              </a:ext>
            </a:extLst>
          </p:cNvPr>
          <p:cNvSpPr txBox="1"/>
          <p:nvPr/>
        </p:nvSpPr>
        <p:spPr>
          <a:xfrm>
            <a:off x="3641440" y="2959404"/>
            <a:ext cx="48089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D</a:t>
            </a:r>
          </a:p>
        </p:txBody>
      </p: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59A904F4-FBE5-43EB-8DFD-67E0BB7B2F1E}"/>
              </a:ext>
            </a:extLst>
          </p:cNvPr>
          <p:cNvGrpSpPr/>
          <p:nvPr/>
        </p:nvGrpSpPr>
        <p:grpSpPr>
          <a:xfrm>
            <a:off x="4023098" y="2083714"/>
            <a:ext cx="384690" cy="192662"/>
            <a:chOff x="5109552" y="2074509"/>
            <a:chExt cx="365379" cy="173186"/>
          </a:xfrm>
        </p:grpSpPr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473D2322-7281-4A75-B6D4-B4D638E672CE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3A421305-2E4B-4780-A198-2DDFB419F4DE}"/>
                </a:ext>
              </a:extLst>
            </p:cNvPr>
            <p:cNvSpPr txBox="1"/>
            <p:nvPr/>
          </p:nvSpPr>
          <p:spPr>
            <a:xfrm>
              <a:off x="5133339" y="2081697"/>
              <a:ext cx="275579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L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</p:grpSp>
      <p:sp>
        <p:nvSpPr>
          <p:cNvPr id="176" name="Rectangle 175">
            <a:extLst>
              <a:ext uri="{FF2B5EF4-FFF2-40B4-BE49-F238E27FC236}">
                <a16:creationId xmlns:a16="http://schemas.microsoft.com/office/drawing/2014/main" id="{16FCC582-89D4-480B-86DA-E8E7AAA03A78}"/>
              </a:ext>
            </a:extLst>
          </p:cNvPr>
          <p:cNvSpPr/>
          <p:nvPr/>
        </p:nvSpPr>
        <p:spPr>
          <a:xfrm>
            <a:off x="2590150" y="2453011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A746DF72-2E9D-4C7A-9926-CA5AA16B0504}"/>
              </a:ext>
            </a:extLst>
          </p:cNvPr>
          <p:cNvSpPr txBox="1"/>
          <p:nvPr/>
        </p:nvSpPr>
        <p:spPr>
          <a:xfrm>
            <a:off x="2689442" y="3141666"/>
            <a:ext cx="15709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/>
              <a:t>RAM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5F2E0968-D3AC-45A3-B2A3-2F65A993B646}"/>
              </a:ext>
            </a:extLst>
          </p:cNvPr>
          <p:cNvSpPr txBox="1"/>
          <p:nvPr/>
        </p:nvSpPr>
        <p:spPr>
          <a:xfrm>
            <a:off x="2838560" y="2961436"/>
            <a:ext cx="48089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D</a:t>
            </a:r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DA0B8603-B43D-464E-9603-27D2C9508FA6}"/>
              </a:ext>
            </a:extLst>
          </p:cNvPr>
          <p:cNvSpPr/>
          <p:nvPr/>
        </p:nvSpPr>
        <p:spPr>
          <a:xfrm>
            <a:off x="1270043" y="2450976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9C73D384-A19E-4EBF-B9C1-32CD1424C1E9}"/>
              </a:ext>
            </a:extLst>
          </p:cNvPr>
          <p:cNvSpPr txBox="1"/>
          <p:nvPr/>
        </p:nvSpPr>
        <p:spPr>
          <a:xfrm>
            <a:off x="1369336" y="3139630"/>
            <a:ext cx="16190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/>
              <a:t>ROM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14F4A052-BE8D-49DD-900E-3123936FB74B}"/>
              </a:ext>
            </a:extLst>
          </p:cNvPr>
          <p:cNvSpPr txBox="1"/>
          <p:nvPr/>
        </p:nvSpPr>
        <p:spPr>
          <a:xfrm>
            <a:off x="1293748" y="2945272"/>
            <a:ext cx="280645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/>
              <a:t>D[15:0]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E20536B0-6EA8-4283-90C1-431F59FA6452}"/>
              </a:ext>
            </a:extLst>
          </p:cNvPr>
          <p:cNvSpPr txBox="1"/>
          <p:nvPr/>
        </p:nvSpPr>
        <p:spPr>
          <a:xfrm>
            <a:off x="1304710" y="2825182"/>
            <a:ext cx="229230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A[15:0]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74BD9AB0-D0B7-4E41-AC65-389989B32E24}"/>
              </a:ext>
            </a:extLst>
          </p:cNvPr>
          <p:cNvSpPr txBox="1"/>
          <p:nvPr/>
        </p:nvSpPr>
        <p:spPr>
          <a:xfrm>
            <a:off x="2631276" y="2789862"/>
            <a:ext cx="229230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A[15:0]</a:t>
            </a:r>
          </a:p>
        </p:txBody>
      </p:sp>
      <p:sp>
        <p:nvSpPr>
          <p:cNvPr id="216" name="Arrow: Bent-Up 215">
            <a:extLst>
              <a:ext uri="{FF2B5EF4-FFF2-40B4-BE49-F238E27FC236}">
                <a16:creationId xmlns:a16="http://schemas.microsoft.com/office/drawing/2014/main" id="{58663D43-3A88-41AD-B805-36214A606D41}"/>
              </a:ext>
            </a:extLst>
          </p:cNvPr>
          <p:cNvSpPr/>
          <p:nvPr/>
        </p:nvSpPr>
        <p:spPr>
          <a:xfrm rot="10800000" flipH="1" flipV="1">
            <a:off x="3712860" y="2279649"/>
            <a:ext cx="545743" cy="745618"/>
          </a:xfrm>
          <a:prstGeom prst="bentUpArrow">
            <a:avLst>
              <a:gd name="adj1" fmla="val 9169"/>
              <a:gd name="adj2" fmla="val 12099"/>
              <a:gd name="adj3" fmla="val 18909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5F361AB4-48ED-4001-9807-0F2D85C220DE}"/>
              </a:ext>
            </a:extLst>
          </p:cNvPr>
          <p:cNvGrpSpPr/>
          <p:nvPr/>
        </p:nvGrpSpPr>
        <p:grpSpPr>
          <a:xfrm>
            <a:off x="7627855" y="5212923"/>
            <a:ext cx="897366" cy="727875"/>
            <a:chOff x="4723499" y="3282065"/>
            <a:chExt cx="839771" cy="1915409"/>
          </a:xfrm>
          <a:solidFill>
            <a:schemeClr val="accent4">
              <a:lumMod val="40000"/>
              <a:lumOff val="60000"/>
            </a:schemeClr>
          </a:solidFill>
        </p:grpSpPr>
        <p:sp>
          <p:nvSpPr>
            <p:cNvPr id="218" name="Arrow: Down 217">
              <a:extLst>
                <a:ext uri="{FF2B5EF4-FFF2-40B4-BE49-F238E27FC236}">
                  <a16:creationId xmlns:a16="http://schemas.microsoft.com/office/drawing/2014/main" id="{FCBDB902-1714-4565-A7C5-AC599B1C99F3}"/>
                </a:ext>
              </a:extLst>
            </p:cNvPr>
            <p:cNvSpPr/>
            <p:nvPr/>
          </p:nvSpPr>
          <p:spPr>
            <a:xfrm>
              <a:off x="4723499" y="3282065"/>
              <a:ext cx="92361" cy="972962"/>
            </a:xfrm>
            <a:prstGeom prst="downArrow">
              <a:avLst/>
            </a:prstGeom>
            <a:grp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19" name="Arrow: Down 218">
              <a:extLst>
                <a:ext uri="{FF2B5EF4-FFF2-40B4-BE49-F238E27FC236}">
                  <a16:creationId xmlns:a16="http://schemas.microsoft.com/office/drawing/2014/main" id="{25C94DD2-540D-4BC5-BC93-E048D649172A}"/>
                </a:ext>
              </a:extLst>
            </p:cNvPr>
            <p:cNvSpPr/>
            <p:nvPr/>
          </p:nvSpPr>
          <p:spPr>
            <a:xfrm>
              <a:off x="5470909" y="3282065"/>
              <a:ext cx="92361" cy="1915409"/>
            </a:xfrm>
            <a:prstGeom prst="downArrow">
              <a:avLst/>
            </a:prstGeom>
            <a:grp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</p:grp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F94B8463-FE73-40C9-9C16-E77D901815EC}"/>
              </a:ext>
            </a:extLst>
          </p:cNvPr>
          <p:cNvGrpSpPr/>
          <p:nvPr/>
        </p:nvGrpSpPr>
        <p:grpSpPr>
          <a:xfrm>
            <a:off x="7491577" y="5040692"/>
            <a:ext cx="394275" cy="192662"/>
            <a:chOff x="5109552" y="2074509"/>
            <a:chExt cx="374483" cy="173186"/>
          </a:xfrm>
        </p:grpSpPr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A19CD78A-EDA9-4AD4-A50D-C692BDA7D2B1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EA533482-E317-4931-BC71-E5C29EE169D1}"/>
                </a:ext>
              </a:extLst>
            </p:cNvPr>
            <p:cNvSpPr txBox="1"/>
            <p:nvPr/>
          </p:nvSpPr>
          <p:spPr>
            <a:xfrm>
              <a:off x="5150600" y="2081697"/>
              <a:ext cx="333435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AH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D1775A20-6266-49F6-A6ED-AC6CE7DDE3F1}"/>
              </a:ext>
            </a:extLst>
          </p:cNvPr>
          <p:cNvGrpSpPr/>
          <p:nvPr/>
        </p:nvGrpSpPr>
        <p:grpSpPr>
          <a:xfrm>
            <a:off x="8290247" y="5040692"/>
            <a:ext cx="384690" cy="192662"/>
            <a:chOff x="5109552" y="2074509"/>
            <a:chExt cx="365379" cy="173186"/>
          </a:xfrm>
        </p:grpSpPr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id="{6163920B-3140-42A7-B5A8-3AC554086D96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931980F1-34B6-4A8D-A8E8-D24A4FABFBFC}"/>
                </a:ext>
              </a:extLst>
            </p:cNvPr>
            <p:cNvSpPr txBox="1"/>
            <p:nvPr/>
          </p:nvSpPr>
          <p:spPr>
            <a:xfrm>
              <a:off x="5150600" y="2081697"/>
              <a:ext cx="318210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AL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sp>
        <p:nvSpPr>
          <p:cNvPr id="228" name="TextBox 227">
            <a:extLst>
              <a:ext uri="{FF2B5EF4-FFF2-40B4-BE49-F238E27FC236}">
                <a16:creationId xmlns:a16="http://schemas.microsoft.com/office/drawing/2014/main" id="{87E58D67-0F9E-433B-B5DD-67DE75427BA9}"/>
              </a:ext>
            </a:extLst>
          </p:cNvPr>
          <p:cNvSpPr txBox="1"/>
          <p:nvPr/>
        </p:nvSpPr>
        <p:spPr>
          <a:xfrm>
            <a:off x="6543578" y="3396233"/>
            <a:ext cx="696641" cy="92333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600" dirty="0"/>
              <a:t>MAR primary function is Address Bus index.</a:t>
            </a:r>
          </a:p>
          <a:p>
            <a:r>
              <a:rPr lang="en-GB" sz="600" dirty="0"/>
              <a:t>Optionally MAR can join either/both L Bus </a:t>
            </a:r>
            <a:br>
              <a:rPr lang="en-GB" sz="600" dirty="0"/>
            </a:br>
            <a:r>
              <a:rPr lang="en-GB" sz="600" dirty="0"/>
              <a:t>or R Bus depending </a:t>
            </a:r>
          </a:p>
          <a:p>
            <a:r>
              <a:rPr lang="en-GB" sz="600" dirty="0"/>
              <a:t>on flexibility desired.</a:t>
            </a:r>
          </a:p>
          <a:p>
            <a:r>
              <a:rPr lang="en-GB" sz="600" dirty="0"/>
              <a:t>So MAR also acts as a GP register on  both </a:t>
            </a:r>
            <a:r>
              <a:rPr lang="en-GB" sz="600" dirty="0" err="1"/>
              <a:t>ALUinput</a:t>
            </a:r>
            <a:r>
              <a:rPr lang="en-GB" sz="600" dirty="0"/>
              <a:t> busses.</a:t>
            </a:r>
          </a:p>
          <a:p>
            <a:endParaRPr lang="en-GB" sz="600" dirty="0"/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DB3D9B9E-02FA-4398-BF25-74E50A8BFDE2}"/>
              </a:ext>
            </a:extLst>
          </p:cNvPr>
          <p:cNvSpPr txBox="1"/>
          <p:nvPr/>
        </p:nvSpPr>
        <p:spPr>
          <a:xfrm>
            <a:off x="4595340" y="3437178"/>
            <a:ext cx="965454" cy="73866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600" dirty="0"/>
              <a:t>PCHI/LO Primary function is Address Bus index.</a:t>
            </a:r>
          </a:p>
          <a:p>
            <a:r>
              <a:rPr lang="en-GB" sz="600" dirty="0"/>
              <a:t>Optionally PC can join either/both L Bus or R Bus depending on whether I want to permit PC arithmetic.</a:t>
            </a:r>
          </a:p>
          <a:p>
            <a:r>
              <a:rPr lang="en-GB" sz="600" dirty="0"/>
              <a:t>Here PC is shown outputting to</a:t>
            </a:r>
          </a:p>
          <a:p>
            <a:r>
              <a:rPr lang="en-GB" sz="600" dirty="0"/>
              <a:t>L Bus.</a:t>
            </a: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FF10B9DF-ACEE-4E74-AEFA-ADA4E4512252}"/>
              </a:ext>
            </a:extLst>
          </p:cNvPr>
          <p:cNvSpPr txBox="1"/>
          <p:nvPr/>
        </p:nvSpPr>
        <p:spPr>
          <a:xfrm>
            <a:off x="545968" y="2127128"/>
            <a:ext cx="682879" cy="55399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Attach RAM /ROM to </a:t>
            </a:r>
          </a:p>
          <a:p>
            <a:r>
              <a:rPr lang="en-GB" sz="600" dirty="0"/>
              <a:t>R Bus so they can </a:t>
            </a:r>
          </a:p>
          <a:p>
            <a:r>
              <a:rPr lang="en-GB" sz="600" dirty="0"/>
              <a:t>participate in ALU </a:t>
            </a:r>
          </a:p>
          <a:p>
            <a:r>
              <a:rPr lang="en-GB" sz="600" dirty="0"/>
              <a:t>as other side from </a:t>
            </a:r>
          </a:p>
          <a:p>
            <a:r>
              <a:rPr lang="en-GB" sz="600" dirty="0"/>
              <a:t>the other registers </a:t>
            </a:r>
          </a:p>
          <a:p>
            <a:r>
              <a:rPr lang="en-GB" sz="600" dirty="0"/>
              <a:t>Or UART.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96E0E74-70AB-45AD-A3E0-96564CBBFF24}"/>
              </a:ext>
            </a:extLst>
          </p:cNvPr>
          <p:cNvSpPr/>
          <p:nvPr/>
        </p:nvSpPr>
        <p:spPr>
          <a:xfrm>
            <a:off x="10858942" y="1351048"/>
            <a:ext cx="557032" cy="32444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5849D1-B19A-45F5-AE92-4133F1D4D961}"/>
              </a:ext>
            </a:extLst>
          </p:cNvPr>
          <p:cNvSpPr txBox="1"/>
          <p:nvPr/>
        </p:nvSpPr>
        <p:spPr>
          <a:xfrm>
            <a:off x="11064452" y="2333796"/>
            <a:ext cx="128240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/>
              <a:t>ALU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FC44BD-6C9E-4218-9BBD-B77BDF24A3F6}"/>
              </a:ext>
            </a:extLst>
          </p:cNvPr>
          <p:cNvSpPr txBox="1"/>
          <p:nvPr/>
        </p:nvSpPr>
        <p:spPr>
          <a:xfrm>
            <a:off x="10923404" y="1598569"/>
            <a:ext cx="32060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2B29B0-B7E2-431C-B058-AD7E6D5F986C}"/>
              </a:ext>
            </a:extLst>
          </p:cNvPr>
          <p:cNvSpPr txBox="1"/>
          <p:nvPr/>
        </p:nvSpPr>
        <p:spPr>
          <a:xfrm>
            <a:off x="10923404" y="4238173"/>
            <a:ext cx="41678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D686A7-1F3C-416F-986A-30DF69EE399B}"/>
              </a:ext>
            </a:extLst>
          </p:cNvPr>
          <p:cNvSpPr txBox="1"/>
          <p:nvPr/>
        </p:nvSpPr>
        <p:spPr>
          <a:xfrm>
            <a:off x="11182130" y="2892869"/>
            <a:ext cx="19396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/>
              <a:t>Result</a:t>
            </a:r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2E44C763-B61B-4072-BE7C-5EAE7DC25A46}"/>
              </a:ext>
            </a:extLst>
          </p:cNvPr>
          <p:cNvSpPr/>
          <p:nvPr/>
        </p:nvSpPr>
        <p:spPr>
          <a:xfrm>
            <a:off x="1290081" y="1603841"/>
            <a:ext cx="310983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600" b="1" dirty="0"/>
              <a:t>ALU L Bus</a:t>
            </a:r>
            <a:endParaRPr lang="en-GB" sz="1400" b="1" dirty="0"/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3C92AE77-FF58-45F6-8FB9-19BEAB92291A}"/>
              </a:ext>
            </a:extLst>
          </p:cNvPr>
          <p:cNvSpPr/>
          <p:nvPr/>
        </p:nvSpPr>
        <p:spPr>
          <a:xfrm>
            <a:off x="1279446" y="4271198"/>
            <a:ext cx="322204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600" b="1" dirty="0"/>
              <a:t>ALU R Bus</a:t>
            </a:r>
            <a:endParaRPr lang="en-GB" sz="1400" b="1" dirty="0"/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F2D41067-558D-4281-AC80-FB3F805105E9}"/>
              </a:ext>
            </a:extLst>
          </p:cNvPr>
          <p:cNvSpPr/>
          <p:nvPr/>
        </p:nvSpPr>
        <p:spPr>
          <a:xfrm>
            <a:off x="2818333" y="623975"/>
            <a:ext cx="479298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600" b="1" dirty="0"/>
              <a:t>ALU Result Bus</a:t>
            </a:r>
            <a:endParaRPr lang="en-GB" sz="1400" b="1" dirty="0"/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76C9B9E3-C732-4EF5-81F4-F55D8808E933}"/>
              </a:ext>
            </a:extLst>
          </p:cNvPr>
          <p:cNvSpPr/>
          <p:nvPr/>
        </p:nvSpPr>
        <p:spPr>
          <a:xfrm>
            <a:off x="1313238" y="5594200"/>
            <a:ext cx="581891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600" b="1" dirty="0"/>
              <a:t>Address Bus Hi / 8</a:t>
            </a:r>
            <a:endParaRPr lang="en-GB" sz="1400" b="1" dirty="0"/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0B6E9E25-E716-4FE5-97F9-DC603D60912E}"/>
              </a:ext>
            </a:extLst>
          </p:cNvPr>
          <p:cNvSpPr/>
          <p:nvPr/>
        </p:nvSpPr>
        <p:spPr>
          <a:xfrm>
            <a:off x="1313238" y="5969329"/>
            <a:ext cx="588303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600" b="1" dirty="0"/>
              <a:t>Address Bus Lo / 8</a:t>
            </a:r>
            <a:endParaRPr lang="en-GB" sz="1400" b="1" dirty="0"/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id="{87A96AE8-535A-4C25-AFAA-813FBEFD2C0E}"/>
              </a:ext>
            </a:extLst>
          </p:cNvPr>
          <p:cNvSpPr/>
          <p:nvPr/>
        </p:nvSpPr>
        <p:spPr>
          <a:xfrm>
            <a:off x="384775" y="5799722"/>
            <a:ext cx="612347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600" b="1" dirty="0"/>
              <a:t>Address Bus (A/16)</a:t>
            </a:r>
            <a:endParaRPr lang="en-GB" sz="1400" b="1" dirty="0"/>
          </a:p>
        </p:txBody>
      </p:sp>
      <p:sp>
        <p:nvSpPr>
          <p:cNvPr id="244" name="Arrow: Right 243">
            <a:extLst>
              <a:ext uri="{FF2B5EF4-FFF2-40B4-BE49-F238E27FC236}">
                <a16:creationId xmlns:a16="http://schemas.microsoft.com/office/drawing/2014/main" id="{064929AE-D691-448F-B0E9-36B5EEB230B7}"/>
              </a:ext>
            </a:extLst>
          </p:cNvPr>
          <p:cNvSpPr/>
          <p:nvPr/>
        </p:nvSpPr>
        <p:spPr>
          <a:xfrm>
            <a:off x="2188861" y="2743261"/>
            <a:ext cx="405597" cy="205433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324490AB-54C2-41B7-B43D-E1AA32A2396F}"/>
              </a:ext>
            </a:extLst>
          </p:cNvPr>
          <p:cNvSpPr/>
          <p:nvPr/>
        </p:nvSpPr>
        <p:spPr>
          <a:xfrm>
            <a:off x="2257698" y="2806280"/>
            <a:ext cx="125034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/>
              <a:t>A/16</a:t>
            </a:r>
            <a:endParaRPr lang="en-GB" sz="1200" dirty="0"/>
          </a:p>
        </p:txBody>
      </p:sp>
      <p:sp>
        <p:nvSpPr>
          <p:cNvPr id="248" name="Rectangle 247">
            <a:extLst>
              <a:ext uri="{FF2B5EF4-FFF2-40B4-BE49-F238E27FC236}">
                <a16:creationId xmlns:a16="http://schemas.microsoft.com/office/drawing/2014/main" id="{63C9F6AA-BF37-4280-9CE7-132543C32A02}"/>
              </a:ext>
            </a:extLst>
          </p:cNvPr>
          <p:cNvSpPr/>
          <p:nvPr/>
        </p:nvSpPr>
        <p:spPr>
          <a:xfrm>
            <a:off x="4719500" y="2452352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A0D08B8D-954A-4025-8702-4B4AD1305918}"/>
              </a:ext>
            </a:extLst>
          </p:cNvPr>
          <p:cNvSpPr txBox="1"/>
          <p:nvPr/>
        </p:nvSpPr>
        <p:spPr>
          <a:xfrm>
            <a:off x="4735063" y="3141006"/>
            <a:ext cx="293350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 err="1"/>
              <a:t>PCHITmp</a:t>
            </a:r>
            <a:endParaRPr lang="en-GB" sz="600" b="1" dirty="0"/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CEA1A258-0CE8-41E4-86C1-7D06F5540885}"/>
              </a:ext>
            </a:extLst>
          </p:cNvPr>
          <p:cNvSpPr txBox="1"/>
          <p:nvPr/>
        </p:nvSpPr>
        <p:spPr>
          <a:xfrm>
            <a:off x="4967911" y="2589911"/>
            <a:ext cx="51296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Q</a:t>
            </a:r>
          </a:p>
        </p:txBody>
      </p:sp>
      <p:grpSp>
        <p:nvGrpSpPr>
          <p:cNvPr id="251" name="Group 250">
            <a:extLst>
              <a:ext uri="{FF2B5EF4-FFF2-40B4-BE49-F238E27FC236}">
                <a16:creationId xmlns:a16="http://schemas.microsoft.com/office/drawing/2014/main" id="{23EEBCF8-DACF-4E35-901F-AEB2B09158B5}"/>
              </a:ext>
            </a:extLst>
          </p:cNvPr>
          <p:cNvGrpSpPr/>
          <p:nvPr/>
        </p:nvGrpSpPr>
        <p:grpSpPr>
          <a:xfrm>
            <a:off x="4743096" y="2493457"/>
            <a:ext cx="117021" cy="391064"/>
            <a:chOff x="5771883" y="2043597"/>
            <a:chExt cx="299201" cy="351531"/>
          </a:xfrm>
        </p:grpSpPr>
        <p:sp>
          <p:nvSpPr>
            <p:cNvPr id="252" name="TextBox 251">
              <a:extLst>
                <a:ext uri="{FF2B5EF4-FFF2-40B4-BE49-F238E27FC236}">
                  <a16:creationId xmlns:a16="http://schemas.microsoft.com/office/drawing/2014/main" id="{4C0DB041-CE9D-4203-A588-11CA0C0C96D4}"/>
                </a:ext>
              </a:extLst>
            </p:cNvPr>
            <p:cNvSpPr txBox="1"/>
            <p:nvPr/>
          </p:nvSpPr>
          <p:spPr>
            <a:xfrm>
              <a:off x="5854545" y="2145070"/>
              <a:ext cx="122958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D</a:t>
              </a:r>
            </a:p>
          </p:txBody>
        </p:sp>
        <p:sp>
          <p:nvSpPr>
            <p:cNvPr id="253" name="TextBox 252">
              <a:extLst>
                <a:ext uri="{FF2B5EF4-FFF2-40B4-BE49-F238E27FC236}">
                  <a16:creationId xmlns:a16="http://schemas.microsoft.com/office/drawing/2014/main" id="{FA822E78-E2F3-4126-956D-ADA2B6F1BFCB}"/>
                </a:ext>
              </a:extLst>
            </p:cNvPr>
            <p:cNvSpPr txBox="1"/>
            <p:nvPr/>
          </p:nvSpPr>
          <p:spPr>
            <a:xfrm>
              <a:off x="5771883" y="2312129"/>
              <a:ext cx="299201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  <p:sp>
          <p:nvSpPr>
            <p:cNvPr id="254" name="TextBox 253">
              <a:extLst>
                <a:ext uri="{FF2B5EF4-FFF2-40B4-BE49-F238E27FC236}">
                  <a16:creationId xmlns:a16="http://schemas.microsoft.com/office/drawing/2014/main" id="{7C818130-2887-49EB-B3BF-5268CC1EB40B}"/>
                </a:ext>
              </a:extLst>
            </p:cNvPr>
            <p:cNvSpPr txBox="1"/>
            <p:nvPr/>
          </p:nvSpPr>
          <p:spPr>
            <a:xfrm>
              <a:off x="5847854" y="2043597"/>
              <a:ext cx="209030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CP</a:t>
              </a:r>
            </a:p>
          </p:txBody>
        </p:sp>
      </p:grpSp>
      <p:sp>
        <p:nvSpPr>
          <p:cNvPr id="255" name="Arrow: Down 254">
            <a:extLst>
              <a:ext uri="{FF2B5EF4-FFF2-40B4-BE49-F238E27FC236}">
                <a16:creationId xmlns:a16="http://schemas.microsoft.com/office/drawing/2014/main" id="{6B7543FB-F47C-448C-860F-96135CFD215E}"/>
              </a:ext>
            </a:extLst>
          </p:cNvPr>
          <p:cNvSpPr/>
          <p:nvPr/>
        </p:nvSpPr>
        <p:spPr>
          <a:xfrm rot="5400000" flipV="1">
            <a:off x="5070230" y="2549862"/>
            <a:ext cx="116991" cy="184846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grpSp>
        <p:nvGrpSpPr>
          <p:cNvPr id="259" name="Group 258">
            <a:extLst>
              <a:ext uri="{FF2B5EF4-FFF2-40B4-BE49-F238E27FC236}">
                <a16:creationId xmlns:a16="http://schemas.microsoft.com/office/drawing/2014/main" id="{9FDBD168-129A-4DF3-A204-826C241F7E76}"/>
              </a:ext>
            </a:extLst>
          </p:cNvPr>
          <p:cNvGrpSpPr/>
          <p:nvPr/>
        </p:nvGrpSpPr>
        <p:grpSpPr>
          <a:xfrm>
            <a:off x="3611872" y="2083754"/>
            <a:ext cx="384690" cy="192662"/>
            <a:chOff x="5109552" y="2074509"/>
            <a:chExt cx="365379" cy="173186"/>
          </a:xfrm>
        </p:grpSpPr>
        <p:sp>
          <p:nvSpPr>
            <p:cNvPr id="260" name="Rectangle 259">
              <a:extLst>
                <a:ext uri="{FF2B5EF4-FFF2-40B4-BE49-F238E27FC236}">
                  <a16:creationId xmlns:a16="http://schemas.microsoft.com/office/drawing/2014/main" id="{C56C62FE-D805-4A82-8932-2D4D436FD78B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61" name="TextBox 260">
              <a:extLst>
                <a:ext uri="{FF2B5EF4-FFF2-40B4-BE49-F238E27FC236}">
                  <a16:creationId xmlns:a16="http://schemas.microsoft.com/office/drawing/2014/main" id="{28BE90D7-1689-4954-B0BB-8D1EE7D708A0}"/>
                </a:ext>
              </a:extLst>
            </p:cNvPr>
            <p:cNvSpPr txBox="1"/>
            <p:nvPr/>
          </p:nvSpPr>
          <p:spPr>
            <a:xfrm>
              <a:off x="5145077" y="2081697"/>
              <a:ext cx="263399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I</a:t>
              </a:r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</p:grpSp>
      <p:grpSp>
        <p:nvGrpSpPr>
          <p:cNvPr id="262" name="Group 261">
            <a:extLst>
              <a:ext uri="{FF2B5EF4-FFF2-40B4-BE49-F238E27FC236}">
                <a16:creationId xmlns:a16="http://schemas.microsoft.com/office/drawing/2014/main" id="{807DE092-7BE3-429C-A362-F6ABB1488E7A}"/>
              </a:ext>
            </a:extLst>
          </p:cNvPr>
          <p:cNvGrpSpPr/>
          <p:nvPr/>
        </p:nvGrpSpPr>
        <p:grpSpPr>
          <a:xfrm>
            <a:off x="2799593" y="2076267"/>
            <a:ext cx="384690" cy="189130"/>
            <a:chOff x="5109552" y="2074509"/>
            <a:chExt cx="365379" cy="170011"/>
          </a:xfrm>
        </p:grpSpPr>
        <p:sp>
          <p:nvSpPr>
            <p:cNvPr id="263" name="Rectangle 262">
              <a:extLst>
                <a:ext uri="{FF2B5EF4-FFF2-40B4-BE49-F238E27FC236}">
                  <a16:creationId xmlns:a16="http://schemas.microsoft.com/office/drawing/2014/main" id="{D44337E0-5172-4D9D-98D1-43CE4C1A4D69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64" name="TextBox 263">
              <a:extLst>
                <a:ext uri="{FF2B5EF4-FFF2-40B4-BE49-F238E27FC236}">
                  <a16:creationId xmlns:a16="http://schemas.microsoft.com/office/drawing/2014/main" id="{A03AB70C-83F6-43FF-BED0-32C5A6F0FAF2}"/>
                </a:ext>
              </a:extLst>
            </p:cNvPr>
            <p:cNvSpPr txBox="1"/>
            <p:nvPr/>
          </p:nvSpPr>
          <p:spPr>
            <a:xfrm>
              <a:off x="5150296" y="2078522"/>
              <a:ext cx="280147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I 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sp>
        <p:nvSpPr>
          <p:cNvPr id="266" name="Arrow: Down 265">
            <a:extLst>
              <a:ext uri="{FF2B5EF4-FFF2-40B4-BE49-F238E27FC236}">
                <a16:creationId xmlns:a16="http://schemas.microsoft.com/office/drawing/2014/main" id="{079B2E6B-2443-43B6-A496-08054BE45778}"/>
              </a:ext>
            </a:extLst>
          </p:cNvPr>
          <p:cNvSpPr/>
          <p:nvPr/>
        </p:nvSpPr>
        <p:spPr>
          <a:xfrm rot="10800000" flipV="1">
            <a:off x="2941786" y="2261834"/>
            <a:ext cx="89255" cy="732167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69" name="Arrow: Down 268">
            <a:extLst>
              <a:ext uri="{FF2B5EF4-FFF2-40B4-BE49-F238E27FC236}">
                <a16:creationId xmlns:a16="http://schemas.microsoft.com/office/drawing/2014/main" id="{084459A5-1FD2-4BC6-9670-C753344FAE4E}"/>
              </a:ext>
            </a:extLst>
          </p:cNvPr>
          <p:cNvSpPr/>
          <p:nvPr/>
        </p:nvSpPr>
        <p:spPr>
          <a:xfrm rot="10800000" flipV="1">
            <a:off x="3769366" y="2271408"/>
            <a:ext cx="89255" cy="732167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9DACF784-B0AA-4578-8846-8C82EBF0C6AB}"/>
              </a:ext>
            </a:extLst>
          </p:cNvPr>
          <p:cNvSpPr txBox="1"/>
          <p:nvPr/>
        </p:nvSpPr>
        <p:spPr>
          <a:xfrm>
            <a:off x="3317181" y="3495964"/>
            <a:ext cx="1050645" cy="73866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600" dirty="0"/>
              <a:t>UART Buffer isolation needed to prevent writes and reads from  UART on one bus leaking over to the other bus.</a:t>
            </a:r>
            <a:br>
              <a:rPr lang="en-GB" sz="600" dirty="0"/>
            </a:br>
            <a:r>
              <a:rPr lang="en-GB" sz="600" dirty="0"/>
              <a:t> </a:t>
            </a:r>
          </a:p>
          <a:p>
            <a:r>
              <a:rPr lang="en-GB" sz="600" dirty="0"/>
              <a:t>Buffer I _oe = wr</a:t>
            </a:r>
            <a:br>
              <a:rPr lang="en-GB" sz="600" dirty="0"/>
            </a:br>
            <a:r>
              <a:rPr lang="en-GB" sz="600" dirty="0"/>
              <a:t>Buffer L  _oe = _rd</a:t>
            </a:r>
            <a:br>
              <a:rPr lang="en-GB" sz="600" dirty="0"/>
            </a:br>
            <a:r>
              <a:rPr lang="en-GB" sz="600" dirty="0"/>
              <a:t>(wr is +</a:t>
            </a:r>
            <a:r>
              <a:rPr lang="en-GB" sz="600" dirty="0" err="1"/>
              <a:t>ve</a:t>
            </a:r>
            <a:r>
              <a:rPr lang="en-GB" sz="600" dirty="0"/>
              <a:t> edge latch)</a:t>
            </a:r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CDBFAA5D-88A7-4803-8831-B065EF7AC8A0}"/>
              </a:ext>
            </a:extLst>
          </p:cNvPr>
          <p:cNvSpPr txBox="1"/>
          <p:nvPr/>
        </p:nvSpPr>
        <p:spPr>
          <a:xfrm>
            <a:off x="2023468" y="1712048"/>
            <a:ext cx="805824" cy="64633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600" dirty="0"/>
              <a:t>RAM isolation from result bus to avoid read  / write or RAM leaking between Result Bus and R Bus.</a:t>
            </a:r>
          </a:p>
          <a:p>
            <a:endParaRPr lang="en-GB" sz="600" dirty="0"/>
          </a:p>
          <a:p>
            <a:r>
              <a:rPr lang="en-GB" sz="600" dirty="0"/>
              <a:t>Buffer I _oe = _wr</a:t>
            </a:r>
          </a:p>
          <a:p>
            <a:r>
              <a:rPr lang="en-GB" sz="600" dirty="0"/>
              <a:t>Buffer R _oe = _RAM _oe</a:t>
            </a:r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CEC8A55A-D5BC-418A-A33E-D73C3ED622FA}"/>
              </a:ext>
            </a:extLst>
          </p:cNvPr>
          <p:cNvSpPr txBox="1"/>
          <p:nvPr/>
        </p:nvSpPr>
        <p:spPr>
          <a:xfrm>
            <a:off x="8753629" y="3426491"/>
            <a:ext cx="763029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Register file is a general </a:t>
            </a:r>
          </a:p>
          <a:p>
            <a:r>
              <a:rPr lang="en-GB" sz="600" dirty="0"/>
              <a:t>purpose register set</a:t>
            </a:r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DD81BC24-EF1C-4564-A349-6F67C25C4377}"/>
              </a:ext>
            </a:extLst>
          </p:cNvPr>
          <p:cNvSpPr txBox="1"/>
          <p:nvPr/>
        </p:nvSpPr>
        <p:spPr>
          <a:xfrm>
            <a:off x="6181111" y="2493258"/>
            <a:ext cx="14587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>
                <a:solidFill>
                  <a:srgbClr val="FF0000"/>
                </a:solidFill>
              </a:rPr>
              <a:t>_MR</a:t>
            </a:r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455BB8A3-1178-48C4-89CD-7F374397C944}"/>
              </a:ext>
            </a:extLst>
          </p:cNvPr>
          <p:cNvSpPr txBox="1"/>
          <p:nvPr/>
        </p:nvSpPr>
        <p:spPr>
          <a:xfrm>
            <a:off x="5380422" y="2493259"/>
            <a:ext cx="14587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>
                <a:solidFill>
                  <a:srgbClr val="FF0000"/>
                </a:solidFill>
              </a:rPr>
              <a:t>_MR</a:t>
            </a:r>
          </a:p>
        </p:txBody>
      </p:sp>
      <p:sp>
        <p:nvSpPr>
          <p:cNvPr id="287" name="Rectangle 286">
            <a:extLst>
              <a:ext uri="{FF2B5EF4-FFF2-40B4-BE49-F238E27FC236}">
                <a16:creationId xmlns:a16="http://schemas.microsoft.com/office/drawing/2014/main" id="{227EAB0E-6D44-4F37-B32B-F1C4B6EC5A2A}"/>
              </a:ext>
            </a:extLst>
          </p:cNvPr>
          <p:cNvSpPr/>
          <p:nvPr/>
        </p:nvSpPr>
        <p:spPr>
          <a:xfrm>
            <a:off x="442570" y="2830482"/>
            <a:ext cx="69906" cy="9298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89" name="Arrow: Down 288">
            <a:extLst>
              <a:ext uri="{FF2B5EF4-FFF2-40B4-BE49-F238E27FC236}">
                <a16:creationId xmlns:a16="http://schemas.microsoft.com/office/drawing/2014/main" id="{31ABE09E-5F1E-4108-8416-984EAAF0D81D}"/>
              </a:ext>
            </a:extLst>
          </p:cNvPr>
          <p:cNvSpPr/>
          <p:nvPr/>
        </p:nvSpPr>
        <p:spPr>
          <a:xfrm>
            <a:off x="1913176" y="5237667"/>
            <a:ext cx="98695" cy="369736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90" name="Arrow: Down 289">
            <a:extLst>
              <a:ext uri="{FF2B5EF4-FFF2-40B4-BE49-F238E27FC236}">
                <a16:creationId xmlns:a16="http://schemas.microsoft.com/office/drawing/2014/main" id="{2DADE6F9-DBA3-4287-8975-91A0A72CAEB6}"/>
              </a:ext>
            </a:extLst>
          </p:cNvPr>
          <p:cNvSpPr/>
          <p:nvPr/>
        </p:nvSpPr>
        <p:spPr>
          <a:xfrm>
            <a:off x="2338919" y="5230262"/>
            <a:ext cx="98695" cy="727875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grpSp>
        <p:nvGrpSpPr>
          <p:cNvPr id="291" name="Group 290">
            <a:extLst>
              <a:ext uri="{FF2B5EF4-FFF2-40B4-BE49-F238E27FC236}">
                <a16:creationId xmlns:a16="http://schemas.microsoft.com/office/drawing/2014/main" id="{0B06F03C-0A82-4374-9002-95C54ADC43E7}"/>
              </a:ext>
            </a:extLst>
          </p:cNvPr>
          <p:cNvGrpSpPr/>
          <p:nvPr/>
        </p:nvGrpSpPr>
        <p:grpSpPr>
          <a:xfrm>
            <a:off x="1809610" y="5065436"/>
            <a:ext cx="392579" cy="192662"/>
            <a:chOff x="5109552" y="2074509"/>
            <a:chExt cx="372872" cy="173186"/>
          </a:xfrm>
        </p:grpSpPr>
        <p:sp>
          <p:nvSpPr>
            <p:cNvPr id="292" name="Rectangle 291">
              <a:extLst>
                <a:ext uri="{FF2B5EF4-FFF2-40B4-BE49-F238E27FC236}">
                  <a16:creationId xmlns:a16="http://schemas.microsoft.com/office/drawing/2014/main" id="{53433688-9D27-4187-9CC0-3994E48F7FB4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93" name="TextBox 292">
              <a:extLst>
                <a:ext uri="{FF2B5EF4-FFF2-40B4-BE49-F238E27FC236}">
                  <a16:creationId xmlns:a16="http://schemas.microsoft.com/office/drawing/2014/main" id="{D625DD9E-0ADC-4E0F-9D70-B51B89EB3A8F}"/>
                </a:ext>
              </a:extLst>
            </p:cNvPr>
            <p:cNvSpPr txBox="1"/>
            <p:nvPr/>
          </p:nvSpPr>
          <p:spPr>
            <a:xfrm>
              <a:off x="5148989" y="2081697"/>
              <a:ext cx="333435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AH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grpSp>
        <p:nvGrpSpPr>
          <p:cNvPr id="294" name="Group 293">
            <a:extLst>
              <a:ext uri="{FF2B5EF4-FFF2-40B4-BE49-F238E27FC236}">
                <a16:creationId xmlns:a16="http://schemas.microsoft.com/office/drawing/2014/main" id="{ACE2C5AE-63B5-4749-94E1-5EADB29E4D07}"/>
              </a:ext>
            </a:extLst>
          </p:cNvPr>
          <p:cNvGrpSpPr/>
          <p:nvPr/>
        </p:nvGrpSpPr>
        <p:grpSpPr>
          <a:xfrm>
            <a:off x="2232842" y="5069065"/>
            <a:ext cx="384690" cy="192662"/>
            <a:chOff x="5109552" y="2074509"/>
            <a:chExt cx="365379" cy="173186"/>
          </a:xfrm>
        </p:grpSpPr>
        <p:sp>
          <p:nvSpPr>
            <p:cNvPr id="295" name="Rectangle 294">
              <a:extLst>
                <a:ext uri="{FF2B5EF4-FFF2-40B4-BE49-F238E27FC236}">
                  <a16:creationId xmlns:a16="http://schemas.microsoft.com/office/drawing/2014/main" id="{752AA861-26BF-4DA4-967D-D8EF7A23EBBA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96" name="TextBox 295">
              <a:extLst>
                <a:ext uri="{FF2B5EF4-FFF2-40B4-BE49-F238E27FC236}">
                  <a16:creationId xmlns:a16="http://schemas.microsoft.com/office/drawing/2014/main" id="{69043B2C-AFBD-4C8C-8E5E-53BE2100ADB2}"/>
                </a:ext>
              </a:extLst>
            </p:cNvPr>
            <p:cNvSpPr txBox="1"/>
            <p:nvPr/>
          </p:nvSpPr>
          <p:spPr>
            <a:xfrm>
              <a:off x="5145076" y="2081697"/>
              <a:ext cx="318210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AL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grpSp>
        <p:nvGrpSpPr>
          <p:cNvPr id="297" name="Group 296">
            <a:extLst>
              <a:ext uri="{FF2B5EF4-FFF2-40B4-BE49-F238E27FC236}">
                <a16:creationId xmlns:a16="http://schemas.microsoft.com/office/drawing/2014/main" id="{ADD75E5D-91CA-4AD8-8091-A0A01C4CEC90}"/>
              </a:ext>
            </a:extLst>
          </p:cNvPr>
          <p:cNvGrpSpPr/>
          <p:nvPr/>
        </p:nvGrpSpPr>
        <p:grpSpPr>
          <a:xfrm>
            <a:off x="1529080" y="3783601"/>
            <a:ext cx="384690" cy="192662"/>
            <a:chOff x="5109552" y="2074509"/>
            <a:chExt cx="365379" cy="173186"/>
          </a:xfrm>
        </p:grpSpPr>
        <p:sp>
          <p:nvSpPr>
            <p:cNvPr id="298" name="Rectangle 297">
              <a:extLst>
                <a:ext uri="{FF2B5EF4-FFF2-40B4-BE49-F238E27FC236}">
                  <a16:creationId xmlns:a16="http://schemas.microsoft.com/office/drawing/2014/main" id="{E01703BE-D0FB-4EF6-9C35-B4D71DCE6641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99" name="TextBox 298">
              <a:extLst>
                <a:ext uri="{FF2B5EF4-FFF2-40B4-BE49-F238E27FC236}">
                  <a16:creationId xmlns:a16="http://schemas.microsoft.com/office/drawing/2014/main" id="{9E5A531A-39F0-4F23-97AC-24D31BE0A6EB}"/>
                </a:ext>
              </a:extLst>
            </p:cNvPr>
            <p:cNvSpPr txBox="1"/>
            <p:nvPr/>
          </p:nvSpPr>
          <p:spPr>
            <a:xfrm>
              <a:off x="5142568" y="2081697"/>
              <a:ext cx="310342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600" dirty="0"/>
                <a:t>BUFFER R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sp>
        <p:nvSpPr>
          <p:cNvPr id="301" name="Arrow: Bent-Up 300">
            <a:extLst>
              <a:ext uri="{FF2B5EF4-FFF2-40B4-BE49-F238E27FC236}">
                <a16:creationId xmlns:a16="http://schemas.microsoft.com/office/drawing/2014/main" id="{A391AA02-A40F-44E9-AF9D-00BA6897F2C0}"/>
              </a:ext>
            </a:extLst>
          </p:cNvPr>
          <p:cNvSpPr/>
          <p:nvPr/>
        </p:nvSpPr>
        <p:spPr>
          <a:xfrm rot="10800000" flipH="1">
            <a:off x="1586803" y="2958378"/>
            <a:ext cx="184119" cy="809138"/>
          </a:xfrm>
          <a:prstGeom prst="bentUpArrow">
            <a:avLst>
              <a:gd name="adj1" fmla="val 34213"/>
              <a:gd name="adj2" fmla="val 25000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sp>
        <p:nvSpPr>
          <p:cNvPr id="305" name="TextBox 304">
            <a:extLst>
              <a:ext uri="{FF2B5EF4-FFF2-40B4-BE49-F238E27FC236}">
                <a16:creationId xmlns:a16="http://schemas.microsoft.com/office/drawing/2014/main" id="{F672AC5C-4583-4754-AB25-9214D0AE78D2}"/>
              </a:ext>
            </a:extLst>
          </p:cNvPr>
          <p:cNvSpPr txBox="1"/>
          <p:nvPr/>
        </p:nvSpPr>
        <p:spPr>
          <a:xfrm>
            <a:off x="1485966" y="3612936"/>
            <a:ext cx="192279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D[7:0]</a:t>
            </a:r>
          </a:p>
        </p:txBody>
      </p:sp>
      <p:sp>
        <p:nvSpPr>
          <p:cNvPr id="306" name="TextBox 305">
            <a:extLst>
              <a:ext uri="{FF2B5EF4-FFF2-40B4-BE49-F238E27FC236}">
                <a16:creationId xmlns:a16="http://schemas.microsoft.com/office/drawing/2014/main" id="{C3E9E878-748B-4296-AAA0-E3A526FE6781}"/>
              </a:ext>
            </a:extLst>
          </p:cNvPr>
          <p:cNvSpPr txBox="1"/>
          <p:nvPr/>
        </p:nvSpPr>
        <p:spPr>
          <a:xfrm>
            <a:off x="2458023" y="4869024"/>
            <a:ext cx="192279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D[7:0]</a:t>
            </a:r>
          </a:p>
        </p:txBody>
      </p:sp>
      <p:sp>
        <p:nvSpPr>
          <p:cNvPr id="307" name="TextBox 306">
            <a:extLst>
              <a:ext uri="{FF2B5EF4-FFF2-40B4-BE49-F238E27FC236}">
                <a16:creationId xmlns:a16="http://schemas.microsoft.com/office/drawing/2014/main" id="{9CD0C75B-A5C4-495D-AAD9-E55FA3BA887E}"/>
              </a:ext>
            </a:extLst>
          </p:cNvPr>
          <p:cNvSpPr txBox="1"/>
          <p:nvPr/>
        </p:nvSpPr>
        <p:spPr>
          <a:xfrm>
            <a:off x="1703115" y="4854490"/>
            <a:ext cx="238942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D[15:8]</a:t>
            </a:r>
          </a:p>
        </p:txBody>
      </p:sp>
      <p:sp>
        <p:nvSpPr>
          <p:cNvPr id="310" name="Rectangle 309">
            <a:extLst>
              <a:ext uri="{FF2B5EF4-FFF2-40B4-BE49-F238E27FC236}">
                <a16:creationId xmlns:a16="http://schemas.microsoft.com/office/drawing/2014/main" id="{C3602306-716D-4F74-894E-FCC227E448ED}"/>
              </a:ext>
            </a:extLst>
          </p:cNvPr>
          <p:cNvSpPr/>
          <p:nvPr/>
        </p:nvSpPr>
        <p:spPr>
          <a:xfrm>
            <a:off x="1734149" y="3410643"/>
            <a:ext cx="57895" cy="522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311" name="TextBox 310">
            <a:extLst>
              <a:ext uri="{FF2B5EF4-FFF2-40B4-BE49-F238E27FC236}">
                <a16:creationId xmlns:a16="http://schemas.microsoft.com/office/drawing/2014/main" id="{79A18FFE-F5E2-4C8F-8858-DC3FD32CA2F8}"/>
              </a:ext>
            </a:extLst>
          </p:cNvPr>
          <p:cNvSpPr txBox="1"/>
          <p:nvPr/>
        </p:nvSpPr>
        <p:spPr>
          <a:xfrm>
            <a:off x="1292029" y="2706243"/>
            <a:ext cx="280645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/>
              <a:t>D[23:16]</a:t>
            </a:r>
          </a:p>
        </p:txBody>
      </p:sp>
      <p:sp>
        <p:nvSpPr>
          <p:cNvPr id="313" name="Arrow: Bent-Up 312">
            <a:extLst>
              <a:ext uri="{FF2B5EF4-FFF2-40B4-BE49-F238E27FC236}">
                <a16:creationId xmlns:a16="http://schemas.microsoft.com/office/drawing/2014/main" id="{8D118E03-DB2B-4557-90CB-D79FFF97EB8D}"/>
              </a:ext>
            </a:extLst>
          </p:cNvPr>
          <p:cNvSpPr/>
          <p:nvPr/>
        </p:nvSpPr>
        <p:spPr>
          <a:xfrm rot="10800000" flipH="1" flipV="1">
            <a:off x="1591615" y="2463475"/>
            <a:ext cx="164711" cy="330847"/>
          </a:xfrm>
          <a:prstGeom prst="bentUpArrow">
            <a:avLst>
              <a:gd name="adj1" fmla="val 34213"/>
              <a:gd name="adj2" fmla="val 25000"/>
              <a:gd name="adj3" fmla="val 25000"/>
            </a:avLst>
          </a:prstGeom>
          <a:solidFill>
            <a:schemeClr val="accent2">
              <a:lumMod val="40000"/>
              <a:lumOff val="6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sp>
        <p:nvSpPr>
          <p:cNvPr id="314" name="Rectangle 313">
            <a:extLst>
              <a:ext uri="{FF2B5EF4-FFF2-40B4-BE49-F238E27FC236}">
                <a16:creationId xmlns:a16="http://schemas.microsoft.com/office/drawing/2014/main" id="{66A5347E-2DB5-4006-8739-B5CE796E9C19}"/>
              </a:ext>
            </a:extLst>
          </p:cNvPr>
          <p:cNvSpPr/>
          <p:nvPr/>
        </p:nvSpPr>
        <p:spPr>
          <a:xfrm>
            <a:off x="1654026" y="2377515"/>
            <a:ext cx="43441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b="1" dirty="0"/>
              <a:t>CONTROL LOGIC</a:t>
            </a:r>
            <a:endParaRPr lang="en-GB" sz="1200" b="1" dirty="0"/>
          </a:p>
        </p:txBody>
      </p:sp>
      <p:sp>
        <p:nvSpPr>
          <p:cNvPr id="315" name="TextBox 314">
            <a:extLst>
              <a:ext uri="{FF2B5EF4-FFF2-40B4-BE49-F238E27FC236}">
                <a16:creationId xmlns:a16="http://schemas.microsoft.com/office/drawing/2014/main" id="{B6F889DF-227E-472E-B63E-8274626856B6}"/>
              </a:ext>
            </a:extLst>
          </p:cNvPr>
          <p:cNvSpPr txBox="1"/>
          <p:nvPr/>
        </p:nvSpPr>
        <p:spPr>
          <a:xfrm>
            <a:off x="3446332" y="2487375"/>
            <a:ext cx="105798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>
                <a:solidFill>
                  <a:srgbClr val="FF0000"/>
                </a:solidFill>
              </a:rPr>
              <a:t>wr</a:t>
            </a:r>
          </a:p>
          <a:p>
            <a:r>
              <a:rPr lang="en-GB" sz="600" dirty="0">
                <a:solidFill>
                  <a:srgbClr val="FF0000"/>
                </a:solidFill>
              </a:rPr>
              <a:t>_rd</a:t>
            </a:r>
          </a:p>
        </p:txBody>
      </p:sp>
      <p:sp>
        <p:nvSpPr>
          <p:cNvPr id="316" name="TextBox 315">
            <a:extLst>
              <a:ext uri="{FF2B5EF4-FFF2-40B4-BE49-F238E27FC236}">
                <a16:creationId xmlns:a16="http://schemas.microsoft.com/office/drawing/2014/main" id="{E1457E78-C99B-449E-AE09-FAC6B59886FD}"/>
              </a:ext>
            </a:extLst>
          </p:cNvPr>
          <p:cNvSpPr txBox="1"/>
          <p:nvPr/>
        </p:nvSpPr>
        <p:spPr>
          <a:xfrm>
            <a:off x="2629884" y="2494117"/>
            <a:ext cx="120226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>
                <a:solidFill>
                  <a:srgbClr val="FF0000"/>
                </a:solidFill>
              </a:rPr>
              <a:t>_wr</a:t>
            </a:r>
          </a:p>
          <a:p>
            <a:r>
              <a:rPr lang="en-GB" sz="600" dirty="0">
                <a:solidFill>
                  <a:srgbClr val="FF0000"/>
                </a:solidFill>
              </a:rPr>
              <a:t>_oe</a:t>
            </a:r>
          </a:p>
        </p:txBody>
      </p:sp>
      <p:sp>
        <p:nvSpPr>
          <p:cNvPr id="318" name="Rectangle 317">
            <a:extLst>
              <a:ext uri="{FF2B5EF4-FFF2-40B4-BE49-F238E27FC236}">
                <a16:creationId xmlns:a16="http://schemas.microsoft.com/office/drawing/2014/main" id="{7B56701B-9736-4FCC-8ABC-6857EE767BB7}"/>
              </a:ext>
            </a:extLst>
          </p:cNvPr>
          <p:cNvSpPr/>
          <p:nvPr/>
        </p:nvSpPr>
        <p:spPr>
          <a:xfrm>
            <a:off x="3794466" y="3378226"/>
            <a:ext cx="43441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b="1" dirty="0"/>
              <a:t>CONTROL LOGIC</a:t>
            </a:r>
            <a:endParaRPr lang="en-GB" sz="1200" b="1" dirty="0"/>
          </a:p>
        </p:txBody>
      </p:sp>
      <p:sp>
        <p:nvSpPr>
          <p:cNvPr id="324" name="TextBox 323">
            <a:extLst>
              <a:ext uri="{FF2B5EF4-FFF2-40B4-BE49-F238E27FC236}">
                <a16:creationId xmlns:a16="http://schemas.microsoft.com/office/drawing/2014/main" id="{8953D8F9-76CD-4D9D-BCF0-0A175ABFCA29}"/>
              </a:ext>
            </a:extLst>
          </p:cNvPr>
          <p:cNvSpPr txBox="1"/>
          <p:nvPr/>
        </p:nvSpPr>
        <p:spPr>
          <a:xfrm>
            <a:off x="11310459" y="3607930"/>
            <a:ext cx="88229" cy="73866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/>
              <a:t>C</a:t>
            </a:r>
          </a:p>
          <a:p>
            <a:pPr algn="r"/>
            <a:r>
              <a:rPr lang="en-GB" sz="600" dirty="0"/>
              <a:t>Z</a:t>
            </a:r>
          </a:p>
          <a:p>
            <a:pPr algn="r"/>
            <a:r>
              <a:rPr lang="en-GB" sz="600" dirty="0"/>
              <a:t>O</a:t>
            </a:r>
          </a:p>
          <a:p>
            <a:pPr algn="r"/>
            <a:r>
              <a:rPr lang="en-GB" sz="600" dirty="0"/>
              <a:t>N</a:t>
            </a:r>
          </a:p>
          <a:p>
            <a:pPr algn="r"/>
            <a:r>
              <a:rPr lang="en-GB" sz="600" dirty="0"/>
              <a:t>GT</a:t>
            </a:r>
          </a:p>
          <a:p>
            <a:pPr algn="r"/>
            <a:r>
              <a:rPr lang="en-GB" sz="600" dirty="0"/>
              <a:t>LT</a:t>
            </a:r>
          </a:p>
          <a:p>
            <a:pPr algn="r"/>
            <a:r>
              <a:rPr lang="en-GB" sz="600" dirty="0"/>
              <a:t>EQ</a:t>
            </a:r>
          </a:p>
          <a:p>
            <a:pPr algn="r"/>
            <a:r>
              <a:rPr lang="en-GB" sz="600" dirty="0"/>
              <a:t>NE</a:t>
            </a:r>
          </a:p>
        </p:txBody>
      </p:sp>
      <p:sp>
        <p:nvSpPr>
          <p:cNvPr id="330" name="Rectangle 329">
            <a:extLst>
              <a:ext uri="{FF2B5EF4-FFF2-40B4-BE49-F238E27FC236}">
                <a16:creationId xmlns:a16="http://schemas.microsoft.com/office/drawing/2014/main" id="{81801220-1E9F-42E0-8C79-5D7CD2F5BA9C}"/>
              </a:ext>
            </a:extLst>
          </p:cNvPr>
          <p:cNvSpPr/>
          <p:nvPr/>
        </p:nvSpPr>
        <p:spPr>
          <a:xfrm>
            <a:off x="10385635" y="3231406"/>
            <a:ext cx="43441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b="1" dirty="0"/>
              <a:t>CONTROL LOGIC</a:t>
            </a:r>
            <a:endParaRPr lang="en-GB" sz="1200" b="1" dirty="0"/>
          </a:p>
        </p:txBody>
      </p:sp>
      <p:sp>
        <p:nvSpPr>
          <p:cNvPr id="331" name="Rectangle 330">
            <a:extLst>
              <a:ext uri="{FF2B5EF4-FFF2-40B4-BE49-F238E27FC236}">
                <a16:creationId xmlns:a16="http://schemas.microsoft.com/office/drawing/2014/main" id="{8664C461-D3BB-4F7B-97BC-91D387F27C07}"/>
              </a:ext>
            </a:extLst>
          </p:cNvPr>
          <p:cNvSpPr/>
          <p:nvPr/>
        </p:nvSpPr>
        <p:spPr>
          <a:xfrm>
            <a:off x="10038596" y="2439335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332" name="TextBox 331">
            <a:extLst>
              <a:ext uri="{FF2B5EF4-FFF2-40B4-BE49-F238E27FC236}">
                <a16:creationId xmlns:a16="http://schemas.microsoft.com/office/drawing/2014/main" id="{BC2B1421-9EE2-4D6A-870B-2D916AC6EF4B}"/>
              </a:ext>
            </a:extLst>
          </p:cNvPr>
          <p:cNvSpPr txBox="1"/>
          <p:nvPr/>
        </p:nvSpPr>
        <p:spPr>
          <a:xfrm>
            <a:off x="10116223" y="3139420"/>
            <a:ext cx="200377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br>
              <a:rPr lang="en-GB" sz="600" b="1" dirty="0"/>
            </a:br>
            <a:r>
              <a:rPr lang="en-GB" sz="600" b="1" dirty="0"/>
              <a:t>FLAGS</a:t>
            </a:r>
          </a:p>
        </p:txBody>
      </p:sp>
      <p:sp>
        <p:nvSpPr>
          <p:cNvPr id="333" name="TextBox 332">
            <a:extLst>
              <a:ext uri="{FF2B5EF4-FFF2-40B4-BE49-F238E27FC236}">
                <a16:creationId xmlns:a16="http://schemas.microsoft.com/office/drawing/2014/main" id="{1D78A29F-76BA-4822-A3CF-3584BAEC2632}"/>
              </a:ext>
            </a:extLst>
          </p:cNvPr>
          <p:cNvSpPr txBox="1"/>
          <p:nvPr/>
        </p:nvSpPr>
        <p:spPr>
          <a:xfrm>
            <a:off x="10231899" y="2476481"/>
            <a:ext cx="88229" cy="73866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/>
              <a:t>C</a:t>
            </a:r>
          </a:p>
          <a:p>
            <a:pPr algn="r"/>
            <a:r>
              <a:rPr lang="en-GB" sz="600" dirty="0"/>
              <a:t>Z</a:t>
            </a:r>
          </a:p>
          <a:p>
            <a:pPr algn="r"/>
            <a:r>
              <a:rPr lang="en-GB" sz="600" dirty="0"/>
              <a:t>O</a:t>
            </a:r>
          </a:p>
          <a:p>
            <a:pPr algn="r"/>
            <a:r>
              <a:rPr lang="en-GB" sz="600" dirty="0"/>
              <a:t>N</a:t>
            </a:r>
          </a:p>
          <a:p>
            <a:pPr algn="r"/>
            <a:r>
              <a:rPr lang="en-GB" sz="600" dirty="0"/>
              <a:t>GT</a:t>
            </a:r>
          </a:p>
          <a:p>
            <a:pPr algn="r"/>
            <a:r>
              <a:rPr lang="en-GB" sz="600" dirty="0"/>
              <a:t>LT</a:t>
            </a:r>
          </a:p>
          <a:p>
            <a:pPr algn="r"/>
            <a:r>
              <a:rPr lang="en-GB" sz="600" dirty="0"/>
              <a:t>EQ</a:t>
            </a:r>
          </a:p>
          <a:p>
            <a:pPr algn="r"/>
            <a:r>
              <a:rPr lang="en-GB" sz="600" dirty="0"/>
              <a:t>NE</a:t>
            </a:r>
          </a:p>
        </p:txBody>
      </p:sp>
      <p:sp>
        <p:nvSpPr>
          <p:cNvPr id="334" name="TextBox 333">
            <a:extLst>
              <a:ext uri="{FF2B5EF4-FFF2-40B4-BE49-F238E27FC236}">
                <a16:creationId xmlns:a16="http://schemas.microsoft.com/office/drawing/2014/main" id="{6D695DA7-7374-45F0-AF66-0B1131ED6257}"/>
              </a:ext>
            </a:extLst>
          </p:cNvPr>
          <p:cNvSpPr txBox="1"/>
          <p:nvPr/>
        </p:nvSpPr>
        <p:spPr>
          <a:xfrm>
            <a:off x="10065219" y="2494392"/>
            <a:ext cx="117020" cy="46166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>
                <a:solidFill>
                  <a:srgbClr val="FF0000"/>
                </a:solidFill>
              </a:rPr>
              <a:t>CP</a:t>
            </a:r>
          </a:p>
          <a:p>
            <a:endParaRPr lang="en-GB" sz="600" dirty="0">
              <a:solidFill>
                <a:srgbClr val="FF0000"/>
              </a:solidFill>
            </a:endParaRPr>
          </a:p>
          <a:p>
            <a:endParaRPr lang="en-GB" sz="600" dirty="0">
              <a:solidFill>
                <a:srgbClr val="FF0000"/>
              </a:solidFill>
            </a:endParaRPr>
          </a:p>
          <a:p>
            <a:endParaRPr lang="en-GB" sz="600" dirty="0">
              <a:solidFill>
                <a:srgbClr val="FF0000"/>
              </a:solidFill>
            </a:endParaRPr>
          </a:p>
          <a:p>
            <a:r>
              <a:rPr lang="en-GB" sz="600" dirty="0">
                <a:solidFill>
                  <a:srgbClr val="FF0000"/>
                </a:solidFill>
              </a:rPr>
              <a:t>_en</a:t>
            </a:r>
          </a:p>
        </p:txBody>
      </p:sp>
      <p:sp>
        <p:nvSpPr>
          <p:cNvPr id="338" name="Rectangle 337">
            <a:extLst>
              <a:ext uri="{FF2B5EF4-FFF2-40B4-BE49-F238E27FC236}">
                <a16:creationId xmlns:a16="http://schemas.microsoft.com/office/drawing/2014/main" id="{AE8C0C4F-197E-4609-85FE-B1AA8EBCA864}"/>
              </a:ext>
            </a:extLst>
          </p:cNvPr>
          <p:cNvSpPr/>
          <p:nvPr/>
        </p:nvSpPr>
        <p:spPr>
          <a:xfrm>
            <a:off x="11663037" y="4987717"/>
            <a:ext cx="48855" cy="5086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340" name="Arrow: Down 339">
            <a:extLst>
              <a:ext uri="{FF2B5EF4-FFF2-40B4-BE49-F238E27FC236}">
                <a16:creationId xmlns:a16="http://schemas.microsoft.com/office/drawing/2014/main" id="{E9D398B6-29EE-45B6-BB4C-283EAC60289F}"/>
              </a:ext>
            </a:extLst>
          </p:cNvPr>
          <p:cNvSpPr/>
          <p:nvPr/>
        </p:nvSpPr>
        <p:spPr>
          <a:xfrm flipV="1">
            <a:off x="10440920" y="1713050"/>
            <a:ext cx="104970" cy="36951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grpSp>
        <p:nvGrpSpPr>
          <p:cNvPr id="341" name="Group 340">
            <a:extLst>
              <a:ext uri="{FF2B5EF4-FFF2-40B4-BE49-F238E27FC236}">
                <a16:creationId xmlns:a16="http://schemas.microsoft.com/office/drawing/2014/main" id="{D92C485C-D015-4F0C-8A92-0BF0E9F34DE0}"/>
              </a:ext>
            </a:extLst>
          </p:cNvPr>
          <p:cNvGrpSpPr/>
          <p:nvPr/>
        </p:nvGrpSpPr>
        <p:grpSpPr>
          <a:xfrm>
            <a:off x="10337071" y="2087575"/>
            <a:ext cx="372695" cy="192662"/>
            <a:chOff x="5109552" y="2074509"/>
            <a:chExt cx="365379" cy="173186"/>
          </a:xfrm>
        </p:grpSpPr>
        <p:sp>
          <p:nvSpPr>
            <p:cNvPr id="342" name="Rectangle 341">
              <a:extLst>
                <a:ext uri="{FF2B5EF4-FFF2-40B4-BE49-F238E27FC236}">
                  <a16:creationId xmlns:a16="http://schemas.microsoft.com/office/drawing/2014/main" id="{FC7CDE19-DAE8-4FE6-B03F-0E565D465D4C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343" name="TextBox 342">
              <a:extLst>
                <a:ext uri="{FF2B5EF4-FFF2-40B4-BE49-F238E27FC236}">
                  <a16:creationId xmlns:a16="http://schemas.microsoft.com/office/drawing/2014/main" id="{DC6BF4D6-D077-463F-80DE-E693382C20BC}"/>
                </a:ext>
              </a:extLst>
            </p:cNvPr>
            <p:cNvSpPr txBox="1"/>
            <p:nvPr/>
          </p:nvSpPr>
          <p:spPr>
            <a:xfrm>
              <a:off x="5164355" y="2081697"/>
              <a:ext cx="284448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L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_en`</a:t>
              </a:r>
              <a:endParaRPr lang="en-GB" sz="600" dirty="0"/>
            </a:p>
          </p:txBody>
        </p:sp>
      </p:grpSp>
      <p:sp>
        <p:nvSpPr>
          <p:cNvPr id="215" name="TextBox 214">
            <a:extLst>
              <a:ext uri="{FF2B5EF4-FFF2-40B4-BE49-F238E27FC236}">
                <a16:creationId xmlns:a16="http://schemas.microsoft.com/office/drawing/2014/main" id="{0AFF3BE0-6B94-4B23-AA3D-21D275235ED1}"/>
              </a:ext>
            </a:extLst>
          </p:cNvPr>
          <p:cNvSpPr txBox="1"/>
          <p:nvPr/>
        </p:nvSpPr>
        <p:spPr>
          <a:xfrm>
            <a:off x="10877602" y="2556760"/>
            <a:ext cx="217665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600" dirty="0"/>
              <a:t>_cin</a:t>
            </a: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0929FE43-0BDB-49E2-B5ED-0F89FB137344}"/>
              </a:ext>
            </a:extLst>
          </p:cNvPr>
          <p:cNvSpPr txBox="1"/>
          <p:nvPr/>
        </p:nvSpPr>
        <p:spPr>
          <a:xfrm>
            <a:off x="9752105" y="1996886"/>
            <a:ext cx="578468" cy="3693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600" dirty="0"/>
              <a:t>TBD: Flags Reg </a:t>
            </a:r>
          </a:p>
          <a:p>
            <a:r>
              <a:rPr lang="en-GB" sz="600" dirty="0"/>
              <a:t>write _en may only be  enabled for  specific  ops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7452F25-F6FE-4910-8C4A-A95016E1CB54}"/>
              </a:ext>
            </a:extLst>
          </p:cNvPr>
          <p:cNvSpPr/>
          <p:nvPr/>
        </p:nvSpPr>
        <p:spPr>
          <a:xfrm>
            <a:off x="8764852" y="755813"/>
            <a:ext cx="283282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/>
              <a:t>Optional : Flags reg on L Bus means we can store it </a:t>
            </a:r>
          </a:p>
          <a:p>
            <a:r>
              <a:rPr lang="en-GB" sz="600" dirty="0"/>
              <a:t>to RAM or to another reg and do arbitrary bitwise comparisons on the result.</a:t>
            </a:r>
          </a:p>
          <a:p>
            <a:endParaRPr lang="en-GB" sz="600" dirty="0"/>
          </a:p>
          <a:p>
            <a:r>
              <a:rPr lang="en-GB" sz="600" dirty="0"/>
              <a:t>Optional: But if we also allow it to be restored from RAM or a REG or ROM then that </a:t>
            </a:r>
          </a:p>
          <a:p>
            <a:r>
              <a:rPr lang="en-GB" sz="600" dirty="0"/>
              <a:t>might be extra useful – </a:t>
            </a:r>
            <a:r>
              <a:rPr lang="en-GB" sz="600" dirty="0" err="1"/>
              <a:t>eg</a:t>
            </a:r>
            <a:r>
              <a:rPr lang="en-GB" sz="600" dirty="0"/>
              <a:t> to set or clear carry before  arithmetic. </a:t>
            </a:r>
          </a:p>
          <a:p>
            <a:endParaRPr lang="en-GB" sz="600" dirty="0"/>
          </a:p>
          <a:p>
            <a:r>
              <a:rPr lang="en-GB" sz="600" dirty="0"/>
              <a:t>Or is Carry a special case?  Perhaps on a sophisticated CPU </a:t>
            </a:r>
          </a:p>
          <a:p>
            <a:r>
              <a:rPr lang="en-GB" sz="600" dirty="0"/>
              <a:t>stashing the flags  might be useful, but here?</a:t>
            </a: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E2BA389C-82D1-41E9-8C20-C19862644FD2}"/>
              </a:ext>
            </a:extLst>
          </p:cNvPr>
          <p:cNvSpPr txBox="1"/>
          <p:nvPr/>
        </p:nvSpPr>
        <p:spPr>
          <a:xfrm>
            <a:off x="3547976" y="3096085"/>
            <a:ext cx="136256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_</a:t>
            </a:r>
            <a:r>
              <a:rPr lang="en-GB" sz="600" dirty="0" err="1"/>
              <a:t>txe</a:t>
            </a:r>
            <a:endParaRPr lang="en-GB" sz="600" dirty="0"/>
          </a:p>
          <a:p>
            <a:r>
              <a:rPr lang="en-GB" sz="600" dirty="0"/>
              <a:t>_</a:t>
            </a:r>
            <a:r>
              <a:rPr lang="en-GB" sz="600" dirty="0" err="1"/>
              <a:t>rxf</a:t>
            </a:r>
            <a:endParaRPr lang="en-GB" sz="600" dirty="0"/>
          </a:p>
        </p:txBody>
      </p:sp>
      <p:sp>
        <p:nvSpPr>
          <p:cNvPr id="240" name="Arrow: Bent-Up 239">
            <a:extLst>
              <a:ext uri="{FF2B5EF4-FFF2-40B4-BE49-F238E27FC236}">
                <a16:creationId xmlns:a16="http://schemas.microsoft.com/office/drawing/2014/main" id="{1B1DCA5D-2BFF-4523-874F-D3C20AF55270}"/>
              </a:ext>
            </a:extLst>
          </p:cNvPr>
          <p:cNvSpPr/>
          <p:nvPr/>
        </p:nvSpPr>
        <p:spPr>
          <a:xfrm rot="10800000" flipH="1">
            <a:off x="3711773" y="3161259"/>
            <a:ext cx="165885" cy="212836"/>
          </a:xfrm>
          <a:prstGeom prst="bentUpArrow">
            <a:avLst>
              <a:gd name="adj1" fmla="val 34213"/>
              <a:gd name="adj2" fmla="val 25000"/>
              <a:gd name="adj3" fmla="val 25000"/>
            </a:avLst>
          </a:prstGeom>
          <a:solidFill>
            <a:schemeClr val="accent2">
              <a:lumMod val="40000"/>
              <a:lumOff val="6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sp>
        <p:nvSpPr>
          <p:cNvPr id="241" name="Rectangle 240">
            <a:extLst>
              <a:ext uri="{FF2B5EF4-FFF2-40B4-BE49-F238E27FC236}">
                <a16:creationId xmlns:a16="http://schemas.microsoft.com/office/drawing/2014/main" id="{0BC8E268-D05D-49F7-A3B3-C9F649178797}"/>
              </a:ext>
            </a:extLst>
          </p:cNvPr>
          <p:cNvSpPr/>
          <p:nvPr/>
        </p:nvSpPr>
        <p:spPr>
          <a:xfrm>
            <a:off x="817932" y="2843875"/>
            <a:ext cx="125034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/>
              <a:t>A/16</a:t>
            </a:r>
            <a:endParaRPr lang="en-GB" sz="1200" dirty="0"/>
          </a:p>
        </p:txBody>
      </p:sp>
      <p:sp>
        <p:nvSpPr>
          <p:cNvPr id="242" name="Rectangle 241">
            <a:extLst>
              <a:ext uri="{FF2B5EF4-FFF2-40B4-BE49-F238E27FC236}">
                <a16:creationId xmlns:a16="http://schemas.microsoft.com/office/drawing/2014/main" id="{5EB3DEB6-1265-4E3A-8805-3AF5D935B232}"/>
              </a:ext>
            </a:extLst>
          </p:cNvPr>
          <p:cNvSpPr/>
          <p:nvPr/>
        </p:nvSpPr>
        <p:spPr>
          <a:xfrm>
            <a:off x="2011476" y="4512291"/>
            <a:ext cx="57895" cy="522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F596A8B8-D5ED-4004-980D-058D0FC057A3}"/>
              </a:ext>
            </a:extLst>
          </p:cNvPr>
          <p:cNvSpPr txBox="1"/>
          <p:nvPr/>
        </p:nvSpPr>
        <p:spPr>
          <a:xfrm>
            <a:off x="9473069" y="5422535"/>
            <a:ext cx="1450335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600" dirty="0"/>
              <a:t>Optional extras: a </a:t>
            </a:r>
            <a:r>
              <a:rPr lang="en-GB" sz="600" dirty="0" err="1"/>
              <a:t>presettable</a:t>
            </a:r>
            <a:r>
              <a:rPr lang="en-GB" sz="600" dirty="0"/>
              <a:t> auto-counting  MAR?</a:t>
            </a: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F168A8BD-9F44-4B28-87E9-62764976D812}"/>
              </a:ext>
            </a:extLst>
          </p:cNvPr>
          <p:cNvSpPr txBox="1"/>
          <p:nvPr/>
        </p:nvSpPr>
        <p:spPr>
          <a:xfrm>
            <a:off x="1306000" y="2504313"/>
            <a:ext cx="186338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600" dirty="0">
                <a:solidFill>
                  <a:srgbClr val="FF0000"/>
                </a:solidFill>
              </a:rPr>
              <a:t>_</a:t>
            </a:r>
            <a:r>
              <a:rPr lang="en-GB" sz="600" dirty="0" err="1">
                <a:solidFill>
                  <a:srgbClr val="FF0000"/>
                </a:solidFill>
              </a:rPr>
              <a:t>oe</a:t>
            </a:r>
            <a:endParaRPr lang="en-GB" sz="600" dirty="0">
              <a:solidFill>
                <a:srgbClr val="FF0000"/>
              </a:solidFill>
            </a:endParaRPr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8196FAB0-6D2F-4C28-ACE9-24C348919033}"/>
              </a:ext>
            </a:extLst>
          </p:cNvPr>
          <p:cNvSpPr txBox="1"/>
          <p:nvPr/>
        </p:nvSpPr>
        <p:spPr>
          <a:xfrm>
            <a:off x="958403" y="4965815"/>
            <a:ext cx="780562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_</a:t>
            </a:r>
            <a:r>
              <a:rPr lang="en-GB" sz="600" dirty="0" err="1">
                <a:solidFill>
                  <a:schemeClr val="accent1">
                    <a:lumMod val="75000"/>
                  </a:schemeClr>
                </a:solidFill>
              </a:rPr>
              <a:t>addrmode_immediate</a:t>
            </a:r>
            <a:endParaRPr lang="en-GB" sz="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6D43817C-51E2-4679-A8FF-7E8B794F88C1}"/>
              </a:ext>
            </a:extLst>
          </p:cNvPr>
          <p:cNvSpPr txBox="1"/>
          <p:nvPr/>
        </p:nvSpPr>
        <p:spPr>
          <a:xfrm>
            <a:off x="4902335" y="4902607"/>
            <a:ext cx="513524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_</a:t>
            </a:r>
            <a:r>
              <a:rPr lang="en-GB" sz="600" dirty="0" err="1">
                <a:solidFill>
                  <a:schemeClr val="accent1">
                    <a:lumMod val="75000"/>
                  </a:schemeClr>
                </a:solidFill>
              </a:rPr>
              <a:t>addrmode_pc</a:t>
            </a:r>
            <a:endParaRPr lang="en-GB" sz="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27F79C31-3C83-4A2B-8FF6-3CFD98C77905}"/>
              </a:ext>
            </a:extLst>
          </p:cNvPr>
          <p:cNvSpPr txBox="1"/>
          <p:nvPr/>
        </p:nvSpPr>
        <p:spPr>
          <a:xfrm>
            <a:off x="6870683" y="4896244"/>
            <a:ext cx="662048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_</a:t>
            </a:r>
            <a:r>
              <a:rPr lang="en-GB" sz="600" dirty="0" err="1">
                <a:solidFill>
                  <a:schemeClr val="accent1">
                    <a:lumMod val="75000"/>
                  </a:schemeClr>
                </a:solidFill>
              </a:rPr>
              <a:t>addrmode_register</a:t>
            </a:r>
            <a:endParaRPr lang="en-GB" sz="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D63EC185-438D-4CD7-98CD-A6072398DB73}"/>
              </a:ext>
            </a:extLst>
          </p:cNvPr>
          <p:cNvSpPr txBox="1"/>
          <p:nvPr/>
        </p:nvSpPr>
        <p:spPr>
          <a:xfrm>
            <a:off x="1617724" y="6264189"/>
            <a:ext cx="929630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Must be tristate register</a:t>
            </a:r>
          </a:p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to save a chip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2DA1BB0-6996-4CD7-9642-38CF889CF31B}"/>
              </a:ext>
            </a:extLst>
          </p:cNvPr>
          <p:cNvSpPr/>
          <p:nvPr/>
        </p:nvSpPr>
        <p:spPr>
          <a:xfrm>
            <a:off x="1223079" y="5294975"/>
            <a:ext cx="599523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rom_addrbushi_buf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68" name="Rectangle 267">
            <a:extLst>
              <a:ext uri="{FF2B5EF4-FFF2-40B4-BE49-F238E27FC236}">
                <a16:creationId xmlns:a16="http://schemas.microsoft.com/office/drawing/2014/main" id="{3EEAC8AA-DCBE-4DAA-9BF1-A5E1593EEC16}"/>
              </a:ext>
            </a:extLst>
          </p:cNvPr>
          <p:cNvSpPr/>
          <p:nvPr/>
        </p:nvSpPr>
        <p:spPr>
          <a:xfrm>
            <a:off x="2506289" y="5309986"/>
            <a:ext cx="599523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rom_addrbuslo_buf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76" name="Rectangle 275">
            <a:extLst>
              <a:ext uri="{FF2B5EF4-FFF2-40B4-BE49-F238E27FC236}">
                <a16:creationId xmlns:a16="http://schemas.microsoft.com/office/drawing/2014/main" id="{88CA2060-CFDD-4A99-A0D1-5173533ED8E0}"/>
              </a:ext>
            </a:extLst>
          </p:cNvPr>
          <p:cNvSpPr/>
          <p:nvPr/>
        </p:nvSpPr>
        <p:spPr>
          <a:xfrm>
            <a:off x="7736802" y="5286420"/>
            <a:ext cx="67005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marhi_addrbushi_buf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78" name="Rectangle 277">
            <a:extLst>
              <a:ext uri="{FF2B5EF4-FFF2-40B4-BE49-F238E27FC236}">
                <a16:creationId xmlns:a16="http://schemas.microsoft.com/office/drawing/2014/main" id="{1B4E6AEF-A7CC-4627-B5E6-ADE67F883496}"/>
              </a:ext>
            </a:extLst>
          </p:cNvPr>
          <p:cNvSpPr/>
          <p:nvPr/>
        </p:nvSpPr>
        <p:spPr>
          <a:xfrm>
            <a:off x="8609990" y="5284339"/>
            <a:ext cx="67005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marlo_addrbuslo_buf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4" name="Rectangle 283">
            <a:extLst>
              <a:ext uri="{FF2B5EF4-FFF2-40B4-BE49-F238E27FC236}">
                <a16:creationId xmlns:a16="http://schemas.microsoft.com/office/drawing/2014/main" id="{665EE42E-17AE-4883-8274-A91C4F007D9F}"/>
              </a:ext>
            </a:extLst>
          </p:cNvPr>
          <p:cNvSpPr/>
          <p:nvPr/>
        </p:nvSpPr>
        <p:spPr>
          <a:xfrm>
            <a:off x="7123549" y="1455789"/>
            <a:ext cx="49372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marhi_lbus_buf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5" name="Rectangle 284">
            <a:extLst>
              <a:ext uri="{FF2B5EF4-FFF2-40B4-BE49-F238E27FC236}">
                <a16:creationId xmlns:a16="http://schemas.microsoft.com/office/drawing/2014/main" id="{880D2F80-9E5E-4B07-AA72-41711625D73D}"/>
              </a:ext>
            </a:extLst>
          </p:cNvPr>
          <p:cNvSpPr/>
          <p:nvPr/>
        </p:nvSpPr>
        <p:spPr>
          <a:xfrm>
            <a:off x="7053703" y="4414793"/>
            <a:ext cx="49372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marhi_rbus_buf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8" name="Rectangle 287">
            <a:extLst>
              <a:ext uri="{FF2B5EF4-FFF2-40B4-BE49-F238E27FC236}">
                <a16:creationId xmlns:a16="http://schemas.microsoft.com/office/drawing/2014/main" id="{651709AE-1B06-44EE-B685-BD9CEA1060FD}"/>
              </a:ext>
            </a:extLst>
          </p:cNvPr>
          <p:cNvSpPr/>
          <p:nvPr/>
        </p:nvSpPr>
        <p:spPr>
          <a:xfrm>
            <a:off x="7910296" y="1443970"/>
            <a:ext cx="49372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marlo_lbus_buf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02" name="Rectangle 301">
            <a:extLst>
              <a:ext uri="{FF2B5EF4-FFF2-40B4-BE49-F238E27FC236}">
                <a16:creationId xmlns:a16="http://schemas.microsoft.com/office/drawing/2014/main" id="{FC14F9B5-D359-4E6B-A7DC-149DD452E7DF}"/>
              </a:ext>
            </a:extLst>
          </p:cNvPr>
          <p:cNvSpPr/>
          <p:nvPr/>
        </p:nvSpPr>
        <p:spPr>
          <a:xfrm>
            <a:off x="7840450" y="4402974"/>
            <a:ext cx="49372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marhi_rbus_buf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04" name="Rectangle 303">
            <a:extLst>
              <a:ext uri="{FF2B5EF4-FFF2-40B4-BE49-F238E27FC236}">
                <a16:creationId xmlns:a16="http://schemas.microsoft.com/office/drawing/2014/main" id="{1C031000-7C08-4338-B81D-48B5FC126144}"/>
              </a:ext>
            </a:extLst>
          </p:cNvPr>
          <p:cNvSpPr/>
          <p:nvPr/>
        </p:nvSpPr>
        <p:spPr>
          <a:xfrm>
            <a:off x="5301070" y="1439932"/>
            <a:ext cx="458459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pchi_lbus_buf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09" name="Rectangle 308">
            <a:extLst>
              <a:ext uri="{FF2B5EF4-FFF2-40B4-BE49-F238E27FC236}">
                <a16:creationId xmlns:a16="http://schemas.microsoft.com/office/drawing/2014/main" id="{801A2CF8-F1BD-4838-90C8-D931FC31CFC6}"/>
              </a:ext>
            </a:extLst>
          </p:cNvPr>
          <p:cNvSpPr/>
          <p:nvPr/>
        </p:nvSpPr>
        <p:spPr>
          <a:xfrm>
            <a:off x="6164699" y="1436763"/>
            <a:ext cx="458459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pclo_lbus_buf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12" name="Rectangle 311">
            <a:extLst>
              <a:ext uri="{FF2B5EF4-FFF2-40B4-BE49-F238E27FC236}">
                <a16:creationId xmlns:a16="http://schemas.microsoft.com/office/drawing/2014/main" id="{0B00C708-F1BD-4CD3-B888-28A684356C3A}"/>
              </a:ext>
            </a:extLst>
          </p:cNvPr>
          <p:cNvSpPr/>
          <p:nvPr/>
        </p:nvSpPr>
        <p:spPr>
          <a:xfrm>
            <a:off x="3945575" y="1455789"/>
            <a:ext cx="458459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uart_lbus_buf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17" name="Rectangle 316">
            <a:extLst>
              <a:ext uri="{FF2B5EF4-FFF2-40B4-BE49-F238E27FC236}">
                <a16:creationId xmlns:a16="http://schemas.microsoft.com/office/drawing/2014/main" id="{FC771059-C1C6-482F-8BCF-83F8699CEB80}"/>
              </a:ext>
            </a:extLst>
          </p:cNvPr>
          <p:cNvSpPr/>
          <p:nvPr/>
        </p:nvSpPr>
        <p:spPr>
          <a:xfrm>
            <a:off x="3151202" y="1456923"/>
            <a:ext cx="528991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uart_alubus_buf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19" name="Rectangle 318">
            <a:extLst>
              <a:ext uri="{FF2B5EF4-FFF2-40B4-BE49-F238E27FC236}">
                <a16:creationId xmlns:a16="http://schemas.microsoft.com/office/drawing/2014/main" id="{6CA8932D-944F-4E39-B78D-26E2F8613D7B}"/>
              </a:ext>
            </a:extLst>
          </p:cNvPr>
          <p:cNvSpPr/>
          <p:nvPr/>
        </p:nvSpPr>
        <p:spPr>
          <a:xfrm>
            <a:off x="2352867" y="1457371"/>
            <a:ext cx="49372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ram_alubus_buf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20" name="Rectangle 319">
            <a:extLst>
              <a:ext uri="{FF2B5EF4-FFF2-40B4-BE49-F238E27FC236}">
                <a16:creationId xmlns:a16="http://schemas.microsoft.com/office/drawing/2014/main" id="{2112E922-17FB-44FC-9DF9-5D329B90F6DA}"/>
              </a:ext>
            </a:extLst>
          </p:cNvPr>
          <p:cNvSpPr/>
          <p:nvPr/>
        </p:nvSpPr>
        <p:spPr>
          <a:xfrm>
            <a:off x="2712505" y="4401325"/>
            <a:ext cx="423193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ram_rbus_buf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21" name="Rectangle 320">
            <a:extLst>
              <a:ext uri="{FF2B5EF4-FFF2-40B4-BE49-F238E27FC236}">
                <a16:creationId xmlns:a16="http://schemas.microsoft.com/office/drawing/2014/main" id="{4C6D89DC-A566-47DA-AF18-B733BB665279}"/>
              </a:ext>
            </a:extLst>
          </p:cNvPr>
          <p:cNvSpPr/>
          <p:nvPr/>
        </p:nvSpPr>
        <p:spPr>
          <a:xfrm>
            <a:off x="1355180" y="4407113"/>
            <a:ext cx="423193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rom_rbus_buf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22" name="Rectangle 321">
            <a:extLst>
              <a:ext uri="{FF2B5EF4-FFF2-40B4-BE49-F238E27FC236}">
                <a16:creationId xmlns:a16="http://schemas.microsoft.com/office/drawing/2014/main" id="{F3837CE7-1FA5-4360-A200-8D6F1310ADF6}"/>
              </a:ext>
            </a:extLst>
          </p:cNvPr>
          <p:cNvSpPr/>
          <p:nvPr/>
        </p:nvSpPr>
        <p:spPr>
          <a:xfrm>
            <a:off x="4876682" y="5267802"/>
            <a:ext cx="634789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pchi_addrbushi_buf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23" name="Rectangle 322">
            <a:extLst>
              <a:ext uri="{FF2B5EF4-FFF2-40B4-BE49-F238E27FC236}">
                <a16:creationId xmlns:a16="http://schemas.microsoft.com/office/drawing/2014/main" id="{DCEA736C-A26B-44C8-BF54-91D44B142BE2}"/>
              </a:ext>
            </a:extLst>
          </p:cNvPr>
          <p:cNvSpPr/>
          <p:nvPr/>
        </p:nvSpPr>
        <p:spPr>
          <a:xfrm>
            <a:off x="5714905" y="5264351"/>
            <a:ext cx="634789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pclo_addrbuslo_buf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3552ED0-B0DA-4511-BB41-D510000E969A}"/>
              </a:ext>
            </a:extLst>
          </p:cNvPr>
          <p:cNvSpPr/>
          <p:nvPr/>
        </p:nvSpPr>
        <p:spPr>
          <a:xfrm>
            <a:off x="4333954" y="6172570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800" dirty="0">
                <a:hlinkClick r:id="rId2"/>
              </a:rPr>
              <a:t>GS100 bus stripx2   $3.45 https://www.globalspecialties.com/solderless-breadboards/breadboards-bus-strips/item/34-gs-100.html</a:t>
            </a:r>
            <a:endParaRPr lang="en-GB" sz="800" dirty="0"/>
          </a:p>
          <a:p>
            <a:r>
              <a:rPr lang="en-GB" sz="800" dirty="0">
                <a:hlinkClick r:id="rId3"/>
              </a:rPr>
              <a:t>£3.28 https://www.mouser.co.uk/ProductDetail/Global-Specialties/GS-100?qs=uv8bPZ39CeNa73a0uSX5Lw%3D%3D</a:t>
            </a:r>
            <a:endParaRPr lang="en-GB" sz="800" dirty="0"/>
          </a:p>
          <a:p>
            <a:r>
              <a:rPr lang="en-GB" sz="800" dirty="0"/>
              <a:t>BB100R is the </a:t>
            </a:r>
            <a:r>
              <a:rPr lang="en-GB" sz="800" dirty="0" err="1"/>
              <a:t>busboard</a:t>
            </a:r>
            <a:r>
              <a:rPr lang="en-GB" sz="800" dirty="0"/>
              <a:t> </a:t>
            </a:r>
            <a:r>
              <a:rPr lang="en-GB" sz="800" dirty="0" err="1"/>
              <a:t>equiv</a:t>
            </a:r>
            <a:endParaRPr lang="en-GB" sz="800" dirty="0"/>
          </a:p>
          <a:p>
            <a:r>
              <a:rPr lang="en-GB" sz="800" dirty="0"/>
              <a:t>£2.70 </a:t>
            </a:r>
            <a:r>
              <a:rPr lang="en-GB" sz="800" dirty="0">
                <a:hlinkClick r:id="rId4"/>
              </a:rPr>
              <a:t>https://www.digikey.co.uk/product-detail/en/global-specialties/GS-100/BKGS-100-ND/5231302</a:t>
            </a:r>
            <a:endParaRPr lang="en-GB" sz="800" dirty="0"/>
          </a:p>
        </p:txBody>
      </p:sp>
    </p:spTree>
    <p:extLst>
      <p:ext uri="{BB962C8B-B14F-4D97-AF65-F5344CB8AC3E}">
        <p14:creationId xmlns:p14="http://schemas.microsoft.com/office/powerpoint/2010/main" val="1142683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4C9411AA-97D6-45A9-BE82-D33C7BE9A9F4}"/>
              </a:ext>
            </a:extLst>
          </p:cNvPr>
          <p:cNvGrpSpPr/>
          <p:nvPr/>
        </p:nvGrpSpPr>
        <p:grpSpPr>
          <a:xfrm>
            <a:off x="373142" y="565862"/>
            <a:ext cx="11370542" cy="5625815"/>
            <a:chOff x="548723" y="662908"/>
            <a:chExt cx="10640760" cy="5057097"/>
          </a:xfrm>
        </p:grpSpPr>
        <p:sp>
          <p:nvSpPr>
            <p:cNvPr id="300" name="Arrow: Down 299">
              <a:extLst>
                <a:ext uri="{FF2B5EF4-FFF2-40B4-BE49-F238E27FC236}">
                  <a16:creationId xmlns:a16="http://schemas.microsoft.com/office/drawing/2014/main" id="{0D9045D1-4B84-4665-900F-E5B1AA8BFFFA}"/>
                </a:ext>
              </a:extLst>
            </p:cNvPr>
            <p:cNvSpPr/>
            <p:nvPr/>
          </p:nvSpPr>
          <p:spPr>
            <a:xfrm>
              <a:off x="1763273" y="3729429"/>
              <a:ext cx="86122" cy="238865"/>
            </a:xfrm>
            <a:prstGeom prst="downArrow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14" name="Arrow: Down 213">
              <a:extLst>
                <a:ext uri="{FF2B5EF4-FFF2-40B4-BE49-F238E27FC236}">
                  <a16:creationId xmlns:a16="http://schemas.microsoft.com/office/drawing/2014/main" id="{FBF70445-1360-480E-AE09-00F2BA4F94A1}"/>
                </a:ext>
              </a:extLst>
            </p:cNvPr>
            <p:cNvSpPr/>
            <p:nvPr/>
          </p:nvSpPr>
          <p:spPr>
            <a:xfrm rot="5400000" flipV="1">
              <a:off x="10068588" y="2266063"/>
              <a:ext cx="98233" cy="466327"/>
            </a:xfrm>
            <a:prstGeom prst="downArrow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8A9DED1-1336-4896-BC49-70125C4BD85D}"/>
                </a:ext>
              </a:extLst>
            </p:cNvPr>
            <p:cNvGrpSpPr/>
            <p:nvPr/>
          </p:nvGrpSpPr>
          <p:grpSpPr>
            <a:xfrm>
              <a:off x="9884541" y="2220937"/>
              <a:ext cx="193562" cy="812048"/>
              <a:chOff x="9884541" y="2220937"/>
              <a:chExt cx="193562" cy="812048"/>
            </a:xfrm>
          </p:grpSpPr>
          <p:sp>
            <p:nvSpPr>
              <p:cNvPr id="344" name="Arrow: Bent-Up 343">
                <a:extLst>
                  <a:ext uri="{FF2B5EF4-FFF2-40B4-BE49-F238E27FC236}">
                    <a16:creationId xmlns:a16="http://schemas.microsoft.com/office/drawing/2014/main" id="{2EB8443E-5D25-4DE1-BDA2-47D2E60A12C8}"/>
                  </a:ext>
                </a:extLst>
              </p:cNvPr>
              <p:cNvSpPr/>
              <p:nvPr/>
            </p:nvSpPr>
            <p:spPr>
              <a:xfrm rot="10800000" flipH="1" flipV="1">
                <a:off x="9885678" y="2220937"/>
                <a:ext cx="192425" cy="567594"/>
              </a:xfrm>
              <a:prstGeom prst="bentUpArrow">
                <a:avLst>
                  <a:gd name="adj1" fmla="val 29774"/>
                  <a:gd name="adj2" fmla="val 28949"/>
                  <a:gd name="adj3" fmla="val 250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329" name="Arrow: Bent-Up 328">
                <a:extLst>
                  <a:ext uri="{FF2B5EF4-FFF2-40B4-BE49-F238E27FC236}">
                    <a16:creationId xmlns:a16="http://schemas.microsoft.com/office/drawing/2014/main" id="{88010A4F-57DB-4EB2-8CB1-712176974018}"/>
                  </a:ext>
                </a:extLst>
              </p:cNvPr>
              <p:cNvSpPr/>
              <p:nvPr/>
            </p:nvSpPr>
            <p:spPr>
              <a:xfrm rot="10800000" flipH="1">
                <a:off x="9884541" y="2732042"/>
                <a:ext cx="192425" cy="300943"/>
              </a:xfrm>
              <a:prstGeom prst="bentUpArrow">
                <a:avLst>
                  <a:gd name="adj1" fmla="val 29774"/>
                  <a:gd name="adj2" fmla="val 28949"/>
                  <a:gd name="adj3" fmla="val 250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345" name="Rectangle 344">
                <a:extLst>
                  <a:ext uri="{FF2B5EF4-FFF2-40B4-BE49-F238E27FC236}">
                    <a16:creationId xmlns:a16="http://schemas.microsoft.com/office/drawing/2014/main" id="{1E777FC4-E8A3-48CD-B1B5-459AC3952F85}"/>
                  </a:ext>
                </a:extLst>
              </p:cNvPr>
              <p:cNvSpPr/>
              <p:nvPr/>
            </p:nvSpPr>
            <p:spPr>
              <a:xfrm>
                <a:off x="10002080" y="2721777"/>
                <a:ext cx="39600" cy="720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</p:grpSp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C589E8A0-6768-45A2-9E2B-7094F235422E}"/>
                </a:ext>
              </a:extLst>
            </p:cNvPr>
            <p:cNvSpPr/>
            <p:nvPr/>
          </p:nvSpPr>
          <p:spPr>
            <a:xfrm>
              <a:off x="1304719" y="3931028"/>
              <a:ext cx="9052632" cy="184666"/>
            </a:xfrm>
            <a:prstGeom prst="rightArrow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336" name="Arrow: Bent-Up 335">
              <a:extLst>
                <a:ext uri="{FF2B5EF4-FFF2-40B4-BE49-F238E27FC236}">
                  <a16:creationId xmlns:a16="http://schemas.microsoft.com/office/drawing/2014/main" id="{91CB22B0-D9A3-46B2-8A70-27BB0B646681}"/>
                </a:ext>
              </a:extLst>
            </p:cNvPr>
            <p:cNvSpPr/>
            <p:nvPr/>
          </p:nvSpPr>
          <p:spPr>
            <a:xfrm rot="10800000" flipV="1">
              <a:off x="9666474" y="3180398"/>
              <a:ext cx="1500889" cy="1519536"/>
            </a:xfrm>
            <a:prstGeom prst="bentUpArrow">
              <a:avLst>
                <a:gd name="adj1" fmla="val 3390"/>
                <a:gd name="adj2" fmla="val 5073"/>
                <a:gd name="adj3" fmla="val 7725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335" name="Arrow: Bent-Up 334">
              <a:extLst>
                <a:ext uri="{FF2B5EF4-FFF2-40B4-BE49-F238E27FC236}">
                  <a16:creationId xmlns:a16="http://schemas.microsoft.com/office/drawing/2014/main" id="{65000162-E0E0-425F-9F54-C6A642F2AD5D}"/>
                </a:ext>
              </a:extLst>
            </p:cNvPr>
            <p:cNvSpPr/>
            <p:nvPr/>
          </p:nvSpPr>
          <p:spPr>
            <a:xfrm flipV="1">
              <a:off x="10759940" y="3676593"/>
              <a:ext cx="401073" cy="993247"/>
            </a:xfrm>
            <a:prstGeom prst="bentUpArrow">
              <a:avLst>
                <a:gd name="adj1" fmla="val 15252"/>
                <a:gd name="adj2" fmla="val 5984"/>
                <a:gd name="adj3" fmla="val 4950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2000"/>
            </a:p>
          </p:txBody>
        </p:sp>
        <p:sp>
          <p:nvSpPr>
            <p:cNvPr id="308" name="Arrow: Bent-Up 307">
              <a:extLst>
                <a:ext uri="{FF2B5EF4-FFF2-40B4-BE49-F238E27FC236}">
                  <a16:creationId xmlns:a16="http://schemas.microsoft.com/office/drawing/2014/main" id="{EA1B6361-8C52-4EF2-9C35-4FE4498C6A27}"/>
                </a:ext>
              </a:extLst>
            </p:cNvPr>
            <p:cNvSpPr/>
            <p:nvPr/>
          </p:nvSpPr>
          <p:spPr>
            <a:xfrm rot="10800000" flipH="1">
              <a:off x="2063827" y="4202566"/>
              <a:ext cx="455544" cy="497368"/>
            </a:xfrm>
            <a:prstGeom prst="bentUpArrow">
              <a:avLst>
                <a:gd name="adj1" fmla="val 15198"/>
                <a:gd name="adj2" fmla="val 15744"/>
                <a:gd name="adj3" fmla="val 17978"/>
              </a:avLst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2000"/>
            </a:p>
          </p:txBody>
        </p:sp>
        <p:sp>
          <p:nvSpPr>
            <p:cNvPr id="303" name="Arrow: Bent-Up 302">
              <a:extLst>
                <a:ext uri="{FF2B5EF4-FFF2-40B4-BE49-F238E27FC236}">
                  <a16:creationId xmlns:a16="http://schemas.microsoft.com/office/drawing/2014/main" id="{B0F338AF-4805-40AD-8371-6BC1FB66AF1C}"/>
                </a:ext>
              </a:extLst>
            </p:cNvPr>
            <p:cNvSpPr/>
            <p:nvPr/>
          </p:nvSpPr>
          <p:spPr>
            <a:xfrm rot="10800000" flipH="1">
              <a:off x="1834649" y="3213746"/>
              <a:ext cx="313759" cy="1479414"/>
            </a:xfrm>
            <a:prstGeom prst="bentUpArrow">
              <a:avLst>
                <a:gd name="adj1" fmla="val 18919"/>
                <a:gd name="adj2" fmla="val 25000"/>
                <a:gd name="adj3" fmla="val 25000"/>
              </a:avLst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2000"/>
            </a:p>
          </p:txBody>
        </p:sp>
        <p:sp>
          <p:nvSpPr>
            <p:cNvPr id="283" name="Arrow: Bent-Up 282">
              <a:extLst>
                <a:ext uri="{FF2B5EF4-FFF2-40B4-BE49-F238E27FC236}">
                  <a16:creationId xmlns:a16="http://schemas.microsoft.com/office/drawing/2014/main" id="{76B14163-B843-4967-92AF-66F3F2DC3389}"/>
                </a:ext>
              </a:extLst>
            </p:cNvPr>
            <p:cNvSpPr/>
            <p:nvPr/>
          </p:nvSpPr>
          <p:spPr>
            <a:xfrm flipH="1">
              <a:off x="548723" y="2690657"/>
              <a:ext cx="648904" cy="2767185"/>
            </a:xfrm>
            <a:prstGeom prst="bentUpArrow">
              <a:avLst>
                <a:gd name="adj1" fmla="val 15273"/>
                <a:gd name="adj2" fmla="val 7097"/>
                <a:gd name="adj3" fmla="val 0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6BEC1FC2-2E2B-4D2B-ACC9-961AC54D1E88}"/>
                </a:ext>
              </a:extLst>
            </p:cNvPr>
            <p:cNvGrpSpPr/>
            <p:nvPr/>
          </p:nvGrpSpPr>
          <p:grpSpPr>
            <a:xfrm>
              <a:off x="1118288" y="5089525"/>
              <a:ext cx="7513655" cy="630480"/>
              <a:chOff x="1070663" y="5089525"/>
              <a:chExt cx="7513655" cy="630480"/>
            </a:xfrm>
          </p:grpSpPr>
          <p:sp>
            <p:nvSpPr>
              <p:cNvPr id="127" name="Arrow: Right 126">
                <a:extLst>
                  <a:ext uri="{FF2B5EF4-FFF2-40B4-BE49-F238E27FC236}">
                    <a16:creationId xmlns:a16="http://schemas.microsoft.com/office/drawing/2014/main" id="{587FA820-A46F-43D4-B8AA-F6442C5702D8}"/>
                  </a:ext>
                </a:extLst>
              </p:cNvPr>
              <p:cNvSpPr/>
              <p:nvPr/>
            </p:nvSpPr>
            <p:spPr>
              <a:xfrm rot="10800000">
                <a:off x="1184527" y="5133672"/>
                <a:ext cx="7399791" cy="184666"/>
              </a:xfrm>
              <a:prstGeom prst="rightArrow">
                <a:avLst>
                  <a:gd name="adj1" fmla="val 50000"/>
                  <a:gd name="adj2" fmla="val 4742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  <p:sp>
            <p:nvSpPr>
              <p:cNvPr id="128" name="Arrow: Right 127">
                <a:extLst>
                  <a:ext uri="{FF2B5EF4-FFF2-40B4-BE49-F238E27FC236}">
                    <a16:creationId xmlns:a16="http://schemas.microsoft.com/office/drawing/2014/main" id="{CA9EF572-1888-4DDF-B702-C7D15124C5A4}"/>
                  </a:ext>
                </a:extLst>
              </p:cNvPr>
              <p:cNvSpPr/>
              <p:nvPr/>
            </p:nvSpPr>
            <p:spPr>
              <a:xfrm rot="10800000">
                <a:off x="1175002" y="5473948"/>
                <a:ext cx="7399791" cy="184666"/>
              </a:xfrm>
              <a:prstGeom prst="rightArrow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  <p:sp>
            <p:nvSpPr>
              <p:cNvPr id="236" name="Arrow: Right 235">
                <a:extLst>
                  <a:ext uri="{FF2B5EF4-FFF2-40B4-BE49-F238E27FC236}">
                    <a16:creationId xmlns:a16="http://schemas.microsoft.com/office/drawing/2014/main" id="{27FDE5DF-4CFD-4A99-B0DB-82DD6B25ABF1}"/>
                  </a:ext>
                </a:extLst>
              </p:cNvPr>
              <p:cNvSpPr/>
              <p:nvPr/>
            </p:nvSpPr>
            <p:spPr>
              <a:xfrm rot="10800000">
                <a:off x="1070663" y="5089525"/>
                <a:ext cx="199596" cy="630480"/>
              </a:xfrm>
              <a:prstGeom prst="rightArrow">
                <a:avLst>
                  <a:gd name="adj1" fmla="val 86335"/>
                  <a:gd name="adj2" fmla="val 100000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</p:grpSp>
        <p:sp>
          <p:nvSpPr>
            <p:cNvPr id="286" name="Arrow: Right 285">
              <a:extLst>
                <a:ext uri="{FF2B5EF4-FFF2-40B4-BE49-F238E27FC236}">
                  <a16:creationId xmlns:a16="http://schemas.microsoft.com/office/drawing/2014/main" id="{E2710EC1-E287-4AD6-95B5-7B4EA2C07F02}"/>
                </a:ext>
              </a:extLst>
            </p:cNvPr>
            <p:cNvSpPr/>
            <p:nvPr/>
          </p:nvSpPr>
          <p:spPr>
            <a:xfrm>
              <a:off x="644296" y="2644609"/>
              <a:ext cx="743888" cy="184666"/>
            </a:xfrm>
            <a:prstGeom prst="rightArrow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24442FB4-323C-4572-930A-C37BD85B41CE}"/>
                </a:ext>
              </a:extLst>
            </p:cNvPr>
            <p:cNvSpPr/>
            <p:nvPr/>
          </p:nvSpPr>
          <p:spPr>
            <a:xfrm>
              <a:off x="1304719" y="1542621"/>
              <a:ext cx="9052632" cy="184666"/>
            </a:xfrm>
            <a:prstGeom prst="rightArrow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 dirty="0"/>
            </a:p>
          </p:txBody>
        </p:sp>
        <p:sp>
          <p:nvSpPr>
            <p:cNvPr id="227" name="Arrow: Bent-Up 226">
              <a:extLst>
                <a:ext uri="{FF2B5EF4-FFF2-40B4-BE49-F238E27FC236}">
                  <a16:creationId xmlns:a16="http://schemas.microsoft.com/office/drawing/2014/main" id="{DE5561B4-7D99-47C5-835E-B1F3BCC762C5}"/>
                </a:ext>
              </a:extLst>
            </p:cNvPr>
            <p:cNvSpPr/>
            <p:nvPr/>
          </p:nvSpPr>
          <p:spPr>
            <a:xfrm rot="10800000" flipH="1">
              <a:off x="7910901" y="2852225"/>
              <a:ext cx="261592" cy="1820859"/>
            </a:xfrm>
            <a:prstGeom prst="bentUpArrow">
              <a:avLst>
                <a:gd name="adj1" fmla="val 16504"/>
                <a:gd name="adj2" fmla="val 26214"/>
                <a:gd name="adj3" fmla="val 25000"/>
              </a:avLst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2000"/>
            </a:p>
          </p:txBody>
        </p:sp>
        <p:sp>
          <p:nvSpPr>
            <p:cNvPr id="275" name="Arrow: Left-Right 274">
              <a:extLst>
                <a:ext uri="{FF2B5EF4-FFF2-40B4-BE49-F238E27FC236}">
                  <a16:creationId xmlns:a16="http://schemas.microsoft.com/office/drawing/2014/main" id="{D8BA6C92-4A1A-4015-A6AA-1FC323B88D95}"/>
                </a:ext>
              </a:extLst>
            </p:cNvPr>
            <p:cNvSpPr/>
            <p:nvPr/>
          </p:nvSpPr>
          <p:spPr>
            <a:xfrm rot="5400000">
              <a:off x="7272889" y="2772051"/>
              <a:ext cx="1230402" cy="84869"/>
            </a:xfrm>
            <a:prstGeom prst="leftRight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279" name="Rectangle 278">
              <a:extLst>
                <a:ext uri="{FF2B5EF4-FFF2-40B4-BE49-F238E27FC236}">
                  <a16:creationId xmlns:a16="http://schemas.microsoft.com/office/drawing/2014/main" id="{C7DE3B2C-FEBE-4EF5-925E-F4B36B2DCC2A}"/>
                </a:ext>
              </a:extLst>
            </p:cNvPr>
            <p:cNvSpPr/>
            <p:nvPr/>
          </p:nvSpPr>
          <p:spPr>
            <a:xfrm>
              <a:off x="7873950" y="2859740"/>
              <a:ext cx="47850" cy="28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62" name="Arrow: Down 61">
              <a:extLst>
                <a:ext uri="{FF2B5EF4-FFF2-40B4-BE49-F238E27FC236}">
                  <a16:creationId xmlns:a16="http://schemas.microsoft.com/office/drawing/2014/main" id="{55DE9556-620F-4631-8C86-578E22DFF1E9}"/>
                </a:ext>
              </a:extLst>
            </p:cNvPr>
            <p:cNvSpPr/>
            <p:nvPr/>
          </p:nvSpPr>
          <p:spPr>
            <a:xfrm rot="5400000" flipV="1">
              <a:off x="7786277" y="2813758"/>
              <a:ext cx="98233" cy="111481"/>
            </a:xfrm>
            <a:prstGeom prst="down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74" name="Arrow: Left-Right 273">
              <a:extLst>
                <a:ext uri="{FF2B5EF4-FFF2-40B4-BE49-F238E27FC236}">
                  <a16:creationId xmlns:a16="http://schemas.microsoft.com/office/drawing/2014/main" id="{14B922E7-3DFE-4BA7-989D-F0E1CDB02AAC}"/>
                </a:ext>
              </a:extLst>
            </p:cNvPr>
            <p:cNvSpPr/>
            <p:nvPr/>
          </p:nvSpPr>
          <p:spPr>
            <a:xfrm rot="5400000">
              <a:off x="6538110" y="2780469"/>
              <a:ext cx="1230402" cy="84869"/>
            </a:xfrm>
            <a:prstGeom prst="leftRight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226" name="Arrow: Bent-Up 225">
              <a:extLst>
                <a:ext uri="{FF2B5EF4-FFF2-40B4-BE49-F238E27FC236}">
                  <a16:creationId xmlns:a16="http://schemas.microsoft.com/office/drawing/2014/main" id="{3E85448D-8166-4B35-A0DB-D3DE56DFA0E6}"/>
                </a:ext>
              </a:extLst>
            </p:cNvPr>
            <p:cNvSpPr/>
            <p:nvPr/>
          </p:nvSpPr>
          <p:spPr>
            <a:xfrm rot="10800000" flipH="1">
              <a:off x="7183271" y="2849411"/>
              <a:ext cx="261592" cy="1820859"/>
            </a:xfrm>
            <a:prstGeom prst="bentUpArrow">
              <a:avLst>
                <a:gd name="adj1" fmla="val 16504"/>
                <a:gd name="adj2" fmla="val 26214"/>
                <a:gd name="adj3" fmla="val 25000"/>
              </a:avLst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2000"/>
            </a:p>
          </p:txBody>
        </p:sp>
        <p:sp>
          <p:nvSpPr>
            <p:cNvPr id="277" name="Rectangle 276">
              <a:extLst>
                <a:ext uri="{FF2B5EF4-FFF2-40B4-BE49-F238E27FC236}">
                  <a16:creationId xmlns:a16="http://schemas.microsoft.com/office/drawing/2014/main" id="{D1468556-5E05-4468-ABAC-F60B67F86231}"/>
                </a:ext>
              </a:extLst>
            </p:cNvPr>
            <p:cNvSpPr/>
            <p:nvPr/>
          </p:nvSpPr>
          <p:spPr>
            <a:xfrm>
              <a:off x="7154788" y="2856579"/>
              <a:ext cx="47850" cy="28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65" name="Arrow: Down 64">
              <a:extLst>
                <a:ext uri="{FF2B5EF4-FFF2-40B4-BE49-F238E27FC236}">
                  <a16:creationId xmlns:a16="http://schemas.microsoft.com/office/drawing/2014/main" id="{2A80DA6B-C560-4EA4-8620-80756AEAAC90}"/>
                </a:ext>
              </a:extLst>
            </p:cNvPr>
            <p:cNvSpPr/>
            <p:nvPr/>
          </p:nvSpPr>
          <p:spPr>
            <a:xfrm rot="5400000" flipV="1">
              <a:off x="7064991" y="2828178"/>
              <a:ext cx="98233" cy="81362"/>
            </a:xfrm>
            <a:prstGeom prst="down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73" name="Arrow: Left-Right 272">
              <a:extLst>
                <a:ext uri="{FF2B5EF4-FFF2-40B4-BE49-F238E27FC236}">
                  <a16:creationId xmlns:a16="http://schemas.microsoft.com/office/drawing/2014/main" id="{D0BDD5DC-D63D-4146-AB73-354198B598E8}"/>
                </a:ext>
              </a:extLst>
            </p:cNvPr>
            <p:cNvSpPr/>
            <p:nvPr/>
          </p:nvSpPr>
          <p:spPr>
            <a:xfrm rot="5400000">
              <a:off x="4224054" y="3405658"/>
              <a:ext cx="2480387" cy="79045"/>
            </a:xfrm>
            <a:prstGeom prst="leftRight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272" name="Arrow: Left-Right 271">
              <a:extLst>
                <a:ext uri="{FF2B5EF4-FFF2-40B4-BE49-F238E27FC236}">
                  <a16:creationId xmlns:a16="http://schemas.microsoft.com/office/drawing/2014/main" id="{9EB3CC25-5E3D-41F8-A883-57B1BD51E787}"/>
                </a:ext>
              </a:extLst>
            </p:cNvPr>
            <p:cNvSpPr/>
            <p:nvPr/>
          </p:nvSpPr>
          <p:spPr>
            <a:xfrm rot="5400000">
              <a:off x="4971298" y="3405658"/>
              <a:ext cx="2480387" cy="79045"/>
            </a:xfrm>
            <a:prstGeom prst="leftRight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246" name="Arrow: Down 245">
              <a:extLst>
                <a:ext uri="{FF2B5EF4-FFF2-40B4-BE49-F238E27FC236}">
                  <a16:creationId xmlns:a16="http://schemas.microsoft.com/office/drawing/2014/main" id="{FB670E55-D3B5-44BC-8C05-FF8DADD70877}"/>
                </a:ext>
              </a:extLst>
            </p:cNvPr>
            <p:cNvSpPr/>
            <p:nvPr/>
          </p:nvSpPr>
          <p:spPr>
            <a:xfrm>
              <a:off x="2946036" y="3718616"/>
              <a:ext cx="86122" cy="238865"/>
            </a:xfrm>
            <a:prstGeom prst="downArrow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5D976FEB-5DF2-48C7-B16A-73CD56610995}"/>
                </a:ext>
              </a:extLst>
            </p:cNvPr>
            <p:cNvGrpSpPr/>
            <p:nvPr/>
          </p:nvGrpSpPr>
          <p:grpSpPr>
            <a:xfrm>
              <a:off x="2814633" y="3546033"/>
              <a:ext cx="360000" cy="173186"/>
              <a:chOff x="5109552" y="2074509"/>
              <a:chExt cx="365379" cy="173186"/>
            </a:xfrm>
          </p:grpSpPr>
          <p:sp>
            <p:nvSpPr>
              <p:cNvPr id="184" name="Rectangle 183">
                <a:extLst>
                  <a:ext uri="{FF2B5EF4-FFF2-40B4-BE49-F238E27FC236}">
                    <a16:creationId xmlns:a16="http://schemas.microsoft.com/office/drawing/2014/main" id="{ADC82F6B-CC24-4F75-876F-31062F63E36C}"/>
                  </a:ext>
                </a:extLst>
              </p:cNvPr>
              <p:cNvSpPr/>
              <p:nvPr/>
            </p:nvSpPr>
            <p:spPr>
              <a:xfrm>
                <a:off x="5109552" y="2074509"/>
                <a:ext cx="365379" cy="1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59D80FD1-F659-416D-8A61-D270693A57A1}"/>
                  </a:ext>
                </a:extLst>
              </p:cNvPr>
              <p:cNvSpPr txBox="1"/>
              <p:nvPr/>
            </p:nvSpPr>
            <p:spPr>
              <a:xfrm>
                <a:off x="5146293" y="2081697"/>
                <a:ext cx="284714" cy="165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/>
                  <a:t>BUFFER R</a:t>
                </a:r>
                <a:endParaRPr lang="en-GB" sz="700" dirty="0"/>
              </a:p>
              <a:p>
                <a:r>
                  <a:rPr lang="en-GB" sz="600" dirty="0">
                    <a:solidFill>
                      <a:srgbClr val="FF0000"/>
                    </a:solidFill>
                  </a:rPr>
                  <a:t>_en</a:t>
                </a:r>
                <a:endParaRPr lang="en-GB" sz="600" dirty="0"/>
              </a:p>
            </p:txBody>
          </p:sp>
        </p:grpSp>
        <p:sp>
          <p:nvSpPr>
            <p:cNvPr id="247" name="Arrow: Bent-Up 246">
              <a:extLst>
                <a:ext uri="{FF2B5EF4-FFF2-40B4-BE49-F238E27FC236}">
                  <a16:creationId xmlns:a16="http://schemas.microsoft.com/office/drawing/2014/main" id="{96E89E2B-DCAD-47B5-9F71-AFED174CF7B7}"/>
                </a:ext>
              </a:extLst>
            </p:cNvPr>
            <p:cNvSpPr/>
            <p:nvPr/>
          </p:nvSpPr>
          <p:spPr>
            <a:xfrm rot="10800000" flipH="1">
              <a:off x="2878457" y="2842661"/>
              <a:ext cx="155237" cy="701881"/>
            </a:xfrm>
            <a:prstGeom prst="bentUpArrow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2000"/>
            </a:p>
          </p:txBody>
        </p:sp>
        <p:sp>
          <p:nvSpPr>
            <p:cNvPr id="172" name="Arrow: Right 171">
              <a:extLst>
                <a:ext uri="{FF2B5EF4-FFF2-40B4-BE49-F238E27FC236}">
                  <a16:creationId xmlns:a16="http://schemas.microsoft.com/office/drawing/2014/main" id="{D90AE5A1-FC79-4377-AA5C-31653A9EB351}"/>
                </a:ext>
              </a:extLst>
            </p:cNvPr>
            <p:cNvSpPr/>
            <p:nvPr/>
          </p:nvSpPr>
          <p:spPr>
            <a:xfrm rot="5400000">
              <a:off x="3155016" y="1355659"/>
              <a:ext cx="1225823" cy="117569"/>
            </a:xfrm>
            <a:prstGeom prst="rightArrow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2000" u="sng"/>
            </a:p>
          </p:txBody>
        </p:sp>
        <p:sp>
          <p:nvSpPr>
            <p:cNvPr id="186" name="Arrow: Right 185">
              <a:extLst>
                <a:ext uri="{FF2B5EF4-FFF2-40B4-BE49-F238E27FC236}">
                  <a16:creationId xmlns:a16="http://schemas.microsoft.com/office/drawing/2014/main" id="{BA8AB9D5-FBBF-45A3-9E8B-3E504B207713}"/>
                </a:ext>
              </a:extLst>
            </p:cNvPr>
            <p:cNvSpPr/>
            <p:nvPr/>
          </p:nvSpPr>
          <p:spPr>
            <a:xfrm rot="5400000">
              <a:off x="2383139" y="1354353"/>
              <a:ext cx="1213041" cy="107402"/>
            </a:xfrm>
            <a:prstGeom prst="rightArrow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2000" u="sng"/>
            </a:p>
          </p:txBody>
        </p:sp>
        <p:sp>
          <p:nvSpPr>
            <p:cNvPr id="152" name="Arrow: Down 151">
              <a:extLst>
                <a:ext uri="{FF2B5EF4-FFF2-40B4-BE49-F238E27FC236}">
                  <a16:creationId xmlns:a16="http://schemas.microsoft.com/office/drawing/2014/main" id="{1B8E130C-E755-440F-9756-BE86ED459B1A}"/>
                </a:ext>
              </a:extLst>
            </p:cNvPr>
            <p:cNvSpPr/>
            <p:nvPr/>
          </p:nvSpPr>
          <p:spPr>
            <a:xfrm flipV="1">
              <a:off x="5402746" y="1692478"/>
              <a:ext cx="98233" cy="332159"/>
            </a:xfrm>
            <a:prstGeom prst="downArrow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5" name="Arrow: Down 24">
              <a:extLst>
                <a:ext uri="{FF2B5EF4-FFF2-40B4-BE49-F238E27FC236}">
                  <a16:creationId xmlns:a16="http://schemas.microsoft.com/office/drawing/2014/main" id="{03515A15-F08B-42D1-BF68-DE3436AECF96}"/>
                </a:ext>
              </a:extLst>
            </p:cNvPr>
            <p:cNvSpPr/>
            <p:nvPr/>
          </p:nvSpPr>
          <p:spPr>
            <a:xfrm flipV="1">
              <a:off x="9071008" y="1702119"/>
              <a:ext cx="89279" cy="657212"/>
            </a:xfrm>
            <a:prstGeom prst="downArrow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4" name="Arrow: Down 23">
              <a:extLst>
                <a:ext uri="{FF2B5EF4-FFF2-40B4-BE49-F238E27FC236}">
                  <a16:creationId xmlns:a16="http://schemas.microsoft.com/office/drawing/2014/main" id="{609E8C2A-5727-49BA-8198-45F0364CC3C0}"/>
                </a:ext>
              </a:extLst>
            </p:cNvPr>
            <p:cNvSpPr/>
            <p:nvPr/>
          </p:nvSpPr>
          <p:spPr>
            <a:xfrm>
              <a:off x="9094441" y="3189560"/>
              <a:ext cx="100280" cy="788144"/>
            </a:xfrm>
            <a:prstGeom prst="downArrow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9" name="Arrow: Right 18">
              <a:extLst>
                <a:ext uri="{FF2B5EF4-FFF2-40B4-BE49-F238E27FC236}">
                  <a16:creationId xmlns:a16="http://schemas.microsoft.com/office/drawing/2014/main" id="{41ADF1AA-4D70-4C5E-8B4B-85BBF87D4F61}"/>
                </a:ext>
              </a:extLst>
            </p:cNvPr>
            <p:cNvSpPr/>
            <p:nvPr/>
          </p:nvSpPr>
          <p:spPr>
            <a:xfrm flipH="1">
              <a:off x="2656910" y="662908"/>
              <a:ext cx="8532572" cy="184666"/>
            </a:xfrm>
            <a:prstGeom prst="rightArrow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8" name="Arrow: Bent-Up 17">
              <a:extLst>
                <a:ext uri="{FF2B5EF4-FFF2-40B4-BE49-F238E27FC236}">
                  <a16:creationId xmlns:a16="http://schemas.microsoft.com/office/drawing/2014/main" id="{0B944312-B251-4000-98EF-09ADFC880F9E}"/>
                </a:ext>
              </a:extLst>
            </p:cNvPr>
            <p:cNvSpPr/>
            <p:nvPr/>
          </p:nvSpPr>
          <p:spPr>
            <a:xfrm>
              <a:off x="10889287" y="706525"/>
              <a:ext cx="300196" cy="2129048"/>
            </a:xfrm>
            <a:prstGeom prst="bentUpArrow">
              <a:avLst>
                <a:gd name="adj1" fmla="val 29762"/>
                <a:gd name="adj2" fmla="val 15844"/>
                <a:gd name="adj3" fmla="val 25800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3741FDA-D7F7-45BD-A16C-F5B11DB9C07A}"/>
                </a:ext>
              </a:extLst>
            </p:cNvPr>
            <p:cNvSpPr/>
            <p:nvPr/>
          </p:nvSpPr>
          <p:spPr>
            <a:xfrm>
              <a:off x="8551960" y="2359331"/>
              <a:ext cx="692495" cy="83022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FF03D06-ABEA-446C-8EC6-865CFA383E43}"/>
                </a:ext>
              </a:extLst>
            </p:cNvPr>
            <p:cNvSpPr txBox="1"/>
            <p:nvPr/>
          </p:nvSpPr>
          <p:spPr>
            <a:xfrm>
              <a:off x="8906341" y="2620803"/>
              <a:ext cx="255020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b="1" dirty="0"/>
                <a:t>SYNC </a:t>
              </a:r>
              <a:br>
                <a:rPr lang="en-GB" sz="600" b="1" dirty="0"/>
              </a:br>
              <a:r>
                <a:rPr lang="en-GB" sz="600" b="1" dirty="0"/>
                <a:t>REG FILE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62C48A3-4730-4819-9BCE-07C5A9509D4F}"/>
                </a:ext>
              </a:extLst>
            </p:cNvPr>
            <p:cNvSpPr txBox="1"/>
            <p:nvPr/>
          </p:nvSpPr>
          <p:spPr>
            <a:xfrm>
              <a:off x="9091858" y="2372214"/>
              <a:ext cx="30002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L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EEA5CB5-E8C1-43C4-B981-0FD56655847A}"/>
                </a:ext>
              </a:extLst>
            </p:cNvPr>
            <p:cNvSpPr txBox="1"/>
            <p:nvPr/>
          </p:nvSpPr>
          <p:spPr>
            <a:xfrm>
              <a:off x="9117318" y="3098569"/>
              <a:ext cx="39003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R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8222FE2-CC0B-456C-8638-1B45D81D087F}"/>
                </a:ext>
              </a:extLst>
            </p:cNvPr>
            <p:cNvSpPr txBox="1"/>
            <p:nvPr/>
          </p:nvSpPr>
          <p:spPr>
            <a:xfrm>
              <a:off x="8587986" y="2476514"/>
              <a:ext cx="45003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D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BF061B2-23B5-4A32-BCFF-A5B96302DC8B}"/>
                </a:ext>
              </a:extLst>
            </p:cNvPr>
            <p:cNvSpPr txBox="1"/>
            <p:nvPr/>
          </p:nvSpPr>
          <p:spPr>
            <a:xfrm>
              <a:off x="8790706" y="2383221"/>
              <a:ext cx="136512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_MR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C27BD3A-D8D5-43DA-B7ED-DDA1A9AAEED9}"/>
                </a:ext>
              </a:extLst>
            </p:cNvPr>
            <p:cNvSpPr txBox="1"/>
            <p:nvPr/>
          </p:nvSpPr>
          <p:spPr>
            <a:xfrm>
              <a:off x="8583254" y="2375041"/>
              <a:ext cx="76507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CP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900AE58-F879-496F-8E96-263E064DFBD3}"/>
                </a:ext>
              </a:extLst>
            </p:cNvPr>
            <p:cNvSpPr txBox="1"/>
            <p:nvPr/>
          </p:nvSpPr>
          <p:spPr>
            <a:xfrm>
              <a:off x="8573694" y="2604734"/>
              <a:ext cx="273022" cy="58099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rdL_addr</a:t>
              </a:r>
            </a:p>
            <a:p>
              <a:r>
                <a:rPr lang="en-GB" sz="600" dirty="0">
                  <a:solidFill>
                    <a:srgbClr val="FF0000"/>
                  </a:solidFill>
                </a:rPr>
                <a:t>rdR_addr</a:t>
              </a:r>
            </a:p>
            <a:p>
              <a:r>
                <a:rPr lang="en-GB" sz="600" dirty="0">
                  <a:solidFill>
                    <a:srgbClr val="FF0000"/>
                  </a:solidFill>
                </a:rPr>
                <a:t>wr_addr</a:t>
              </a:r>
            </a:p>
            <a:p>
              <a:endParaRPr lang="en-GB" sz="600" dirty="0">
                <a:solidFill>
                  <a:srgbClr val="FF0000"/>
                </a:solidFill>
              </a:endParaRPr>
            </a:p>
            <a:p>
              <a:r>
                <a:rPr lang="en-GB" sz="600" dirty="0">
                  <a:solidFill>
                    <a:srgbClr val="FF0000"/>
                  </a:solidFill>
                </a:rPr>
                <a:t>_rdL_en</a:t>
              </a:r>
            </a:p>
            <a:p>
              <a:r>
                <a:rPr lang="en-GB" sz="600" dirty="0">
                  <a:solidFill>
                    <a:srgbClr val="FF0000"/>
                  </a:solidFill>
                </a:rPr>
                <a:t>_rdR_en</a:t>
              </a:r>
            </a:p>
            <a:p>
              <a:r>
                <a:rPr lang="en-GB" sz="600" dirty="0">
                  <a:solidFill>
                    <a:srgbClr val="FF0000"/>
                  </a:solidFill>
                </a:rPr>
                <a:t>_wr_en</a:t>
              </a:r>
            </a:p>
          </p:txBody>
        </p:sp>
        <p:sp>
          <p:nvSpPr>
            <p:cNvPr id="39" name="Arrow: Bent-Up 38">
              <a:extLst>
                <a:ext uri="{FF2B5EF4-FFF2-40B4-BE49-F238E27FC236}">
                  <a16:creationId xmlns:a16="http://schemas.microsoft.com/office/drawing/2014/main" id="{91961C99-1B43-43DE-892F-5AF2FE401733}"/>
                </a:ext>
              </a:extLst>
            </p:cNvPr>
            <p:cNvSpPr/>
            <p:nvPr/>
          </p:nvSpPr>
          <p:spPr>
            <a:xfrm rot="5400000">
              <a:off x="7564983" y="1581735"/>
              <a:ext cx="1755840" cy="196716"/>
            </a:xfrm>
            <a:prstGeom prst="bentUpArrow">
              <a:avLst>
                <a:gd name="adj1" fmla="val 23918"/>
                <a:gd name="adj2" fmla="val 22446"/>
                <a:gd name="adj3" fmla="val 21389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9F4C7E4D-FD73-4547-B039-495454904249}"/>
                </a:ext>
              </a:extLst>
            </p:cNvPr>
            <p:cNvSpPr/>
            <p:nvPr/>
          </p:nvSpPr>
          <p:spPr>
            <a:xfrm>
              <a:off x="7520828" y="2359331"/>
              <a:ext cx="296466" cy="83022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7C88D45-4583-4210-A480-8248BC27AB00}"/>
                </a:ext>
              </a:extLst>
            </p:cNvPr>
            <p:cNvSpPr txBox="1"/>
            <p:nvPr/>
          </p:nvSpPr>
          <p:spPr>
            <a:xfrm>
              <a:off x="7570113" y="2965068"/>
              <a:ext cx="225017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b="1" dirty="0"/>
                <a:t>MARLO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92F8E01-F63C-47F7-8BA7-BB6CB35F3FF9}"/>
                </a:ext>
              </a:extLst>
            </p:cNvPr>
            <p:cNvSpPr txBox="1"/>
            <p:nvPr/>
          </p:nvSpPr>
          <p:spPr>
            <a:xfrm>
              <a:off x="7753295" y="2816359"/>
              <a:ext cx="48004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Q</a:t>
              </a:r>
            </a:p>
          </p:txBody>
        </p:sp>
        <p:sp>
          <p:nvSpPr>
            <p:cNvPr id="55" name="Arrow: Bent-Up 54">
              <a:extLst>
                <a:ext uri="{FF2B5EF4-FFF2-40B4-BE49-F238E27FC236}">
                  <a16:creationId xmlns:a16="http://schemas.microsoft.com/office/drawing/2014/main" id="{AB2B53F2-2764-4C69-B2C7-706AF8532E4D}"/>
                </a:ext>
              </a:extLst>
            </p:cNvPr>
            <p:cNvSpPr/>
            <p:nvPr/>
          </p:nvSpPr>
          <p:spPr>
            <a:xfrm rot="5400000">
              <a:off x="6552824" y="1600286"/>
              <a:ext cx="1755840" cy="159614"/>
            </a:xfrm>
            <a:prstGeom prst="bentUpArrow">
              <a:avLst>
                <a:gd name="adj1" fmla="val 29772"/>
                <a:gd name="adj2" fmla="val 25157"/>
                <a:gd name="adj3" fmla="val 28857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56A939D6-4A81-446D-AD34-2949F22F3A63}"/>
                </a:ext>
              </a:extLst>
            </p:cNvPr>
            <p:cNvSpPr/>
            <p:nvPr/>
          </p:nvSpPr>
          <p:spPr>
            <a:xfrm>
              <a:off x="6790786" y="2358691"/>
              <a:ext cx="296466" cy="83022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72CB771F-B726-47AF-993A-AD00522E73AE}"/>
                </a:ext>
              </a:extLst>
            </p:cNvPr>
            <p:cNvSpPr txBox="1"/>
            <p:nvPr/>
          </p:nvSpPr>
          <p:spPr>
            <a:xfrm>
              <a:off x="6850397" y="2952028"/>
              <a:ext cx="211517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b="1" dirty="0"/>
                <a:t>MARHI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4D9C0343-2557-4509-B61C-38F7A925F8B9}"/>
                </a:ext>
              </a:extLst>
            </p:cNvPr>
            <p:cNvSpPr txBox="1"/>
            <p:nvPr/>
          </p:nvSpPr>
          <p:spPr>
            <a:xfrm>
              <a:off x="7023253" y="2815719"/>
              <a:ext cx="48004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Q</a:t>
              </a:r>
            </a:p>
          </p:txBody>
        </p: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A6275E5D-6EA1-4967-AAAF-C2297AD138C6}"/>
                </a:ext>
              </a:extLst>
            </p:cNvPr>
            <p:cNvGrpSpPr/>
            <p:nvPr/>
          </p:nvGrpSpPr>
          <p:grpSpPr>
            <a:xfrm>
              <a:off x="6803204" y="2389001"/>
              <a:ext cx="109510" cy="338831"/>
              <a:chOff x="5823933" y="2043597"/>
              <a:chExt cx="299202" cy="338831"/>
            </a:xfrm>
          </p:grpSpPr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79840BD-4921-459A-A12D-55EFCACCE87C}"/>
                  </a:ext>
                </a:extLst>
              </p:cNvPr>
              <p:cNvSpPr txBox="1"/>
              <p:nvPr/>
            </p:nvSpPr>
            <p:spPr>
              <a:xfrm>
                <a:off x="5854544" y="2145070"/>
                <a:ext cx="122959" cy="82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/>
                  <a:t>D</a:t>
                </a: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E206B16A-8C94-4AA6-A497-21845E33B4A9}"/>
                  </a:ext>
                </a:extLst>
              </p:cNvPr>
              <p:cNvSpPr txBox="1"/>
              <p:nvPr/>
            </p:nvSpPr>
            <p:spPr>
              <a:xfrm>
                <a:off x="5823933" y="2299429"/>
                <a:ext cx="299202" cy="82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>
                    <a:solidFill>
                      <a:srgbClr val="FF0000"/>
                    </a:solidFill>
                  </a:rPr>
                  <a:t>_en</a:t>
                </a:r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484D9532-B07E-4FA5-854D-FD47401C0F03}"/>
                  </a:ext>
                </a:extLst>
              </p:cNvPr>
              <p:cNvSpPr txBox="1"/>
              <p:nvPr/>
            </p:nvSpPr>
            <p:spPr>
              <a:xfrm>
                <a:off x="5847852" y="2043597"/>
                <a:ext cx="209031" cy="82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>
                    <a:solidFill>
                      <a:srgbClr val="FF0000"/>
                    </a:solidFill>
                  </a:rPr>
                  <a:t>CP</a:t>
                </a:r>
              </a:p>
            </p:txBody>
          </p:sp>
        </p:grpSp>
        <p:sp>
          <p:nvSpPr>
            <p:cNvPr id="73" name="Arrow: Bent-Up 72">
              <a:extLst>
                <a:ext uri="{FF2B5EF4-FFF2-40B4-BE49-F238E27FC236}">
                  <a16:creationId xmlns:a16="http://schemas.microsoft.com/office/drawing/2014/main" id="{CABED4FB-16AF-4E17-AE34-3E047E2ACF13}"/>
                </a:ext>
              </a:extLst>
            </p:cNvPr>
            <p:cNvSpPr/>
            <p:nvPr/>
          </p:nvSpPr>
          <p:spPr>
            <a:xfrm rot="5400000">
              <a:off x="5827014" y="1599646"/>
              <a:ext cx="1755840" cy="159614"/>
            </a:xfrm>
            <a:prstGeom prst="bentUpArrow">
              <a:avLst>
                <a:gd name="adj1" fmla="val 31762"/>
                <a:gd name="adj2" fmla="val 26151"/>
                <a:gd name="adj3" fmla="val 23884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82" name="Arrow: Down 81">
              <a:extLst>
                <a:ext uri="{FF2B5EF4-FFF2-40B4-BE49-F238E27FC236}">
                  <a16:creationId xmlns:a16="http://schemas.microsoft.com/office/drawing/2014/main" id="{8E7DB4C1-09DF-451A-AE6A-A84DAB3909DD}"/>
                </a:ext>
              </a:extLst>
            </p:cNvPr>
            <p:cNvSpPr/>
            <p:nvPr/>
          </p:nvSpPr>
          <p:spPr>
            <a:xfrm rot="5400000" flipV="1">
              <a:off x="5357820" y="2813118"/>
              <a:ext cx="98233" cy="111481"/>
            </a:xfrm>
            <a:prstGeom prst="down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AE30E9A6-A2C2-4FA7-AC69-E312B71E869D}"/>
                </a:ext>
              </a:extLst>
            </p:cNvPr>
            <p:cNvSpPr/>
            <p:nvPr/>
          </p:nvSpPr>
          <p:spPr>
            <a:xfrm>
              <a:off x="5086024" y="2358691"/>
              <a:ext cx="296466" cy="83022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7CCD316C-8E82-4986-AB04-68E7980305B4}"/>
                </a:ext>
              </a:extLst>
            </p:cNvPr>
            <p:cNvSpPr txBox="1"/>
            <p:nvPr/>
          </p:nvSpPr>
          <p:spPr>
            <a:xfrm>
              <a:off x="5178944" y="2977729"/>
              <a:ext cx="141011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b="1" dirty="0"/>
                <a:t>PCHI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7C633B82-87FD-4F66-A303-6ECD6B44F6EC}"/>
                </a:ext>
              </a:extLst>
            </p:cNvPr>
            <p:cNvSpPr txBox="1"/>
            <p:nvPr/>
          </p:nvSpPr>
          <p:spPr>
            <a:xfrm>
              <a:off x="5318491" y="2815719"/>
              <a:ext cx="48004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Q</a:t>
              </a:r>
            </a:p>
          </p:txBody>
        </p:sp>
        <p:sp>
          <p:nvSpPr>
            <p:cNvPr id="90" name="Arrow: Bent-Up 89">
              <a:extLst>
                <a:ext uri="{FF2B5EF4-FFF2-40B4-BE49-F238E27FC236}">
                  <a16:creationId xmlns:a16="http://schemas.microsoft.com/office/drawing/2014/main" id="{2416BBBF-E045-4993-9A22-AA65BB9C02EE}"/>
                </a:ext>
              </a:extLst>
            </p:cNvPr>
            <p:cNvSpPr/>
            <p:nvPr/>
          </p:nvSpPr>
          <p:spPr>
            <a:xfrm rot="5400000">
              <a:off x="3644942" y="1599646"/>
              <a:ext cx="1755840" cy="159614"/>
            </a:xfrm>
            <a:prstGeom prst="bentUpArrow">
              <a:avLst>
                <a:gd name="adj1" fmla="val 30767"/>
                <a:gd name="adj2" fmla="val 27643"/>
                <a:gd name="adj3" fmla="val 26868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61FC17E2-CC63-4DC1-B5C8-C97E802B5780}"/>
                </a:ext>
              </a:extLst>
            </p:cNvPr>
            <p:cNvGrpSpPr/>
            <p:nvPr/>
          </p:nvGrpSpPr>
          <p:grpSpPr>
            <a:xfrm>
              <a:off x="7541044" y="2372262"/>
              <a:ext cx="109510" cy="338831"/>
              <a:chOff x="5823933" y="2043597"/>
              <a:chExt cx="299202" cy="338831"/>
            </a:xfrm>
          </p:grpSpPr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4AA37EFF-733B-4CBA-977D-6434819C0709}"/>
                  </a:ext>
                </a:extLst>
              </p:cNvPr>
              <p:cNvSpPr txBox="1"/>
              <p:nvPr/>
            </p:nvSpPr>
            <p:spPr>
              <a:xfrm>
                <a:off x="5854544" y="2145070"/>
                <a:ext cx="122959" cy="82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/>
                  <a:t>D</a:t>
                </a:r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13A62504-323C-4CED-A778-20C2C426BE91}"/>
                  </a:ext>
                </a:extLst>
              </p:cNvPr>
              <p:cNvSpPr txBox="1"/>
              <p:nvPr/>
            </p:nvSpPr>
            <p:spPr>
              <a:xfrm>
                <a:off x="5823933" y="2299429"/>
                <a:ext cx="299202" cy="82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>
                    <a:solidFill>
                      <a:srgbClr val="FF0000"/>
                    </a:solidFill>
                  </a:rPr>
                  <a:t>_en</a:t>
                </a:r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0A582020-D30D-4A20-A9A2-A0E53E68720A}"/>
                  </a:ext>
                </a:extLst>
              </p:cNvPr>
              <p:cNvSpPr txBox="1"/>
              <p:nvPr/>
            </p:nvSpPr>
            <p:spPr>
              <a:xfrm>
                <a:off x="5847852" y="2043597"/>
                <a:ext cx="209031" cy="82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>
                    <a:solidFill>
                      <a:srgbClr val="FF0000"/>
                    </a:solidFill>
                  </a:rPr>
                  <a:t>CP</a:t>
                </a:r>
              </a:p>
            </p:txBody>
          </p:sp>
        </p:grp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6A4FB913-61EC-4C04-86C0-EBBF45569534}"/>
                </a:ext>
              </a:extLst>
            </p:cNvPr>
            <p:cNvGrpSpPr/>
            <p:nvPr/>
          </p:nvGrpSpPr>
          <p:grpSpPr>
            <a:xfrm>
              <a:off x="5100185" y="2395641"/>
              <a:ext cx="276022" cy="364680"/>
              <a:chOff x="5784965" y="2043597"/>
              <a:chExt cx="754144" cy="364680"/>
            </a:xfrm>
          </p:grpSpPr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F96F241F-62E7-4AA3-9AD1-3B43A60DDA6D}"/>
                  </a:ext>
                </a:extLst>
              </p:cNvPr>
              <p:cNvSpPr txBox="1"/>
              <p:nvPr/>
            </p:nvSpPr>
            <p:spPr>
              <a:xfrm>
                <a:off x="5854546" y="2145070"/>
                <a:ext cx="122958" cy="82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/>
                  <a:t>D</a:t>
                </a:r>
              </a:p>
            </p:txBody>
          </p:sp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02633867-153A-46A7-9BC5-51192A3B4C88}"/>
                  </a:ext>
                </a:extLst>
              </p:cNvPr>
              <p:cNvSpPr txBox="1"/>
              <p:nvPr/>
            </p:nvSpPr>
            <p:spPr>
              <a:xfrm>
                <a:off x="5784965" y="2242279"/>
                <a:ext cx="754144" cy="165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>
                    <a:solidFill>
                      <a:srgbClr val="FF0000"/>
                    </a:solidFill>
                  </a:rPr>
                  <a:t>count_en</a:t>
                </a:r>
              </a:p>
              <a:p>
                <a:r>
                  <a:rPr lang="en-GB" sz="600" dirty="0">
                    <a:solidFill>
                      <a:srgbClr val="FF0000"/>
                    </a:solidFill>
                  </a:rPr>
                  <a:t>_pe</a:t>
                </a:r>
              </a:p>
            </p:txBody>
          </p:sp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664BAC61-CC8E-4B72-94A0-91BE70F283F7}"/>
                  </a:ext>
                </a:extLst>
              </p:cNvPr>
              <p:cNvSpPr txBox="1"/>
              <p:nvPr/>
            </p:nvSpPr>
            <p:spPr>
              <a:xfrm>
                <a:off x="5847852" y="2043597"/>
                <a:ext cx="209031" cy="82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>
                    <a:solidFill>
                      <a:srgbClr val="FF0000"/>
                    </a:solidFill>
                  </a:rPr>
                  <a:t>CP</a:t>
                </a:r>
              </a:p>
            </p:txBody>
          </p:sp>
        </p:grp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695D8937-CA3E-411C-A8D4-39905F3646CB}"/>
                </a:ext>
              </a:extLst>
            </p:cNvPr>
            <p:cNvGrpSpPr/>
            <p:nvPr/>
          </p:nvGrpSpPr>
          <p:grpSpPr>
            <a:xfrm>
              <a:off x="6968323" y="3449220"/>
              <a:ext cx="360000" cy="173186"/>
              <a:chOff x="5109552" y="2074509"/>
              <a:chExt cx="365379" cy="173186"/>
            </a:xfrm>
          </p:grpSpPr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D1F4F7D1-8D90-4229-A0F4-0E3F710C8E52}"/>
                  </a:ext>
                </a:extLst>
              </p:cNvPr>
              <p:cNvSpPr/>
              <p:nvPr/>
            </p:nvSpPr>
            <p:spPr>
              <a:xfrm>
                <a:off x="5109552" y="2074509"/>
                <a:ext cx="365379" cy="1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D983750E-0464-429D-91E5-E0CDDB45368B}"/>
                  </a:ext>
                </a:extLst>
              </p:cNvPr>
              <p:cNvSpPr txBox="1"/>
              <p:nvPr/>
            </p:nvSpPr>
            <p:spPr>
              <a:xfrm>
                <a:off x="5150600" y="2081697"/>
                <a:ext cx="284714" cy="165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/>
                  <a:t>BUFFER R</a:t>
                </a:r>
                <a:endParaRPr lang="en-GB" sz="700" dirty="0"/>
              </a:p>
              <a:p>
                <a:r>
                  <a:rPr lang="en-GB" sz="600" dirty="0">
                    <a:solidFill>
                      <a:srgbClr val="FF0000"/>
                    </a:solidFill>
                  </a:rPr>
                  <a:t>_en</a:t>
                </a:r>
                <a:endParaRPr lang="en-GB" sz="600" dirty="0"/>
              </a:p>
            </p:txBody>
          </p:sp>
        </p:grp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796556F4-A218-4B8E-9C72-07AA14AF2F68}"/>
                </a:ext>
              </a:extLst>
            </p:cNvPr>
            <p:cNvGrpSpPr/>
            <p:nvPr/>
          </p:nvGrpSpPr>
          <p:grpSpPr>
            <a:xfrm>
              <a:off x="7698608" y="3442608"/>
              <a:ext cx="360000" cy="171598"/>
              <a:chOff x="5109552" y="2074509"/>
              <a:chExt cx="365379" cy="171598"/>
            </a:xfrm>
          </p:grpSpPr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6BC2D513-3412-4778-AC88-470FD6F8EA5A}"/>
                  </a:ext>
                </a:extLst>
              </p:cNvPr>
              <p:cNvSpPr/>
              <p:nvPr/>
            </p:nvSpPr>
            <p:spPr>
              <a:xfrm>
                <a:off x="5109552" y="2074509"/>
                <a:ext cx="365379" cy="1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5D552A48-4211-47BD-932B-16BD3B138E8E}"/>
                  </a:ext>
                </a:extLst>
              </p:cNvPr>
              <p:cNvSpPr txBox="1"/>
              <p:nvPr/>
            </p:nvSpPr>
            <p:spPr>
              <a:xfrm>
                <a:off x="5150600" y="2080109"/>
                <a:ext cx="284714" cy="165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/>
                  <a:t>BUFFER R</a:t>
                </a:r>
                <a:endParaRPr lang="en-GB" sz="700" dirty="0"/>
              </a:p>
              <a:p>
                <a:r>
                  <a:rPr lang="en-GB" sz="600" dirty="0">
                    <a:solidFill>
                      <a:srgbClr val="FF0000"/>
                    </a:solidFill>
                  </a:rPr>
                  <a:t>_en</a:t>
                </a:r>
                <a:endParaRPr lang="en-GB" sz="600" dirty="0"/>
              </a:p>
            </p:txBody>
          </p:sp>
        </p:grpSp>
        <p:sp>
          <p:nvSpPr>
            <p:cNvPr id="135" name="Arrow: Down 134">
              <a:extLst>
                <a:ext uri="{FF2B5EF4-FFF2-40B4-BE49-F238E27FC236}">
                  <a16:creationId xmlns:a16="http://schemas.microsoft.com/office/drawing/2014/main" id="{C0A026CD-47A4-49A5-BB89-1F222E0AEF48}"/>
                </a:ext>
              </a:extLst>
            </p:cNvPr>
            <p:cNvSpPr/>
            <p:nvPr/>
          </p:nvSpPr>
          <p:spPr>
            <a:xfrm rot="5400000" flipV="1">
              <a:off x="6102060" y="2813118"/>
              <a:ext cx="98233" cy="111481"/>
            </a:xfrm>
            <a:prstGeom prst="down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73505E47-2D71-43FA-B0E9-DC3C54B32E18}"/>
                </a:ext>
              </a:extLst>
            </p:cNvPr>
            <p:cNvSpPr/>
            <p:nvPr/>
          </p:nvSpPr>
          <p:spPr>
            <a:xfrm>
              <a:off x="5833434" y="2358691"/>
              <a:ext cx="296466" cy="83022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2022A64F-6AC0-4FF8-80E3-B06E7C829568}"/>
                </a:ext>
              </a:extLst>
            </p:cNvPr>
            <p:cNvSpPr txBox="1"/>
            <p:nvPr/>
          </p:nvSpPr>
          <p:spPr>
            <a:xfrm>
              <a:off x="5926354" y="2977729"/>
              <a:ext cx="154513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b="1" dirty="0"/>
                <a:t>PCLO</a:t>
              </a: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9686A4B2-A0E8-485B-BA6D-029363CFD016}"/>
                </a:ext>
              </a:extLst>
            </p:cNvPr>
            <p:cNvSpPr txBox="1"/>
            <p:nvPr/>
          </p:nvSpPr>
          <p:spPr>
            <a:xfrm>
              <a:off x="6065901" y="2815719"/>
              <a:ext cx="48004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Q</a:t>
              </a:r>
            </a:p>
          </p:txBody>
        </p:sp>
        <p:sp>
          <p:nvSpPr>
            <p:cNvPr id="139" name="Arrow: Bent-Up 138">
              <a:extLst>
                <a:ext uri="{FF2B5EF4-FFF2-40B4-BE49-F238E27FC236}">
                  <a16:creationId xmlns:a16="http://schemas.microsoft.com/office/drawing/2014/main" id="{EB1F7943-F8A5-4DE2-85F1-3D7ECBC44AEE}"/>
                </a:ext>
              </a:extLst>
            </p:cNvPr>
            <p:cNvSpPr/>
            <p:nvPr/>
          </p:nvSpPr>
          <p:spPr>
            <a:xfrm rot="5400000">
              <a:off x="4873895" y="1599646"/>
              <a:ext cx="1755840" cy="159614"/>
            </a:xfrm>
            <a:prstGeom prst="bentUpArrow">
              <a:avLst>
                <a:gd name="adj1" fmla="val 30767"/>
                <a:gd name="adj2" fmla="val 23665"/>
                <a:gd name="adj3" fmla="val 25873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grpSp>
          <p:nvGrpSpPr>
            <p:cNvPr id="143" name="Group 142">
              <a:extLst>
                <a:ext uri="{FF2B5EF4-FFF2-40B4-BE49-F238E27FC236}">
                  <a16:creationId xmlns:a16="http://schemas.microsoft.com/office/drawing/2014/main" id="{97BF9DC7-16E2-46FB-8F58-89F6692681B0}"/>
                </a:ext>
              </a:extLst>
            </p:cNvPr>
            <p:cNvGrpSpPr/>
            <p:nvPr/>
          </p:nvGrpSpPr>
          <p:grpSpPr>
            <a:xfrm>
              <a:off x="5850780" y="2395641"/>
              <a:ext cx="276022" cy="447679"/>
              <a:chOff x="5793640" y="2043597"/>
              <a:chExt cx="754141" cy="447679"/>
            </a:xfrm>
          </p:grpSpPr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54F05AA5-1117-4F19-9F2F-11A6381B54E2}"/>
                  </a:ext>
                </a:extLst>
              </p:cNvPr>
              <p:cNvSpPr txBox="1"/>
              <p:nvPr/>
            </p:nvSpPr>
            <p:spPr>
              <a:xfrm>
                <a:off x="5854543" y="2145070"/>
                <a:ext cx="122957" cy="82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/>
                  <a:t>D</a:t>
                </a:r>
              </a:p>
            </p:txBody>
          </p:sp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A79C7660-A407-4380-861A-D0C2FA91BBFB}"/>
                  </a:ext>
                </a:extLst>
              </p:cNvPr>
              <p:cNvSpPr txBox="1"/>
              <p:nvPr/>
            </p:nvSpPr>
            <p:spPr>
              <a:xfrm>
                <a:off x="5793640" y="2242279"/>
                <a:ext cx="754141" cy="2489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>
                    <a:solidFill>
                      <a:srgbClr val="FF0000"/>
                    </a:solidFill>
                  </a:rPr>
                  <a:t>count_en</a:t>
                </a:r>
              </a:p>
              <a:p>
                <a:r>
                  <a:rPr lang="en-GB" sz="600" dirty="0">
                    <a:solidFill>
                      <a:srgbClr val="FF0000"/>
                    </a:solidFill>
                  </a:rPr>
                  <a:t>_pe</a:t>
                </a:r>
              </a:p>
              <a:p>
                <a:endParaRPr lang="en-GB" sz="600" dirty="0"/>
              </a:p>
            </p:txBody>
          </p:sp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E71FE9A0-F565-42F9-955F-0C94CBB67F20}"/>
                  </a:ext>
                </a:extLst>
              </p:cNvPr>
              <p:cNvSpPr txBox="1"/>
              <p:nvPr/>
            </p:nvSpPr>
            <p:spPr>
              <a:xfrm>
                <a:off x="5847852" y="2043597"/>
                <a:ext cx="209030" cy="82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>
                    <a:solidFill>
                      <a:srgbClr val="FF0000"/>
                    </a:solidFill>
                  </a:rPr>
                  <a:t>CP</a:t>
                </a:r>
              </a:p>
            </p:txBody>
          </p:sp>
        </p:grpSp>
        <p:grpSp>
          <p:nvGrpSpPr>
            <p:cNvPr id="151" name="Group 150">
              <a:extLst>
                <a:ext uri="{FF2B5EF4-FFF2-40B4-BE49-F238E27FC236}">
                  <a16:creationId xmlns:a16="http://schemas.microsoft.com/office/drawing/2014/main" id="{5757F1E2-ADD4-4EF3-B20B-452982185C88}"/>
                </a:ext>
              </a:extLst>
            </p:cNvPr>
            <p:cNvGrpSpPr/>
            <p:nvPr/>
          </p:nvGrpSpPr>
          <p:grpSpPr>
            <a:xfrm>
              <a:off x="5421266" y="4847980"/>
              <a:ext cx="839771" cy="654294"/>
              <a:chOff x="4723499" y="3282065"/>
              <a:chExt cx="839771" cy="1915409"/>
            </a:xfrm>
            <a:solidFill>
              <a:schemeClr val="accent4">
                <a:lumMod val="40000"/>
                <a:lumOff val="60000"/>
              </a:schemeClr>
            </a:solidFill>
          </p:grpSpPr>
          <p:sp>
            <p:nvSpPr>
              <p:cNvPr id="132" name="Arrow: Down 131">
                <a:extLst>
                  <a:ext uri="{FF2B5EF4-FFF2-40B4-BE49-F238E27FC236}">
                    <a16:creationId xmlns:a16="http://schemas.microsoft.com/office/drawing/2014/main" id="{3BCA1FF8-9A18-4E0D-BACE-489B91BD84BA}"/>
                  </a:ext>
                </a:extLst>
              </p:cNvPr>
              <p:cNvSpPr/>
              <p:nvPr/>
            </p:nvSpPr>
            <p:spPr>
              <a:xfrm>
                <a:off x="4723499" y="3282065"/>
                <a:ext cx="92361" cy="972962"/>
              </a:xfrm>
              <a:prstGeom prst="downArrow">
                <a:avLst/>
              </a:prstGeom>
              <a:grp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  <p:sp>
            <p:nvSpPr>
              <p:cNvPr id="150" name="Arrow: Down 149">
                <a:extLst>
                  <a:ext uri="{FF2B5EF4-FFF2-40B4-BE49-F238E27FC236}">
                    <a16:creationId xmlns:a16="http://schemas.microsoft.com/office/drawing/2014/main" id="{8D108712-44B6-48F4-965D-A2EB5A546319}"/>
                  </a:ext>
                </a:extLst>
              </p:cNvPr>
              <p:cNvSpPr/>
              <p:nvPr/>
            </p:nvSpPr>
            <p:spPr>
              <a:xfrm>
                <a:off x="5470909" y="3282065"/>
                <a:ext cx="92361" cy="1915409"/>
              </a:xfrm>
              <a:prstGeom prst="downArrow">
                <a:avLst/>
              </a:prstGeom>
              <a:grp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</p:grpSp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5DB34CD8-71CB-438B-8CCE-E52D9C69DF5D}"/>
                </a:ext>
              </a:extLst>
            </p:cNvPr>
            <p:cNvGrpSpPr/>
            <p:nvPr/>
          </p:nvGrpSpPr>
          <p:grpSpPr>
            <a:xfrm>
              <a:off x="5293735" y="4693160"/>
              <a:ext cx="368970" cy="173186"/>
              <a:chOff x="5109552" y="2074509"/>
              <a:chExt cx="374483" cy="173186"/>
            </a:xfrm>
          </p:grpSpPr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E09CA5A2-7F6D-4CA7-AA48-91B432CDBD86}"/>
                  </a:ext>
                </a:extLst>
              </p:cNvPr>
              <p:cNvSpPr/>
              <p:nvPr/>
            </p:nvSpPr>
            <p:spPr>
              <a:xfrm>
                <a:off x="5109552" y="2074509"/>
                <a:ext cx="365379" cy="1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BB0BE148-1B51-41B7-BD8C-3653DA60C9EF}"/>
                  </a:ext>
                </a:extLst>
              </p:cNvPr>
              <p:cNvSpPr txBox="1"/>
              <p:nvPr/>
            </p:nvSpPr>
            <p:spPr>
              <a:xfrm>
                <a:off x="5150600" y="2081697"/>
                <a:ext cx="333435" cy="165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/>
                  <a:t>BUFFER AH</a:t>
                </a:r>
                <a:endParaRPr lang="en-GB" sz="700" dirty="0"/>
              </a:p>
              <a:p>
                <a:r>
                  <a:rPr lang="en-GB" sz="600" dirty="0">
                    <a:solidFill>
                      <a:srgbClr val="FF0000"/>
                    </a:solidFill>
                  </a:rPr>
                  <a:t>_en</a:t>
                </a:r>
                <a:endParaRPr lang="en-GB" sz="600" dirty="0"/>
              </a:p>
            </p:txBody>
          </p:sp>
        </p:grpSp>
        <p:grpSp>
          <p:nvGrpSpPr>
            <p:cNvPr id="147" name="Group 146">
              <a:extLst>
                <a:ext uri="{FF2B5EF4-FFF2-40B4-BE49-F238E27FC236}">
                  <a16:creationId xmlns:a16="http://schemas.microsoft.com/office/drawing/2014/main" id="{9637CD17-5B1A-4F11-B06D-F185F2FBD38F}"/>
                </a:ext>
              </a:extLst>
            </p:cNvPr>
            <p:cNvGrpSpPr/>
            <p:nvPr/>
          </p:nvGrpSpPr>
          <p:grpSpPr>
            <a:xfrm>
              <a:off x="6041145" y="4693160"/>
              <a:ext cx="360000" cy="173186"/>
              <a:chOff x="5109552" y="2074509"/>
              <a:chExt cx="365379" cy="173186"/>
            </a:xfrm>
          </p:grpSpPr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7C33C2F0-883D-4FF9-A07D-C01FF78BD939}"/>
                  </a:ext>
                </a:extLst>
              </p:cNvPr>
              <p:cNvSpPr/>
              <p:nvPr/>
            </p:nvSpPr>
            <p:spPr>
              <a:xfrm>
                <a:off x="5109552" y="2074509"/>
                <a:ext cx="365379" cy="1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E8771576-C96C-4965-BD1F-7DF24E2A6A43}"/>
                  </a:ext>
                </a:extLst>
              </p:cNvPr>
              <p:cNvSpPr txBox="1"/>
              <p:nvPr/>
            </p:nvSpPr>
            <p:spPr>
              <a:xfrm>
                <a:off x="5150600" y="2081697"/>
                <a:ext cx="318210" cy="165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/>
                  <a:t>BUFFER AL</a:t>
                </a:r>
                <a:endParaRPr lang="en-GB" sz="700" dirty="0"/>
              </a:p>
              <a:p>
                <a:r>
                  <a:rPr lang="en-GB" sz="600" dirty="0">
                    <a:solidFill>
                      <a:srgbClr val="FF0000"/>
                    </a:solidFill>
                  </a:rPr>
                  <a:t>_en</a:t>
                </a:r>
                <a:endParaRPr lang="en-GB" sz="600" dirty="0"/>
              </a:p>
            </p:txBody>
          </p:sp>
        </p:grpSp>
        <p:sp>
          <p:nvSpPr>
            <p:cNvPr id="153" name="Arrow: Down 152">
              <a:extLst>
                <a:ext uri="{FF2B5EF4-FFF2-40B4-BE49-F238E27FC236}">
                  <a16:creationId xmlns:a16="http://schemas.microsoft.com/office/drawing/2014/main" id="{633CBEA9-5394-41B5-B871-30705951F1DC}"/>
                </a:ext>
              </a:extLst>
            </p:cNvPr>
            <p:cNvSpPr/>
            <p:nvPr/>
          </p:nvSpPr>
          <p:spPr>
            <a:xfrm flipV="1">
              <a:off x="6147491" y="1694338"/>
              <a:ext cx="98233" cy="332159"/>
            </a:xfrm>
            <a:prstGeom prst="downArrow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54" name="Arrow: Down 153">
              <a:extLst>
                <a:ext uri="{FF2B5EF4-FFF2-40B4-BE49-F238E27FC236}">
                  <a16:creationId xmlns:a16="http://schemas.microsoft.com/office/drawing/2014/main" id="{57219FB8-13A4-4E15-B7B6-B4D63DC32BBA}"/>
                </a:ext>
              </a:extLst>
            </p:cNvPr>
            <p:cNvSpPr/>
            <p:nvPr/>
          </p:nvSpPr>
          <p:spPr>
            <a:xfrm flipV="1">
              <a:off x="7095658" y="1690670"/>
              <a:ext cx="98233" cy="332159"/>
            </a:xfrm>
            <a:prstGeom prst="downArrow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55" name="Arrow: Down 154">
              <a:extLst>
                <a:ext uri="{FF2B5EF4-FFF2-40B4-BE49-F238E27FC236}">
                  <a16:creationId xmlns:a16="http://schemas.microsoft.com/office/drawing/2014/main" id="{3487D8AF-055B-4FF8-8BB3-051B4E778B1E}"/>
                </a:ext>
              </a:extLst>
            </p:cNvPr>
            <p:cNvSpPr/>
            <p:nvPr/>
          </p:nvSpPr>
          <p:spPr>
            <a:xfrm flipV="1">
              <a:off x="7817116" y="1692530"/>
              <a:ext cx="98233" cy="332159"/>
            </a:xfrm>
            <a:prstGeom prst="downArrow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56" name="Arrow: Down 155">
              <a:extLst>
                <a:ext uri="{FF2B5EF4-FFF2-40B4-BE49-F238E27FC236}">
                  <a16:creationId xmlns:a16="http://schemas.microsoft.com/office/drawing/2014/main" id="{D48E5888-1C19-4D69-8D33-683447340B6B}"/>
                </a:ext>
              </a:extLst>
            </p:cNvPr>
            <p:cNvSpPr/>
            <p:nvPr/>
          </p:nvSpPr>
          <p:spPr>
            <a:xfrm>
              <a:off x="7107697" y="3629613"/>
              <a:ext cx="98233" cy="343053"/>
            </a:xfrm>
            <a:prstGeom prst="downArrow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57" name="Arrow: Down 156">
              <a:extLst>
                <a:ext uri="{FF2B5EF4-FFF2-40B4-BE49-F238E27FC236}">
                  <a16:creationId xmlns:a16="http://schemas.microsoft.com/office/drawing/2014/main" id="{E88DDB59-7F11-4BD4-853E-1EF1B3F7C3A0}"/>
                </a:ext>
              </a:extLst>
            </p:cNvPr>
            <p:cNvSpPr/>
            <p:nvPr/>
          </p:nvSpPr>
          <p:spPr>
            <a:xfrm>
              <a:off x="7836807" y="3620357"/>
              <a:ext cx="98233" cy="343053"/>
            </a:xfrm>
            <a:prstGeom prst="downArrow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32C5B921-27A9-47B1-A79A-E5B3AABF31D5}"/>
                </a:ext>
              </a:extLst>
            </p:cNvPr>
            <p:cNvGrpSpPr/>
            <p:nvPr/>
          </p:nvGrpSpPr>
          <p:grpSpPr>
            <a:xfrm>
              <a:off x="5276898" y="2027319"/>
              <a:ext cx="360000" cy="173186"/>
              <a:chOff x="5109552" y="2074509"/>
              <a:chExt cx="365379" cy="173186"/>
            </a:xfrm>
          </p:grpSpPr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5DB9E8AD-01AC-4F5A-9397-88B69A0D0CF3}"/>
                  </a:ext>
                </a:extLst>
              </p:cNvPr>
              <p:cNvSpPr/>
              <p:nvPr/>
            </p:nvSpPr>
            <p:spPr>
              <a:xfrm>
                <a:off x="5109552" y="2074509"/>
                <a:ext cx="365379" cy="1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0791AC14-EE37-4FF1-AE07-37A515F03D3D}"/>
                  </a:ext>
                </a:extLst>
              </p:cNvPr>
              <p:cNvSpPr txBox="1"/>
              <p:nvPr/>
            </p:nvSpPr>
            <p:spPr>
              <a:xfrm>
                <a:off x="5137711" y="2081697"/>
                <a:ext cx="275579" cy="165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/>
                  <a:t>BUFFER L</a:t>
                </a:r>
                <a:endParaRPr lang="en-GB" sz="700" dirty="0"/>
              </a:p>
              <a:p>
                <a:r>
                  <a:rPr lang="en-GB" sz="600" dirty="0">
                    <a:solidFill>
                      <a:srgbClr val="FF0000"/>
                    </a:solidFill>
                  </a:rPr>
                  <a:t>_en</a:t>
                </a:r>
              </a:p>
            </p:txBody>
          </p:sp>
        </p:grp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46D81ADB-C8A1-4915-A68C-0F8D25A23DF3}"/>
                </a:ext>
              </a:extLst>
            </p:cNvPr>
            <p:cNvGrpSpPr/>
            <p:nvPr/>
          </p:nvGrpSpPr>
          <p:grpSpPr>
            <a:xfrm>
              <a:off x="6983588" y="2024690"/>
              <a:ext cx="360000" cy="170010"/>
              <a:chOff x="5109552" y="2077685"/>
              <a:chExt cx="365379" cy="170010"/>
            </a:xfrm>
          </p:grpSpPr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FDC98006-F664-4D0B-80FA-B985BCC0A996}"/>
                  </a:ext>
                </a:extLst>
              </p:cNvPr>
              <p:cNvSpPr/>
              <p:nvPr/>
            </p:nvSpPr>
            <p:spPr>
              <a:xfrm>
                <a:off x="5109552" y="2077685"/>
                <a:ext cx="365379" cy="1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CE083B1F-192F-4E9F-9848-D733863561DD}"/>
                  </a:ext>
                </a:extLst>
              </p:cNvPr>
              <p:cNvSpPr txBox="1"/>
              <p:nvPr/>
            </p:nvSpPr>
            <p:spPr>
              <a:xfrm>
                <a:off x="5150600" y="2081697"/>
                <a:ext cx="275579" cy="165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/>
                  <a:t>BUFFER L</a:t>
                </a:r>
                <a:endParaRPr lang="en-GB" sz="700" dirty="0"/>
              </a:p>
              <a:p>
                <a:r>
                  <a:rPr lang="en-GB" sz="600" dirty="0">
                    <a:solidFill>
                      <a:srgbClr val="FF0000"/>
                    </a:solidFill>
                  </a:rPr>
                  <a:t>_en</a:t>
                </a:r>
              </a:p>
            </p:txBody>
          </p:sp>
        </p:grp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49CE80C5-6DA7-47C8-825C-1A29FF115DD7}"/>
                </a:ext>
              </a:extLst>
            </p:cNvPr>
            <p:cNvGrpSpPr/>
            <p:nvPr/>
          </p:nvGrpSpPr>
          <p:grpSpPr>
            <a:xfrm>
              <a:off x="7721524" y="2029194"/>
              <a:ext cx="360000" cy="170011"/>
              <a:chOff x="5109552" y="2074509"/>
              <a:chExt cx="365379" cy="170011"/>
            </a:xfrm>
          </p:grpSpPr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E05E5AF0-DFEB-4508-A8FE-C4C735AE34AA}"/>
                  </a:ext>
                </a:extLst>
              </p:cNvPr>
              <p:cNvSpPr/>
              <p:nvPr/>
            </p:nvSpPr>
            <p:spPr>
              <a:xfrm>
                <a:off x="5109552" y="2074509"/>
                <a:ext cx="365379" cy="1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5C67C7C3-280F-48D2-A5A8-AE4CD0A6A274}"/>
                  </a:ext>
                </a:extLst>
              </p:cNvPr>
              <p:cNvSpPr txBox="1"/>
              <p:nvPr/>
            </p:nvSpPr>
            <p:spPr>
              <a:xfrm>
                <a:off x="5150600" y="2078522"/>
                <a:ext cx="275579" cy="165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/>
                  <a:t>BUFFER L</a:t>
                </a:r>
                <a:endParaRPr lang="en-GB" sz="700" dirty="0"/>
              </a:p>
              <a:p>
                <a:r>
                  <a:rPr lang="en-GB" sz="600" dirty="0">
                    <a:solidFill>
                      <a:srgbClr val="FF0000"/>
                    </a:solidFill>
                  </a:rPr>
                  <a:t>_en</a:t>
                </a:r>
              </a:p>
            </p:txBody>
          </p:sp>
        </p:grpSp>
        <p:grpSp>
          <p:nvGrpSpPr>
            <p:cNvPr id="140" name="Group 139">
              <a:extLst>
                <a:ext uri="{FF2B5EF4-FFF2-40B4-BE49-F238E27FC236}">
                  <a16:creationId xmlns:a16="http://schemas.microsoft.com/office/drawing/2014/main" id="{658DE009-E2B1-4DA9-94A0-ECC88B71C668}"/>
                </a:ext>
              </a:extLst>
            </p:cNvPr>
            <p:cNvGrpSpPr/>
            <p:nvPr/>
          </p:nvGrpSpPr>
          <p:grpSpPr>
            <a:xfrm>
              <a:off x="6040816" y="2026143"/>
              <a:ext cx="360000" cy="256185"/>
              <a:chOff x="5109552" y="2074509"/>
              <a:chExt cx="365379" cy="256185"/>
            </a:xfrm>
          </p:grpSpPr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E45D94E0-1CDE-4E74-A199-5AFB9DA2CFD3}"/>
                  </a:ext>
                </a:extLst>
              </p:cNvPr>
              <p:cNvSpPr/>
              <p:nvPr/>
            </p:nvSpPr>
            <p:spPr>
              <a:xfrm>
                <a:off x="5109552" y="2074509"/>
                <a:ext cx="365379" cy="1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CB786B68-E910-4841-BDCA-26295B24DDD0}"/>
                  </a:ext>
                </a:extLst>
              </p:cNvPr>
              <p:cNvSpPr txBox="1"/>
              <p:nvPr/>
            </p:nvSpPr>
            <p:spPr>
              <a:xfrm>
                <a:off x="5150600" y="2081697"/>
                <a:ext cx="275579" cy="2489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/>
                  <a:t>BUFFER L</a:t>
                </a:r>
                <a:endParaRPr lang="en-GB" sz="700" dirty="0"/>
              </a:p>
              <a:p>
                <a:r>
                  <a:rPr lang="en-GB" sz="600" dirty="0">
                    <a:solidFill>
                      <a:srgbClr val="FF0000"/>
                    </a:solidFill>
                  </a:rPr>
                  <a:t>_en</a:t>
                </a:r>
              </a:p>
              <a:p>
                <a:endParaRPr lang="en-GB" sz="600" dirty="0"/>
              </a:p>
            </p:txBody>
          </p:sp>
        </p:grpSp>
        <p:sp>
          <p:nvSpPr>
            <p:cNvPr id="158" name="Arrow: Down 157">
              <a:extLst>
                <a:ext uri="{FF2B5EF4-FFF2-40B4-BE49-F238E27FC236}">
                  <a16:creationId xmlns:a16="http://schemas.microsoft.com/office/drawing/2014/main" id="{57D12E6D-951D-4894-9390-2678C154D91F}"/>
                </a:ext>
              </a:extLst>
            </p:cNvPr>
            <p:cNvSpPr/>
            <p:nvPr/>
          </p:nvSpPr>
          <p:spPr>
            <a:xfrm flipV="1">
              <a:off x="4062992" y="1692478"/>
              <a:ext cx="98233" cy="332159"/>
            </a:xfrm>
            <a:prstGeom prst="downArrow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C0E2FB12-6D25-4E5C-896E-5DC15BC728BE}"/>
                </a:ext>
              </a:extLst>
            </p:cNvPr>
            <p:cNvSpPr/>
            <p:nvPr/>
          </p:nvSpPr>
          <p:spPr>
            <a:xfrm>
              <a:off x="3374789" y="2357457"/>
              <a:ext cx="296466" cy="83022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F422C8C6-5EEC-44E9-9EB5-0D20C3EAB0C5}"/>
                </a:ext>
              </a:extLst>
            </p:cNvPr>
            <p:cNvSpPr txBox="1"/>
            <p:nvPr/>
          </p:nvSpPr>
          <p:spPr>
            <a:xfrm>
              <a:off x="3417971" y="2850237"/>
              <a:ext cx="166514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b="1" dirty="0"/>
                <a:t>UART</a:t>
              </a:r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7097B8CE-1497-458C-AEB8-F50044B14BDE}"/>
                </a:ext>
              </a:extLst>
            </p:cNvPr>
            <p:cNvSpPr txBox="1"/>
            <p:nvPr/>
          </p:nvSpPr>
          <p:spPr>
            <a:xfrm>
              <a:off x="3607256" y="2814485"/>
              <a:ext cx="45003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D</a:t>
              </a:r>
            </a:p>
          </p:txBody>
        </p:sp>
        <p:grpSp>
          <p:nvGrpSpPr>
            <p:cNvPr id="169" name="Group 168">
              <a:extLst>
                <a:ext uri="{FF2B5EF4-FFF2-40B4-BE49-F238E27FC236}">
                  <a16:creationId xmlns:a16="http://schemas.microsoft.com/office/drawing/2014/main" id="{59A904F4-FBE5-43EB-8DFD-67E0BB7B2F1E}"/>
                </a:ext>
              </a:extLst>
            </p:cNvPr>
            <p:cNvGrpSpPr/>
            <p:nvPr/>
          </p:nvGrpSpPr>
          <p:grpSpPr>
            <a:xfrm>
              <a:off x="3964418" y="2027319"/>
              <a:ext cx="360000" cy="173186"/>
              <a:chOff x="5109552" y="2074509"/>
              <a:chExt cx="365379" cy="173186"/>
            </a:xfrm>
          </p:grpSpPr>
          <p:sp>
            <p:nvSpPr>
              <p:cNvPr id="170" name="Rectangle 169">
                <a:extLst>
                  <a:ext uri="{FF2B5EF4-FFF2-40B4-BE49-F238E27FC236}">
                    <a16:creationId xmlns:a16="http://schemas.microsoft.com/office/drawing/2014/main" id="{473D2322-7281-4A75-B6D4-B4D638E672CE}"/>
                  </a:ext>
                </a:extLst>
              </p:cNvPr>
              <p:cNvSpPr/>
              <p:nvPr/>
            </p:nvSpPr>
            <p:spPr>
              <a:xfrm>
                <a:off x="5109552" y="2074509"/>
                <a:ext cx="365379" cy="1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3A421305-2E4B-4780-A198-2DDFB419F4DE}"/>
                  </a:ext>
                </a:extLst>
              </p:cNvPr>
              <p:cNvSpPr txBox="1"/>
              <p:nvPr/>
            </p:nvSpPr>
            <p:spPr>
              <a:xfrm>
                <a:off x="5133339" y="2081697"/>
                <a:ext cx="275579" cy="165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/>
                  <a:t>BUFFER L</a:t>
                </a:r>
                <a:endParaRPr lang="en-GB" sz="700" dirty="0"/>
              </a:p>
              <a:p>
                <a:r>
                  <a:rPr lang="en-GB" sz="600" dirty="0">
                    <a:solidFill>
                      <a:srgbClr val="FF0000"/>
                    </a:solidFill>
                  </a:rPr>
                  <a:t>_en</a:t>
                </a:r>
              </a:p>
            </p:txBody>
          </p:sp>
        </p:grpSp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16FCC582-89D4-480B-86DA-E8E7AAA03A78}"/>
                </a:ext>
              </a:extLst>
            </p:cNvPr>
            <p:cNvSpPr/>
            <p:nvPr/>
          </p:nvSpPr>
          <p:spPr>
            <a:xfrm>
              <a:off x="2623439" y="2359284"/>
              <a:ext cx="296466" cy="83022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A746DF72-2E9D-4C7A-9926-CA5AA16B0504}"/>
                </a:ext>
              </a:extLst>
            </p:cNvPr>
            <p:cNvSpPr txBox="1"/>
            <p:nvPr/>
          </p:nvSpPr>
          <p:spPr>
            <a:xfrm>
              <a:off x="2716359" y="2978322"/>
              <a:ext cx="147011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b="1" dirty="0"/>
                <a:t>RAM</a:t>
              </a:r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5F2E0968-D3AC-45A3-B2A3-2F65A993B646}"/>
                </a:ext>
              </a:extLst>
            </p:cNvPr>
            <p:cNvSpPr txBox="1"/>
            <p:nvPr/>
          </p:nvSpPr>
          <p:spPr>
            <a:xfrm>
              <a:off x="2855906" y="2816312"/>
              <a:ext cx="45003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D</a:t>
              </a:r>
            </a:p>
          </p:txBody>
        </p:sp>
        <p:sp>
          <p:nvSpPr>
            <p:cNvPr id="201" name="Rectangle 200">
              <a:extLst>
                <a:ext uri="{FF2B5EF4-FFF2-40B4-BE49-F238E27FC236}">
                  <a16:creationId xmlns:a16="http://schemas.microsoft.com/office/drawing/2014/main" id="{DA0B8603-B43D-464E-9603-27D2C9508FA6}"/>
                </a:ext>
              </a:extLst>
            </p:cNvPr>
            <p:cNvSpPr/>
            <p:nvPr/>
          </p:nvSpPr>
          <p:spPr>
            <a:xfrm>
              <a:off x="1388059" y="2357454"/>
              <a:ext cx="296466" cy="83022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9C73D384-A19E-4EBF-B9C1-32CD1424C1E9}"/>
                </a:ext>
              </a:extLst>
            </p:cNvPr>
            <p:cNvSpPr txBox="1"/>
            <p:nvPr/>
          </p:nvSpPr>
          <p:spPr>
            <a:xfrm>
              <a:off x="1480979" y="2976492"/>
              <a:ext cx="151513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b="1" dirty="0"/>
                <a:t>ROM</a:t>
              </a:r>
            </a:p>
          </p:txBody>
        </p:sp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14F4A052-BE8D-49DD-900E-3123936FB74B}"/>
                </a:ext>
              </a:extLst>
            </p:cNvPr>
            <p:cNvSpPr txBox="1"/>
            <p:nvPr/>
          </p:nvSpPr>
          <p:spPr>
            <a:xfrm>
              <a:off x="1410243" y="2801782"/>
              <a:ext cx="262633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600" dirty="0"/>
                <a:t>D[15:0]</a:t>
              </a:r>
            </a:p>
          </p:txBody>
        </p:sp>
        <p:sp>
          <p:nvSpPr>
            <p:cNvPr id="212" name="TextBox 211">
              <a:extLst>
                <a:ext uri="{FF2B5EF4-FFF2-40B4-BE49-F238E27FC236}">
                  <a16:creationId xmlns:a16="http://schemas.microsoft.com/office/drawing/2014/main" id="{E20536B0-6EA8-4283-90C1-431F59FA6452}"/>
                </a:ext>
              </a:extLst>
            </p:cNvPr>
            <p:cNvSpPr txBox="1"/>
            <p:nvPr/>
          </p:nvSpPr>
          <p:spPr>
            <a:xfrm>
              <a:off x="1420501" y="2693832"/>
              <a:ext cx="214518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A[15:0]</a:t>
              </a:r>
            </a:p>
          </p:txBody>
        </p: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74BD9AB0-D0B7-4E41-AC65-389989B32E24}"/>
                </a:ext>
              </a:extLst>
            </p:cNvPr>
            <p:cNvSpPr txBox="1"/>
            <p:nvPr/>
          </p:nvSpPr>
          <p:spPr>
            <a:xfrm>
              <a:off x="2661926" y="2662082"/>
              <a:ext cx="214518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A[15:0]</a:t>
              </a:r>
            </a:p>
          </p:txBody>
        </p:sp>
        <p:sp>
          <p:nvSpPr>
            <p:cNvPr id="216" name="Arrow: Bent-Up 215">
              <a:extLst>
                <a:ext uri="{FF2B5EF4-FFF2-40B4-BE49-F238E27FC236}">
                  <a16:creationId xmlns:a16="http://schemas.microsoft.com/office/drawing/2014/main" id="{58663D43-3A88-41AD-B805-36214A606D41}"/>
                </a:ext>
              </a:extLst>
            </p:cNvPr>
            <p:cNvSpPr/>
            <p:nvPr/>
          </p:nvSpPr>
          <p:spPr>
            <a:xfrm rot="10800000" flipH="1" flipV="1">
              <a:off x="3674092" y="2203447"/>
              <a:ext cx="510716" cy="670243"/>
            </a:xfrm>
            <a:prstGeom prst="bentUpArrow">
              <a:avLst>
                <a:gd name="adj1" fmla="val 9169"/>
                <a:gd name="adj2" fmla="val 12099"/>
                <a:gd name="adj3" fmla="val 18909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2000"/>
            </a:p>
          </p:txBody>
        </p:sp>
        <p:grpSp>
          <p:nvGrpSpPr>
            <p:cNvPr id="217" name="Group 216">
              <a:extLst>
                <a:ext uri="{FF2B5EF4-FFF2-40B4-BE49-F238E27FC236}">
                  <a16:creationId xmlns:a16="http://schemas.microsoft.com/office/drawing/2014/main" id="{5F361AB4-48ED-4001-9807-0F2D85C220DE}"/>
                </a:ext>
              </a:extLst>
            </p:cNvPr>
            <p:cNvGrpSpPr/>
            <p:nvPr/>
          </p:nvGrpSpPr>
          <p:grpSpPr>
            <a:xfrm>
              <a:off x="7337815" y="4840194"/>
              <a:ext cx="839771" cy="654294"/>
              <a:chOff x="4723499" y="3282065"/>
              <a:chExt cx="839771" cy="1915409"/>
            </a:xfrm>
            <a:solidFill>
              <a:schemeClr val="accent4">
                <a:lumMod val="40000"/>
                <a:lumOff val="60000"/>
              </a:schemeClr>
            </a:solidFill>
          </p:grpSpPr>
          <p:sp>
            <p:nvSpPr>
              <p:cNvPr id="218" name="Arrow: Down 217">
                <a:extLst>
                  <a:ext uri="{FF2B5EF4-FFF2-40B4-BE49-F238E27FC236}">
                    <a16:creationId xmlns:a16="http://schemas.microsoft.com/office/drawing/2014/main" id="{FCBDB902-1714-4565-A7C5-AC599B1C99F3}"/>
                  </a:ext>
                </a:extLst>
              </p:cNvPr>
              <p:cNvSpPr/>
              <p:nvPr/>
            </p:nvSpPr>
            <p:spPr>
              <a:xfrm>
                <a:off x="4723499" y="3282065"/>
                <a:ext cx="92361" cy="972962"/>
              </a:xfrm>
              <a:prstGeom prst="downArrow">
                <a:avLst/>
              </a:prstGeom>
              <a:grp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  <p:sp>
            <p:nvSpPr>
              <p:cNvPr id="219" name="Arrow: Down 218">
                <a:extLst>
                  <a:ext uri="{FF2B5EF4-FFF2-40B4-BE49-F238E27FC236}">
                    <a16:creationId xmlns:a16="http://schemas.microsoft.com/office/drawing/2014/main" id="{25C94DD2-540D-4BC5-BC93-E048D649172A}"/>
                  </a:ext>
                </a:extLst>
              </p:cNvPr>
              <p:cNvSpPr/>
              <p:nvPr/>
            </p:nvSpPr>
            <p:spPr>
              <a:xfrm>
                <a:off x="5470909" y="3282065"/>
                <a:ext cx="92361" cy="1915409"/>
              </a:xfrm>
              <a:prstGeom prst="downArrow">
                <a:avLst/>
              </a:prstGeom>
              <a:grp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</p:grpSp>
        <p:grpSp>
          <p:nvGrpSpPr>
            <p:cNvPr id="220" name="Group 219">
              <a:extLst>
                <a:ext uri="{FF2B5EF4-FFF2-40B4-BE49-F238E27FC236}">
                  <a16:creationId xmlns:a16="http://schemas.microsoft.com/office/drawing/2014/main" id="{F94B8463-FE73-40C9-9C16-E77D901815EC}"/>
                </a:ext>
              </a:extLst>
            </p:cNvPr>
            <p:cNvGrpSpPr/>
            <p:nvPr/>
          </p:nvGrpSpPr>
          <p:grpSpPr>
            <a:xfrm>
              <a:off x="7210284" y="4685374"/>
              <a:ext cx="368970" cy="173186"/>
              <a:chOff x="5109552" y="2074509"/>
              <a:chExt cx="374483" cy="173186"/>
            </a:xfrm>
          </p:grpSpPr>
          <p:sp>
            <p:nvSpPr>
              <p:cNvPr id="221" name="Rectangle 220">
                <a:extLst>
                  <a:ext uri="{FF2B5EF4-FFF2-40B4-BE49-F238E27FC236}">
                    <a16:creationId xmlns:a16="http://schemas.microsoft.com/office/drawing/2014/main" id="{A19CD78A-EDA9-4AD4-A50D-C692BDA7D2B1}"/>
                  </a:ext>
                </a:extLst>
              </p:cNvPr>
              <p:cNvSpPr/>
              <p:nvPr/>
            </p:nvSpPr>
            <p:spPr>
              <a:xfrm>
                <a:off x="5109552" y="2074509"/>
                <a:ext cx="365379" cy="1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  <p:sp>
            <p:nvSpPr>
              <p:cNvPr id="222" name="TextBox 221">
                <a:extLst>
                  <a:ext uri="{FF2B5EF4-FFF2-40B4-BE49-F238E27FC236}">
                    <a16:creationId xmlns:a16="http://schemas.microsoft.com/office/drawing/2014/main" id="{EA533482-E317-4931-BC71-E5C29EE169D1}"/>
                  </a:ext>
                </a:extLst>
              </p:cNvPr>
              <p:cNvSpPr txBox="1"/>
              <p:nvPr/>
            </p:nvSpPr>
            <p:spPr>
              <a:xfrm>
                <a:off x="5150600" y="2081697"/>
                <a:ext cx="333435" cy="165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/>
                  <a:t>BUFFER AH</a:t>
                </a:r>
                <a:endParaRPr lang="en-GB" sz="700" dirty="0"/>
              </a:p>
              <a:p>
                <a:r>
                  <a:rPr lang="en-GB" sz="600" dirty="0">
                    <a:solidFill>
                      <a:srgbClr val="FF0000"/>
                    </a:solidFill>
                  </a:rPr>
                  <a:t>_en</a:t>
                </a:r>
                <a:endParaRPr lang="en-GB" sz="600" dirty="0"/>
              </a:p>
            </p:txBody>
          </p:sp>
        </p:grpSp>
        <p:grpSp>
          <p:nvGrpSpPr>
            <p:cNvPr id="223" name="Group 222">
              <a:extLst>
                <a:ext uri="{FF2B5EF4-FFF2-40B4-BE49-F238E27FC236}">
                  <a16:creationId xmlns:a16="http://schemas.microsoft.com/office/drawing/2014/main" id="{D1775A20-6266-49F6-A6ED-AC6CE7DDE3F1}"/>
                </a:ext>
              </a:extLst>
            </p:cNvPr>
            <p:cNvGrpSpPr/>
            <p:nvPr/>
          </p:nvGrpSpPr>
          <p:grpSpPr>
            <a:xfrm>
              <a:off x="7957694" y="4685374"/>
              <a:ext cx="360000" cy="173186"/>
              <a:chOff x="5109552" y="2074509"/>
              <a:chExt cx="365379" cy="173186"/>
            </a:xfrm>
          </p:grpSpPr>
          <p:sp>
            <p:nvSpPr>
              <p:cNvPr id="224" name="Rectangle 223">
                <a:extLst>
                  <a:ext uri="{FF2B5EF4-FFF2-40B4-BE49-F238E27FC236}">
                    <a16:creationId xmlns:a16="http://schemas.microsoft.com/office/drawing/2014/main" id="{6163920B-3140-42A7-B5A8-3AC554086D96}"/>
                  </a:ext>
                </a:extLst>
              </p:cNvPr>
              <p:cNvSpPr/>
              <p:nvPr/>
            </p:nvSpPr>
            <p:spPr>
              <a:xfrm>
                <a:off x="5109552" y="2074509"/>
                <a:ext cx="365379" cy="1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  <p:sp>
            <p:nvSpPr>
              <p:cNvPr id="225" name="TextBox 224">
                <a:extLst>
                  <a:ext uri="{FF2B5EF4-FFF2-40B4-BE49-F238E27FC236}">
                    <a16:creationId xmlns:a16="http://schemas.microsoft.com/office/drawing/2014/main" id="{931980F1-34B6-4A8D-A8E8-D24A4FABFBFC}"/>
                  </a:ext>
                </a:extLst>
              </p:cNvPr>
              <p:cNvSpPr txBox="1"/>
              <p:nvPr/>
            </p:nvSpPr>
            <p:spPr>
              <a:xfrm>
                <a:off x="5150600" y="2081697"/>
                <a:ext cx="318210" cy="165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/>
                  <a:t>BUFFER AL</a:t>
                </a:r>
                <a:endParaRPr lang="en-GB" sz="700" dirty="0"/>
              </a:p>
              <a:p>
                <a:r>
                  <a:rPr lang="en-GB" sz="600" dirty="0">
                    <a:solidFill>
                      <a:srgbClr val="FF0000"/>
                    </a:solidFill>
                  </a:rPr>
                  <a:t>_en</a:t>
                </a:r>
                <a:endParaRPr lang="en-GB" sz="600" dirty="0"/>
              </a:p>
            </p:txBody>
          </p:sp>
        </p:grpSp>
        <p:sp>
          <p:nvSpPr>
            <p:cNvPr id="228" name="TextBox 227">
              <a:extLst>
                <a:ext uri="{FF2B5EF4-FFF2-40B4-BE49-F238E27FC236}">
                  <a16:creationId xmlns:a16="http://schemas.microsoft.com/office/drawing/2014/main" id="{87E58D67-0F9E-433B-B5DD-67DE75427BA9}"/>
                </a:ext>
              </a:extLst>
            </p:cNvPr>
            <p:cNvSpPr txBox="1"/>
            <p:nvPr/>
          </p:nvSpPr>
          <p:spPr>
            <a:xfrm>
              <a:off x="6323129" y="3207155"/>
              <a:ext cx="651929" cy="82999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600" dirty="0"/>
                <a:t>MAR primary function is Address Bus index.</a:t>
              </a:r>
            </a:p>
            <a:p>
              <a:r>
                <a:rPr lang="en-GB" sz="600" dirty="0"/>
                <a:t>Optionally MAR can join either/both L Bus </a:t>
              </a:r>
              <a:br>
                <a:rPr lang="en-GB" sz="600" dirty="0"/>
              </a:br>
              <a:r>
                <a:rPr lang="en-GB" sz="600" dirty="0"/>
                <a:t>or R Bus depending </a:t>
              </a:r>
            </a:p>
            <a:p>
              <a:r>
                <a:rPr lang="en-GB" sz="600" dirty="0"/>
                <a:t>on flexibility desired.</a:t>
              </a:r>
            </a:p>
            <a:p>
              <a:r>
                <a:rPr lang="en-GB" sz="600" dirty="0"/>
                <a:t>So MAR also acts as a GP register on  both </a:t>
              </a:r>
              <a:r>
                <a:rPr lang="en-GB" sz="600" dirty="0" err="1"/>
                <a:t>ALUinput</a:t>
              </a:r>
              <a:r>
                <a:rPr lang="en-GB" sz="600" dirty="0"/>
                <a:t> busses.</a:t>
              </a:r>
            </a:p>
            <a:p>
              <a:endParaRPr lang="en-GB" sz="600" dirty="0"/>
            </a:p>
          </p:txBody>
        </p:sp>
        <p:sp>
          <p:nvSpPr>
            <p:cNvPr id="229" name="TextBox 228">
              <a:extLst>
                <a:ext uri="{FF2B5EF4-FFF2-40B4-BE49-F238E27FC236}">
                  <a16:creationId xmlns:a16="http://schemas.microsoft.com/office/drawing/2014/main" id="{DB3D9B9E-02FA-4398-BF25-74E50A8BFDE2}"/>
                </a:ext>
              </a:extLst>
            </p:cNvPr>
            <p:cNvSpPr txBox="1"/>
            <p:nvPr/>
          </p:nvSpPr>
          <p:spPr>
            <a:xfrm>
              <a:off x="4499933" y="3243960"/>
              <a:ext cx="903489" cy="66399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600" dirty="0"/>
                <a:t>PCHI/LO Primary function is Address Bus index.</a:t>
              </a:r>
            </a:p>
            <a:p>
              <a:r>
                <a:rPr lang="en-GB" sz="600" dirty="0"/>
                <a:t>Optionally PC can join either/both L Bus or R Bus depending on whether I want to permit PC arithmetic.</a:t>
              </a:r>
            </a:p>
            <a:p>
              <a:r>
                <a:rPr lang="en-GB" sz="600" dirty="0"/>
                <a:t>Here PC is shown outputting to</a:t>
              </a:r>
            </a:p>
            <a:p>
              <a:r>
                <a:rPr lang="en-GB" sz="600" dirty="0"/>
                <a:t>L Bus.</a:t>
              </a:r>
            </a:p>
          </p:txBody>
        </p:sp>
        <p:sp>
          <p:nvSpPr>
            <p:cNvPr id="230" name="TextBox 229">
              <a:extLst>
                <a:ext uri="{FF2B5EF4-FFF2-40B4-BE49-F238E27FC236}">
                  <a16:creationId xmlns:a16="http://schemas.microsoft.com/office/drawing/2014/main" id="{FF10B9DF-ACEE-4E74-AEFA-ADA4E4512252}"/>
                </a:ext>
              </a:extLst>
            </p:cNvPr>
            <p:cNvSpPr txBox="1"/>
            <p:nvPr/>
          </p:nvSpPr>
          <p:spPr>
            <a:xfrm>
              <a:off x="830937" y="3356657"/>
              <a:ext cx="639051" cy="49799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Attach RAM /ROM to </a:t>
              </a:r>
            </a:p>
            <a:p>
              <a:r>
                <a:rPr lang="en-GB" sz="600" dirty="0"/>
                <a:t>R Bus so they can </a:t>
              </a:r>
            </a:p>
            <a:p>
              <a:r>
                <a:rPr lang="en-GB" sz="600" dirty="0"/>
                <a:t>participate in ALU </a:t>
              </a:r>
            </a:p>
            <a:p>
              <a:r>
                <a:rPr lang="en-GB" sz="600" dirty="0"/>
                <a:t>as other side from </a:t>
              </a:r>
            </a:p>
            <a:p>
              <a:r>
                <a:rPr lang="en-GB" sz="600" dirty="0"/>
                <a:t>the other registers </a:t>
              </a:r>
            </a:p>
            <a:p>
              <a:r>
                <a:rPr lang="en-GB" sz="600" dirty="0"/>
                <a:t>Or UART.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96E0E74-70AB-45AD-A3E0-96564CBBFF24}"/>
                </a:ext>
              </a:extLst>
            </p:cNvPr>
            <p:cNvSpPr/>
            <p:nvPr/>
          </p:nvSpPr>
          <p:spPr>
            <a:xfrm>
              <a:off x="10361525" y="1368719"/>
              <a:ext cx="521281" cy="291647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15849D1-B19A-45F5-AE92-4133F1D4D961}"/>
                </a:ext>
              </a:extLst>
            </p:cNvPr>
            <p:cNvSpPr txBox="1"/>
            <p:nvPr/>
          </p:nvSpPr>
          <p:spPr>
            <a:xfrm>
              <a:off x="10553845" y="2252120"/>
              <a:ext cx="120009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b="1" dirty="0"/>
                <a:t>ALU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7FC44BD-6C9E-4218-9BBD-B77BDF24A3F6}"/>
                </a:ext>
              </a:extLst>
            </p:cNvPr>
            <p:cNvSpPr txBox="1"/>
            <p:nvPr/>
          </p:nvSpPr>
          <p:spPr>
            <a:xfrm>
              <a:off x="10421850" y="1591218"/>
              <a:ext cx="30002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L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02B29B0-B7E2-431C-B058-AD7E6D5F986C}"/>
                </a:ext>
              </a:extLst>
            </p:cNvPr>
            <p:cNvSpPr txBox="1"/>
            <p:nvPr/>
          </p:nvSpPr>
          <p:spPr>
            <a:xfrm>
              <a:off x="10421850" y="3963982"/>
              <a:ext cx="39003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R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1D686A7-1F3C-416F-986A-30DF69EE399B}"/>
                </a:ext>
              </a:extLst>
            </p:cNvPr>
            <p:cNvSpPr txBox="1"/>
            <p:nvPr/>
          </p:nvSpPr>
          <p:spPr>
            <a:xfrm>
              <a:off x="10663971" y="2754676"/>
              <a:ext cx="181515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/>
                <a:t>Result</a:t>
              </a:r>
            </a:p>
          </p:txBody>
        </p:sp>
        <p:sp>
          <p:nvSpPr>
            <p:cNvPr id="231" name="Rectangle 230">
              <a:extLst>
                <a:ext uri="{FF2B5EF4-FFF2-40B4-BE49-F238E27FC236}">
                  <a16:creationId xmlns:a16="http://schemas.microsoft.com/office/drawing/2014/main" id="{2E44C763-B61B-4072-BE7C-5EAE7DC25A46}"/>
                </a:ext>
              </a:extLst>
            </p:cNvPr>
            <p:cNvSpPr/>
            <p:nvPr/>
          </p:nvSpPr>
          <p:spPr>
            <a:xfrm>
              <a:off x="1406811" y="1595957"/>
              <a:ext cx="291024" cy="82999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GB" sz="600" b="1" dirty="0"/>
                <a:t>ALU L Bus</a:t>
              </a:r>
              <a:endParaRPr lang="en-GB" sz="1400" b="1" dirty="0"/>
            </a:p>
          </p:txBody>
        </p:sp>
        <p:sp>
          <p:nvSpPr>
            <p:cNvPr id="232" name="Rectangle 231">
              <a:extLst>
                <a:ext uri="{FF2B5EF4-FFF2-40B4-BE49-F238E27FC236}">
                  <a16:creationId xmlns:a16="http://schemas.microsoft.com/office/drawing/2014/main" id="{3C92AE77-FF58-45F6-8FB9-19BEAB92291A}"/>
                </a:ext>
              </a:extLst>
            </p:cNvPr>
            <p:cNvSpPr/>
            <p:nvPr/>
          </p:nvSpPr>
          <p:spPr>
            <a:xfrm>
              <a:off x="1396859" y="3993669"/>
              <a:ext cx="301524" cy="82999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GB" sz="600" b="1" dirty="0"/>
                <a:t>ALU R Bus</a:t>
              </a:r>
              <a:endParaRPr lang="en-GB" sz="1400" b="1" dirty="0"/>
            </a:p>
          </p:txBody>
        </p:sp>
        <p:sp>
          <p:nvSpPr>
            <p:cNvPr id="233" name="Rectangle 232">
              <a:extLst>
                <a:ext uri="{FF2B5EF4-FFF2-40B4-BE49-F238E27FC236}">
                  <a16:creationId xmlns:a16="http://schemas.microsoft.com/office/drawing/2014/main" id="{F2D41067-558D-4281-AC80-FB3F805105E9}"/>
                </a:ext>
              </a:extLst>
            </p:cNvPr>
            <p:cNvSpPr/>
            <p:nvPr/>
          </p:nvSpPr>
          <p:spPr>
            <a:xfrm>
              <a:off x="2836977" y="715146"/>
              <a:ext cx="448536" cy="82999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GB" sz="600" b="1" dirty="0"/>
                <a:t>ALU Result Bus</a:t>
              </a:r>
              <a:endParaRPr lang="en-GB" sz="1400" b="1" dirty="0"/>
            </a:p>
          </p:txBody>
        </p:sp>
        <p:sp>
          <p:nvSpPr>
            <p:cNvPr id="234" name="Rectangle 233">
              <a:extLst>
                <a:ext uri="{FF2B5EF4-FFF2-40B4-BE49-F238E27FC236}">
                  <a16:creationId xmlns:a16="http://schemas.microsoft.com/office/drawing/2014/main" id="{76C9B9E3-C732-4EF5-81F4-F55D8808E933}"/>
                </a:ext>
              </a:extLst>
            </p:cNvPr>
            <p:cNvSpPr/>
            <p:nvPr/>
          </p:nvSpPr>
          <p:spPr>
            <a:xfrm>
              <a:off x="1428482" y="5182927"/>
              <a:ext cx="544544" cy="82999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GB" sz="600" b="1" dirty="0"/>
                <a:t>Address Bus Hi / 8</a:t>
              </a:r>
              <a:endParaRPr lang="en-GB" sz="1400" b="1" dirty="0"/>
            </a:p>
          </p:txBody>
        </p:sp>
        <p:sp>
          <p:nvSpPr>
            <p:cNvPr id="235" name="Rectangle 234">
              <a:extLst>
                <a:ext uri="{FF2B5EF4-FFF2-40B4-BE49-F238E27FC236}">
                  <a16:creationId xmlns:a16="http://schemas.microsoft.com/office/drawing/2014/main" id="{0B6E9E25-E716-4FE5-97F9-DC603D60912E}"/>
                </a:ext>
              </a:extLst>
            </p:cNvPr>
            <p:cNvSpPr/>
            <p:nvPr/>
          </p:nvSpPr>
          <p:spPr>
            <a:xfrm>
              <a:off x="1428482" y="5520134"/>
              <a:ext cx="550545" cy="82999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GB" sz="600" b="1" dirty="0"/>
                <a:t>Address Bus Lo / 8</a:t>
              </a:r>
              <a:endParaRPr lang="en-GB" sz="1400" b="1" dirty="0"/>
            </a:p>
          </p:txBody>
        </p:sp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87A96AE8-535A-4C25-AFAA-813FBEFD2C0E}"/>
                </a:ext>
              </a:extLst>
            </p:cNvPr>
            <p:cNvSpPr/>
            <p:nvPr/>
          </p:nvSpPr>
          <p:spPr>
            <a:xfrm>
              <a:off x="559609" y="5367673"/>
              <a:ext cx="573045" cy="82999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GB" sz="600" b="1" dirty="0"/>
                <a:t>Address Bus (A/16)</a:t>
              </a:r>
              <a:endParaRPr lang="en-GB" sz="1400" b="1" dirty="0"/>
            </a:p>
          </p:txBody>
        </p:sp>
        <p:sp>
          <p:nvSpPr>
            <p:cNvPr id="244" name="Arrow: Right 243">
              <a:extLst>
                <a:ext uri="{FF2B5EF4-FFF2-40B4-BE49-F238E27FC236}">
                  <a16:creationId xmlns:a16="http://schemas.microsoft.com/office/drawing/2014/main" id="{064929AE-D691-448F-B0E9-36B5EEB230B7}"/>
                </a:ext>
              </a:extLst>
            </p:cNvPr>
            <p:cNvSpPr/>
            <p:nvPr/>
          </p:nvSpPr>
          <p:spPr>
            <a:xfrm>
              <a:off x="2247906" y="2620192"/>
              <a:ext cx="379565" cy="184666"/>
            </a:xfrm>
            <a:prstGeom prst="rightArrow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45" name="Rectangle 244">
              <a:extLst>
                <a:ext uri="{FF2B5EF4-FFF2-40B4-BE49-F238E27FC236}">
                  <a16:creationId xmlns:a16="http://schemas.microsoft.com/office/drawing/2014/main" id="{324490AB-54C2-41B7-B43D-E1AA32A2396F}"/>
                </a:ext>
              </a:extLst>
            </p:cNvPr>
            <p:cNvSpPr/>
            <p:nvPr/>
          </p:nvSpPr>
          <p:spPr>
            <a:xfrm>
              <a:off x="2312325" y="2676840"/>
              <a:ext cx="117009" cy="69166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GB" sz="500" dirty="0"/>
                <a:t>A/16</a:t>
              </a:r>
              <a:endParaRPr lang="en-GB" sz="1200" dirty="0"/>
            </a:p>
          </p:txBody>
        </p:sp>
        <p:sp>
          <p:nvSpPr>
            <p:cNvPr id="248" name="Rectangle 247">
              <a:extLst>
                <a:ext uri="{FF2B5EF4-FFF2-40B4-BE49-F238E27FC236}">
                  <a16:creationId xmlns:a16="http://schemas.microsoft.com/office/drawing/2014/main" id="{63C9F6AA-BF37-4280-9CE7-132543C32A02}"/>
                </a:ext>
              </a:extLst>
            </p:cNvPr>
            <p:cNvSpPr/>
            <p:nvPr/>
          </p:nvSpPr>
          <p:spPr>
            <a:xfrm>
              <a:off x="4616124" y="2358691"/>
              <a:ext cx="296466" cy="83022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49" name="TextBox 248">
              <a:extLst>
                <a:ext uri="{FF2B5EF4-FFF2-40B4-BE49-F238E27FC236}">
                  <a16:creationId xmlns:a16="http://schemas.microsoft.com/office/drawing/2014/main" id="{A0D08B8D-954A-4025-8702-4B4AD1305918}"/>
                </a:ext>
              </a:extLst>
            </p:cNvPr>
            <p:cNvSpPr txBox="1"/>
            <p:nvPr/>
          </p:nvSpPr>
          <p:spPr>
            <a:xfrm>
              <a:off x="4645544" y="2977729"/>
              <a:ext cx="274522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b="1" dirty="0" err="1"/>
                <a:t>PCHITmp</a:t>
              </a:r>
              <a:endParaRPr lang="en-GB" sz="600" b="1" dirty="0"/>
            </a:p>
          </p:txBody>
        </p:sp>
        <p:sp>
          <p:nvSpPr>
            <p:cNvPr id="250" name="TextBox 249">
              <a:extLst>
                <a:ext uri="{FF2B5EF4-FFF2-40B4-BE49-F238E27FC236}">
                  <a16:creationId xmlns:a16="http://schemas.microsoft.com/office/drawing/2014/main" id="{CEA1A258-0CE8-41E4-86C1-7D06F5540885}"/>
                </a:ext>
              </a:extLst>
            </p:cNvPr>
            <p:cNvSpPr txBox="1"/>
            <p:nvPr/>
          </p:nvSpPr>
          <p:spPr>
            <a:xfrm>
              <a:off x="4848591" y="2482344"/>
              <a:ext cx="48004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Q</a:t>
              </a:r>
            </a:p>
          </p:txBody>
        </p:sp>
        <p:grpSp>
          <p:nvGrpSpPr>
            <p:cNvPr id="251" name="Group 250">
              <a:extLst>
                <a:ext uri="{FF2B5EF4-FFF2-40B4-BE49-F238E27FC236}">
                  <a16:creationId xmlns:a16="http://schemas.microsoft.com/office/drawing/2014/main" id="{23EEBCF8-DACF-4E35-901F-AEB2B09158B5}"/>
                </a:ext>
              </a:extLst>
            </p:cNvPr>
            <p:cNvGrpSpPr/>
            <p:nvPr/>
          </p:nvGrpSpPr>
          <p:grpSpPr>
            <a:xfrm>
              <a:off x="4638205" y="2395641"/>
              <a:ext cx="109510" cy="351531"/>
              <a:chOff x="5771883" y="2043597"/>
              <a:chExt cx="299201" cy="351531"/>
            </a:xfrm>
          </p:grpSpPr>
          <p:sp>
            <p:nvSpPr>
              <p:cNvPr id="252" name="TextBox 251">
                <a:extLst>
                  <a:ext uri="{FF2B5EF4-FFF2-40B4-BE49-F238E27FC236}">
                    <a16:creationId xmlns:a16="http://schemas.microsoft.com/office/drawing/2014/main" id="{4C0DB041-CE9D-4203-A588-11CA0C0C96D4}"/>
                  </a:ext>
                </a:extLst>
              </p:cNvPr>
              <p:cNvSpPr txBox="1"/>
              <p:nvPr/>
            </p:nvSpPr>
            <p:spPr>
              <a:xfrm>
                <a:off x="5854545" y="2145070"/>
                <a:ext cx="122958" cy="82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/>
                  <a:t>D</a:t>
                </a:r>
              </a:p>
            </p:txBody>
          </p:sp>
          <p:sp>
            <p:nvSpPr>
              <p:cNvPr id="253" name="TextBox 252">
                <a:extLst>
                  <a:ext uri="{FF2B5EF4-FFF2-40B4-BE49-F238E27FC236}">
                    <a16:creationId xmlns:a16="http://schemas.microsoft.com/office/drawing/2014/main" id="{FA822E78-E2F3-4126-956D-ADA2B6F1BFCB}"/>
                  </a:ext>
                </a:extLst>
              </p:cNvPr>
              <p:cNvSpPr txBox="1"/>
              <p:nvPr/>
            </p:nvSpPr>
            <p:spPr>
              <a:xfrm>
                <a:off x="5771883" y="2312129"/>
                <a:ext cx="299201" cy="82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>
                    <a:solidFill>
                      <a:srgbClr val="FF0000"/>
                    </a:solidFill>
                  </a:rPr>
                  <a:t>_en</a:t>
                </a:r>
              </a:p>
            </p:txBody>
          </p:sp>
          <p:sp>
            <p:nvSpPr>
              <p:cNvPr id="254" name="TextBox 253">
                <a:extLst>
                  <a:ext uri="{FF2B5EF4-FFF2-40B4-BE49-F238E27FC236}">
                    <a16:creationId xmlns:a16="http://schemas.microsoft.com/office/drawing/2014/main" id="{7C818130-2887-49EB-B3BF-5268CC1EB40B}"/>
                  </a:ext>
                </a:extLst>
              </p:cNvPr>
              <p:cNvSpPr txBox="1"/>
              <p:nvPr/>
            </p:nvSpPr>
            <p:spPr>
              <a:xfrm>
                <a:off x="5847854" y="2043597"/>
                <a:ext cx="209030" cy="82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>
                    <a:solidFill>
                      <a:srgbClr val="FF0000"/>
                    </a:solidFill>
                  </a:rPr>
                  <a:t>CP</a:t>
                </a:r>
              </a:p>
            </p:txBody>
          </p:sp>
        </p:grpSp>
        <p:sp>
          <p:nvSpPr>
            <p:cNvPr id="255" name="Arrow: Down 254">
              <a:extLst>
                <a:ext uri="{FF2B5EF4-FFF2-40B4-BE49-F238E27FC236}">
                  <a16:creationId xmlns:a16="http://schemas.microsoft.com/office/drawing/2014/main" id="{6B7543FB-F47C-448C-860F-96135CFD215E}"/>
                </a:ext>
              </a:extLst>
            </p:cNvPr>
            <p:cNvSpPr/>
            <p:nvPr/>
          </p:nvSpPr>
          <p:spPr>
            <a:xfrm rot="5400000" flipV="1">
              <a:off x="4946502" y="2442933"/>
              <a:ext cx="105164" cy="172982"/>
            </a:xfrm>
            <a:prstGeom prst="down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grpSp>
          <p:nvGrpSpPr>
            <p:cNvPr id="259" name="Group 258">
              <a:extLst>
                <a:ext uri="{FF2B5EF4-FFF2-40B4-BE49-F238E27FC236}">
                  <a16:creationId xmlns:a16="http://schemas.microsoft.com/office/drawing/2014/main" id="{9FDBD168-129A-4DF3-A204-826C241F7E76}"/>
                </a:ext>
              </a:extLst>
            </p:cNvPr>
            <p:cNvGrpSpPr/>
            <p:nvPr/>
          </p:nvGrpSpPr>
          <p:grpSpPr>
            <a:xfrm>
              <a:off x="3579585" y="2027355"/>
              <a:ext cx="360000" cy="173186"/>
              <a:chOff x="5109552" y="2074509"/>
              <a:chExt cx="365379" cy="173186"/>
            </a:xfrm>
          </p:grpSpPr>
          <p:sp>
            <p:nvSpPr>
              <p:cNvPr id="260" name="Rectangle 259">
                <a:extLst>
                  <a:ext uri="{FF2B5EF4-FFF2-40B4-BE49-F238E27FC236}">
                    <a16:creationId xmlns:a16="http://schemas.microsoft.com/office/drawing/2014/main" id="{C56C62FE-D805-4A82-8932-2D4D436FD78B}"/>
                  </a:ext>
                </a:extLst>
              </p:cNvPr>
              <p:cNvSpPr/>
              <p:nvPr/>
            </p:nvSpPr>
            <p:spPr>
              <a:xfrm>
                <a:off x="5109552" y="2074509"/>
                <a:ext cx="365379" cy="1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  <p:sp>
            <p:nvSpPr>
              <p:cNvPr id="261" name="TextBox 260">
                <a:extLst>
                  <a:ext uri="{FF2B5EF4-FFF2-40B4-BE49-F238E27FC236}">
                    <a16:creationId xmlns:a16="http://schemas.microsoft.com/office/drawing/2014/main" id="{28BE90D7-1689-4954-B0BB-8D1EE7D708A0}"/>
                  </a:ext>
                </a:extLst>
              </p:cNvPr>
              <p:cNvSpPr txBox="1"/>
              <p:nvPr/>
            </p:nvSpPr>
            <p:spPr>
              <a:xfrm>
                <a:off x="5145077" y="2081697"/>
                <a:ext cx="263399" cy="165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/>
                  <a:t>BUFFER I</a:t>
                </a:r>
              </a:p>
              <a:p>
                <a:r>
                  <a:rPr lang="en-GB" sz="600" dirty="0">
                    <a:solidFill>
                      <a:srgbClr val="FF0000"/>
                    </a:solidFill>
                  </a:rPr>
                  <a:t>_en</a:t>
                </a:r>
              </a:p>
            </p:txBody>
          </p:sp>
        </p:grpSp>
        <p:grpSp>
          <p:nvGrpSpPr>
            <p:cNvPr id="262" name="Group 261">
              <a:extLst>
                <a:ext uri="{FF2B5EF4-FFF2-40B4-BE49-F238E27FC236}">
                  <a16:creationId xmlns:a16="http://schemas.microsoft.com/office/drawing/2014/main" id="{807DE092-7BE3-429C-A362-F6ABB1488E7A}"/>
                </a:ext>
              </a:extLst>
            </p:cNvPr>
            <p:cNvGrpSpPr/>
            <p:nvPr/>
          </p:nvGrpSpPr>
          <p:grpSpPr>
            <a:xfrm>
              <a:off x="2819440" y="2020625"/>
              <a:ext cx="360000" cy="170011"/>
              <a:chOff x="5109552" y="2074509"/>
              <a:chExt cx="365379" cy="170011"/>
            </a:xfrm>
          </p:grpSpPr>
          <p:sp>
            <p:nvSpPr>
              <p:cNvPr id="263" name="Rectangle 262">
                <a:extLst>
                  <a:ext uri="{FF2B5EF4-FFF2-40B4-BE49-F238E27FC236}">
                    <a16:creationId xmlns:a16="http://schemas.microsoft.com/office/drawing/2014/main" id="{D44337E0-5172-4D9D-98D1-43CE4C1A4D69}"/>
                  </a:ext>
                </a:extLst>
              </p:cNvPr>
              <p:cNvSpPr/>
              <p:nvPr/>
            </p:nvSpPr>
            <p:spPr>
              <a:xfrm>
                <a:off x="5109552" y="2074509"/>
                <a:ext cx="365379" cy="1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  <p:sp>
            <p:nvSpPr>
              <p:cNvPr id="264" name="TextBox 263">
                <a:extLst>
                  <a:ext uri="{FF2B5EF4-FFF2-40B4-BE49-F238E27FC236}">
                    <a16:creationId xmlns:a16="http://schemas.microsoft.com/office/drawing/2014/main" id="{A03AB70C-83F6-43FF-BED0-32C5A6F0FAF2}"/>
                  </a:ext>
                </a:extLst>
              </p:cNvPr>
              <p:cNvSpPr txBox="1"/>
              <p:nvPr/>
            </p:nvSpPr>
            <p:spPr>
              <a:xfrm>
                <a:off x="5150296" y="2078522"/>
                <a:ext cx="280147" cy="165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/>
                  <a:t>BUFFER I </a:t>
                </a:r>
                <a:endParaRPr lang="en-GB" sz="700" dirty="0"/>
              </a:p>
              <a:p>
                <a:r>
                  <a:rPr lang="en-GB" sz="600" dirty="0">
                    <a:solidFill>
                      <a:srgbClr val="FF0000"/>
                    </a:solidFill>
                  </a:rPr>
                  <a:t>_en</a:t>
                </a:r>
                <a:endParaRPr lang="en-GB" sz="600" dirty="0"/>
              </a:p>
            </p:txBody>
          </p:sp>
        </p:grpSp>
        <p:sp>
          <p:nvSpPr>
            <p:cNvPr id="266" name="Arrow: Down 265">
              <a:extLst>
                <a:ext uri="{FF2B5EF4-FFF2-40B4-BE49-F238E27FC236}">
                  <a16:creationId xmlns:a16="http://schemas.microsoft.com/office/drawing/2014/main" id="{079B2E6B-2443-43B6-A496-08054BE45778}"/>
                </a:ext>
              </a:extLst>
            </p:cNvPr>
            <p:cNvSpPr/>
            <p:nvPr/>
          </p:nvSpPr>
          <p:spPr>
            <a:xfrm rot="10800000" flipV="1">
              <a:off x="2952507" y="2187433"/>
              <a:ext cx="83526" cy="658152"/>
            </a:xfrm>
            <a:prstGeom prst="down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69" name="Arrow: Down 268">
              <a:extLst>
                <a:ext uri="{FF2B5EF4-FFF2-40B4-BE49-F238E27FC236}">
                  <a16:creationId xmlns:a16="http://schemas.microsoft.com/office/drawing/2014/main" id="{084459A5-1FD2-4BC6-9670-C753344FAE4E}"/>
                </a:ext>
              </a:extLst>
            </p:cNvPr>
            <p:cNvSpPr/>
            <p:nvPr/>
          </p:nvSpPr>
          <p:spPr>
            <a:xfrm rot="10800000" flipV="1">
              <a:off x="3726971" y="2196039"/>
              <a:ext cx="83526" cy="658152"/>
            </a:xfrm>
            <a:prstGeom prst="down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70" name="TextBox 269">
              <a:extLst>
                <a:ext uri="{FF2B5EF4-FFF2-40B4-BE49-F238E27FC236}">
                  <a16:creationId xmlns:a16="http://schemas.microsoft.com/office/drawing/2014/main" id="{9DACF784-B0AA-4578-8846-8C82EBF0C6AB}"/>
                </a:ext>
              </a:extLst>
            </p:cNvPr>
            <p:cNvSpPr txBox="1"/>
            <p:nvPr/>
          </p:nvSpPr>
          <p:spPr>
            <a:xfrm>
              <a:off x="3303808" y="3296804"/>
              <a:ext cx="983213" cy="66399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600" dirty="0"/>
                <a:t>UART Buffer isolation needed to prevent writes and reads from  UART on one bus leaking over to the other bus.</a:t>
              </a:r>
              <a:br>
                <a:rPr lang="en-GB" sz="600" dirty="0"/>
              </a:br>
              <a:r>
                <a:rPr lang="en-GB" sz="600" dirty="0"/>
                <a:t> </a:t>
              </a:r>
            </a:p>
            <a:p>
              <a:r>
                <a:rPr lang="en-GB" sz="600" dirty="0"/>
                <a:t>Buffer I _oe = wr</a:t>
              </a:r>
              <a:br>
                <a:rPr lang="en-GB" sz="600" dirty="0"/>
              </a:br>
              <a:r>
                <a:rPr lang="en-GB" sz="600" dirty="0"/>
                <a:t>Buffer L  _oe = _rd</a:t>
              </a:r>
              <a:br>
                <a:rPr lang="en-GB" sz="600" dirty="0"/>
              </a:br>
              <a:r>
                <a:rPr lang="en-GB" sz="600" dirty="0"/>
                <a:t>(wr is +</a:t>
              </a:r>
              <a:r>
                <a:rPr lang="en-GB" sz="600" dirty="0" err="1"/>
                <a:t>ve</a:t>
              </a:r>
              <a:r>
                <a:rPr lang="en-GB" sz="600" dirty="0"/>
                <a:t> edge latch)</a:t>
              </a:r>
            </a:p>
          </p:txBody>
        </p:sp>
        <p:sp>
          <p:nvSpPr>
            <p:cNvPr id="271" name="TextBox 270">
              <a:extLst>
                <a:ext uri="{FF2B5EF4-FFF2-40B4-BE49-F238E27FC236}">
                  <a16:creationId xmlns:a16="http://schemas.microsoft.com/office/drawing/2014/main" id="{CDBFAA5D-88A7-4803-8831-B065EF7AC8A0}"/>
                </a:ext>
              </a:extLst>
            </p:cNvPr>
            <p:cNvSpPr txBox="1"/>
            <p:nvPr/>
          </p:nvSpPr>
          <p:spPr>
            <a:xfrm>
              <a:off x="2093128" y="1693225"/>
              <a:ext cx="754105" cy="58099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600" dirty="0"/>
                <a:t>RAM isolation from result bus to avoid read  / write or RAM leaking between Result Bus and R Bus.</a:t>
              </a:r>
            </a:p>
            <a:p>
              <a:endParaRPr lang="en-GB" sz="600" dirty="0"/>
            </a:p>
            <a:p>
              <a:r>
                <a:rPr lang="en-GB" sz="600" dirty="0"/>
                <a:t>Buffer I _oe = _wr</a:t>
              </a:r>
            </a:p>
            <a:p>
              <a:r>
                <a:rPr lang="en-GB" sz="600" dirty="0"/>
                <a:t>Buffer R _oe = _RAM _oe</a:t>
              </a:r>
            </a:p>
          </p:txBody>
        </p:sp>
        <p:sp>
          <p:nvSpPr>
            <p:cNvPr id="280" name="TextBox 279">
              <a:extLst>
                <a:ext uri="{FF2B5EF4-FFF2-40B4-BE49-F238E27FC236}">
                  <a16:creationId xmlns:a16="http://schemas.microsoft.com/office/drawing/2014/main" id="{CEC8A55A-D5BC-418A-A33E-D73C3ED622FA}"/>
                </a:ext>
              </a:extLst>
            </p:cNvPr>
            <p:cNvSpPr txBox="1"/>
            <p:nvPr/>
          </p:nvSpPr>
          <p:spPr>
            <a:xfrm>
              <a:off x="8391335" y="3234354"/>
              <a:ext cx="714056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Register file is a general </a:t>
              </a:r>
            </a:p>
            <a:p>
              <a:r>
                <a:rPr lang="en-GB" sz="600" dirty="0"/>
                <a:t>purpose register set</a:t>
              </a:r>
            </a:p>
          </p:txBody>
        </p:sp>
        <p:sp>
          <p:nvSpPr>
            <p:cNvPr id="281" name="TextBox 280">
              <a:extLst>
                <a:ext uri="{FF2B5EF4-FFF2-40B4-BE49-F238E27FC236}">
                  <a16:creationId xmlns:a16="http://schemas.microsoft.com/office/drawing/2014/main" id="{DD81BC24-EF1C-4564-A349-6F67C25C4377}"/>
                </a:ext>
              </a:extLst>
            </p:cNvPr>
            <p:cNvSpPr txBox="1"/>
            <p:nvPr/>
          </p:nvSpPr>
          <p:spPr>
            <a:xfrm>
              <a:off x="5983926" y="2395462"/>
              <a:ext cx="136512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_MR</a:t>
              </a:r>
            </a:p>
          </p:txBody>
        </p:sp>
        <p:sp>
          <p:nvSpPr>
            <p:cNvPr id="282" name="TextBox 281">
              <a:extLst>
                <a:ext uri="{FF2B5EF4-FFF2-40B4-BE49-F238E27FC236}">
                  <a16:creationId xmlns:a16="http://schemas.microsoft.com/office/drawing/2014/main" id="{455BB8A3-1178-48C4-89CD-7F374397C944}"/>
                </a:ext>
              </a:extLst>
            </p:cNvPr>
            <p:cNvSpPr txBox="1"/>
            <p:nvPr/>
          </p:nvSpPr>
          <p:spPr>
            <a:xfrm>
              <a:off x="5234627" y="2395463"/>
              <a:ext cx="136512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_MR</a:t>
              </a:r>
            </a:p>
          </p:txBody>
        </p:sp>
        <p:sp>
          <p:nvSpPr>
            <p:cNvPr id="287" name="Rectangle 286">
              <a:extLst>
                <a:ext uri="{FF2B5EF4-FFF2-40B4-BE49-F238E27FC236}">
                  <a16:creationId xmlns:a16="http://schemas.microsoft.com/office/drawing/2014/main" id="{227EAB0E-6D44-4F37-B32B-F1C4B6EC5A2A}"/>
                </a:ext>
              </a:extLst>
            </p:cNvPr>
            <p:cNvSpPr/>
            <p:nvPr/>
          </p:nvSpPr>
          <p:spPr>
            <a:xfrm>
              <a:off x="613695" y="2698596"/>
              <a:ext cx="65419" cy="8358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89" name="Arrow: Down 288">
              <a:extLst>
                <a:ext uri="{FF2B5EF4-FFF2-40B4-BE49-F238E27FC236}">
                  <a16:creationId xmlns:a16="http://schemas.microsoft.com/office/drawing/2014/main" id="{31ABE09E-5F1E-4108-8416-984EAAF0D81D}"/>
                </a:ext>
              </a:extLst>
            </p:cNvPr>
            <p:cNvSpPr/>
            <p:nvPr/>
          </p:nvSpPr>
          <p:spPr>
            <a:xfrm>
              <a:off x="1989915" y="4862437"/>
              <a:ext cx="92361" cy="332359"/>
            </a:xfrm>
            <a:prstGeom prst="downArrow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90" name="Arrow: Down 289">
              <a:extLst>
                <a:ext uri="{FF2B5EF4-FFF2-40B4-BE49-F238E27FC236}">
                  <a16:creationId xmlns:a16="http://schemas.microsoft.com/office/drawing/2014/main" id="{2DADE6F9-DBA3-4287-8975-91A0A72CAEB6}"/>
                </a:ext>
              </a:extLst>
            </p:cNvPr>
            <p:cNvSpPr/>
            <p:nvPr/>
          </p:nvSpPr>
          <p:spPr>
            <a:xfrm>
              <a:off x="2388333" y="4855780"/>
              <a:ext cx="92361" cy="654294"/>
            </a:xfrm>
            <a:prstGeom prst="downArrow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grpSp>
          <p:nvGrpSpPr>
            <p:cNvPr id="291" name="Group 290">
              <a:extLst>
                <a:ext uri="{FF2B5EF4-FFF2-40B4-BE49-F238E27FC236}">
                  <a16:creationId xmlns:a16="http://schemas.microsoft.com/office/drawing/2014/main" id="{0B06F03C-0A82-4374-9002-95C54ADC43E7}"/>
                </a:ext>
              </a:extLst>
            </p:cNvPr>
            <p:cNvGrpSpPr/>
            <p:nvPr/>
          </p:nvGrpSpPr>
          <p:grpSpPr>
            <a:xfrm>
              <a:off x="1892996" y="4707617"/>
              <a:ext cx="367383" cy="173186"/>
              <a:chOff x="5109552" y="2074509"/>
              <a:chExt cx="372872" cy="173186"/>
            </a:xfrm>
          </p:grpSpPr>
          <p:sp>
            <p:nvSpPr>
              <p:cNvPr id="292" name="Rectangle 291">
                <a:extLst>
                  <a:ext uri="{FF2B5EF4-FFF2-40B4-BE49-F238E27FC236}">
                    <a16:creationId xmlns:a16="http://schemas.microsoft.com/office/drawing/2014/main" id="{53433688-9D27-4187-9CC0-3994E48F7FB4}"/>
                  </a:ext>
                </a:extLst>
              </p:cNvPr>
              <p:cNvSpPr/>
              <p:nvPr/>
            </p:nvSpPr>
            <p:spPr>
              <a:xfrm>
                <a:off x="5109552" y="2074509"/>
                <a:ext cx="365379" cy="1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  <p:sp>
            <p:nvSpPr>
              <p:cNvPr id="293" name="TextBox 292">
                <a:extLst>
                  <a:ext uri="{FF2B5EF4-FFF2-40B4-BE49-F238E27FC236}">
                    <a16:creationId xmlns:a16="http://schemas.microsoft.com/office/drawing/2014/main" id="{D625DD9E-0ADC-4E0F-9D70-B51B89EB3A8F}"/>
                  </a:ext>
                </a:extLst>
              </p:cNvPr>
              <p:cNvSpPr txBox="1"/>
              <p:nvPr/>
            </p:nvSpPr>
            <p:spPr>
              <a:xfrm>
                <a:off x="5148989" y="2081697"/>
                <a:ext cx="333435" cy="165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/>
                  <a:t>BUFFER AH</a:t>
                </a:r>
                <a:endParaRPr lang="en-GB" sz="700" dirty="0"/>
              </a:p>
              <a:p>
                <a:r>
                  <a:rPr lang="en-GB" sz="600" dirty="0">
                    <a:solidFill>
                      <a:srgbClr val="FF0000"/>
                    </a:solidFill>
                  </a:rPr>
                  <a:t>_en</a:t>
                </a:r>
                <a:endParaRPr lang="en-GB" sz="600" dirty="0"/>
              </a:p>
            </p:txBody>
          </p:sp>
        </p:grpSp>
        <p:grpSp>
          <p:nvGrpSpPr>
            <p:cNvPr id="294" name="Group 293">
              <a:extLst>
                <a:ext uri="{FF2B5EF4-FFF2-40B4-BE49-F238E27FC236}">
                  <a16:creationId xmlns:a16="http://schemas.microsoft.com/office/drawing/2014/main" id="{ACE2C5AE-63B5-4749-94E1-5EADB29E4D07}"/>
                </a:ext>
              </a:extLst>
            </p:cNvPr>
            <p:cNvGrpSpPr/>
            <p:nvPr/>
          </p:nvGrpSpPr>
          <p:grpSpPr>
            <a:xfrm>
              <a:off x="2289064" y="4710879"/>
              <a:ext cx="360000" cy="173186"/>
              <a:chOff x="5109552" y="2074509"/>
              <a:chExt cx="365379" cy="173186"/>
            </a:xfrm>
          </p:grpSpPr>
          <p:sp>
            <p:nvSpPr>
              <p:cNvPr id="295" name="Rectangle 294">
                <a:extLst>
                  <a:ext uri="{FF2B5EF4-FFF2-40B4-BE49-F238E27FC236}">
                    <a16:creationId xmlns:a16="http://schemas.microsoft.com/office/drawing/2014/main" id="{752AA861-26BF-4DA4-967D-D8EF7A23EBBA}"/>
                  </a:ext>
                </a:extLst>
              </p:cNvPr>
              <p:cNvSpPr/>
              <p:nvPr/>
            </p:nvSpPr>
            <p:spPr>
              <a:xfrm>
                <a:off x="5109552" y="2074509"/>
                <a:ext cx="365379" cy="1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  <p:sp>
            <p:nvSpPr>
              <p:cNvPr id="296" name="TextBox 295">
                <a:extLst>
                  <a:ext uri="{FF2B5EF4-FFF2-40B4-BE49-F238E27FC236}">
                    <a16:creationId xmlns:a16="http://schemas.microsoft.com/office/drawing/2014/main" id="{69043B2C-AFBD-4C8C-8E5E-53BE2100ADB2}"/>
                  </a:ext>
                </a:extLst>
              </p:cNvPr>
              <p:cNvSpPr txBox="1"/>
              <p:nvPr/>
            </p:nvSpPr>
            <p:spPr>
              <a:xfrm>
                <a:off x="5145076" y="2081697"/>
                <a:ext cx="318210" cy="165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/>
                  <a:t>BUFFER AL</a:t>
                </a:r>
                <a:endParaRPr lang="en-GB" sz="700" dirty="0"/>
              </a:p>
              <a:p>
                <a:r>
                  <a:rPr lang="en-GB" sz="600" dirty="0">
                    <a:solidFill>
                      <a:srgbClr val="FF0000"/>
                    </a:solidFill>
                  </a:rPr>
                  <a:t>_en</a:t>
                </a:r>
                <a:endParaRPr lang="en-GB" sz="600" dirty="0"/>
              </a:p>
            </p:txBody>
          </p:sp>
        </p:grpSp>
        <p:grpSp>
          <p:nvGrpSpPr>
            <p:cNvPr id="297" name="Group 296">
              <a:extLst>
                <a:ext uri="{FF2B5EF4-FFF2-40B4-BE49-F238E27FC236}">
                  <a16:creationId xmlns:a16="http://schemas.microsoft.com/office/drawing/2014/main" id="{ADD75E5D-91CA-4AD8-8091-A0A01C4CEC90}"/>
                </a:ext>
              </a:extLst>
            </p:cNvPr>
            <p:cNvGrpSpPr/>
            <p:nvPr/>
          </p:nvGrpSpPr>
          <p:grpSpPr>
            <a:xfrm>
              <a:off x="1630471" y="3555363"/>
              <a:ext cx="360000" cy="173186"/>
              <a:chOff x="5109552" y="2074509"/>
              <a:chExt cx="365379" cy="173186"/>
            </a:xfrm>
          </p:grpSpPr>
          <p:sp>
            <p:nvSpPr>
              <p:cNvPr id="298" name="Rectangle 297">
                <a:extLst>
                  <a:ext uri="{FF2B5EF4-FFF2-40B4-BE49-F238E27FC236}">
                    <a16:creationId xmlns:a16="http://schemas.microsoft.com/office/drawing/2014/main" id="{E01703BE-D0FB-4EF6-9C35-B4D71DCE6641}"/>
                  </a:ext>
                </a:extLst>
              </p:cNvPr>
              <p:cNvSpPr/>
              <p:nvPr/>
            </p:nvSpPr>
            <p:spPr>
              <a:xfrm>
                <a:off x="5109552" y="2074509"/>
                <a:ext cx="365379" cy="1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  <p:sp>
            <p:nvSpPr>
              <p:cNvPr id="299" name="TextBox 298">
                <a:extLst>
                  <a:ext uri="{FF2B5EF4-FFF2-40B4-BE49-F238E27FC236}">
                    <a16:creationId xmlns:a16="http://schemas.microsoft.com/office/drawing/2014/main" id="{9E5A531A-39F0-4F23-97AC-24D31BE0A6EB}"/>
                  </a:ext>
                </a:extLst>
              </p:cNvPr>
              <p:cNvSpPr txBox="1"/>
              <p:nvPr/>
            </p:nvSpPr>
            <p:spPr>
              <a:xfrm>
                <a:off x="5142568" y="2081697"/>
                <a:ext cx="310342" cy="165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GB" sz="600" dirty="0"/>
                  <a:t>BUFFER R</a:t>
                </a:r>
                <a:endParaRPr lang="en-GB" sz="700" dirty="0"/>
              </a:p>
              <a:p>
                <a:r>
                  <a:rPr lang="en-GB" sz="600" dirty="0">
                    <a:solidFill>
                      <a:srgbClr val="FF0000"/>
                    </a:solidFill>
                  </a:rPr>
                  <a:t>_en</a:t>
                </a:r>
                <a:endParaRPr lang="en-GB" sz="600" dirty="0"/>
              </a:p>
            </p:txBody>
          </p:sp>
        </p:grpSp>
        <p:sp>
          <p:nvSpPr>
            <p:cNvPr id="301" name="Arrow: Bent-Up 300">
              <a:extLst>
                <a:ext uri="{FF2B5EF4-FFF2-40B4-BE49-F238E27FC236}">
                  <a16:creationId xmlns:a16="http://schemas.microsoft.com/office/drawing/2014/main" id="{A391AA02-A40F-44E9-AF9D-00BA6897F2C0}"/>
                </a:ext>
              </a:extLst>
            </p:cNvPr>
            <p:cNvSpPr/>
            <p:nvPr/>
          </p:nvSpPr>
          <p:spPr>
            <a:xfrm rot="10800000" flipH="1">
              <a:off x="1684489" y="2813563"/>
              <a:ext cx="172302" cy="727342"/>
            </a:xfrm>
            <a:prstGeom prst="bentUpArrow">
              <a:avLst>
                <a:gd name="adj1" fmla="val 34213"/>
                <a:gd name="adj2" fmla="val 25000"/>
                <a:gd name="adj3" fmla="val 25000"/>
              </a:avLst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2000"/>
            </a:p>
          </p:txBody>
        </p:sp>
        <p:sp>
          <p:nvSpPr>
            <p:cNvPr id="305" name="TextBox 304">
              <a:extLst>
                <a:ext uri="{FF2B5EF4-FFF2-40B4-BE49-F238E27FC236}">
                  <a16:creationId xmlns:a16="http://schemas.microsoft.com/office/drawing/2014/main" id="{F672AC5C-4583-4754-AB25-9214D0AE78D2}"/>
                </a:ext>
              </a:extLst>
            </p:cNvPr>
            <p:cNvSpPr txBox="1"/>
            <p:nvPr/>
          </p:nvSpPr>
          <p:spPr>
            <a:xfrm>
              <a:off x="1590124" y="3401951"/>
              <a:ext cx="179938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600" dirty="0">
                  <a:solidFill>
                    <a:schemeClr val="accent1">
                      <a:lumMod val="75000"/>
                    </a:schemeClr>
                  </a:solidFill>
                </a:rPr>
                <a:t>D[7:0]</a:t>
              </a:r>
            </a:p>
          </p:txBody>
        </p:sp>
        <p:sp>
          <p:nvSpPr>
            <p:cNvPr id="306" name="TextBox 305">
              <a:extLst>
                <a:ext uri="{FF2B5EF4-FFF2-40B4-BE49-F238E27FC236}">
                  <a16:creationId xmlns:a16="http://schemas.microsoft.com/office/drawing/2014/main" id="{C3E9E878-748B-4296-AAA0-E3A526FE6781}"/>
                </a:ext>
              </a:extLst>
            </p:cNvPr>
            <p:cNvSpPr txBox="1"/>
            <p:nvPr/>
          </p:nvSpPr>
          <p:spPr>
            <a:xfrm>
              <a:off x="2499793" y="4531060"/>
              <a:ext cx="179938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600" dirty="0">
                  <a:solidFill>
                    <a:schemeClr val="accent1">
                      <a:lumMod val="75000"/>
                    </a:schemeClr>
                  </a:solidFill>
                </a:rPr>
                <a:t>D[7:0]</a:t>
              </a:r>
            </a:p>
          </p:txBody>
        </p:sp>
        <p:sp>
          <p:nvSpPr>
            <p:cNvPr id="307" name="TextBox 306">
              <a:extLst>
                <a:ext uri="{FF2B5EF4-FFF2-40B4-BE49-F238E27FC236}">
                  <a16:creationId xmlns:a16="http://schemas.microsoft.com/office/drawing/2014/main" id="{9CD0C75B-A5C4-495D-AAD9-E55FA3BA887E}"/>
                </a:ext>
              </a:extLst>
            </p:cNvPr>
            <p:cNvSpPr txBox="1"/>
            <p:nvPr/>
          </p:nvSpPr>
          <p:spPr>
            <a:xfrm>
              <a:off x="1793336" y="4517995"/>
              <a:ext cx="223606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600" dirty="0">
                  <a:solidFill>
                    <a:schemeClr val="accent1">
                      <a:lumMod val="75000"/>
                    </a:schemeClr>
                  </a:solidFill>
                </a:rPr>
                <a:t>D[15:8]</a:t>
              </a:r>
            </a:p>
          </p:txBody>
        </p:sp>
        <p:sp>
          <p:nvSpPr>
            <p:cNvPr id="310" name="Rectangle 309">
              <a:extLst>
                <a:ext uri="{FF2B5EF4-FFF2-40B4-BE49-F238E27FC236}">
                  <a16:creationId xmlns:a16="http://schemas.microsoft.com/office/drawing/2014/main" id="{C3602306-716D-4F74-894E-FCC227E448ED}"/>
                </a:ext>
              </a:extLst>
            </p:cNvPr>
            <p:cNvSpPr/>
            <p:nvPr/>
          </p:nvSpPr>
          <p:spPr>
            <a:xfrm>
              <a:off x="1822378" y="3220108"/>
              <a:ext cx="54179" cy="469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311" name="TextBox 310">
              <a:extLst>
                <a:ext uri="{FF2B5EF4-FFF2-40B4-BE49-F238E27FC236}">
                  <a16:creationId xmlns:a16="http://schemas.microsoft.com/office/drawing/2014/main" id="{79A18FFE-F5E2-4C8F-8858-DC3FD32CA2F8}"/>
                </a:ext>
              </a:extLst>
            </p:cNvPr>
            <p:cNvSpPr txBox="1"/>
            <p:nvPr/>
          </p:nvSpPr>
          <p:spPr>
            <a:xfrm>
              <a:off x="1408634" y="2586916"/>
              <a:ext cx="262633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600" dirty="0"/>
                <a:t>D[23:16]</a:t>
              </a:r>
            </a:p>
          </p:txBody>
        </p:sp>
        <p:sp>
          <p:nvSpPr>
            <p:cNvPr id="313" name="Arrow: Bent-Up 312">
              <a:extLst>
                <a:ext uri="{FF2B5EF4-FFF2-40B4-BE49-F238E27FC236}">
                  <a16:creationId xmlns:a16="http://schemas.microsoft.com/office/drawing/2014/main" id="{8D118E03-DB2B-4557-90CB-D79FFF97EB8D}"/>
                </a:ext>
              </a:extLst>
            </p:cNvPr>
            <p:cNvSpPr/>
            <p:nvPr/>
          </p:nvSpPr>
          <p:spPr>
            <a:xfrm rot="10800000" flipH="1" flipV="1">
              <a:off x="1688992" y="2368690"/>
              <a:ext cx="154140" cy="297401"/>
            </a:xfrm>
            <a:prstGeom prst="bentUpArrow">
              <a:avLst>
                <a:gd name="adj1" fmla="val 34213"/>
                <a:gd name="adj2" fmla="val 25000"/>
                <a:gd name="adj3" fmla="val 25000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2000"/>
            </a:p>
          </p:txBody>
        </p:sp>
        <p:sp>
          <p:nvSpPr>
            <p:cNvPr id="314" name="Rectangle 313">
              <a:extLst>
                <a:ext uri="{FF2B5EF4-FFF2-40B4-BE49-F238E27FC236}">
                  <a16:creationId xmlns:a16="http://schemas.microsoft.com/office/drawing/2014/main" id="{66A5347E-2DB5-4006-8739-B5CE796E9C19}"/>
                </a:ext>
              </a:extLst>
            </p:cNvPr>
            <p:cNvSpPr/>
            <p:nvPr/>
          </p:nvSpPr>
          <p:spPr>
            <a:xfrm>
              <a:off x="1747398" y="2291420"/>
              <a:ext cx="406533" cy="69166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GB" sz="500" b="1" dirty="0"/>
                <a:t>CONTROL LOGIC</a:t>
              </a:r>
              <a:endParaRPr lang="en-GB" sz="1200" b="1" dirty="0"/>
            </a:p>
          </p:txBody>
        </p:sp>
        <p:sp>
          <p:nvSpPr>
            <p:cNvPr id="315" name="TextBox 314">
              <a:extLst>
                <a:ext uri="{FF2B5EF4-FFF2-40B4-BE49-F238E27FC236}">
                  <a16:creationId xmlns:a16="http://schemas.microsoft.com/office/drawing/2014/main" id="{B6F889DF-227E-472E-B63E-8274626856B6}"/>
                </a:ext>
              </a:extLst>
            </p:cNvPr>
            <p:cNvSpPr txBox="1"/>
            <p:nvPr/>
          </p:nvSpPr>
          <p:spPr>
            <a:xfrm>
              <a:off x="3424670" y="2390174"/>
              <a:ext cx="99008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wr</a:t>
              </a:r>
            </a:p>
            <a:p>
              <a:r>
                <a:rPr lang="en-GB" sz="600" dirty="0">
                  <a:solidFill>
                    <a:srgbClr val="FF0000"/>
                  </a:solidFill>
                </a:rPr>
                <a:t>_rd</a:t>
              </a:r>
            </a:p>
          </p:txBody>
        </p:sp>
        <p:sp>
          <p:nvSpPr>
            <p:cNvPr id="316" name="TextBox 315">
              <a:extLst>
                <a:ext uri="{FF2B5EF4-FFF2-40B4-BE49-F238E27FC236}">
                  <a16:creationId xmlns:a16="http://schemas.microsoft.com/office/drawing/2014/main" id="{E1457E78-C99B-449E-AE09-FAC6B59886FD}"/>
                </a:ext>
              </a:extLst>
            </p:cNvPr>
            <p:cNvSpPr txBox="1"/>
            <p:nvPr/>
          </p:nvSpPr>
          <p:spPr>
            <a:xfrm>
              <a:off x="2660623" y="2396234"/>
              <a:ext cx="112510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_wr</a:t>
              </a:r>
            </a:p>
            <a:p>
              <a:r>
                <a:rPr lang="en-GB" sz="600" dirty="0">
                  <a:solidFill>
                    <a:srgbClr val="FF0000"/>
                  </a:solidFill>
                </a:rPr>
                <a:t>_oe</a:t>
              </a:r>
            </a:p>
          </p:txBody>
        </p:sp>
        <p:sp>
          <p:nvSpPr>
            <p:cNvPr id="318" name="Rectangle 317">
              <a:extLst>
                <a:ext uri="{FF2B5EF4-FFF2-40B4-BE49-F238E27FC236}">
                  <a16:creationId xmlns:a16="http://schemas.microsoft.com/office/drawing/2014/main" id="{7B56701B-9736-4FCC-8ABC-6857EE767BB7}"/>
                </a:ext>
              </a:extLst>
            </p:cNvPr>
            <p:cNvSpPr/>
            <p:nvPr/>
          </p:nvSpPr>
          <p:spPr>
            <a:xfrm>
              <a:off x="3750460" y="3190968"/>
              <a:ext cx="406533" cy="69166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GB" sz="500" b="1" dirty="0"/>
                <a:t>CONTROL LOGIC</a:t>
              </a:r>
              <a:endParaRPr lang="en-GB" sz="1200" b="1" dirty="0"/>
            </a:p>
          </p:txBody>
        </p:sp>
        <p:sp>
          <p:nvSpPr>
            <p:cNvPr id="324" name="TextBox 323">
              <a:extLst>
                <a:ext uri="{FF2B5EF4-FFF2-40B4-BE49-F238E27FC236}">
                  <a16:creationId xmlns:a16="http://schemas.microsoft.com/office/drawing/2014/main" id="{8953D8F9-76CD-4D9D-BCF0-0A175ABFCA29}"/>
                </a:ext>
              </a:extLst>
            </p:cNvPr>
            <p:cNvSpPr txBox="1"/>
            <p:nvPr/>
          </p:nvSpPr>
          <p:spPr>
            <a:xfrm>
              <a:off x="10784122" y="3397451"/>
              <a:ext cx="82507" cy="58099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/>
                <a:t>C</a:t>
              </a:r>
            </a:p>
            <a:p>
              <a:pPr algn="r"/>
              <a:r>
                <a:rPr lang="en-GB" sz="600" dirty="0"/>
                <a:t>Z</a:t>
              </a:r>
            </a:p>
            <a:p>
              <a:pPr algn="r"/>
              <a:r>
                <a:rPr lang="en-GB" sz="600" dirty="0"/>
                <a:t>O</a:t>
              </a:r>
            </a:p>
            <a:p>
              <a:pPr algn="r"/>
              <a:r>
                <a:rPr lang="en-GB" sz="600" dirty="0"/>
                <a:t>GT</a:t>
              </a:r>
            </a:p>
            <a:p>
              <a:pPr algn="r"/>
              <a:r>
                <a:rPr lang="en-GB" sz="600" dirty="0"/>
                <a:t>LT</a:t>
              </a:r>
            </a:p>
            <a:p>
              <a:pPr algn="r"/>
              <a:r>
                <a:rPr lang="en-GB" sz="600" dirty="0"/>
                <a:t>EQ</a:t>
              </a:r>
            </a:p>
            <a:p>
              <a:pPr algn="r"/>
              <a:r>
                <a:rPr lang="en-GB" sz="600" dirty="0"/>
                <a:t>NE</a:t>
              </a:r>
            </a:p>
          </p:txBody>
        </p:sp>
        <p:sp>
          <p:nvSpPr>
            <p:cNvPr id="330" name="Rectangle 329">
              <a:extLst>
                <a:ext uri="{FF2B5EF4-FFF2-40B4-BE49-F238E27FC236}">
                  <a16:creationId xmlns:a16="http://schemas.microsoft.com/office/drawing/2014/main" id="{81801220-1E9F-42E0-8C79-5D7CD2F5BA9C}"/>
                </a:ext>
              </a:extLst>
            </p:cNvPr>
            <p:cNvSpPr/>
            <p:nvPr/>
          </p:nvSpPr>
          <p:spPr>
            <a:xfrm>
              <a:off x="9918596" y="3058990"/>
              <a:ext cx="406533" cy="69166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GB" sz="500" b="1" dirty="0"/>
                <a:t>CONTROL LOGIC</a:t>
              </a:r>
              <a:endParaRPr lang="en-GB" sz="1200" b="1" dirty="0"/>
            </a:p>
          </p:txBody>
        </p:sp>
        <p:sp>
          <p:nvSpPr>
            <p:cNvPr id="331" name="Rectangle 330">
              <a:extLst>
                <a:ext uri="{FF2B5EF4-FFF2-40B4-BE49-F238E27FC236}">
                  <a16:creationId xmlns:a16="http://schemas.microsoft.com/office/drawing/2014/main" id="{8664C461-D3BB-4F7B-97BC-91D387F27C07}"/>
                </a:ext>
              </a:extLst>
            </p:cNvPr>
            <p:cNvSpPr/>
            <p:nvPr/>
          </p:nvSpPr>
          <p:spPr>
            <a:xfrm>
              <a:off x="9593831" y="2346990"/>
              <a:ext cx="296466" cy="83022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332" name="TextBox 331">
              <a:extLst>
                <a:ext uri="{FF2B5EF4-FFF2-40B4-BE49-F238E27FC236}">
                  <a16:creationId xmlns:a16="http://schemas.microsoft.com/office/drawing/2014/main" id="{BC2B1421-9EE2-4D6A-870B-2D916AC6EF4B}"/>
                </a:ext>
              </a:extLst>
            </p:cNvPr>
            <p:cNvSpPr txBox="1"/>
            <p:nvPr/>
          </p:nvSpPr>
          <p:spPr>
            <a:xfrm>
              <a:off x="9666475" y="2976303"/>
              <a:ext cx="187516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br>
                <a:rPr lang="en-GB" sz="600" b="1" dirty="0"/>
              </a:br>
              <a:r>
                <a:rPr lang="en-GB" sz="600" b="1" dirty="0"/>
                <a:t>FLAGS</a:t>
              </a:r>
            </a:p>
          </p:txBody>
        </p:sp>
        <p:sp>
          <p:nvSpPr>
            <p:cNvPr id="333" name="TextBox 332">
              <a:extLst>
                <a:ext uri="{FF2B5EF4-FFF2-40B4-BE49-F238E27FC236}">
                  <a16:creationId xmlns:a16="http://schemas.microsoft.com/office/drawing/2014/main" id="{1D78A29F-76BA-4822-A3CF-3584BAEC2632}"/>
                </a:ext>
              </a:extLst>
            </p:cNvPr>
            <p:cNvSpPr txBox="1"/>
            <p:nvPr/>
          </p:nvSpPr>
          <p:spPr>
            <a:xfrm>
              <a:off x="9774726" y="2380381"/>
              <a:ext cx="82567" cy="663992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endParaRPr lang="en-GB" sz="600" dirty="0"/>
            </a:p>
            <a:p>
              <a:pPr algn="r"/>
              <a:r>
                <a:rPr lang="en-GB" sz="600" dirty="0"/>
                <a:t>C</a:t>
              </a:r>
            </a:p>
            <a:p>
              <a:pPr algn="r"/>
              <a:r>
                <a:rPr lang="en-GB" sz="600" dirty="0"/>
                <a:t>Z</a:t>
              </a:r>
            </a:p>
            <a:p>
              <a:pPr algn="r"/>
              <a:r>
                <a:rPr lang="en-GB" sz="600" dirty="0"/>
                <a:t>O</a:t>
              </a:r>
            </a:p>
            <a:p>
              <a:pPr algn="r"/>
              <a:r>
                <a:rPr lang="en-GB" sz="600" dirty="0"/>
                <a:t>GT</a:t>
              </a:r>
            </a:p>
            <a:p>
              <a:pPr algn="r"/>
              <a:r>
                <a:rPr lang="en-GB" sz="600" dirty="0"/>
                <a:t>LT</a:t>
              </a:r>
            </a:p>
            <a:p>
              <a:pPr algn="r"/>
              <a:r>
                <a:rPr lang="en-GB" sz="600" dirty="0"/>
                <a:t>EQ</a:t>
              </a:r>
            </a:p>
            <a:p>
              <a:pPr algn="r"/>
              <a:r>
                <a:rPr lang="en-GB" sz="600" dirty="0"/>
                <a:t>NE</a:t>
              </a:r>
            </a:p>
          </p:txBody>
        </p:sp>
        <p:sp>
          <p:nvSpPr>
            <p:cNvPr id="334" name="TextBox 333">
              <a:extLst>
                <a:ext uri="{FF2B5EF4-FFF2-40B4-BE49-F238E27FC236}">
                  <a16:creationId xmlns:a16="http://schemas.microsoft.com/office/drawing/2014/main" id="{6D695DA7-7374-45F0-AF66-0B1131ED6257}"/>
                </a:ext>
              </a:extLst>
            </p:cNvPr>
            <p:cNvSpPr txBox="1"/>
            <p:nvPr/>
          </p:nvSpPr>
          <p:spPr>
            <a:xfrm>
              <a:off x="9618745" y="2396481"/>
              <a:ext cx="109509" cy="41499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CP</a:t>
              </a:r>
            </a:p>
            <a:p>
              <a:endParaRPr lang="en-GB" sz="600" dirty="0">
                <a:solidFill>
                  <a:srgbClr val="FF0000"/>
                </a:solidFill>
              </a:endParaRPr>
            </a:p>
            <a:p>
              <a:endParaRPr lang="en-GB" sz="600" dirty="0">
                <a:solidFill>
                  <a:srgbClr val="FF0000"/>
                </a:solidFill>
              </a:endParaRPr>
            </a:p>
            <a:p>
              <a:endParaRPr lang="en-GB" sz="600" dirty="0">
                <a:solidFill>
                  <a:srgbClr val="FF0000"/>
                </a:solidFill>
              </a:endParaRPr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  <p:sp>
          <p:nvSpPr>
            <p:cNvPr id="338" name="Rectangle 337">
              <a:extLst>
                <a:ext uri="{FF2B5EF4-FFF2-40B4-BE49-F238E27FC236}">
                  <a16:creationId xmlns:a16="http://schemas.microsoft.com/office/drawing/2014/main" id="{AE8C0C4F-197E-4609-85FE-B1AA8EBCA864}"/>
                </a:ext>
              </a:extLst>
            </p:cNvPr>
            <p:cNvSpPr/>
            <p:nvPr/>
          </p:nvSpPr>
          <p:spPr>
            <a:xfrm>
              <a:off x="11114012" y="4637754"/>
              <a:ext cx="45719" cy="4571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340" name="Arrow: Down 339">
              <a:extLst>
                <a:ext uri="{FF2B5EF4-FFF2-40B4-BE49-F238E27FC236}">
                  <a16:creationId xmlns:a16="http://schemas.microsoft.com/office/drawing/2014/main" id="{E9D398B6-29EE-45B6-BB4C-283EAC60289F}"/>
                </a:ext>
              </a:extLst>
            </p:cNvPr>
            <p:cNvSpPr/>
            <p:nvPr/>
          </p:nvSpPr>
          <p:spPr>
            <a:xfrm flipV="1">
              <a:off x="9970333" y="1694126"/>
              <a:ext cx="98233" cy="332159"/>
            </a:xfrm>
            <a:prstGeom prst="downArrow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grpSp>
          <p:nvGrpSpPr>
            <p:cNvPr id="341" name="Group 340">
              <a:extLst>
                <a:ext uri="{FF2B5EF4-FFF2-40B4-BE49-F238E27FC236}">
                  <a16:creationId xmlns:a16="http://schemas.microsoft.com/office/drawing/2014/main" id="{D92C485C-D015-4F0C-8A92-0BF0E9F34DE0}"/>
                </a:ext>
              </a:extLst>
            </p:cNvPr>
            <p:cNvGrpSpPr/>
            <p:nvPr/>
          </p:nvGrpSpPr>
          <p:grpSpPr>
            <a:xfrm>
              <a:off x="9873149" y="2030790"/>
              <a:ext cx="348775" cy="173186"/>
              <a:chOff x="5109552" y="2074509"/>
              <a:chExt cx="365379" cy="173186"/>
            </a:xfrm>
          </p:grpSpPr>
          <p:sp>
            <p:nvSpPr>
              <p:cNvPr id="342" name="Rectangle 341">
                <a:extLst>
                  <a:ext uri="{FF2B5EF4-FFF2-40B4-BE49-F238E27FC236}">
                    <a16:creationId xmlns:a16="http://schemas.microsoft.com/office/drawing/2014/main" id="{FC7CDE19-DAE8-4FE6-B03F-0E565D465D4C}"/>
                  </a:ext>
                </a:extLst>
              </p:cNvPr>
              <p:cNvSpPr/>
              <p:nvPr/>
            </p:nvSpPr>
            <p:spPr>
              <a:xfrm>
                <a:off x="5109552" y="2074509"/>
                <a:ext cx="365379" cy="1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  <p:sp>
            <p:nvSpPr>
              <p:cNvPr id="343" name="TextBox 342">
                <a:extLst>
                  <a:ext uri="{FF2B5EF4-FFF2-40B4-BE49-F238E27FC236}">
                    <a16:creationId xmlns:a16="http://schemas.microsoft.com/office/drawing/2014/main" id="{DC6BF4D6-D077-463F-80DE-E693382C20BC}"/>
                  </a:ext>
                </a:extLst>
              </p:cNvPr>
              <p:cNvSpPr txBox="1"/>
              <p:nvPr/>
            </p:nvSpPr>
            <p:spPr>
              <a:xfrm>
                <a:off x="5164355" y="2081697"/>
                <a:ext cx="284448" cy="165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/>
                  <a:t>BUFFER L</a:t>
                </a:r>
                <a:endParaRPr lang="en-GB" sz="700" dirty="0"/>
              </a:p>
              <a:p>
                <a:r>
                  <a:rPr lang="en-GB" sz="600" dirty="0">
                    <a:solidFill>
                      <a:srgbClr val="FF0000"/>
                    </a:solidFill>
                  </a:rPr>
                  <a:t>_en`</a:t>
                </a:r>
                <a:endParaRPr lang="en-GB" sz="600" dirty="0"/>
              </a:p>
            </p:txBody>
          </p:sp>
        </p:grp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0AFF3BE0-6B94-4B23-AA3D-21D275235ED1}"/>
                </a:ext>
              </a:extLst>
            </p:cNvPr>
            <p:cNvSpPr txBox="1"/>
            <p:nvPr/>
          </p:nvSpPr>
          <p:spPr>
            <a:xfrm>
              <a:off x="10378988" y="2452545"/>
              <a:ext cx="203695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600" dirty="0"/>
                <a:t>_cin</a:t>
              </a:r>
            </a:p>
          </p:txBody>
        </p:sp>
        <p:sp>
          <p:nvSpPr>
            <p:cNvPr id="238" name="TextBox 237">
              <a:extLst>
                <a:ext uri="{FF2B5EF4-FFF2-40B4-BE49-F238E27FC236}">
                  <a16:creationId xmlns:a16="http://schemas.microsoft.com/office/drawing/2014/main" id="{0929FE43-0BDB-49E2-B5ED-0F89FB137344}"/>
                </a:ext>
              </a:extLst>
            </p:cNvPr>
            <p:cNvSpPr txBox="1"/>
            <p:nvPr/>
          </p:nvSpPr>
          <p:spPr>
            <a:xfrm>
              <a:off x="9325727" y="1949269"/>
              <a:ext cx="541341" cy="33199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600" dirty="0"/>
                <a:t>TBD: Flags Reg </a:t>
              </a:r>
            </a:p>
            <a:p>
              <a:r>
                <a:rPr lang="en-GB" sz="600" dirty="0"/>
                <a:t>write _en may only be  enabled for  specific  ops</a:t>
              </a: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E7452F25-F6FE-4910-8C4A-A95016E1CB54}"/>
                </a:ext>
              </a:extLst>
            </p:cNvPr>
            <p:cNvSpPr/>
            <p:nvPr/>
          </p:nvSpPr>
          <p:spPr>
            <a:xfrm>
              <a:off x="8401838" y="833657"/>
              <a:ext cx="2651011" cy="7469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600" dirty="0"/>
                <a:t>Optional : Flags reg on L Bus means we can store it </a:t>
              </a:r>
            </a:p>
            <a:p>
              <a:r>
                <a:rPr lang="en-GB" sz="600" dirty="0"/>
                <a:t>to RAM or to another reg and do arbitrary bitwise comparisons on the result.</a:t>
              </a:r>
            </a:p>
            <a:p>
              <a:endParaRPr lang="en-GB" sz="600" dirty="0"/>
            </a:p>
            <a:p>
              <a:r>
                <a:rPr lang="en-GB" sz="600" dirty="0"/>
                <a:t>Optional: But if we also allow it to be restored from RAM or a REG or ROM then that </a:t>
              </a:r>
            </a:p>
            <a:p>
              <a:r>
                <a:rPr lang="en-GB" sz="600" dirty="0"/>
                <a:t>might be extra useful – </a:t>
              </a:r>
              <a:r>
                <a:rPr lang="en-GB" sz="600" dirty="0" err="1"/>
                <a:t>eg</a:t>
              </a:r>
              <a:r>
                <a:rPr lang="en-GB" sz="600" dirty="0"/>
                <a:t> to set or clear carry before  arithmetic. </a:t>
              </a:r>
            </a:p>
            <a:p>
              <a:endParaRPr lang="en-GB" sz="600" dirty="0"/>
            </a:p>
            <a:p>
              <a:r>
                <a:rPr lang="en-GB" sz="600" dirty="0"/>
                <a:t>Or is Carry a special case?  Perhaps on a sophisticated CPU </a:t>
              </a:r>
            </a:p>
            <a:p>
              <a:r>
                <a:rPr lang="en-GB" sz="600" dirty="0"/>
                <a:t>stashing the flags  might be useful, but here?</a:t>
              </a:r>
            </a:p>
          </p:txBody>
        </p:sp>
        <p:sp>
          <p:nvSpPr>
            <p:cNvPr id="239" name="TextBox 238">
              <a:extLst>
                <a:ext uri="{FF2B5EF4-FFF2-40B4-BE49-F238E27FC236}">
                  <a16:creationId xmlns:a16="http://schemas.microsoft.com/office/drawing/2014/main" id="{E2BA389C-82D1-41E9-8C20-C19862644FD2}"/>
                </a:ext>
              </a:extLst>
            </p:cNvPr>
            <p:cNvSpPr txBox="1"/>
            <p:nvPr/>
          </p:nvSpPr>
          <p:spPr>
            <a:xfrm>
              <a:off x="3519790" y="2937349"/>
              <a:ext cx="127511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_</a:t>
              </a:r>
              <a:r>
                <a:rPr lang="en-GB" sz="600" dirty="0" err="1"/>
                <a:t>txe</a:t>
              </a:r>
              <a:endParaRPr lang="en-GB" sz="600" dirty="0"/>
            </a:p>
            <a:p>
              <a:r>
                <a:rPr lang="en-GB" sz="600" dirty="0"/>
                <a:t>_</a:t>
              </a:r>
              <a:r>
                <a:rPr lang="en-GB" sz="600" dirty="0" err="1"/>
                <a:t>rxf</a:t>
              </a:r>
              <a:endParaRPr lang="en-GB" sz="600" dirty="0"/>
            </a:p>
          </p:txBody>
        </p:sp>
        <p:sp>
          <p:nvSpPr>
            <p:cNvPr id="240" name="Arrow: Bent-Up 239">
              <a:extLst>
                <a:ext uri="{FF2B5EF4-FFF2-40B4-BE49-F238E27FC236}">
                  <a16:creationId xmlns:a16="http://schemas.microsoft.com/office/drawing/2014/main" id="{1B1DCA5D-2BFF-4523-874F-D3C20AF55270}"/>
                </a:ext>
              </a:extLst>
            </p:cNvPr>
            <p:cNvSpPr/>
            <p:nvPr/>
          </p:nvSpPr>
          <p:spPr>
            <a:xfrm rot="10800000" flipH="1">
              <a:off x="3673075" y="2995934"/>
              <a:ext cx="155238" cy="191320"/>
            </a:xfrm>
            <a:prstGeom prst="bentUpArrow">
              <a:avLst>
                <a:gd name="adj1" fmla="val 34213"/>
                <a:gd name="adj2" fmla="val 25000"/>
                <a:gd name="adj3" fmla="val 25000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2000"/>
            </a:p>
          </p:txBody>
        </p:sp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0BC8E268-D05D-49F7-A3B3-C9F649178797}"/>
                </a:ext>
              </a:extLst>
            </p:cNvPr>
            <p:cNvSpPr/>
            <p:nvPr/>
          </p:nvSpPr>
          <p:spPr>
            <a:xfrm>
              <a:off x="964966" y="2710635"/>
              <a:ext cx="117009" cy="69166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GB" sz="500" dirty="0"/>
                <a:t>A/16</a:t>
              </a:r>
              <a:endParaRPr lang="en-GB" sz="1200" dirty="0"/>
            </a:p>
          </p:txBody>
        </p:sp>
        <p:sp>
          <p:nvSpPr>
            <p:cNvPr id="242" name="Rectangle 241">
              <a:extLst>
                <a:ext uri="{FF2B5EF4-FFF2-40B4-BE49-F238E27FC236}">
                  <a16:creationId xmlns:a16="http://schemas.microsoft.com/office/drawing/2014/main" id="{5EB3DEB6-1265-4E3A-8805-3AF5D935B232}"/>
                </a:ext>
              </a:extLst>
            </p:cNvPr>
            <p:cNvSpPr/>
            <p:nvPr/>
          </p:nvSpPr>
          <p:spPr>
            <a:xfrm>
              <a:off x="2081906" y="4210389"/>
              <a:ext cx="54179" cy="469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56" name="TextBox 255">
              <a:extLst>
                <a:ext uri="{FF2B5EF4-FFF2-40B4-BE49-F238E27FC236}">
                  <a16:creationId xmlns:a16="http://schemas.microsoft.com/office/drawing/2014/main" id="{F596A8B8-D5ED-4004-980D-058D0FC057A3}"/>
                </a:ext>
              </a:extLst>
            </p:cNvPr>
            <p:cNvSpPr txBox="1"/>
            <p:nvPr/>
          </p:nvSpPr>
          <p:spPr>
            <a:xfrm>
              <a:off x="9064600" y="5028616"/>
              <a:ext cx="1357250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600" dirty="0"/>
                <a:t>Optional extras: a </a:t>
              </a:r>
              <a:r>
                <a:rPr lang="en-GB" sz="600" dirty="0" err="1"/>
                <a:t>presettable</a:t>
              </a:r>
              <a:r>
                <a:rPr lang="en-GB" sz="600" dirty="0"/>
                <a:t> </a:t>
              </a:r>
              <a:r>
                <a:rPr lang="en-GB" sz="600" dirty="0" err="1"/>
                <a:t>autocounting</a:t>
              </a:r>
              <a:r>
                <a:rPr lang="en-GB" sz="600" dirty="0"/>
                <a:t>  MAR?</a:t>
              </a:r>
            </a:p>
          </p:txBody>
        </p:sp>
      </p:grpSp>
      <p:sp>
        <p:nvSpPr>
          <p:cNvPr id="243" name="TextBox 242">
            <a:extLst>
              <a:ext uri="{FF2B5EF4-FFF2-40B4-BE49-F238E27FC236}">
                <a16:creationId xmlns:a16="http://schemas.microsoft.com/office/drawing/2014/main" id="{F168A8BD-9F44-4B28-87E9-62764976D812}"/>
              </a:ext>
            </a:extLst>
          </p:cNvPr>
          <p:cNvSpPr txBox="1"/>
          <p:nvPr/>
        </p:nvSpPr>
        <p:spPr>
          <a:xfrm>
            <a:off x="1306000" y="2504313"/>
            <a:ext cx="186338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600" dirty="0">
                <a:solidFill>
                  <a:srgbClr val="FF0000"/>
                </a:solidFill>
              </a:rPr>
              <a:t>_</a:t>
            </a:r>
            <a:r>
              <a:rPr lang="en-GB" sz="600" dirty="0" err="1">
                <a:solidFill>
                  <a:srgbClr val="FF0000"/>
                </a:solidFill>
              </a:rPr>
              <a:t>oe</a:t>
            </a:r>
            <a:endParaRPr lang="en-GB" sz="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8672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Arrow: Bent-Up 316">
            <a:extLst>
              <a:ext uri="{FF2B5EF4-FFF2-40B4-BE49-F238E27FC236}">
                <a16:creationId xmlns:a16="http://schemas.microsoft.com/office/drawing/2014/main" id="{043F38FD-11AF-4B11-A4B9-3B3947A4048E}"/>
              </a:ext>
            </a:extLst>
          </p:cNvPr>
          <p:cNvSpPr/>
          <p:nvPr/>
        </p:nvSpPr>
        <p:spPr>
          <a:xfrm rot="10800000" flipV="1">
            <a:off x="3760458" y="2270073"/>
            <a:ext cx="152558" cy="223882"/>
          </a:xfrm>
          <a:prstGeom prst="bentUpArrow">
            <a:avLst>
              <a:gd name="adj1" fmla="val 34213"/>
              <a:gd name="adj2" fmla="val 25000"/>
              <a:gd name="adj3" fmla="val 2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/>
          </a:p>
        </p:txBody>
      </p:sp>
      <p:sp>
        <p:nvSpPr>
          <p:cNvPr id="308" name="Arrow: Bent-Up 307">
            <a:extLst>
              <a:ext uri="{FF2B5EF4-FFF2-40B4-BE49-F238E27FC236}">
                <a16:creationId xmlns:a16="http://schemas.microsoft.com/office/drawing/2014/main" id="{EA1B6361-8C52-4EF2-9C35-4FE4498C6A27}"/>
              </a:ext>
            </a:extLst>
          </p:cNvPr>
          <p:cNvSpPr/>
          <p:nvPr/>
        </p:nvSpPr>
        <p:spPr>
          <a:xfrm rot="10800000" flipH="1">
            <a:off x="2596901" y="4202566"/>
            <a:ext cx="455544" cy="497368"/>
          </a:xfrm>
          <a:prstGeom prst="bentUpArrow">
            <a:avLst>
              <a:gd name="adj1" fmla="val 15198"/>
              <a:gd name="adj2" fmla="val 15744"/>
              <a:gd name="adj3" fmla="val 17978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C589E8A0-6768-45A2-9E2B-7094F235422E}"/>
              </a:ext>
            </a:extLst>
          </p:cNvPr>
          <p:cNvSpPr/>
          <p:nvPr/>
        </p:nvSpPr>
        <p:spPr>
          <a:xfrm>
            <a:off x="1837793" y="3931028"/>
            <a:ext cx="8190070" cy="184666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303" name="Arrow: Bent-Up 302">
            <a:extLst>
              <a:ext uri="{FF2B5EF4-FFF2-40B4-BE49-F238E27FC236}">
                <a16:creationId xmlns:a16="http://schemas.microsoft.com/office/drawing/2014/main" id="{B0F338AF-4805-40AD-8371-6BC1FB66AF1C}"/>
              </a:ext>
            </a:extLst>
          </p:cNvPr>
          <p:cNvSpPr/>
          <p:nvPr/>
        </p:nvSpPr>
        <p:spPr>
          <a:xfrm rot="10800000" flipH="1">
            <a:off x="2367723" y="3213746"/>
            <a:ext cx="313759" cy="1479414"/>
          </a:xfrm>
          <a:prstGeom prst="bentUpArrow">
            <a:avLst>
              <a:gd name="adj1" fmla="val 18919"/>
              <a:gd name="adj2" fmla="val 25000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/>
          </a:p>
        </p:txBody>
      </p:sp>
      <p:sp>
        <p:nvSpPr>
          <p:cNvPr id="283" name="Arrow: Bent-Up 282">
            <a:extLst>
              <a:ext uri="{FF2B5EF4-FFF2-40B4-BE49-F238E27FC236}">
                <a16:creationId xmlns:a16="http://schemas.microsoft.com/office/drawing/2014/main" id="{76B14163-B843-4967-92AF-66F3F2DC3389}"/>
              </a:ext>
            </a:extLst>
          </p:cNvPr>
          <p:cNvSpPr/>
          <p:nvPr/>
        </p:nvSpPr>
        <p:spPr>
          <a:xfrm flipH="1">
            <a:off x="1081797" y="2690657"/>
            <a:ext cx="648904" cy="2767185"/>
          </a:xfrm>
          <a:prstGeom prst="bentUpArrow">
            <a:avLst>
              <a:gd name="adj1" fmla="val 15273"/>
              <a:gd name="adj2" fmla="val 7097"/>
              <a:gd name="adj3" fmla="val 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6" name="Arrow: Right 235">
            <a:extLst>
              <a:ext uri="{FF2B5EF4-FFF2-40B4-BE49-F238E27FC236}">
                <a16:creationId xmlns:a16="http://schemas.microsoft.com/office/drawing/2014/main" id="{27FDE5DF-4CFD-4A99-B0DB-82DD6B25ABF1}"/>
              </a:ext>
            </a:extLst>
          </p:cNvPr>
          <p:cNvSpPr/>
          <p:nvPr/>
        </p:nvSpPr>
        <p:spPr>
          <a:xfrm rot="10800000">
            <a:off x="1629136" y="5066242"/>
            <a:ext cx="177377" cy="663888"/>
          </a:xfrm>
          <a:prstGeom prst="rightArrow">
            <a:avLst>
              <a:gd name="adj1" fmla="val 64169"/>
              <a:gd name="adj2" fmla="val 60416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286" name="Arrow: Right 285">
            <a:extLst>
              <a:ext uri="{FF2B5EF4-FFF2-40B4-BE49-F238E27FC236}">
                <a16:creationId xmlns:a16="http://schemas.microsoft.com/office/drawing/2014/main" id="{E2710EC1-E287-4AD6-95B5-7B4EA2C07F02}"/>
              </a:ext>
            </a:extLst>
          </p:cNvPr>
          <p:cNvSpPr/>
          <p:nvPr/>
        </p:nvSpPr>
        <p:spPr>
          <a:xfrm>
            <a:off x="1177370" y="2647784"/>
            <a:ext cx="743888" cy="184666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24442FB4-323C-4572-930A-C37BD85B41CE}"/>
              </a:ext>
            </a:extLst>
          </p:cNvPr>
          <p:cNvSpPr/>
          <p:nvPr/>
        </p:nvSpPr>
        <p:spPr>
          <a:xfrm>
            <a:off x="1837793" y="1542621"/>
            <a:ext cx="8190070" cy="184666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 dirty="0"/>
          </a:p>
        </p:txBody>
      </p:sp>
      <p:sp>
        <p:nvSpPr>
          <p:cNvPr id="227" name="Arrow: Bent-Up 226">
            <a:extLst>
              <a:ext uri="{FF2B5EF4-FFF2-40B4-BE49-F238E27FC236}">
                <a16:creationId xmlns:a16="http://schemas.microsoft.com/office/drawing/2014/main" id="{DE5561B4-7D99-47C5-835E-B1F3BCC762C5}"/>
              </a:ext>
            </a:extLst>
          </p:cNvPr>
          <p:cNvSpPr/>
          <p:nvPr/>
        </p:nvSpPr>
        <p:spPr>
          <a:xfrm rot="10800000" flipH="1">
            <a:off x="8443975" y="2852225"/>
            <a:ext cx="261592" cy="1820859"/>
          </a:xfrm>
          <a:prstGeom prst="bentUpArrow">
            <a:avLst>
              <a:gd name="adj1" fmla="val 16504"/>
              <a:gd name="adj2" fmla="val 26214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/>
          </a:p>
        </p:txBody>
      </p:sp>
      <p:sp>
        <p:nvSpPr>
          <p:cNvPr id="275" name="Arrow: Left-Right 274">
            <a:extLst>
              <a:ext uri="{FF2B5EF4-FFF2-40B4-BE49-F238E27FC236}">
                <a16:creationId xmlns:a16="http://schemas.microsoft.com/office/drawing/2014/main" id="{D8BA6C92-4A1A-4015-A6AA-1FC323B88D95}"/>
              </a:ext>
            </a:extLst>
          </p:cNvPr>
          <p:cNvSpPr/>
          <p:nvPr/>
        </p:nvSpPr>
        <p:spPr>
          <a:xfrm rot="5400000">
            <a:off x="7805963" y="2772051"/>
            <a:ext cx="1230402" cy="84869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9" name="Rectangle 278">
            <a:extLst>
              <a:ext uri="{FF2B5EF4-FFF2-40B4-BE49-F238E27FC236}">
                <a16:creationId xmlns:a16="http://schemas.microsoft.com/office/drawing/2014/main" id="{C7DE3B2C-FEBE-4EF5-925E-F4B36B2DCC2A}"/>
              </a:ext>
            </a:extLst>
          </p:cNvPr>
          <p:cNvSpPr/>
          <p:nvPr/>
        </p:nvSpPr>
        <p:spPr>
          <a:xfrm>
            <a:off x="8407024" y="2859740"/>
            <a:ext cx="47850" cy="28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62" name="Arrow: Down 61">
            <a:extLst>
              <a:ext uri="{FF2B5EF4-FFF2-40B4-BE49-F238E27FC236}">
                <a16:creationId xmlns:a16="http://schemas.microsoft.com/office/drawing/2014/main" id="{55DE9556-620F-4631-8C86-578E22DFF1E9}"/>
              </a:ext>
            </a:extLst>
          </p:cNvPr>
          <p:cNvSpPr/>
          <p:nvPr/>
        </p:nvSpPr>
        <p:spPr>
          <a:xfrm rot="5400000" flipV="1">
            <a:off x="8319351" y="2813758"/>
            <a:ext cx="98233" cy="111481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274" name="Arrow: Left-Right 273">
            <a:extLst>
              <a:ext uri="{FF2B5EF4-FFF2-40B4-BE49-F238E27FC236}">
                <a16:creationId xmlns:a16="http://schemas.microsoft.com/office/drawing/2014/main" id="{14B922E7-3DFE-4BA7-989D-F0E1CDB02AAC}"/>
              </a:ext>
            </a:extLst>
          </p:cNvPr>
          <p:cNvSpPr/>
          <p:nvPr/>
        </p:nvSpPr>
        <p:spPr>
          <a:xfrm rot="5400000">
            <a:off x="7071184" y="2780469"/>
            <a:ext cx="1230402" cy="84869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6" name="Arrow: Bent-Up 225">
            <a:extLst>
              <a:ext uri="{FF2B5EF4-FFF2-40B4-BE49-F238E27FC236}">
                <a16:creationId xmlns:a16="http://schemas.microsoft.com/office/drawing/2014/main" id="{3E85448D-8166-4B35-A0DB-D3DE56DFA0E6}"/>
              </a:ext>
            </a:extLst>
          </p:cNvPr>
          <p:cNvSpPr/>
          <p:nvPr/>
        </p:nvSpPr>
        <p:spPr>
          <a:xfrm rot="10800000" flipH="1">
            <a:off x="7716345" y="2849411"/>
            <a:ext cx="261592" cy="1820859"/>
          </a:xfrm>
          <a:prstGeom prst="bentUpArrow">
            <a:avLst>
              <a:gd name="adj1" fmla="val 16504"/>
              <a:gd name="adj2" fmla="val 26214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/>
          </a:p>
        </p:txBody>
      </p:sp>
      <p:sp>
        <p:nvSpPr>
          <p:cNvPr id="277" name="Rectangle 276">
            <a:extLst>
              <a:ext uri="{FF2B5EF4-FFF2-40B4-BE49-F238E27FC236}">
                <a16:creationId xmlns:a16="http://schemas.microsoft.com/office/drawing/2014/main" id="{D1468556-5E05-4468-ABAC-F60B67F86231}"/>
              </a:ext>
            </a:extLst>
          </p:cNvPr>
          <p:cNvSpPr/>
          <p:nvPr/>
        </p:nvSpPr>
        <p:spPr>
          <a:xfrm>
            <a:off x="7687862" y="2856579"/>
            <a:ext cx="47850" cy="28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65" name="Arrow: Down 64">
            <a:extLst>
              <a:ext uri="{FF2B5EF4-FFF2-40B4-BE49-F238E27FC236}">
                <a16:creationId xmlns:a16="http://schemas.microsoft.com/office/drawing/2014/main" id="{2A80DA6B-C560-4EA4-8620-80756AEAAC90}"/>
              </a:ext>
            </a:extLst>
          </p:cNvPr>
          <p:cNvSpPr/>
          <p:nvPr/>
        </p:nvSpPr>
        <p:spPr>
          <a:xfrm rot="5400000" flipV="1">
            <a:off x="7598065" y="2828178"/>
            <a:ext cx="98233" cy="81362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273" name="Arrow: Left-Right 272">
            <a:extLst>
              <a:ext uri="{FF2B5EF4-FFF2-40B4-BE49-F238E27FC236}">
                <a16:creationId xmlns:a16="http://schemas.microsoft.com/office/drawing/2014/main" id="{D0BDD5DC-D63D-4146-AB73-354198B598E8}"/>
              </a:ext>
            </a:extLst>
          </p:cNvPr>
          <p:cNvSpPr/>
          <p:nvPr/>
        </p:nvSpPr>
        <p:spPr>
          <a:xfrm rot="5400000">
            <a:off x="4757128" y="3405658"/>
            <a:ext cx="2480387" cy="79045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2" name="Arrow: Left-Right 271">
            <a:extLst>
              <a:ext uri="{FF2B5EF4-FFF2-40B4-BE49-F238E27FC236}">
                <a16:creationId xmlns:a16="http://schemas.microsoft.com/office/drawing/2014/main" id="{9EB3CC25-5E3D-41F8-A883-57B1BD51E787}"/>
              </a:ext>
            </a:extLst>
          </p:cNvPr>
          <p:cNvSpPr/>
          <p:nvPr/>
        </p:nvSpPr>
        <p:spPr>
          <a:xfrm rot="5400000">
            <a:off x="5504372" y="3405658"/>
            <a:ext cx="2480387" cy="79045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6" name="Arrow: Down 245">
            <a:extLst>
              <a:ext uri="{FF2B5EF4-FFF2-40B4-BE49-F238E27FC236}">
                <a16:creationId xmlns:a16="http://schemas.microsoft.com/office/drawing/2014/main" id="{FB670E55-D3B5-44BC-8C05-FF8DADD70877}"/>
              </a:ext>
            </a:extLst>
          </p:cNvPr>
          <p:cNvSpPr/>
          <p:nvPr/>
        </p:nvSpPr>
        <p:spPr>
          <a:xfrm>
            <a:off x="3475935" y="3718616"/>
            <a:ext cx="86122" cy="238865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5D976FEB-5DF2-48C7-B16A-73CD56610995}"/>
              </a:ext>
            </a:extLst>
          </p:cNvPr>
          <p:cNvGrpSpPr/>
          <p:nvPr/>
        </p:nvGrpSpPr>
        <p:grpSpPr>
          <a:xfrm>
            <a:off x="3374409" y="3546033"/>
            <a:ext cx="296466" cy="169277"/>
            <a:chOff x="5109552" y="2074509"/>
            <a:chExt cx="365379" cy="169277"/>
          </a:xfrm>
        </p:grpSpPr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ADC82F6B-CC24-4F75-876F-31062F63E36C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59D80FD1-F659-416D-8A61-D270693A57A1}"/>
                </a:ext>
              </a:extLst>
            </p:cNvPr>
            <p:cNvSpPr txBox="1"/>
            <p:nvPr/>
          </p:nvSpPr>
          <p:spPr>
            <a:xfrm>
              <a:off x="5134643" y="2113447"/>
              <a:ext cx="318075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BUFFER O</a:t>
              </a:r>
            </a:p>
          </p:txBody>
        </p:sp>
      </p:grpSp>
      <p:sp>
        <p:nvSpPr>
          <p:cNvPr id="247" name="Arrow: Bent-Up 246">
            <a:extLst>
              <a:ext uri="{FF2B5EF4-FFF2-40B4-BE49-F238E27FC236}">
                <a16:creationId xmlns:a16="http://schemas.microsoft.com/office/drawing/2014/main" id="{96E89E2B-DCAD-47B5-9F71-AFED174CF7B7}"/>
              </a:ext>
            </a:extLst>
          </p:cNvPr>
          <p:cNvSpPr/>
          <p:nvPr/>
        </p:nvSpPr>
        <p:spPr>
          <a:xfrm rot="10800000" flipH="1">
            <a:off x="3411531" y="2842661"/>
            <a:ext cx="155237" cy="701881"/>
          </a:xfrm>
          <a:prstGeom prst="bentUp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/>
          </a:p>
        </p:txBody>
      </p:sp>
      <p:sp>
        <p:nvSpPr>
          <p:cNvPr id="172" name="Arrow: Right 171">
            <a:extLst>
              <a:ext uri="{FF2B5EF4-FFF2-40B4-BE49-F238E27FC236}">
                <a16:creationId xmlns:a16="http://schemas.microsoft.com/office/drawing/2014/main" id="{D90AE5A1-FC79-4377-AA5C-31653A9EB351}"/>
              </a:ext>
            </a:extLst>
          </p:cNvPr>
          <p:cNvSpPr/>
          <p:nvPr/>
        </p:nvSpPr>
        <p:spPr>
          <a:xfrm rot="5400000">
            <a:off x="3688090" y="1355659"/>
            <a:ext cx="1225823" cy="117569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u="sng"/>
          </a:p>
        </p:txBody>
      </p:sp>
      <p:sp>
        <p:nvSpPr>
          <p:cNvPr id="186" name="Arrow: Right 185">
            <a:extLst>
              <a:ext uri="{FF2B5EF4-FFF2-40B4-BE49-F238E27FC236}">
                <a16:creationId xmlns:a16="http://schemas.microsoft.com/office/drawing/2014/main" id="{BA8AB9D5-FBBF-45A3-9E8B-3E504B207713}"/>
              </a:ext>
            </a:extLst>
          </p:cNvPr>
          <p:cNvSpPr/>
          <p:nvPr/>
        </p:nvSpPr>
        <p:spPr>
          <a:xfrm rot="5400000">
            <a:off x="2916213" y="1354353"/>
            <a:ext cx="1213041" cy="107402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u="sng"/>
          </a:p>
        </p:txBody>
      </p:sp>
      <p:sp>
        <p:nvSpPr>
          <p:cNvPr id="152" name="Arrow: Down 151">
            <a:extLst>
              <a:ext uri="{FF2B5EF4-FFF2-40B4-BE49-F238E27FC236}">
                <a16:creationId xmlns:a16="http://schemas.microsoft.com/office/drawing/2014/main" id="{1B8E130C-E755-440F-9756-BE86ED459B1A}"/>
              </a:ext>
            </a:extLst>
          </p:cNvPr>
          <p:cNvSpPr/>
          <p:nvPr/>
        </p:nvSpPr>
        <p:spPr>
          <a:xfrm flipV="1">
            <a:off x="5935820" y="1692478"/>
            <a:ext cx="98233" cy="332159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03515A15-F08B-42D1-BF68-DE3436AECF96}"/>
              </a:ext>
            </a:extLst>
          </p:cNvPr>
          <p:cNvSpPr/>
          <p:nvPr/>
        </p:nvSpPr>
        <p:spPr>
          <a:xfrm flipV="1">
            <a:off x="9604082" y="1702119"/>
            <a:ext cx="89279" cy="657212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609E8C2A-5727-49BA-8198-45F0364CC3C0}"/>
              </a:ext>
            </a:extLst>
          </p:cNvPr>
          <p:cNvSpPr/>
          <p:nvPr/>
        </p:nvSpPr>
        <p:spPr>
          <a:xfrm>
            <a:off x="9627515" y="3189560"/>
            <a:ext cx="100280" cy="788144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41ADF1AA-4D70-4C5E-8B4B-85BBF87D4F61}"/>
              </a:ext>
            </a:extLst>
          </p:cNvPr>
          <p:cNvSpPr/>
          <p:nvPr/>
        </p:nvSpPr>
        <p:spPr>
          <a:xfrm flipH="1">
            <a:off x="3189984" y="662908"/>
            <a:ext cx="7675130" cy="184666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18" name="Arrow: Bent-Up 17">
            <a:extLst>
              <a:ext uri="{FF2B5EF4-FFF2-40B4-BE49-F238E27FC236}">
                <a16:creationId xmlns:a16="http://schemas.microsoft.com/office/drawing/2014/main" id="{0B944312-B251-4000-98EF-09ADFC880F9E}"/>
              </a:ext>
            </a:extLst>
          </p:cNvPr>
          <p:cNvSpPr/>
          <p:nvPr/>
        </p:nvSpPr>
        <p:spPr>
          <a:xfrm>
            <a:off x="10555624" y="706525"/>
            <a:ext cx="424865" cy="2129048"/>
          </a:xfrm>
          <a:prstGeom prst="bentUpArrow">
            <a:avLst>
              <a:gd name="adj1" fmla="val 16043"/>
              <a:gd name="adj2" fmla="val 27100"/>
              <a:gd name="adj3" fmla="val 2580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3741FDA-D7F7-45BD-A16C-F5B11DB9C07A}"/>
              </a:ext>
            </a:extLst>
          </p:cNvPr>
          <p:cNvSpPr/>
          <p:nvPr/>
        </p:nvSpPr>
        <p:spPr>
          <a:xfrm>
            <a:off x="9085034" y="2359331"/>
            <a:ext cx="692495" cy="8302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FF03D06-ABEA-446C-8EC6-865CFA383E43}"/>
              </a:ext>
            </a:extLst>
          </p:cNvPr>
          <p:cNvSpPr txBox="1"/>
          <p:nvPr/>
        </p:nvSpPr>
        <p:spPr>
          <a:xfrm>
            <a:off x="9439415" y="2620803"/>
            <a:ext cx="229230" cy="15388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b="1" dirty="0"/>
              <a:t>SYNC </a:t>
            </a:r>
            <a:br>
              <a:rPr lang="en-GB" sz="500" b="1" dirty="0"/>
            </a:br>
            <a:r>
              <a:rPr lang="en-GB" sz="500" b="1" dirty="0"/>
              <a:t>REG FILE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62C48A3-4730-4819-9BCE-07C5A9509D4F}"/>
              </a:ext>
            </a:extLst>
          </p:cNvPr>
          <p:cNvSpPr txBox="1"/>
          <p:nvPr/>
        </p:nvSpPr>
        <p:spPr>
          <a:xfrm>
            <a:off x="9624932" y="2372214"/>
            <a:ext cx="27252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L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EEA5CB5-E8C1-43C4-B981-0FD56655847A}"/>
              </a:ext>
            </a:extLst>
          </p:cNvPr>
          <p:cNvSpPr txBox="1"/>
          <p:nvPr/>
        </p:nvSpPr>
        <p:spPr>
          <a:xfrm>
            <a:off x="9650392" y="3098569"/>
            <a:ext cx="35266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8222FE2-CC0B-456C-8638-1B45D81D087F}"/>
              </a:ext>
            </a:extLst>
          </p:cNvPr>
          <p:cNvSpPr txBox="1"/>
          <p:nvPr/>
        </p:nvSpPr>
        <p:spPr>
          <a:xfrm>
            <a:off x="9121060" y="2476514"/>
            <a:ext cx="40076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BF061B2-23B5-4A32-BCFF-A5B96302DC8B}"/>
              </a:ext>
            </a:extLst>
          </p:cNvPr>
          <p:cNvSpPr txBox="1"/>
          <p:nvPr/>
        </p:nvSpPr>
        <p:spPr>
          <a:xfrm>
            <a:off x="9323780" y="2383221"/>
            <a:ext cx="121828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_MR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C27BD3A-D8D5-43DA-B7ED-DDA1A9AAEED9}"/>
              </a:ext>
            </a:extLst>
          </p:cNvPr>
          <p:cNvSpPr txBox="1"/>
          <p:nvPr/>
        </p:nvSpPr>
        <p:spPr>
          <a:xfrm>
            <a:off x="9116328" y="2375041"/>
            <a:ext cx="67326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CP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900AE58-F879-496F-8E96-263E064DFBD3}"/>
              </a:ext>
            </a:extLst>
          </p:cNvPr>
          <p:cNvSpPr txBox="1"/>
          <p:nvPr/>
        </p:nvSpPr>
        <p:spPr>
          <a:xfrm>
            <a:off x="9106768" y="2648960"/>
            <a:ext cx="243656" cy="53860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 err="1"/>
              <a:t>rdL_addr</a:t>
            </a:r>
            <a:endParaRPr lang="en-GB" sz="500" dirty="0"/>
          </a:p>
          <a:p>
            <a:r>
              <a:rPr lang="en-GB" sz="500" dirty="0" err="1"/>
              <a:t>rdR_addr</a:t>
            </a:r>
            <a:endParaRPr lang="en-GB" sz="500" dirty="0"/>
          </a:p>
          <a:p>
            <a:r>
              <a:rPr lang="en-GB" sz="500" dirty="0"/>
              <a:t>wr_addr</a:t>
            </a:r>
          </a:p>
          <a:p>
            <a:endParaRPr lang="en-GB" sz="500" dirty="0"/>
          </a:p>
          <a:p>
            <a:r>
              <a:rPr lang="en-GB" sz="500" dirty="0"/>
              <a:t>_</a:t>
            </a:r>
            <a:r>
              <a:rPr lang="en-GB" sz="500" dirty="0" err="1"/>
              <a:t>rdL_en</a:t>
            </a:r>
            <a:endParaRPr lang="en-GB" sz="500" dirty="0"/>
          </a:p>
          <a:p>
            <a:r>
              <a:rPr lang="en-GB" sz="500" dirty="0"/>
              <a:t>_</a:t>
            </a:r>
            <a:r>
              <a:rPr lang="en-GB" sz="500" dirty="0" err="1"/>
              <a:t>rdR_en</a:t>
            </a:r>
            <a:endParaRPr lang="en-GB" sz="500" dirty="0"/>
          </a:p>
          <a:p>
            <a:r>
              <a:rPr lang="en-GB" sz="500" dirty="0"/>
              <a:t>_wr_en</a:t>
            </a:r>
          </a:p>
        </p:txBody>
      </p:sp>
      <p:sp>
        <p:nvSpPr>
          <p:cNvPr id="39" name="Arrow: Bent-Up 38">
            <a:extLst>
              <a:ext uri="{FF2B5EF4-FFF2-40B4-BE49-F238E27FC236}">
                <a16:creationId xmlns:a16="http://schemas.microsoft.com/office/drawing/2014/main" id="{91961C99-1B43-43DE-892F-5AF2FE401733}"/>
              </a:ext>
            </a:extLst>
          </p:cNvPr>
          <p:cNvSpPr/>
          <p:nvPr/>
        </p:nvSpPr>
        <p:spPr>
          <a:xfrm rot="5400000">
            <a:off x="8098057" y="1581735"/>
            <a:ext cx="1755840" cy="196716"/>
          </a:xfrm>
          <a:prstGeom prst="bentUpArrow">
            <a:avLst>
              <a:gd name="adj1" fmla="val 23918"/>
              <a:gd name="adj2" fmla="val 22446"/>
              <a:gd name="adj3" fmla="val 21389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F4C7E4D-FD73-4547-B039-495454904249}"/>
              </a:ext>
            </a:extLst>
          </p:cNvPr>
          <p:cNvSpPr/>
          <p:nvPr/>
        </p:nvSpPr>
        <p:spPr>
          <a:xfrm>
            <a:off x="8053902" y="2359331"/>
            <a:ext cx="296466" cy="8302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7C88D45-4583-4210-A480-8248BC27AB00}"/>
              </a:ext>
            </a:extLst>
          </p:cNvPr>
          <p:cNvSpPr txBox="1"/>
          <p:nvPr/>
        </p:nvSpPr>
        <p:spPr>
          <a:xfrm>
            <a:off x="8103187" y="2965068"/>
            <a:ext cx="201978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b="1" dirty="0"/>
              <a:t>MARLO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92F8E01-F63C-47F7-8BA7-BB6CB35F3FF9}"/>
              </a:ext>
            </a:extLst>
          </p:cNvPr>
          <p:cNvSpPr txBox="1"/>
          <p:nvPr/>
        </p:nvSpPr>
        <p:spPr>
          <a:xfrm>
            <a:off x="8286369" y="2816359"/>
            <a:ext cx="43282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Q</a:t>
            </a:r>
          </a:p>
        </p:txBody>
      </p:sp>
      <p:sp>
        <p:nvSpPr>
          <p:cNvPr id="55" name="Arrow: Bent-Up 54">
            <a:extLst>
              <a:ext uri="{FF2B5EF4-FFF2-40B4-BE49-F238E27FC236}">
                <a16:creationId xmlns:a16="http://schemas.microsoft.com/office/drawing/2014/main" id="{AB2B53F2-2764-4C69-B2C7-706AF8532E4D}"/>
              </a:ext>
            </a:extLst>
          </p:cNvPr>
          <p:cNvSpPr/>
          <p:nvPr/>
        </p:nvSpPr>
        <p:spPr>
          <a:xfrm rot="5400000">
            <a:off x="7085898" y="1600286"/>
            <a:ext cx="1755840" cy="159614"/>
          </a:xfrm>
          <a:prstGeom prst="bentUpArrow">
            <a:avLst>
              <a:gd name="adj1" fmla="val 29772"/>
              <a:gd name="adj2" fmla="val 25157"/>
              <a:gd name="adj3" fmla="val 28857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6A939D6-4A81-446D-AD34-2949F22F3A63}"/>
              </a:ext>
            </a:extLst>
          </p:cNvPr>
          <p:cNvSpPr/>
          <p:nvPr/>
        </p:nvSpPr>
        <p:spPr>
          <a:xfrm>
            <a:off x="7323860" y="2358691"/>
            <a:ext cx="296466" cy="8302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2CB771F-B726-47AF-993A-AD00522E73AE}"/>
              </a:ext>
            </a:extLst>
          </p:cNvPr>
          <p:cNvSpPr txBox="1"/>
          <p:nvPr/>
        </p:nvSpPr>
        <p:spPr>
          <a:xfrm>
            <a:off x="7383471" y="2952028"/>
            <a:ext cx="189154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b="1" dirty="0"/>
              <a:t>MARHI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D9C0343-2557-4509-B61C-38F7A925F8B9}"/>
              </a:ext>
            </a:extLst>
          </p:cNvPr>
          <p:cNvSpPr txBox="1"/>
          <p:nvPr/>
        </p:nvSpPr>
        <p:spPr>
          <a:xfrm>
            <a:off x="7556327" y="2815719"/>
            <a:ext cx="43282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Q</a:t>
            </a: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A6275E5D-6EA1-4967-AAAF-C2297AD138C6}"/>
              </a:ext>
            </a:extLst>
          </p:cNvPr>
          <p:cNvGrpSpPr/>
          <p:nvPr/>
        </p:nvGrpSpPr>
        <p:grpSpPr>
          <a:xfrm>
            <a:off x="7336281" y="2389001"/>
            <a:ext cx="97784" cy="332776"/>
            <a:chOff x="5823933" y="2043597"/>
            <a:chExt cx="267164" cy="332776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B79840BD-4921-459A-A12D-55EFCACCE87C}"/>
                </a:ext>
              </a:extLst>
            </p:cNvPr>
            <p:cNvSpPr txBox="1"/>
            <p:nvPr/>
          </p:nvSpPr>
          <p:spPr>
            <a:xfrm>
              <a:off x="5854544" y="2145070"/>
              <a:ext cx="109495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D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E206B16A-8C94-4AA6-A497-21845E33B4A9}"/>
                </a:ext>
              </a:extLst>
            </p:cNvPr>
            <p:cNvSpPr txBox="1"/>
            <p:nvPr/>
          </p:nvSpPr>
          <p:spPr>
            <a:xfrm>
              <a:off x="5823933" y="2299429"/>
              <a:ext cx="267164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_en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484D9532-B07E-4FA5-854D-FD47401C0F03}"/>
                </a:ext>
              </a:extLst>
            </p:cNvPr>
            <p:cNvSpPr txBox="1"/>
            <p:nvPr/>
          </p:nvSpPr>
          <p:spPr>
            <a:xfrm>
              <a:off x="5847853" y="2043597"/>
              <a:ext cx="183947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CP</a:t>
              </a:r>
            </a:p>
          </p:txBody>
        </p:sp>
      </p:grpSp>
      <p:sp>
        <p:nvSpPr>
          <p:cNvPr id="73" name="Arrow: Bent-Up 72">
            <a:extLst>
              <a:ext uri="{FF2B5EF4-FFF2-40B4-BE49-F238E27FC236}">
                <a16:creationId xmlns:a16="http://schemas.microsoft.com/office/drawing/2014/main" id="{CABED4FB-16AF-4E17-AE34-3E047E2ACF13}"/>
              </a:ext>
            </a:extLst>
          </p:cNvPr>
          <p:cNvSpPr/>
          <p:nvPr/>
        </p:nvSpPr>
        <p:spPr>
          <a:xfrm rot="5400000">
            <a:off x="6360088" y="1599646"/>
            <a:ext cx="1755840" cy="159614"/>
          </a:xfrm>
          <a:prstGeom prst="bentUpArrow">
            <a:avLst>
              <a:gd name="adj1" fmla="val 31762"/>
              <a:gd name="adj2" fmla="val 26151"/>
              <a:gd name="adj3" fmla="val 2388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82" name="Arrow: Down 81">
            <a:extLst>
              <a:ext uri="{FF2B5EF4-FFF2-40B4-BE49-F238E27FC236}">
                <a16:creationId xmlns:a16="http://schemas.microsoft.com/office/drawing/2014/main" id="{8E7DB4C1-09DF-451A-AE6A-A84DAB3909DD}"/>
              </a:ext>
            </a:extLst>
          </p:cNvPr>
          <p:cNvSpPr/>
          <p:nvPr/>
        </p:nvSpPr>
        <p:spPr>
          <a:xfrm rot="5400000" flipV="1">
            <a:off x="5890894" y="2813118"/>
            <a:ext cx="98233" cy="111481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AE30E9A6-A2C2-4FA7-AC69-E312B71E869D}"/>
              </a:ext>
            </a:extLst>
          </p:cNvPr>
          <p:cNvSpPr/>
          <p:nvPr/>
        </p:nvSpPr>
        <p:spPr>
          <a:xfrm>
            <a:off x="5619098" y="2358691"/>
            <a:ext cx="296466" cy="8302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CCD316C-8E82-4986-AB04-68E7980305B4}"/>
              </a:ext>
            </a:extLst>
          </p:cNvPr>
          <p:cNvSpPr txBox="1"/>
          <p:nvPr/>
        </p:nvSpPr>
        <p:spPr>
          <a:xfrm>
            <a:off x="5712018" y="2977729"/>
            <a:ext cx="125034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b="1" dirty="0"/>
              <a:t>PCHI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C633B82-87FD-4F66-A303-6ECD6B44F6EC}"/>
              </a:ext>
            </a:extLst>
          </p:cNvPr>
          <p:cNvSpPr txBox="1"/>
          <p:nvPr/>
        </p:nvSpPr>
        <p:spPr>
          <a:xfrm>
            <a:off x="5851565" y="2815719"/>
            <a:ext cx="43282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Q</a:t>
            </a:r>
          </a:p>
        </p:txBody>
      </p:sp>
      <p:sp>
        <p:nvSpPr>
          <p:cNvPr id="90" name="Arrow: Bent-Up 89">
            <a:extLst>
              <a:ext uri="{FF2B5EF4-FFF2-40B4-BE49-F238E27FC236}">
                <a16:creationId xmlns:a16="http://schemas.microsoft.com/office/drawing/2014/main" id="{2416BBBF-E045-4993-9A22-AA65BB9C02EE}"/>
              </a:ext>
            </a:extLst>
          </p:cNvPr>
          <p:cNvSpPr/>
          <p:nvPr/>
        </p:nvSpPr>
        <p:spPr>
          <a:xfrm rot="5400000">
            <a:off x="4178016" y="1599646"/>
            <a:ext cx="1755840" cy="159614"/>
          </a:xfrm>
          <a:prstGeom prst="bentUpArrow">
            <a:avLst>
              <a:gd name="adj1" fmla="val 30767"/>
              <a:gd name="adj2" fmla="val 27643"/>
              <a:gd name="adj3" fmla="val 26868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61FC17E2-CC63-4DC1-B5C8-C97E802B5780}"/>
              </a:ext>
            </a:extLst>
          </p:cNvPr>
          <p:cNvGrpSpPr/>
          <p:nvPr/>
        </p:nvGrpSpPr>
        <p:grpSpPr>
          <a:xfrm>
            <a:off x="8074121" y="2372262"/>
            <a:ext cx="97784" cy="332776"/>
            <a:chOff x="5823933" y="2043597"/>
            <a:chExt cx="267164" cy="332776"/>
          </a:xfrm>
        </p:grpSpPr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4AA37EFF-733B-4CBA-977D-6434819C0709}"/>
                </a:ext>
              </a:extLst>
            </p:cNvPr>
            <p:cNvSpPr txBox="1"/>
            <p:nvPr/>
          </p:nvSpPr>
          <p:spPr>
            <a:xfrm>
              <a:off x="5854544" y="2145070"/>
              <a:ext cx="109495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D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13A62504-323C-4CED-A778-20C2C426BE91}"/>
                </a:ext>
              </a:extLst>
            </p:cNvPr>
            <p:cNvSpPr txBox="1"/>
            <p:nvPr/>
          </p:nvSpPr>
          <p:spPr>
            <a:xfrm>
              <a:off x="5823933" y="2299429"/>
              <a:ext cx="267164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_en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0A582020-D30D-4A20-A9A2-A0E53E68720A}"/>
                </a:ext>
              </a:extLst>
            </p:cNvPr>
            <p:cNvSpPr txBox="1"/>
            <p:nvPr/>
          </p:nvSpPr>
          <p:spPr>
            <a:xfrm>
              <a:off x="5847853" y="2043597"/>
              <a:ext cx="183947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CP</a:t>
              </a: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6A4FB913-61EC-4C04-86C0-EBBF45569534}"/>
              </a:ext>
            </a:extLst>
          </p:cNvPr>
          <p:cNvGrpSpPr/>
          <p:nvPr/>
        </p:nvGrpSpPr>
        <p:grpSpPr>
          <a:xfrm>
            <a:off x="5647524" y="2395641"/>
            <a:ext cx="246862" cy="352570"/>
            <a:chOff x="5823933" y="2043597"/>
            <a:chExt cx="674473" cy="352570"/>
          </a:xfrm>
        </p:grpSpPr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F96F241F-62E7-4AA3-9AD1-3B43A60DDA6D}"/>
                </a:ext>
              </a:extLst>
            </p:cNvPr>
            <p:cNvSpPr txBox="1"/>
            <p:nvPr/>
          </p:nvSpPr>
          <p:spPr>
            <a:xfrm>
              <a:off x="5854545" y="2145070"/>
              <a:ext cx="109495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D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02633867-153A-46A7-9BC5-51192A3B4C88}"/>
                </a:ext>
              </a:extLst>
            </p:cNvPr>
            <p:cNvSpPr txBox="1"/>
            <p:nvPr/>
          </p:nvSpPr>
          <p:spPr>
            <a:xfrm>
              <a:off x="5823933" y="2242279"/>
              <a:ext cx="674473" cy="1538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 err="1"/>
                <a:t>count_en</a:t>
              </a:r>
              <a:endParaRPr lang="en-GB" sz="500" dirty="0"/>
            </a:p>
            <a:p>
              <a:r>
                <a:rPr lang="en-GB" sz="500" dirty="0"/>
                <a:t>_pe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664BAC61-CC8E-4B72-94A0-91BE70F283F7}"/>
                </a:ext>
              </a:extLst>
            </p:cNvPr>
            <p:cNvSpPr txBox="1"/>
            <p:nvPr/>
          </p:nvSpPr>
          <p:spPr>
            <a:xfrm>
              <a:off x="5847853" y="2043597"/>
              <a:ext cx="183947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CP</a:t>
              </a:r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695D8937-CA3E-411C-A8D4-39905F3646CB}"/>
              </a:ext>
            </a:extLst>
          </p:cNvPr>
          <p:cNvGrpSpPr/>
          <p:nvPr/>
        </p:nvGrpSpPr>
        <p:grpSpPr>
          <a:xfrm>
            <a:off x="7554881" y="3449220"/>
            <a:ext cx="296466" cy="169277"/>
            <a:chOff x="5109552" y="2074509"/>
            <a:chExt cx="365379" cy="169277"/>
          </a:xfrm>
        </p:grpSpPr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D1F4F7D1-8D90-4229-A0F4-0E3F710C8E52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D983750E-0464-429D-91E5-E0CDDB45368B}"/>
                </a:ext>
              </a:extLst>
            </p:cNvPr>
            <p:cNvSpPr txBox="1"/>
            <p:nvPr/>
          </p:nvSpPr>
          <p:spPr>
            <a:xfrm>
              <a:off x="5176380" y="2113447"/>
              <a:ext cx="248927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BUFFER</a:t>
              </a:r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796556F4-A218-4B8E-9C72-07AA14AF2F68}"/>
              </a:ext>
            </a:extLst>
          </p:cNvPr>
          <p:cNvGrpSpPr/>
          <p:nvPr/>
        </p:nvGrpSpPr>
        <p:grpSpPr>
          <a:xfrm>
            <a:off x="8292818" y="3442608"/>
            <a:ext cx="296466" cy="169277"/>
            <a:chOff x="5109552" y="2074509"/>
            <a:chExt cx="365379" cy="169277"/>
          </a:xfrm>
        </p:grpSpPr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6BC2D513-3412-4778-AC88-470FD6F8EA5A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5D552A48-4211-47BD-932B-16BD3B138E8E}"/>
                </a:ext>
              </a:extLst>
            </p:cNvPr>
            <p:cNvSpPr txBox="1"/>
            <p:nvPr/>
          </p:nvSpPr>
          <p:spPr>
            <a:xfrm>
              <a:off x="5176380" y="2111859"/>
              <a:ext cx="248927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BUFFER</a:t>
              </a:r>
            </a:p>
          </p:txBody>
        </p:sp>
      </p:grpSp>
      <p:sp>
        <p:nvSpPr>
          <p:cNvPr id="127" name="Arrow: Right 126">
            <a:extLst>
              <a:ext uri="{FF2B5EF4-FFF2-40B4-BE49-F238E27FC236}">
                <a16:creationId xmlns:a16="http://schemas.microsoft.com/office/drawing/2014/main" id="{587FA820-A46F-43D4-B8AA-F6442C5702D8}"/>
              </a:ext>
            </a:extLst>
          </p:cNvPr>
          <p:cNvSpPr/>
          <p:nvPr/>
        </p:nvSpPr>
        <p:spPr>
          <a:xfrm rot="10800000">
            <a:off x="1806514" y="5133672"/>
            <a:ext cx="7399791" cy="184666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128" name="Arrow: Right 127">
            <a:extLst>
              <a:ext uri="{FF2B5EF4-FFF2-40B4-BE49-F238E27FC236}">
                <a16:creationId xmlns:a16="http://schemas.microsoft.com/office/drawing/2014/main" id="{CA9EF572-1888-4DDF-B702-C7D15124C5A4}"/>
              </a:ext>
            </a:extLst>
          </p:cNvPr>
          <p:cNvSpPr/>
          <p:nvPr/>
        </p:nvSpPr>
        <p:spPr>
          <a:xfrm rot="10800000">
            <a:off x="1806514" y="5473948"/>
            <a:ext cx="7399791" cy="184666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135" name="Arrow: Down 134">
            <a:extLst>
              <a:ext uri="{FF2B5EF4-FFF2-40B4-BE49-F238E27FC236}">
                <a16:creationId xmlns:a16="http://schemas.microsoft.com/office/drawing/2014/main" id="{C0A026CD-47A4-49A5-BB89-1F222E0AEF48}"/>
              </a:ext>
            </a:extLst>
          </p:cNvPr>
          <p:cNvSpPr/>
          <p:nvPr/>
        </p:nvSpPr>
        <p:spPr>
          <a:xfrm rot="5400000" flipV="1">
            <a:off x="6635134" y="2813118"/>
            <a:ext cx="98233" cy="111481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73505E47-2D71-43FA-B0E9-DC3C54B32E18}"/>
              </a:ext>
            </a:extLst>
          </p:cNvPr>
          <p:cNvSpPr/>
          <p:nvPr/>
        </p:nvSpPr>
        <p:spPr>
          <a:xfrm>
            <a:off x="6366508" y="2358691"/>
            <a:ext cx="296466" cy="8302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2022A64F-6AC0-4FF8-80E3-B06E7C829568}"/>
              </a:ext>
            </a:extLst>
          </p:cNvPr>
          <p:cNvSpPr txBox="1"/>
          <p:nvPr/>
        </p:nvSpPr>
        <p:spPr>
          <a:xfrm>
            <a:off x="6459428" y="2977729"/>
            <a:ext cx="137858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b="1" dirty="0"/>
              <a:t>PCLO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9686A4B2-A0E8-485B-BA6D-029363CFD016}"/>
              </a:ext>
            </a:extLst>
          </p:cNvPr>
          <p:cNvSpPr txBox="1"/>
          <p:nvPr/>
        </p:nvSpPr>
        <p:spPr>
          <a:xfrm>
            <a:off x="6598975" y="2815719"/>
            <a:ext cx="43282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Q</a:t>
            </a:r>
          </a:p>
        </p:txBody>
      </p:sp>
      <p:sp>
        <p:nvSpPr>
          <p:cNvPr id="139" name="Arrow: Bent-Up 138">
            <a:extLst>
              <a:ext uri="{FF2B5EF4-FFF2-40B4-BE49-F238E27FC236}">
                <a16:creationId xmlns:a16="http://schemas.microsoft.com/office/drawing/2014/main" id="{EB1F7943-F8A5-4DE2-85F1-3D7ECBC44AEE}"/>
              </a:ext>
            </a:extLst>
          </p:cNvPr>
          <p:cNvSpPr/>
          <p:nvPr/>
        </p:nvSpPr>
        <p:spPr>
          <a:xfrm rot="5400000">
            <a:off x="5406969" y="1599646"/>
            <a:ext cx="1755840" cy="159614"/>
          </a:xfrm>
          <a:prstGeom prst="bentUpArrow">
            <a:avLst>
              <a:gd name="adj1" fmla="val 30767"/>
              <a:gd name="adj2" fmla="val 23665"/>
              <a:gd name="adj3" fmla="val 25873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97BF9DC7-16E2-46FB-8F58-89F6692681B0}"/>
              </a:ext>
            </a:extLst>
          </p:cNvPr>
          <p:cNvGrpSpPr/>
          <p:nvPr/>
        </p:nvGrpSpPr>
        <p:grpSpPr>
          <a:xfrm>
            <a:off x="6398117" y="2395641"/>
            <a:ext cx="246862" cy="429514"/>
            <a:chOff x="5832608" y="2043597"/>
            <a:chExt cx="674471" cy="429514"/>
          </a:xfrm>
        </p:grpSpPr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54F05AA5-1117-4F19-9F2F-11A6381B54E2}"/>
                </a:ext>
              </a:extLst>
            </p:cNvPr>
            <p:cNvSpPr txBox="1"/>
            <p:nvPr/>
          </p:nvSpPr>
          <p:spPr>
            <a:xfrm>
              <a:off x="5854544" y="2145070"/>
              <a:ext cx="109495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D</a:t>
              </a: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A79C7660-A407-4380-861A-D0C2FA91BBFB}"/>
                </a:ext>
              </a:extLst>
            </p:cNvPr>
            <p:cNvSpPr txBox="1"/>
            <p:nvPr/>
          </p:nvSpPr>
          <p:spPr>
            <a:xfrm>
              <a:off x="5832608" y="2242279"/>
              <a:ext cx="674471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 err="1"/>
                <a:t>count_en</a:t>
              </a:r>
              <a:endParaRPr lang="en-GB" sz="500" dirty="0"/>
            </a:p>
            <a:p>
              <a:r>
                <a:rPr lang="en-GB" sz="500" dirty="0"/>
                <a:t>_pe</a:t>
              </a:r>
            </a:p>
            <a:p>
              <a:endParaRPr lang="en-GB" sz="500" dirty="0"/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E71FE9A0-F565-42F9-955F-0C94CBB67F20}"/>
                </a:ext>
              </a:extLst>
            </p:cNvPr>
            <p:cNvSpPr txBox="1"/>
            <p:nvPr/>
          </p:nvSpPr>
          <p:spPr>
            <a:xfrm>
              <a:off x="5847853" y="2043597"/>
              <a:ext cx="183947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CP</a:t>
              </a:r>
            </a:p>
          </p:txBody>
        </p:sp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5757F1E2-ADD4-4EF3-B20B-452982185C88}"/>
              </a:ext>
            </a:extLst>
          </p:cNvPr>
          <p:cNvGrpSpPr/>
          <p:nvPr/>
        </p:nvGrpSpPr>
        <p:grpSpPr>
          <a:xfrm>
            <a:off x="5954340" y="4847980"/>
            <a:ext cx="839771" cy="654294"/>
            <a:chOff x="4723499" y="3282065"/>
            <a:chExt cx="839771" cy="1915409"/>
          </a:xfrm>
        </p:grpSpPr>
        <p:sp>
          <p:nvSpPr>
            <p:cNvPr id="132" name="Arrow: Down 131">
              <a:extLst>
                <a:ext uri="{FF2B5EF4-FFF2-40B4-BE49-F238E27FC236}">
                  <a16:creationId xmlns:a16="http://schemas.microsoft.com/office/drawing/2014/main" id="{3BCA1FF8-9A18-4E0D-BACE-489B91BD84BA}"/>
                </a:ext>
              </a:extLst>
            </p:cNvPr>
            <p:cNvSpPr/>
            <p:nvPr/>
          </p:nvSpPr>
          <p:spPr>
            <a:xfrm>
              <a:off x="4723499" y="3282065"/>
              <a:ext cx="92361" cy="972962"/>
            </a:xfrm>
            <a:prstGeom prst="downArrow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  <p:sp>
          <p:nvSpPr>
            <p:cNvPr id="150" name="Arrow: Down 149">
              <a:extLst>
                <a:ext uri="{FF2B5EF4-FFF2-40B4-BE49-F238E27FC236}">
                  <a16:creationId xmlns:a16="http://schemas.microsoft.com/office/drawing/2014/main" id="{8D108712-44B6-48F4-965D-A2EB5A546319}"/>
                </a:ext>
              </a:extLst>
            </p:cNvPr>
            <p:cNvSpPr/>
            <p:nvPr/>
          </p:nvSpPr>
          <p:spPr>
            <a:xfrm>
              <a:off x="5470909" y="3282065"/>
              <a:ext cx="92361" cy="1915409"/>
            </a:xfrm>
            <a:prstGeom prst="downArrow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5DB34CD8-71CB-438B-8CCE-E52D9C69DF5D}"/>
              </a:ext>
            </a:extLst>
          </p:cNvPr>
          <p:cNvGrpSpPr/>
          <p:nvPr/>
        </p:nvGrpSpPr>
        <p:grpSpPr>
          <a:xfrm>
            <a:off x="5876467" y="4693160"/>
            <a:ext cx="296466" cy="169277"/>
            <a:chOff x="5109552" y="2074509"/>
            <a:chExt cx="365379" cy="169277"/>
          </a:xfrm>
        </p:grpSpPr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E09CA5A2-7F6D-4CA7-AA48-91B432CDBD86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BB0BE148-1B51-41B7-BD8C-3653DA60C9EF}"/>
                </a:ext>
              </a:extLst>
            </p:cNvPr>
            <p:cNvSpPr txBox="1"/>
            <p:nvPr/>
          </p:nvSpPr>
          <p:spPr>
            <a:xfrm>
              <a:off x="5176380" y="2113447"/>
              <a:ext cx="248927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BUFFER</a:t>
              </a:r>
            </a:p>
          </p:txBody>
        </p: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9637CD17-5B1A-4F11-B06D-F185F2FBD38F}"/>
              </a:ext>
            </a:extLst>
          </p:cNvPr>
          <p:cNvGrpSpPr/>
          <p:nvPr/>
        </p:nvGrpSpPr>
        <p:grpSpPr>
          <a:xfrm>
            <a:off x="6623877" y="4693160"/>
            <a:ext cx="296466" cy="169277"/>
            <a:chOff x="5109552" y="2074509"/>
            <a:chExt cx="365379" cy="169277"/>
          </a:xfrm>
        </p:grpSpPr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7C33C2F0-883D-4FF9-A07D-C01FF78BD939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E8771576-C96C-4965-BD1F-7DF24E2A6A43}"/>
                </a:ext>
              </a:extLst>
            </p:cNvPr>
            <p:cNvSpPr txBox="1"/>
            <p:nvPr/>
          </p:nvSpPr>
          <p:spPr>
            <a:xfrm>
              <a:off x="5176380" y="2113447"/>
              <a:ext cx="248927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BUFFER</a:t>
              </a:r>
            </a:p>
          </p:txBody>
        </p:sp>
      </p:grpSp>
      <p:sp>
        <p:nvSpPr>
          <p:cNvPr id="153" name="Arrow: Down 152">
            <a:extLst>
              <a:ext uri="{FF2B5EF4-FFF2-40B4-BE49-F238E27FC236}">
                <a16:creationId xmlns:a16="http://schemas.microsoft.com/office/drawing/2014/main" id="{633CBEA9-5394-41B5-B871-30705951F1DC}"/>
              </a:ext>
            </a:extLst>
          </p:cNvPr>
          <p:cNvSpPr/>
          <p:nvPr/>
        </p:nvSpPr>
        <p:spPr>
          <a:xfrm flipV="1">
            <a:off x="6680565" y="1694338"/>
            <a:ext cx="98233" cy="332159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154" name="Arrow: Down 153">
            <a:extLst>
              <a:ext uri="{FF2B5EF4-FFF2-40B4-BE49-F238E27FC236}">
                <a16:creationId xmlns:a16="http://schemas.microsoft.com/office/drawing/2014/main" id="{57219FB8-13A4-4E15-B7B6-B4D63DC32BBA}"/>
              </a:ext>
            </a:extLst>
          </p:cNvPr>
          <p:cNvSpPr/>
          <p:nvPr/>
        </p:nvSpPr>
        <p:spPr>
          <a:xfrm flipV="1">
            <a:off x="7628732" y="1690670"/>
            <a:ext cx="98233" cy="332159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155" name="Arrow: Down 154">
            <a:extLst>
              <a:ext uri="{FF2B5EF4-FFF2-40B4-BE49-F238E27FC236}">
                <a16:creationId xmlns:a16="http://schemas.microsoft.com/office/drawing/2014/main" id="{3487D8AF-055B-4FF8-8BB3-051B4E778B1E}"/>
              </a:ext>
            </a:extLst>
          </p:cNvPr>
          <p:cNvSpPr/>
          <p:nvPr/>
        </p:nvSpPr>
        <p:spPr>
          <a:xfrm flipV="1">
            <a:off x="8350190" y="1692530"/>
            <a:ext cx="98233" cy="332159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156" name="Arrow: Down 155">
            <a:extLst>
              <a:ext uri="{FF2B5EF4-FFF2-40B4-BE49-F238E27FC236}">
                <a16:creationId xmlns:a16="http://schemas.microsoft.com/office/drawing/2014/main" id="{D48E5888-1C19-4D69-8D33-683447340B6B}"/>
              </a:ext>
            </a:extLst>
          </p:cNvPr>
          <p:cNvSpPr/>
          <p:nvPr/>
        </p:nvSpPr>
        <p:spPr>
          <a:xfrm>
            <a:off x="7648423" y="3629613"/>
            <a:ext cx="98233" cy="34305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157" name="Arrow: Down 156">
            <a:extLst>
              <a:ext uri="{FF2B5EF4-FFF2-40B4-BE49-F238E27FC236}">
                <a16:creationId xmlns:a16="http://schemas.microsoft.com/office/drawing/2014/main" id="{E88DDB59-7F11-4BD4-853E-1EF1B3F7C3A0}"/>
              </a:ext>
            </a:extLst>
          </p:cNvPr>
          <p:cNvSpPr/>
          <p:nvPr/>
        </p:nvSpPr>
        <p:spPr>
          <a:xfrm>
            <a:off x="8369881" y="3620357"/>
            <a:ext cx="98233" cy="34305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32C5B921-27A9-47B1-A79A-E5B3AABF31D5}"/>
              </a:ext>
            </a:extLst>
          </p:cNvPr>
          <p:cNvGrpSpPr/>
          <p:nvPr/>
        </p:nvGrpSpPr>
        <p:grpSpPr>
          <a:xfrm>
            <a:off x="5829022" y="2027319"/>
            <a:ext cx="296466" cy="169277"/>
            <a:chOff x="5109552" y="2074509"/>
            <a:chExt cx="365379" cy="169277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5DB9E8AD-01AC-4F5A-9397-88B69A0D0CF3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0791AC14-EE37-4FF1-AE07-37A515F03D3D}"/>
                </a:ext>
              </a:extLst>
            </p:cNvPr>
            <p:cNvSpPr txBox="1"/>
            <p:nvPr/>
          </p:nvSpPr>
          <p:spPr>
            <a:xfrm>
              <a:off x="5176380" y="2113447"/>
              <a:ext cx="248927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BUFFER</a:t>
              </a:r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46D81ADB-C8A1-4915-A68C-0F8D25A23DF3}"/>
              </a:ext>
            </a:extLst>
          </p:cNvPr>
          <p:cNvGrpSpPr/>
          <p:nvPr/>
        </p:nvGrpSpPr>
        <p:grpSpPr>
          <a:xfrm>
            <a:off x="7535712" y="2024690"/>
            <a:ext cx="296466" cy="169277"/>
            <a:chOff x="5109552" y="2077685"/>
            <a:chExt cx="365379" cy="169277"/>
          </a:xfrm>
        </p:grpSpPr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FDC98006-F664-4D0B-80FA-B985BCC0A996}"/>
                </a:ext>
              </a:extLst>
            </p:cNvPr>
            <p:cNvSpPr/>
            <p:nvPr/>
          </p:nvSpPr>
          <p:spPr>
            <a:xfrm>
              <a:off x="5109552" y="2077685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CE083B1F-192F-4E9F-9848-D733863561DD}"/>
                </a:ext>
              </a:extLst>
            </p:cNvPr>
            <p:cNvSpPr txBox="1"/>
            <p:nvPr/>
          </p:nvSpPr>
          <p:spPr>
            <a:xfrm>
              <a:off x="5176380" y="2113447"/>
              <a:ext cx="248927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BUFFER</a:t>
              </a: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49CE80C5-6DA7-47C8-825C-1A29FF115DD7}"/>
              </a:ext>
            </a:extLst>
          </p:cNvPr>
          <p:cNvGrpSpPr/>
          <p:nvPr/>
        </p:nvGrpSpPr>
        <p:grpSpPr>
          <a:xfrm>
            <a:off x="8273648" y="2029194"/>
            <a:ext cx="296466" cy="169277"/>
            <a:chOff x="5109552" y="2074509"/>
            <a:chExt cx="365379" cy="169277"/>
          </a:xfrm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E05E5AF0-DFEB-4508-A8FE-C4C735AE34AA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5C67C7C3-280F-48D2-A5A8-AE4CD0A6A274}"/>
                </a:ext>
              </a:extLst>
            </p:cNvPr>
            <p:cNvSpPr txBox="1"/>
            <p:nvPr/>
          </p:nvSpPr>
          <p:spPr>
            <a:xfrm>
              <a:off x="5176380" y="2113447"/>
              <a:ext cx="248927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BUFFER</a:t>
              </a:r>
            </a:p>
          </p:txBody>
        </p: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658DE009-E2B1-4DA9-94A0-ECC88B71C668}"/>
              </a:ext>
            </a:extLst>
          </p:cNvPr>
          <p:cNvGrpSpPr/>
          <p:nvPr/>
        </p:nvGrpSpPr>
        <p:grpSpPr>
          <a:xfrm>
            <a:off x="6592940" y="2026143"/>
            <a:ext cx="296466" cy="169277"/>
            <a:chOff x="5109552" y="2074509"/>
            <a:chExt cx="365379" cy="169277"/>
          </a:xfrm>
        </p:grpSpPr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E45D94E0-1CDE-4E74-A199-5AFB9DA2CFD3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CB786B68-E910-4841-BDCA-26295B24DDD0}"/>
                </a:ext>
              </a:extLst>
            </p:cNvPr>
            <p:cNvSpPr txBox="1"/>
            <p:nvPr/>
          </p:nvSpPr>
          <p:spPr>
            <a:xfrm>
              <a:off x="5176380" y="2113447"/>
              <a:ext cx="248927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BUFFER</a:t>
              </a:r>
            </a:p>
          </p:txBody>
        </p:sp>
      </p:grpSp>
      <p:sp>
        <p:nvSpPr>
          <p:cNvPr id="158" name="Arrow: Down 157">
            <a:extLst>
              <a:ext uri="{FF2B5EF4-FFF2-40B4-BE49-F238E27FC236}">
                <a16:creationId xmlns:a16="http://schemas.microsoft.com/office/drawing/2014/main" id="{57D12E6D-951D-4894-9390-2678C154D91F}"/>
              </a:ext>
            </a:extLst>
          </p:cNvPr>
          <p:cNvSpPr/>
          <p:nvPr/>
        </p:nvSpPr>
        <p:spPr>
          <a:xfrm flipV="1">
            <a:off x="4575714" y="1692478"/>
            <a:ext cx="98233" cy="332159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C0E2FB12-6D25-4E5C-896E-5DC15BC728BE}"/>
              </a:ext>
            </a:extLst>
          </p:cNvPr>
          <p:cNvSpPr/>
          <p:nvPr/>
        </p:nvSpPr>
        <p:spPr>
          <a:xfrm>
            <a:off x="3907863" y="2357457"/>
            <a:ext cx="296466" cy="8302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F422C8C6-5EEC-44E9-9EB5-0D20C3EAB0C5}"/>
              </a:ext>
            </a:extLst>
          </p:cNvPr>
          <p:cNvSpPr txBox="1"/>
          <p:nvPr/>
        </p:nvSpPr>
        <p:spPr>
          <a:xfrm>
            <a:off x="4000783" y="2976495"/>
            <a:ext cx="149080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b="1" dirty="0"/>
              <a:t>UART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7097B8CE-1497-458C-AEB8-F50044B14BDE}"/>
              </a:ext>
            </a:extLst>
          </p:cNvPr>
          <p:cNvSpPr txBox="1"/>
          <p:nvPr/>
        </p:nvSpPr>
        <p:spPr>
          <a:xfrm>
            <a:off x="4140330" y="2814485"/>
            <a:ext cx="40076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D</a:t>
            </a:r>
          </a:p>
        </p:txBody>
      </p: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59A904F4-FBE5-43EB-8DFD-67E0BB7B2F1E}"/>
              </a:ext>
            </a:extLst>
          </p:cNvPr>
          <p:cNvGrpSpPr/>
          <p:nvPr/>
        </p:nvGrpSpPr>
        <p:grpSpPr>
          <a:xfrm>
            <a:off x="4468917" y="2027319"/>
            <a:ext cx="296466" cy="169277"/>
            <a:chOff x="5109552" y="2074509"/>
            <a:chExt cx="365379" cy="169277"/>
          </a:xfrm>
        </p:grpSpPr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473D2322-7281-4A75-B6D4-B4D638E672CE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3A421305-2E4B-4780-A198-2DDFB419F4DE}"/>
                </a:ext>
              </a:extLst>
            </p:cNvPr>
            <p:cNvSpPr txBox="1"/>
            <p:nvPr/>
          </p:nvSpPr>
          <p:spPr>
            <a:xfrm>
              <a:off x="5145079" y="2113447"/>
              <a:ext cx="318075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BUFFER O</a:t>
              </a:r>
            </a:p>
          </p:txBody>
        </p:sp>
      </p:grpSp>
      <p:sp>
        <p:nvSpPr>
          <p:cNvPr id="176" name="Rectangle 175">
            <a:extLst>
              <a:ext uri="{FF2B5EF4-FFF2-40B4-BE49-F238E27FC236}">
                <a16:creationId xmlns:a16="http://schemas.microsoft.com/office/drawing/2014/main" id="{16FCC582-89D4-480B-86DA-E8E7AAA03A78}"/>
              </a:ext>
            </a:extLst>
          </p:cNvPr>
          <p:cNvSpPr/>
          <p:nvPr/>
        </p:nvSpPr>
        <p:spPr>
          <a:xfrm>
            <a:off x="3156513" y="2359284"/>
            <a:ext cx="296466" cy="8302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A746DF72-2E9D-4C7A-9926-CA5AA16B0504}"/>
              </a:ext>
            </a:extLst>
          </p:cNvPr>
          <p:cNvSpPr txBox="1"/>
          <p:nvPr/>
        </p:nvSpPr>
        <p:spPr>
          <a:xfrm>
            <a:off x="3249433" y="2978322"/>
            <a:ext cx="131446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b="1" dirty="0"/>
              <a:t>RAM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5F2E0968-D3AC-45A3-B2A3-2F65A993B646}"/>
              </a:ext>
            </a:extLst>
          </p:cNvPr>
          <p:cNvSpPr txBox="1"/>
          <p:nvPr/>
        </p:nvSpPr>
        <p:spPr>
          <a:xfrm>
            <a:off x="3388980" y="2816312"/>
            <a:ext cx="40076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D</a:t>
            </a:r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DA0B8603-B43D-464E-9603-27D2C9508FA6}"/>
              </a:ext>
            </a:extLst>
          </p:cNvPr>
          <p:cNvSpPr/>
          <p:nvPr/>
        </p:nvSpPr>
        <p:spPr>
          <a:xfrm>
            <a:off x="1921133" y="2357454"/>
            <a:ext cx="296466" cy="8302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9C73D384-A19E-4EBF-B9C1-32CD1424C1E9}"/>
              </a:ext>
            </a:extLst>
          </p:cNvPr>
          <p:cNvSpPr txBox="1"/>
          <p:nvPr/>
        </p:nvSpPr>
        <p:spPr>
          <a:xfrm>
            <a:off x="2014053" y="2976492"/>
            <a:ext cx="136256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b="1" dirty="0"/>
              <a:t>ROM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14F4A052-BE8D-49DD-900E-3123936FB74B}"/>
              </a:ext>
            </a:extLst>
          </p:cNvPr>
          <p:cNvSpPr txBox="1"/>
          <p:nvPr/>
        </p:nvSpPr>
        <p:spPr>
          <a:xfrm>
            <a:off x="1943317" y="2776382"/>
            <a:ext cx="262633" cy="769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500" dirty="0"/>
              <a:t>D[15:0]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E20536B0-6EA8-4283-90C1-431F59FA6452}"/>
              </a:ext>
            </a:extLst>
          </p:cNvPr>
          <p:cNvSpPr txBox="1"/>
          <p:nvPr/>
        </p:nvSpPr>
        <p:spPr>
          <a:xfrm>
            <a:off x="1953575" y="2693832"/>
            <a:ext cx="36870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A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74BD9AB0-D0B7-4E41-AC65-389989B32E24}"/>
              </a:ext>
            </a:extLst>
          </p:cNvPr>
          <p:cNvSpPr txBox="1"/>
          <p:nvPr/>
        </p:nvSpPr>
        <p:spPr>
          <a:xfrm>
            <a:off x="3195000" y="2662082"/>
            <a:ext cx="36870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A</a:t>
            </a:r>
          </a:p>
        </p:txBody>
      </p:sp>
      <p:sp>
        <p:nvSpPr>
          <p:cNvPr id="216" name="Arrow: Bent-Up 215">
            <a:extLst>
              <a:ext uri="{FF2B5EF4-FFF2-40B4-BE49-F238E27FC236}">
                <a16:creationId xmlns:a16="http://schemas.microsoft.com/office/drawing/2014/main" id="{58663D43-3A88-41AD-B805-36214A606D41}"/>
              </a:ext>
            </a:extLst>
          </p:cNvPr>
          <p:cNvSpPr/>
          <p:nvPr/>
        </p:nvSpPr>
        <p:spPr>
          <a:xfrm rot="10800000" flipH="1" flipV="1">
            <a:off x="4207166" y="2203447"/>
            <a:ext cx="456945" cy="670243"/>
          </a:xfrm>
          <a:prstGeom prst="bentUpArrow">
            <a:avLst>
              <a:gd name="adj1" fmla="val 9169"/>
              <a:gd name="adj2" fmla="val 12099"/>
              <a:gd name="adj3" fmla="val 18909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/>
          </a:p>
        </p:txBody>
      </p: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5F361AB4-48ED-4001-9807-0F2D85C220DE}"/>
              </a:ext>
            </a:extLst>
          </p:cNvPr>
          <p:cNvGrpSpPr/>
          <p:nvPr/>
        </p:nvGrpSpPr>
        <p:grpSpPr>
          <a:xfrm>
            <a:off x="7870889" y="4840194"/>
            <a:ext cx="839771" cy="654294"/>
            <a:chOff x="4723499" y="3282065"/>
            <a:chExt cx="839771" cy="1915409"/>
          </a:xfrm>
        </p:grpSpPr>
        <p:sp>
          <p:nvSpPr>
            <p:cNvPr id="218" name="Arrow: Down 217">
              <a:extLst>
                <a:ext uri="{FF2B5EF4-FFF2-40B4-BE49-F238E27FC236}">
                  <a16:creationId xmlns:a16="http://schemas.microsoft.com/office/drawing/2014/main" id="{FCBDB902-1714-4565-A7C5-AC599B1C99F3}"/>
                </a:ext>
              </a:extLst>
            </p:cNvPr>
            <p:cNvSpPr/>
            <p:nvPr/>
          </p:nvSpPr>
          <p:spPr>
            <a:xfrm>
              <a:off x="4723499" y="3282065"/>
              <a:ext cx="92361" cy="972962"/>
            </a:xfrm>
            <a:prstGeom prst="downArrow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  <p:sp>
          <p:nvSpPr>
            <p:cNvPr id="219" name="Arrow: Down 218">
              <a:extLst>
                <a:ext uri="{FF2B5EF4-FFF2-40B4-BE49-F238E27FC236}">
                  <a16:creationId xmlns:a16="http://schemas.microsoft.com/office/drawing/2014/main" id="{25C94DD2-540D-4BC5-BC93-E048D649172A}"/>
                </a:ext>
              </a:extLst>
            </p:cNvPr>
            <p:cNvSpPr/>
            <p:nvPr/>
          </p:nvSpPr>
          <p:spPr>
            <a:xfrm>
              <a:off x="5470909" y="3282065"/>
              <a:ext cx="92361" cy="1915409"/>
            </a:xfrm>
            <a:prstGeom prst="downArrow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</p:grp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F94B8463-FE73-40C9-9C16-E77D901815EC}"/>
              </a:ext>
            </a:extLst>
          </p:cNvPr>
          <p:cNvGrpSpPr/>
          <p:nvPr/>
        </p:nvGrpSpPr>
        <p:grpSpPr>
          <a:xfrm>
            <a:off x="7793016" y="4685374"/>
            <a:ext cx="296466" cy="169277"/>
            <a:chOff x="5109552" y="2074509"/>
            <a:chExt cx="365379" cy="169277"/>
          </a:xfrm>
        </p:grpSpPr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A19CD78A-EDA9-4AD4-A50D-C692BDA7D2B1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EA533482-E317-4931-BC71-E5C29EE169D1}"/>
                </a:ext>
              </a:extLst>
            </p:cNvPr>
            <p:cNvSpPr txBox="1"/>
            <p:nvPr/>
          </p:nvSpPr>
          <p:spPr>
            <a:xfrm>
              <a:off x="5176380" y="2113447"/>
              <a:ext cx="248927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BUFFER</a:t>
              </a:r>
            </a:p>
          </p:txBody>
        </p: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D1775A20-6266-49F6-A6ED-AC6CE7DDE3F1}"/>
              </a:ext>
            </a:extLst>
          </p:cNvPr>
          <p:cNvGrpSpPr/>
          <p:nvPr/>
        </p:nvGrpSpPr>
        <p:grpSpPr>
          <a:xfrm>
            <a:off x="8540426" y="4685374"/>
            <a:ext cx="296466" cy="169277"/>
            <a:chOff x="5109552" y="2074509"/>
            <a:chExt cx="365379" cy="169277"/>
          </a:xfrm>
        </p:grpSpPr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id="{6163920B-3140-42A7-B5A8-3AC554086D96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931980F1-34B6-4A8D-A8E8-D24A4FABFBFC}"/>
                </a:ext>
              </a:extLst>
            </p:cNvPr>
            <p:cNvSpPr txBox="1"/>
            <p:nvPr/>
          </p:nvSpPr>
          <p:spPr>
            <a:xfrm>
              <a:off x="5176380" y="2113447"/>
              <a:ext cx="248927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BUFFER</a:t>
              </a:r>
            </a:p>
          </p:txBody>
        </p:sp>
      </p:grpSp>
      <p:sp>
        <p:nvSpPr>
          <p:cNvPr id="228" name="TextBox 227">
            <a:extLst>
              <a:ext uri="{FF2B5EF4-FFF2-40B4-BE49-F238E27FC236}">
                <a16:creationId xmlns:a16="http://schemas.microsoft.com/office/drawing/2014/main" id="{87E58D67-0F9E-433B-B5DD-67DE75427BA9}"/>
              </a:ext>
            </a:extLst>
          </p:cNvPr>
          <p:cNvSpPr txBox="1"/>
          <p:nvPr/>
        </p:nvSpPr>
        <p:spPr>
          <a:xfrm>
            <a:off x="6931492" y="3237607"/>
            <a:ext cx="679673" cy="69249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MAR can join either L Bus </a:t>
            </a:r>
            <a:br>
              <a:rPr lang="en-GB" sz="500" dirty="0"/>
            </a:br>
            <a:r>
              <a:rPr lang="en-GB" sz="500" dirty="0"/>
              <a:t>or R Bus or both or </a:t>
            </a:r>
            <a:br>
              <a:rPr lang="en-GB" sz="500" dirty="0"/>
            </a:br>
            <a:r>
              <a:rPr lang="en-GB" sz="500" dirty="0"/>
              <a:t>neither bus depending </a:t>
            </a:r>
          </a:p>
          <a:p>
            <a:r>
              <a:rPr lang="en-GB" sz="500" dirty="0"/>
              <a:t>on flexibility desired.</a:t>
            </a:r>
          </a:p>
          <a:p>
            <a:r>
              <a:rPr lang="en-GB" sz="500" dirty="0"/>
              <a:t>Here MAR is a GP </a:t>
            </a:r>
          </a:p>
          <a:p>
            <a:r>
              <a:rPr lang="en-GB" sz="500" dirty="0"/>
              <a:t>register on  both ALU </a:t>
            </a:r>
          </a:p>
          <a:p>
            <a:r>
              <a:rPr lang="en-GB" sz="500" dirty="0"/>
              <a:t>input busses  but </a:t>
            </a:r>
            <a:br>
              <a:rPr lang="en-GB" sz="500" dirty="0"/>
            </a:br>
            <a:r>
              <a:rPr lang="en-GB" sz="500" dirty="0"/>
              <a:t>has  additional </a:t>
            </a:r>
          </a:p>
          <a:p>
            <a:r>
              <a:rPr lang="en-GB" sz="500" dirty="0"/>
              <a:t>Address Bus function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DB3D9B9E-02FA-4398-BF25-74E50A8BFDE2}"/>
              </a:ext>
            </a:extLst>
          </p:cNvPr>
          <p:cNvSpPr txBox="1"/>
          <p:nvPr/>
        </p:nvSpPr>
        <p:spPr>
          <a:xfrm>
            <a:off x="6046970" y="3267085"/>
            <a:ext cx="727691" cy="61555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500" dirty="0"/>
              <a:t>PC can join L Bus or R Bus  or neither bus depending on whether I want to permit PC  arithmetic in addition to its primary Address Bus function.</a:t>
            </a:r>
          </a:p>
          <a:p>
            <a:r>
              <a:rPr lang="en-GB" sz="500" dirty="0"/>
              <a:t>Here PC only outputs to</a:t>
            </a:r>
          </a:p>
          <a:p>
            <a:r>
              <a:rPr lang="en-GB" sz="500" dirty="0"/>
              <a:t>L Bus.</a:t>
            </a: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FF10B9DF-ACEE-4E74-AEFA-ADA4E4512252}"/>
              </a:ext>
            </a:extLst>
          </p:cNvPr>
          <p:cNvSpPr txBox="1"/>
          <p:nvPr/>
        </p:nvSpPr>
        <p:spPr>
          <a:xfrm>
            <a:off x="1364011" y="3356657"/>
            <a:ext cx="564257" cy="46166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Attach RAM /ROM to </a:t>
            </a:r>
          </a:p>
          <a:p>
            <a:r>
              <a:rPr lang="en-GB" sz="500" dirty="0"/>
              <a:t>R Bus so they can </a:t>
            </a:r>
          </a:p>
          <a:p>
            <a:r>
              <a:rPr lang="en-GB" sz="500" dirty="0"/>
              <a:t>participate in ALU </a:t>
            </a:r>
          </a:p>
          <a:p>
            <a:r>
              <a:rPr lang="en-GB" sz="500" dirty="0"/>
              <a:t>as other side from </a:t>
            </a:r>
          </a:p>
          <a:p>
            <a:r>
              <a:rPr lang="en-GB" sz="500" dirty="0"/>
              <a:t>the other registers </a:t>
            </a:r>
          </a:p>
          <a:p>
            <a:r>
              <a:rPr lang="en-GB" sz="500" dirty="0"/>
              <a:t>Or UART.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96E0E74-70AB-45AD-A3E0-96564CBBFF24}"/>
              </a:ext>
            </a:extLst>
          </p:cNvPr>
          <p:cNvSpPr/>
          <p:nvPr/>
        </p:nvSpPr>
        <p:spPr>
          <a:xfrm>
            <a:off x="10027863" y="1368719"/>
            <a:ext cx="521281" cy="29164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5849D1-B19A-45F5-AE92-4133F1D4D961}"/>
              </a:ext>
            </a:extLst>
          </p:cNvPr>
          <p:cNvSpPr txBox="1"/>
          <p:nvPr/>
        </p:nvSpPr>
        <p:spPr>
          <a:xfrm>
            <a:off x="10220183" y="2252120"/>
            <a:ext cx="107402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b="1" dirty="0"/>
              <a:t>ALU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FC44BD-6C9E-4218-9BBD-B77BDF24A3F6}"/>
              </a:ext>
            </a:extLst>
          </p:cNvPr>
          <p:cNvSpPr txBox="1"/>
          <p:nvPr/>
        </p:nvSpPr>
        <p:spPr>
          <a:xfrm>
            <a:off x="10088188" y="1591218"/>
            <a:ext cx="27252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2B29B0-B7E2-431C-B058-AD7E6D5F986C}"/>
              </a:ext>
            </a:extLst>
          </p:cNvPr>
          <p:cNvSpPr txBox="1"/>
          <p:nvPr/>
        </p:nvSpPr>
        <p:spPr>
          <a:xfrm>
            <a:off x="10088188" y="3963982"/>
            <a:ext cx="35266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D686A7-1F3C-416F-986A-30DF69EE399B}"/>
              </a:ext>
            </a:extLst>
          </p:cNvPr>
          <p:cNvSpPr txBox="1"/>
          <p:nvPr/>
        </p:nvSpPr>
        <p:spPr>
          <a:xfrm>
            <a:off x="10349921" y="2754676"/>
            <a:ext cx="161903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500" dirty="0"/>
              <a:t>Result</a:t>
            </a:r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2E44C763-B61B-4072-BE7C-5EAE7DC25A46}"/>
              </a:ext>
            </a:extLst>
          </p:cNvPr>
          <p:cNvSpPr/>
          <p:nvPr/>
        </p:nvSpPr>
        <p:spPr>
          <a:xfrm>
            <a:off x="2452567" y="1595957"/>
            <a:ext cx="258084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b="1" dirty="0"/>
              <a:t>ALU L Bus</a:t>
            </a:r>
            <a:endParaRPr lang="en-GB" sz="1200" b="1" dirty="0"/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3C92AE77-FF58-45F6-8FB9-19BEAB92291A}"/>
              </a:ext>
            </a:extLst>
          </p:cNvPr>
          <p:cNvSpPr/>
          <p:nvPr/>
        </p:nvSpPr>
        <p:spPr>
          <a:xfrm>
            <a:off x="1929933" y="3993669"/>
            <a:ext cx="267702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b="1" dirty="0"/>
              <a:t>ALU R Bus</a:t>
            </a:r>
            <a:endParaRPr lang="en-GB" sz="1200" b="1" dirty="0"/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F2D41067-558D-4281-AC80-FB3F805105E9}"/>
              </a:ext>
            </a:extLst>
          </p:cNvPr>
          <p:cNvSpPr/>
          <p:nvPr/>
        </p:nvSpPr>
        <p:spPr>
          <a:xfrm>
            <a:off x="3370051" y="715146"/>
            <a:ext cx="39754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b="1" dirty="0"/>
              <a:t>ALU Result Bus</a:t>
            </a:r>
            <a:endParaRPr lang="en-GB" sz="1200" b="1" dirty="0"/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76C9B9E3-C732-4EF5-81F4-F55D8808E933}"/>
              </a:ext>
            </a:extLst>
          </p:cNvPr>
          <p:cNvSpPr/>
          <p:nvPr/>
        </p:nvSpPr>
        <p:spPr>
          <a:xfrm>
            <a:off x="1880586" y="5182927"/>
            <a:ext cx="387927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b="1" dirty="0"/>
              <a:t>Address Bus Hi</a:t>
            </a:r>
            <a:endParaRPr lang="en-GB" sz="1200" b="1" dirty="0"/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0B6E9E25-E716-4FE5-97F9-DC603D60912E}"/>
              </a:ext>
            </a:extLst>
          </p:cNvPr>
          <p:cNvSpPr/>
          <p:nvPr/>
        </p:nvSpPr>
        <p:spPr>
          <a:xfrm>
            <a:off x="1880586" y="5520134"/>
            <a:ext cx="394339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b="1" dirty="0"/>
              <a:t>Address Bus Lo</a:t>
            </a:r>
            <a:endParaRPr lang="en-GB" sz="1200" b="1" dirty="0"/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id="{87A96AE8-535A-4C25-AFAA-813FBEFD2C0E}"/>
              </a:ext>
            </a:extLst>
          </p:cNvPr>
          <p:cNvSpPr/>
          <p:nvPr/>
        </p:nvSpPr>
        <p:spPr>
          <a:xfrm>
            <a:off x="1092683" y="5367673"/>
            <a:ext cx="503343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b="1" dirty="0"/>
              <a:t>Address Bus (A/16)</a:t>
            </a:r>
            <a:endParaRPr lang="en-GB" sz="1200" b="1" dirty="0"/>
          </a:p>
        </p:txBody>
      </p:sp>
      <p:grpSp>
        <p:nvGrpSpPr>
          <p:cNvPr id="243" name="Group 242">
            <a:extLst>
              <a:ext uri="{FF2B5EF4-FFF2-40B4-BE49-F238E27FC236}">
                <a16:creationId xmlns:a16="http://schemas.microsoft.com/office/drawing/2014/main" id="{286AF5FC-5D5E-42C2-A500-DD5BEE547940}"/>
              </a:ext>
            </a:extLst>
          </p:cNvPr>
          <p:cNvGrpSpPr/>
          <p:nvPr/>
        </p:nvGrpSpPr>
        <p:grpSpPr>
          <a:xfrm>
            <a:off x="2980240" y="2620192"/>
            <a:ext cx="180305" cy="184666"/>
            <a:chOff x="1631924" y="2455092"/>
            <a:chExt cx="180305" cy="184666"/>
          </a:xfrm>
        </p:grpSpPr>
        <p:sp>
          <p:nvSpPr>
            <p:cNvPr id="244" name="Arrow: Right 243">
              <a:extLst>
                <a:ext uri="{FF2B5EF4-FFF2-40B4-BE49-F238E27FC236}">
                  <a16:creationId xmlns:a16="http://schemas.microsoft.com/office/drawing/2014/main" id="{064929AE-D691-448F-B0E9-36B5EEB230B7}"/>
                </a:ext>
              </a:extLst>
            </p:cNvPr>
            <p:cNvSpPr/>
            <p:nvPr/>
          </p:nvSpPr>
          <p:spPr>
            <a:xfrm>
              <a:off x="1631924" y="2455092"/>
              <a:ext cx="180305" cy="184666"/>
            </a:xfrm>
            <a:prstGeom prst="rightArrow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  <p:sp>
          <p:nvSpPr>
            <p:cNvPr id="245" name="Rectangle 244">
              <a:extLst>
                <a:ext uri="{FF2B5EF4-FFF2-40B4-BE49-F238E27FC236}">
                  <a16:creationId xmlns:a16="http://schemas.microsoft.com/office/drawing/2014/main" id="{324490AB-54C2-41B7-B43D-E1AA32A2396F}"/>
                </a:ext>
              </a:extLst>
            </p:cNvPr>
            <p:cNvSpPr/>
            <p:nvPr/>
          </p:nvSpPr>
          <p:spPr>
            <a:xfrm>
              <a:off x="1662525" y="2511740"/>
              <a:ext cx="100990" cy="61555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GB" sz="400" dirty="0"/>
                <a:t>A/16</a:t>
              </a:r>
              <a:endParaRPr lang="en-GB" sz="1100" dirty="0"/>
            </a:p>
          </p:txBody>
        </p:sp>
      </p:grpSp>
      <p:sp>
        <p:nvSpPr>
          <p:cNvPr id="248" name="Rectangle 247">
            <a:extLst>
              <a:ext uri="{FF2B5EF4-FFF2-40B4-BE49-F238E27FC236}">
                <a16:creationId xmlns:a16="http://schemas.microsoft.com/office/drawing/2014/main" id="{63C9F6AA-BF37-4280-9CE7-132543C32A02}"/>
              </a:ext>
            </a:extLst>
          </p:cNvPr>
          <p:cNvSpPr/>
          <p:nvPr/>
        </p:nvSpPr>
        <p:spPr>
          <a:xfrm>
            <a:off x="5149198" y="2358691"/>
            <a:ext cx="296466" cy="8302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A0D08B8D-954A-4025-8702-4B4AD1305918}"/>
              </a:ext>
            </a:extLst>
          </p:cNvPr>
          <p:cNvSpPr txBox="1"/>
          <p:nvPr/>
        </p:nvSpPr>
        <p:spPr>
          <a:xfrm>
            <a:off x="5178618" y="2977729"/>
            <a:ext cx="243656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b="1" dirty="0" err="1"/>
              <a:t>PCHITmp</a:t>
            </a:r>
            <a:endParaRPr lang="en-GB" sz="500" b="1" dirty="0"/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CEA1A258-0CE8-41E4-86C1-7D06F5540885}"/>
              </a:ext>
            </a:extLst>
          </p:cNvPr>
          <p:cNvSpPr txBox="1"/>
          <p:nvPr/>
        </p:nvSpPr>
        <p:spPr>
          <a:xfrm>
            <a:off x="5381665" y="2482344"/>
            <a:ext cx="43282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Q</a:t>
            </a:r>
          </a:p>
        </p:txBody>
      </p:sp>
      <p:grpSp>
        <p:nvGrpSpPr>
          <p:cNvPr id="251" name="Group 250">
            <a:extLst>
              <a:ext uri="{FF2B5EF4-FFF2-40B4-BE49-F238E27FC236}">
                <a16:creationId xmlns:a16="http://schemas.microsoft.com/office/drawing/2014/main" id="{23EEBCF8-DACF-4E35-901F-AEB2B09158B5}"/>
              </a:ext>
            </a:extLst>
          </p:cNvPr>
          <p:cNvGrpSpPr/>
          <p:nvPr/>
        </p:nvGrpSpPr>
        <p:grpSpPr>
          <a:xfrm>
            <a:off x="5171283" y="2395641"/>
            <a:ext cx="97784" cy="345476"/>
            <a:chOff x="5771883" y="2043597"/>
            <a:chExt cx="267163" cy="345476"/>
          </a:xfrm>
        </p:grpSpPr>
        <p:sp>
          <p:nvSpPr>
            <p:cNvPr id="252" name="TextBox 251">
              <a:extLst>
                <a:ext uri="{FF2B5EF4-FFF2-40B4-BE49-F238E27FC236}">
                  <a16:creationId xmlns:a16="http://schemas.microsoft.com/office/drawing/2014/main" id="{4C0DB041-CE9D-4203-A588-11CA0C0C96D4}"/>
                </a:ext>
              </a:extLst>
            </p:cNvPr>
            <p:cNvSpPr txBox="1"/>
            <p:nvPr/>
          </p:nvSpPr>
          <p:spPr>
            <a:xfrm>
              <a:off x="5854544" y="2145070"/>
              <a:ext cx="109495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D</a:t>
              </a:r>
            </a:p>
          </p:txBody>
        </p:sp>
        <p:sp>
          <p:nvSpPr>
            <p:cNvPr id="253" name="TextBox 252">
              <a:extLst>
                <a:ext uri="{FF2B5EF4-FFF2-40B4-BE49-F238E27FC236}">
                  <a16:creationId xmlns:a16="http://schemas.microsoft.com/office/drawing/2014/main" id="{FA822E78-E2F3-4126-956D-ADA2B6F1BFCB}"/>
                </a:ext>
              </a:extLst>
            </p:cNvPr>
            <p:cNvSpPr txBox="1"/>
            <p:nvPr/>
          </p:nvSpPr>
          <p:spPr>
            <a:xfrm>
              <a:off x="5771883" y="2312129"/>
              <a:ext cx="267163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_en</a:t>
              </a:r>
            </a:p>
          </p:txBody>
        </p:sp>
        <p:sp>
          <p:nvSpPr>
            <p:cNvPr id="254" name="TextBox 253">
              <a:extLst>
                <a:ext uri="{FF2B5EF4-FFF2-40B4-BE49-F238E27FC236}">
                  <a16:creationId xmlns:a16="http://schemas.microsoft.com/office/drawing/2014/main" id="{7C818130-2887-49EB-B3BF-5268CC1EB40B}"/>
                </a:ext>
              </a:extLst>
            </p:cNvPr>
            <p:cNvSpPr txBox="1"/>
            <p:nvPr/>
          </p:nvSpPr>
          <p:spPr>
            <a:xfrm>
              <a:off x="5847853" y="2043597"/>
              <a:ext cx="183947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CP</a:t>
              </a:r>
            </a:p>
          </p:txBody>
        </p:sp>
      </p:grpSp>
      <p:sp>
        <p:nvSpPr>
          <p:cNvPr id="255" name="Arrow: Down 254">
            <a:extLst>
              <a:ext uri="{FF2B5EF4-FFF2-40B4-BE49-F238E27FC236}">
                <a16:creationId xmlns:a16="http://schemas.microsoft.com/office/drawing/2014/main" id="{6B7543FB-F47C-448C-860F-96135CFD215E}"/>
              </a:ext>
            </a:extLst>
          </p:cNvPr>
          <p:cNvSpPr/>
          <p:nvPr/>
        </p:nvSpPr>
        <p:spPr>
          <a:xfrm rot="5400000" flipV="1">
            <a:off x="5479576" y="2442933"/>
            <a:ext cx="105164" cy="172982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grpSp>
        <p:nvGrpSpPr>
          <p:cNvPr id="259" name="Group 258">
            <a:extLst>
              <a:ext uri="{FF2B5EF4-FFF2-40B4-BE49-F238E27FC236}">
                <a16:creationId xmlns:a16="http://schemas.microsoft.com/office/drawing/2014/main" id="{9FDBD168-129A-4DF3-A204-826C241F7E76}"/>
              </a:ext>
            </a:extLst>
          </p:cNvPr>
          <p:cNvGrpSpPr/>
          <p:nvPr/>
        </p:nvGrpSpPr>
        <p:grpSpPr>
          <a:xfrm>
            <a:off x="4143187" y="2027355"/>
            <a:ext cx="296466" cy="169277"/>
            <a:chOff x="5109552" y="2074509"/>
            <a:chExt cx="365379" cy="169277"/>
          </a:xfrm>
        </p:grpSpPr>
        <p:sp>
          <p:nvSpPr>
            <p:cNvPr id="260" name="Rectangle 259">
              <a:extLst>
                <a:ext uri="{FF2B5EF4-FFF2-40B4-BE49-F238E27FC236}">
                  <a16:creationId xmlns:a16="http://schemas.microsoft.com/office/drawing/2014/main" id="{C56C62FE-D805-4A82-8932-2D4D436FD78B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  <p:sp>
          <p:nvSpPr>
            <p:cNvPr id="261" name="TextBox 260">
              <a:extLst>
                <a:ext uri="{FF2B5EF4-FFF2-40B4-BE49-F238E27FC236}">
                  <a16:creationId xmlns:a16="http://schemas.microsoft.com/office/drawing/2014/main" id="{28BE90D7-1689-4954-B0BB-8D1EE7D708A0}"/>
                </a:ext>
              </a:extLst>
            </p:cNvPr>
            <p:cNvSpPr txBox="1"/>
            <p:nvPr/>
          </p:nvSpPr>
          <p:spPr>
            <a:xfrm>
              <a:off x="5160729" y="2113447"/>
              <a:ext cx="286465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BUFFER I</a:t>
              </a:r>
            </a:p>
          </p:txBody>
        </p:sp>
      </p:grpSp>
      <p:grpSp>
        <p:nvGrpSpPr>
          <p:cNvPr id="262" name="Group 261">
            <a:extLst>
              <a:ext uri="{FF2B5EF4-FFF2-40B4-BE49-F238E27FC236}">
                <a16:creationId xmlns:a16="http://schemas.microsoft.com/office/drawing/2014/main" id="{807DE092-7BE3-429C-A362-F6ABB1488E7A}"/>
              </a:ext>
            </a:extLst>
          </p:cNvPr>
          <p:cNvGrpSpPr/>
          <p:nvPr/>
        </p:nvGrpSpPr>
        <p:grpSpPr>
          <a:xfrm>
            <a:off x="3371564" y="2020625"/>
            <a:ext cx="296466" cy="169277"/>
            <a:chOff x="5109552" y="2074509"/>
            <a:chExt cx="365379" cy="169277"/>
          </a:xfrm>
        </p:grpSpPr>
        <p:sp>
          <p:nvSpPr>
            <p:cNvPr id="263" name="Rectangle 262">
              <a:extLst>
                <a:ext uri="{FF2B5EF4-FFF2-40B4-BE49-F238E27FC236}">
                  <a16:creationId xmlns:a16="http://schemas.microsoft.com/office/drawing/2014/main" id="{D44337E0-5172-4D9D-98D1-43CE4C1A4D69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  <p:sp>
          <p:nvSpPr>
            <p:cNvPr id="264" name="TextBox 263">
              <a:extLst>
                <a:ext uri="{FF2B5EF4-FFF2-40B4-BE49-F238E27FC236}">
                  <a16:creationId xmlns:a16="http://schemas.microsoft.com/office/drawing/2014/main" id="{A03AB70C-83F6-43FF-BED0-32C5A6F0FAF2}"/>
                </a:ext>
              </a:extLst>
            </p:cNvPr>
            <p:cNvSpPr txBox="1"/>
            <p:nvPr/>
          </p:nvSpPr>
          <p:spPr>
            <a:xfrm>
              <a:off x="5150296" y="2113447"/>
              <a:ext cx="304245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BUFFER I </a:t>
              </a:r>
            </a:p>
          </p:txBody>
        </p:sp>
      </p:grpSp>
      <p:sp>
        <p:nvSpPr>
          <p:cNvPr id="266" name="Arrow: Down 265">
            <a:extLst>
              <a:ext uri="{FF2B5EF4-FFF2-40B4-BE49-F238E27FC236}">
                <a16:creationId xmlns:a16="http://schemas.microsoft.com/office/drawing/2014/main" id="{079B2E6B-2443-43B6-A496-08054BE45778}"/>
              </a:ext>
            </a:extLst>
          </p:cNvPr>
          <p:cNvSpPr/>
          <p:nvPr/>
        </p:nvSpPr>
        <p:spPr>
          <a:xfrm rot="10800000" flipV="1">
            <a:off x="3485581" y="2191259"/>
            <a:ext cx="83526" cy="658152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269" name="Arrow: Down 268">
            <a:extLst>
              <a:ext uri="{FF2B5EF4-FFF2-40B4-BE49-F238E27FC236}">
                <a16:creationId xmlns:a16="http://schemas.microsoft.com/office/drawing/2014/main" id="{084459A5-1FD2-4BC6-9670-C753344FAE4E}"/>
              </a:ext>
            </a:extLst>
          </p:cNvPr>
          <p:cNvSpPr/>
          <p:nvPr/>
        </p:nvSpPr>
        <p:spPr>
          <a:xfrm rot="10800000" flipV="1">
            <a:off x="4260045" y="2196039"/>
            <a:ext cx="83526" cy="658152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9DACF784-B0AA-4578-8846-8C82EBF0C6AB}"/>
              </a:ext>
            </a:extLst>
          </p:cNvPr>
          <p:cNvSpPr txBox="1"/>
          <p:nvPr/>
        </p:nvSpPr>
        <p:spPr>
          <a:xfrm>
            <a:off x="3905925" y="3257325"/>
            <a:ext cx="985383" cy="61555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500" dirty="0"/>
              <a:t>Buffer isolation needed to prevent writes and reads from  UART on one bus leaking over to the other bus.</a:t>
            </a:r>
            <a:br>
              <a:rPr lang="en-GB" sz="500" dirty="0"/>
            </a:br>
            <a:r>
              <a:rPr lang="en-GB" sz="500" dirty="0"/>
              <a:t> </a:t>
            </a:r>
          </a:p>
          <a:p>
            <a:r>
              <a:rPr lang="en-GB" sz="500" dirty="0"/>
              <a:t>Buffer I _oe = wr</a:t>
            </a:r>
            <a:br>
              <a:rPr lang="en-GB" sz="500" dirty="0"/>
            </a:br>
            <a:r>
              <a:rPr lang="en-GB" sz="500" dirty="0"/>
              <a:t>Buffer O  _oe = _rd</a:t>
            </a:r>
            <a:br>
              <a:rPr lang="en-GB" sz="500" dirty="0"/>
            </a:br>
            <a:br>
              <a:rPr lang="en-GB" sz="500" dirty="0"/>
            </a:br>
            <a:r>
              <a:rPr lang="en-GB" sz="500" dirty="0"/>
              <a:t>(wr is +</a:t>
            </a:r>
            <a:r>
              <a:rPr lang="en-GB" sz="500" dirty="0" err="1"/>
              <a:t>ve</a:t>
            </a:r>
            <a:r>
              <a:rPr lang="en-GB" sz="500" dirty="0"/>
              <a:t> edge latch)</a:t>
            </a:r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CDBFAA5D-88A7-4803-8831-B065EF7AC8A0}"/>
              </a:ext>
            </a:extLst>
          </p:cNvPr>
          <p:cNvSpPr txBox="1"/>
          <p:nvPr/>
        </p:nvSpPr>
        <p:spPr>
          <a:xfrm>
            <a:off x="2525212" y="1705874"/>
            <a:ext cx="957068" cy="46166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500" dirty="0"/>
              <a:t>RAM isolation from result bus to avoid read  / write or RAM leaking between Result Bus and R Bus.</a:t>
            </a:r>
          </a:p>
          <a:p>
            <a:endParaRPr lang="en-GB" sz="500" dirty="0"/>
          </a:p>
          <a:p>
            <a:r>
              <a:rPr lang="en-GB" sz="500" dirty="0"/>
              <a:t>Buffer I _oe = _wr</a:t>
            </a:r>
          </a:p>
          <a:p>
            <a:r>
              <a:rPr lang="en-GB" sz="500" dirty="0"/>
              <a:t>Buffer O _oe = _RAM _oe</a:t>
            </a:r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CEC8A55A-D5BC-418A-A33E-D73C3ED622FA}"/>
              </a:ext>
            </a:extLst>
          </p:cNvPr>
          <p:cNvSpPr txBox="1"/>
          <p:nvPr/>
        </p:nvSpPr>
        <p:spPr>
          <a:xfrm>
            <a:off x="8924409" y="3234354"/>
            <a:ext cx="631583" cy="15388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Register file is a general </a:t>
            </a:r>
          </a:p>
          <a:p>
            <a:r>
              <a:rPr lang="en-GB" sz="500" dirty="0"/>
              <a:t>purpose register set</a:t>
            </a:r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DD81BC24-EF1C-4564-A349-6F67C25C4377}"/>
              </a:ext>
            </a:extLst>
          </p:cNvPr>
          <p:cNvSpPr txBox="1"/>
          <p:nvPr/>
        </p:nvSpPr>
        <p:spPr>
          <a:xfrm>
            <a:off x="6517000" y="2395462"/>
            <a:ext cx="121828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_MR</a:t>
            </a:r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455BB8A3-1178-48C4-89CD-7F374397C944}"/>
              </a:ext>
            </a:extLst>
          </p:cNvPr>
          <p:cNvSpPr txBox="1"/>
          <p:nvPr/>
        </p:nvSpPr>
        <p:spPr>
          <a:xfrm>
            <a:off x="5767701" y="2395463"/>
            <a:ext cx="121828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_MR</a:t>
            </a:r>
          </a:p>
        </p:txBody>
      </p:sp>
      <p:sp>
        <p:nvSpPr>
          <p:cNvPr id="287" name="Rectangle 286">
            <a:extLst>
              <a:ext uri="{FF2B5EF4-FFF2-40B4-BE49-F238E27FC236}">
                <a16:creationId xmlns:a16="http://schemas.microsoft.com/office/drawing/2014/main" id="{227EAB0E-6D44-4F37-B32B-F1C4B6EC5A2A}"/>
              </a:ext>
            </a:extLst>
          </p:cNvPr>
          <p:cNvSpPr/>
          <p:nvPr/>
        </p:nvSpPr>
        <p:spPr>
          <a:xfrm>
            <a:off x="1146769" y="2698596"/>
            <a:ext cx="65419" cy="8358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289" name="Arrow: Down 288">
            <a:extLst>
              <a:ext uri="{FF2B5EF4-FFF2-40B4-BE49-F238E27FC236}">
                <a16:creationId xmlns:a16="http://schemas.microsoft.com/office/drawing/2014/main" id="{31ABE09E-5F1E-4108-8416-984EAAF0D81D}"/>
              </a:ext>
            </a:extLst>
          </p:cNvPr>
          <p:cNvSpPr/>
          <p:nvPr/>
        </p:nvSpPr>
        <p:spPr>
          <a:xfrm>
            <a:off x="2522989" y="4862437"/>
            <a:ext cx="92361" cy="332359"/>
          </a:xfrm>
          <a:prstGeom prst="down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290" name="Arrow: Down 289">
            <a:extLst>
              <a:ext uri="{FF2B5EF4-FFF2-40B4-BE49-F238E27FC236}">
                <a16:creationId xmlns:a16="http://schemas.microsoft.com/office/drawing/2014/main" id="{2DADE6F9-DBA3-4287-8975-91A0A72CAEB6}"/>
              </a:ext>
            </a:extLst>
          </p:cNvPr>
          <p:cNvSpPr/>
          <p:nvPr/>
        </p:nvSpPr>
        <p:spPr>
          <a:xfrm>
            <a:off x="2921407" y="4855780"/>
            <a:ext cx="92361" cy="654294"/>
          </a:xfrm>
          <a:prstGeom prst="down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grpSp>
        <p:nvGrpSpPr>
          <p:cNvPr id="291" name="Group 290">
            <a:extLst>
              <a:ext uri="{FF2B5EF4-FFF2-40B4-BE49-F238E27FC236}">
                <a16:creationId xmlns:a16="http://schemas.microsoft.com/office/drawing/2014/main" id="{0B06F03C-0A82-4374-9002-95C54ADC43E7}"/>
              </a:ext>
            </a:extLst>
          </p:cNvPr>
          <p:cNvGrpSpPr/>
          <p:nvPr/>
        </p:nvGrpSpPr>
        <p:grpSpPr>
          <a:xfrm>
            <a:off x="2445116" y="4707617"/>
            <a:ext cx="296466" cy="169277"/>
            <a:chOff x="5109552" y="2074509"/>
            <a:chExt cx="365379" cy="169277"/>
          </a:xfrm>
        </p:grpSpPr>
        <p:sp>
          <p:nvSpPr>
            <p:cNvPr id="292" name="Rectangle 291">
              <a:extLst>
                <a:ext uri="{FF2B5EF4-FFF2-40B4-BE49-F238E27FC236}">
                  <a16:creationId xmlns:a16="http://schemas.microsoft.com/office/drawing/2014/main" id="{53433688-9D27-4187-9CC0-3994E48F7FB4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  <p:sp>
          <p:nvSpPr>
            <p:cNvPr id="293" name="TextBox 292">
              <a:extLst>
                <a:ext uri="{FF2B5EF4-FFF2-40B4-BE49-F238E27FC236}">
                  <a16:creationId xmlns:a16="http://schemas.microsoft.com/office/drawing/2014/main" id="{D625DD9E-0ADC-4E0F-9D70-B51B89EB3A8F}"/>
                </a:ext>
              </a:extLst>
            </p:cNvPr>
            <p:cNvSpPr txBox="1"/>
            <p:nvPr/>
          </p:nvSpPr>
          <p:spPr>
            <a:xfrm>
              <a:off x="5176380" y="2113447"/>
              <a:ext cx="248927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BUFFER</a:t>
              </a:r>
            </a:p>
          </p:txBody>
        </p:sp>
      </p:grpSp>
      <p:grpSp>
        <p:nvGrpSpPr>
          <p:cNvPr id="294" name="Group 293">
            <a:extLst>
              <a:ext uri="{FF2B5EF4-FFF2-40B4-BE49-F238E27FC236}">
                <a16:creationId xmlns:a16="http://schemas.microsoft.com/office/drawing/2014/main" id="{ACE2C5AE-63B5-4749-94E1-5EADB29E4D07}"/>
              </a:ext>
            </a:extLst>
          </p:cNvPr>
          <p:cNvGrpSpPr/>
          <p:nvPr/>
        </p:nvGrpSpPr>
        <p:grpSpPr>
          <a:xfrm>
            <a:off x="2841188" y="4710879"/>
            <a:ext cx="296466" cy="169277"/>
            <a:chOff x="5109552" y="2074509"/>
            <a:chExt cx="365379" cy="169277"/>
          </a:xfrm>
        </p:grpSpPr>
        <p:sp>
          <p:nvSpPr>
            <p:cNvPr id="295" name="Rectangle 294">
              <a:extLst>
                <a:ext uri="{FF2B5EF4-FFF2-40B4-BE49-F238E27FC236}">
                  <a16:creationId xmlns:a16="http://schemas.microsoft.com/office/drawing/2014/main" id="{752AA861-26BF-4DA4-967D-D8EF7A23EBBA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  <p:sp>
          <p:nvSpPr>
            <p:cNvPr id="296" name="TextBox 295">
              <a:extLst>
                <a:ext uri="{FF2B5EF4-FFF2-40B4-BE49-F238E27FC236}">
                  <a16:creationId xmlns:a16="http://schemas.microsoft.com/office/drawing/2014/main" id="{69043B2C-AFBD-4C8C-8E5E-53BE2100ADB2}"/>
                </a:ext>
              </a:extLst>
            </p:cNvPr>
            <p:cNvSpPr txBox="1"/>
            <p:nvPr/>
          </p:nvSpPr>
          <p:spPr>
            <a:xfrm>
              <a:off x="5176380" y="2113447"/>
              <a:ext cx="248927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BUFFER</a:t>
              </a:r>
            </a:p>
          </p:txBody>
        </p:sp>
      </p:grpSp>
      <p:grpSp>
        <p:nvGrpSpPr>
          <p:cNvPr id="297" name="Group 296">
            <a:extLst>
              <a:ext uri="{FF2B5EF4-FFF2-40B4-BE49-F238E27FC236}">
                <a16:creationId xmlns:a16="http://schemas.microsoft.com/office/drawing/2014/main" id="{ADD75E5D-91CA-4AD8-8091-A0A01C4CEC90}"/>
              </a:ext>
            </a:extLst>
          </p:cNvPr>
          <p:cNvGrpSpPr/>
          <p:nvPr/>
        </p:nvGrpSpPr>
        <p:grpSpPr>
          <a:xfrm>
            <a:off x="2190251" y="3555363"/>
            <a:ext cx="296466" cy="169277"/>
            <a:chOff x="5109552" y="2074509"/>
            <a:chExt cx="365379" cy="169277"/>
          </a:xfrm>
        </p:grpSpPr>
        <p:sp>
          <p:nvSpPr>
            <p:cNvPr id="298" name="Rectangle 297">
              <a:extLst>
                <a:ext uri="{FF2B5EF4-FFF2-40B4-BE49-F238E27FC236}">
                  <a16:creationId xmlns:a16="http://schemas.microsoft.com/office/drawing/2014/main" id="{E01703BE-D0FB-4EF6-9C35-B4D71DCE6641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  <p:sp>
          <p:nvSpPr>
            <p:cNvPr id="299" name="TextBox 298">
              <a:extLst>
                <a:ext uri="{FF2B5EF4-FFF2-40B4-BE49-F238E27FC236}">
                  <a16:creationId xmlns:a16="http://schemas.microsoft.com/office/drawing/2014/main" id="{9E5A531A-39F0-4F23-97AC-24D31BE0A6EB}"/>
                </a:ext>
              </a:extLst>
            </p:cNvPr>
            <p:cNvSpPr txBox="1"/>
            <p:nvPr/>
          </p:nvSpPr>
          <p:spPr>
            <a:xfrm>
              <a:off x="5134643" y="2113447"/>
              <a:ext cx="248927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BUFFER</a:t>
              </a:r>
            </a:p>
          </p:txBody>
        </p:sp>
      </p:grpSp>
      <p:sp>
        <p:nvSpPr>
          <p:cNvPr id="300" name="Arrow: Down 299">
            <a:extLst>
              <a:ext uri="{FF2B5EF4-FFF2-40B4-BE49-F238E27FC236}">
                <a16:creationId xmlns:a16="http://schemas.microsoft.com/office/drawing/2014/main" id="{0D9045D1-4B84-4665-900F-E5B1AA8BFFFA}"/>
              </a:ext>
            </a:extLst>
          </p:cNvPr>
          <p:cNvSpPr/>
          <p:nvPr/>
        </p:nvSpPr>
        <p:spPr>
          <a:xfrm>
            <a:off x="2296347" y="3729429"/>
            <a:ext cx="86122" cy="238865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301" name="Arrow: Bent-Up 300">
            <a:extLst>
              <a:ext uri="{FF2B5EF4-FFF2-40B4-BE49-F238E27FC236}">
                <a16:creationId xmlns:a16="http://schemas.microsoft.com/office/drawing/2014/main" id="{A391AA02-A40F-44E9-AF9D-00BA6897F2C0}"/>
              </a:ext>
            </a:extLst>
          </p:cNvPr>
          <p:cNvSpPr/>
          <p:nvPr/>
        </p:nvSpPr>
        <p:spPr>
          <a:xfrm rot="10800000" flipH="1">
            <a:off x="2217563" y="2782179"/>
            <a:ext cx="172302" cy="758726"/>
          </a:xfrm>
          <a:prstGeom prst="bentUpArrow">
            <a:avLst>
              <a:gd name="adj1" fmla="val 34213"/>
              <a:gd name="adj2" fmla="val 25000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/>
          </a:p>
        </p:txBody>
      </p:sp>
      <p:sp>
        <p:nvSpPr>
          <p:cNvPr id="305" name="TextBox 304">
            <a:extLst>
              <a:ext uri="{FF2B5EF4-FFF2-40B4-BE49-F238E27FC236}">
                <a16:creationId xmlns:a16="http://schemas.microsoft.com/office/drawing/2014/main" id="{F672AC5C-4583-4754-AB25-9214D0AE78D2}"/>
              </a:ext>
            </a:extLst>
          </p:cNvPr>
          <p:cNvSpPr txBox="1"/>
          <p:nvPr/>
        </p:nvSpPr>
        <p:spPr>
          <a:xfrm>
            <a:off x="2123198" y="3401951"/>
            <a:ext cx="179938" cy="769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500" dirty="0">
                <a:solidFill>
                  <a:schemeClr val="accent1">
                    <a:lumMod val="75000"/>
                  </a:schemeClr>
                </a:solidFill>
              </a:rPr>
              <a:t>D[7:0]</a:t>
            </a:r>
          </a:p>
        </p:txBody>
      </p:sp>
      <p:sp>
        <p:nvSpPr>
          <p:cNvPr id="306" name="TextBox 305">
            <a:extLst>
              <a:ext uri="{FF2B5EF4-FFF2-40B4-BE49-F238E27FC236}">
                <a16:creationId xmlns:a16="http://schemas.microsoft.com/office/drawing/2014/main" id="{C3E9E878-748B-4296-AAA0-E3A526FE6781}"/>
              </a:ext>
            </a:extLst>
          </p:cNvPr>
          <p:cNvSpPr txBox="1"/>
          <p:nvPr/>
        </p:nvSpPr>
        <p:spPr>
          <a:xfrm>
            <a:off x="3010047" y="4531060"/>
            <a:ext cx="179938" cy="769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500" dirty="0">
                <a:solidFill>
                  <a:schemeClr val="accent1">
                    <a:lumMod val="75000"/>
                  </a:schemeClr>
                </a:solidFill>
              </a:rPr>
              <a:t>D[7:0]</a:t>
            </a:r>
          </a:p>
        </p:txBody>
      </p:sp>
      <p:sp>
        <p:nvSpPr>
          <p:cNvPr id="307" name="TextBox 306">
            <a:extLst>
              <a:ext uri="{FF2B5EF4-FFF2-40B4-BE49-F238E27FC236}">
                <a16:creationId xmlns:a16="http://schemas.microsoft.com/office/drawing/2014/main" id="{9CD0C75B-A5C4-495D-AAD9-E55FA3BA887E}"/>
              </a:ext>
            </a:extLst>
          </p:cNvPr>
          <p:cNvSpPr txBox="1"/>
          <p:nvPr/>
        </p:nvSpPr>
        <p:spPr>
          <a:xfrm>
            <a:off x="2340672" y="4517995"/>
            <a:ext cx="223606" cy="769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500" dirty="0">
                <a:solidFill>
                  <a:schemeClr val="accent1">
                    <a:lumMod val="75000"/>
                  </a:schemeClr>
                </a:solidFill>
              </a:rPr>
              <a:t>D[15:8]</a:t>
            </a:r>
          </a:p>
        </p:txBody>
      </p:sp>
      <p:sp>
        <p:nvSpPr>
          <p:cNvPr id="309" name="Rectangle 308">
            <a:extLst>
              <a:ext uri="{FF2B5EF4-FFF2-40B4-BE49-F238E27FC236}">
                <a16:creationId xmlns:a16="http://schemas.microsoft.com/office/drawing/2014/main" id="{AA925DAC-24DB-42B5-991D-494DD657D01C}"/>
              </a:ext>
            </a:extLst>
          </p:cNvPr>
          <p:cNvSpPr/>
          <p:nvPr/>
        </p:nvSpPr>
        <p:spPr>
          <a:xfrm>
            <a:off x="3125392" y="4207542"/>
            <a:ext cx="45719" cy="607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310" name="Rectangle 309">
            <a:extLst>
              <a:ext uri="{FF2B5EF4-FFF2-40B4-BE49-F238E27FC236}">
                <a16:creationId xmlns:a16="http://schemas.microsoft.com/office/drawing/2014/main" id="{C3602306-716D-4F74-894E-FCC227E448ED}"/>
              </a:ext>
            </a:extLst>
          </p:cNvPr>
          <p:cNvSpPr/>
          <p:nvPr/>
        </p:nvSpPr>
        <p:spPr>
          <a:xfrm>
            <a:off x="2355452" y="3220108"/>
            <a:ext cx="54179" cy="469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311" name="TextBox 310">
            <a:extLst>
              <a:ext uri="{FF2B5EF4-FFF2-40B4-BE49-F238E27FC236}">
                <a16:creationId xmlns:a16="http://schemas.microsoft.com/office/drawing/2014/main" id="{79A18FFE-F5E2-4C8F-8858-DC3FD32CA2F8}"/>
              </a:ext>
            </a:extLst>
          </p:cNvPr>
          <p:cNvSpPr txBox="1"/>
          <p:nvPr/>
        </p:nvSpPr>
        <p:spPr>
          <a:xfrm>
            <a:off x="1941708" y="2586916"/>
            <a:ext cx="262633" cy="769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500" dirty="0"/>
              <a:t>D[23:16]</a:t>
            </a:r>
          </a:p>
        </p:txBody>
      </p:sp>
      <p:sp>
        <p:nvSpPr>
          <p:cNvPr id="313" name="Arrow: Bent-Up 312">
            <a:extLst>
              <a:ext uri="{FF2B5EF4-FFF2-40B4-BE49-F238E27FC236}">
                <a16:creationId xmlns:a16="http://schemas.microsoft.com/office/drawing/2014/main" id="{8D118E03-DB2B-4557-90CB-D79FFF97EB8D}"/>
              </a:ext>
            </a:extLst>
          </p:cNvPr>
          <p:cNvSpPr/>
          <p:nvPr/>
        </p:nvSpPr>
        <p:spPr>
          <a:xfrm rot="10800000" flipH="1" flipV="1">
            <a:off x="2218240" y="2368690"/>
            <a:ext cx="154140" cy="297401"/>
          </a:xfrm>
          <a:prstGeom prst="bentUpArrow">
            <a:avLst>
              <a:gd name="adj1" fmla="val 34213"/>
              <a:gd name="adj2" fmla="val 25000"/>
              <a:gd name="adj3" fmla="val 2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/>
          </a:p>
        </p:txBody>
      </p:sp>
      <p:sp>
        <p:nvSpPr>
          <p:cNvPr id="314" name="Rectangle 313">
            <a:extLst>
              <a:ext uri="{FF2B5EF4-FFF2-40B4-BE49-F238E27FC236}">
                <a16:creationId xmlns:a16="http://schemas.microsoft.com/office/drawing/2014/main" id="{66A5347E-2DB5-4006-8739-B5CE796E9C19}"/>
              </a:ext>
            </a:extLst>
          </p:cNvPr>
          <p:cNvSpPr/>
          <p:nvPr/>
        </p:nvSpPr>
        <p:spPr>
          <a:xfrm>
            <a:off x="2280472" y="2291420"/>
            <a:ext cx="351058" cy="6155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400" b="1" dirty="0"/>
              <a:t>CONTROL LOGIC</a:t>
            </a:r>
            <a:endParaRPr lang="en-GB" sz="1100" b="1" dirty="0"/>
          </a:p>
        </p:txBody>
      </p:sp>
      <p:sp>
        <p:nvSpPr>
          <p:cNvPr id="315" name="TextBox 314">
            <a:extLst>
              <a:ext uri="{FF2B5EF4-FFF2-40B4-BE49-F238E27FC236}">
                <a16:creationId xmlns:a16="http://schemas.microsoft.com/office/drawing/2014/main" id="{B6F889DF-227E-472E-B63E-8274626856B6}"/>
              </a:ext>
            </a:extLst>
          </p:cNvPr>
          <p:cNvSpPr txBox="1"/>
          <p:nvPr/>
        </p:nvSpPr>
        <p:spPr>
          <a:xfrm>
            <a:off x="3957744" y="2390174"/>
            <a:ext cx="112210" cy="38472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_</a:t>
            </a:r>
            <a:r>
              <a:rPr lang="en-GB" sz="500" dirty="0" err="1"/>
              <a:t>txe</a:t>
            </a:r>
            <a:endParaRPr lang="en-GB" sz="500" dirty="0"/>
          </a:p>
          <a:p>
            <a:r>
              <a:rPr lang="en-GB" sz="500" dirty="0"/>
              <a:t>_</a:t>
            </a:r>
            <a:r>
              <a:rPr lang="en-GB" sz="500" dirty="0" err="1"/>
              <a:t>rxf</a:t>
            </a:r>
            <a:endParaRPr lang="en-GB" sz="500" dirty="0"/>
          </a:p>
          <a:p>
            <a:endParaRPr lang="en-GB" sz="500" dirty="0"/>
          </a:p>
          <a:p>
            <a:r>
              <a:rPr lang="en-GB" sz="500" dirty="0"/>
              <a:t>wr</a:t>
            </a:r>
          </a:p>
          <a:p>
            <a:r>
              <a:rPr lang="en-GB" sz="500" dirty="0"/>
              <a:t>_rd</a:t>
            </a:r>
          </a:p>
        </p:txBody>
      </p:sp>
      <p:sp>
        <p:nvSpPr>
          <p:cNvPr id="316" name="TextBox 315">
            <a:extLst>
              <a:ext uri="{FF2B5EF4-FFF2-40B4-BE49-F238E27FC236}">
                <a16:creationId xmlns:a16="http://schemas.microsoft.com/office/drawing/2014/main" id="{E1457E78-C99B-449E-AE09-FAC6B59886FD}"/>
              </a:ext>
            </a:extLst>
          </p:cNvPr>
          <p:cNvSpPr txBox="1"/>
          <p:nvPr/>
        </p:nvSpPr>
        <p:spPr>
          <a:xfrm>
            <a:off x="3193697" y="2396234"/>
            <a:ext cx="100990" cy="15388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_wr</a:t>
            </a:r>
          </a:p>
          <a:p>
            <a:r>
              <a:rPr lang="en-GB" sz="500" dirty="0"/>
              <a:t>_oe</a:t>
            </a:r>
          </a:p>
        </p:txBody>
      </p:sp>
      <p:sp>
        <p:nvSpPr>
          <p:cNvPr id="318" name="Rectangle 317">
            <a:extLst>
              <a:ext uri="{FF2B5EF4-FFF2-40B4-BE49-F238E27FC236}">
                <a16:creationId xmlns:a16="http://schemas.microsoft.com/office/drawing/2014/main" id="{7B56701B-9736-4FCC-8ABC-6857EE767BB7}"/>
              </a:ext>
            </a:extLst>
          </p:cNvPr>
          <p:cNvSpPr/>
          <p:nvPr/>
        </p:nvSpPr>
        <p:spPr>
          <a:xfrm>
            <a:off x="3732289" y="2177279"/>
            <a:ext cx="351058" cy="6155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400" b="1" dirty="0"/>
              <a:t>CONTROL LOGIC</a:t>
            </a:r>
            <a:endParaRPr lang="en-GB" sz="1100" b="1" dirty="0"/>
          </a:p>
        </p:txBody>
      </p:sp>
      <p:sp>
        <p:nvSpPr>
          <p:cNvPr id="319" name="Arrow: Bent-Up 318">
            <a:extLst>
              <a:ext uri="{FF2B5EF4-FFF2-40B4-BE49-F238E27FC236}">
                <a16:creationId xmlns:a16="http://schemas.microsoft.com/office/drawing/2014/main" id="{BC2990DB-7D35-4834-8C16-B92D78DF7913}"/>
              </a:ext>
            </a:extLst>
          </p:cNvPr>
          <p:cNvSpPr/>
          <p:nvPr/>
        </p:nvSpPr>
        <p:spPr>
          <a:xfrm rot="10800000" flipH="1" flipV="1">
            <a:off x="11309056" y="3506556"/>
            <a:ext cx="140703" cy="223882"/>
          </a:xfrm>
          <a:prstGeom prst="bentUpArrow">
            <a:avLst>
              <a:gd name="adj1" fmla="val 34213"/>
              <a:gd name="adj2" fmla="val 25000"/>
              <a:gd name="adj3" fmla="val 2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/>
          </a:p>
        </p:txBody>
      </p:sp>
      <p:sp>
        <p:nvSpPr>
          <p:cNvPr id="320" name="Rectangle 319">
            <a:extLst>
              <a:ext uri="{FF2B5EF4-FFF2-40B4-BE49-F238E27FC236}">
                <a16:creationId xmlns:a16="http://schemas.microsoft.com/office/drawing/2014/main" id="{CB7106D8-4442-483F-A9E1-DFFB28C87831}"/>
              </a:ext>
            </a:extLst>
          </p:cNvPr>
          <p:cNvSpPr/>
          <p:nvPr/>
        </p:nvSpPr>
        <p:spPr>
          <a:xfrm>
            <a:off x="11385937" y="3401951"/>
            <a:ext cx="351058" cy="6155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400" b="1" dirty="0"/>
              <a:t>CONTROL LOGIC</a:t>
            </a:r>
            <a:endParaRPr lang="en-GB" sz="1100" b="1" dirty="0"/>
          </a:p>
        </p:txBody>
      </p:sp>
      <p:sp>
        <p:nvSpPr>
          <p:cNvPr id="321" name="Rectangle 320">
            <a:extLst>
              <a:ext uri="{FF2B5EF4-FFF2-40B4-BE49-F238E27FC236}">
                <a16:creationId xmlns:a16="http://schemas.microsoft.com/office/drawing/2014/main" id="{71A981B5-B04F-4C69-83B8-3425073B398A}"/>
              </a:ext>
            </a:extLst>
          </p:cNvPr>
          <p:cNvSpPr/>
          <p:nvPr/>
        </p:nvSpPr>
        <p:spPr>
          <a:xfrm>
            <a:off x="11012289" y="3344725"/>
            <a:ext cx="296466" cy="8302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322" name="TextBox 321">
            <a:extLst>
              <a:ext uri="{FF2B5EF4-FFF2-40B4-BE49-F238E27FC236}">
                <a16:creationId xmlns:a16="http://schemas.microsoft.com/office/drawing/2014/main" id="{8D565DEA-D500-4EAB-B9F7-04E95A7831B3}"/>
              </a:ext>
            </a:extLst>
          </p:cNvPr>
          <p:cNvSpPr txBox="1"/>
          <p:nvPr/>
        </p:nvSpPr>
        <p:spPr>
          <a:xfrm>
            <a:off x="11084933" y="3974038"/>
            <a:ext cx="165110" cy="15388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br>
              <a:rPr lang="en-GB" sz="500" b="1" dirty="0"/>
            </a:br>
            <a:r>
              <a:rPr lang="en-GB" sz="500" b="1" dirty="0"/>
              <a:t>FLAGS</a:t>
            </a:r>
          </a:p>
        </p:txBody>
      </p:sp>
      <p:sp>
        <p:nvSpPr>
          <p:cNvPr id="324" name="TextBox 323">
            <a:extLst>
              <a:ext uri="{FF2B5EF4-FFF2-40B4-BE49-F238E27FC236}">
                <a16:creationId xmlns:a16="http://schemas.microsoft.com/office/drawing/2014/main" id="{8953D8F9-76CD-4D9D-BCF0-0A175ABFCA29}"/>
              </a:ext>
            </a:extLst>
          </p:cNvPr>
          <p:cNvSpPr txBox="1"/>
          <p:nvPr/>
        </p:nvSpPr>
        <p:spPr>
          <a:xfrm>
            <a:off x="10444802" y="3397451"/>
            <a:ext cx="88166" cy="53860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500" dirty="0"/>
              <a:t>C</a:t>
            </a:r>
          </a:p>
          <a:p>
            <a:pPr algn="r"/>
            <a:r>
              <a:rPr lang="en-GB" sz="500" dirty="0"/>
              <a:t>Z</a:t>
            </a:r>
          </a:p>
          <a:p>
            <a:pPr algn="r"/>
            <a:r>
              <a:rPr lang="en-GB" sz="500" dirty="0"/>
              <a:t>O</a:t>
            </a:r>
          </a:p>
          <a:p>
            <a:pPr algn="r"/>
            <a:r>
              <a:rPr lang="en-GB" sz="500" dirty="0"/>
              <a:t>GT</a:t>
            </a:r>
          </a:p>
          <a:p>
            <a:pPr algn="r"/>
            <a:r>
              <a:rPr lang="en-GB" sz="500" dirty="0"/>
              <a:t>LT</a:t>
            </a:r>
          </a:p>
          <a:p>
            <a:pPr algn="r"/>
            <a:r>
              <a:rPr lang="en-GB" sz="500" dirty="0"/>
              <a:t>EQ</a:t>
            </a:r>
          </a:p>
          <a:p>
            <a:pPr algn="r"/>
            <a:r>
              <a:rPr lang="en-GB" sz="500" dirty="0"/>
              <a:t>NE </a:t>
            </a:r>
          </a:p>
        </p:txBody>
      </p:sp>
      <p:sp>
        <p:nvSpPr>
          <p:cNvPr id="326" name="Arrow: Down 325">
            <a:extLst>
              <a:ext uri="{FF2B5EF4-FFF2-40B4-BE49-F238E27FC236}">
                <a16:creationId xmlns:a16="http://schemas.microsoft.com/office/drawing/2014/main" id="{A790E67E-C53F-4F55-9825-DE4B92F079BF}"/>
              </a:ext>
            </a:extLst>
          </p:cNvPr>
          <p:cNvSpPr/>
          <p:nvPr/>
        </p:nvSpPr>
        <p:spPr>
          <a:xfrm rot="5400000" flipV="1">
            <a:off x="10727549" y="3491275"/>
            <a:ext cx="88594" cy="448534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327" name="TextBox 326">
            <a:extLst>
              <a:ext uri="{FF2B5EF4-FFF2-40B4-BE49-F238E27FC236}">
                <a16:creationId xmlns:a16="http://schemas.microsoft.com/office/drawing/2014/main" id="{B235557C-B5EF-4D77-92B7-EA2A160B7EAB}"/>
              </a:ext>
            </a:extLst>
          </p:cNvPr>
          <p:cNvSpPr txBox="1"/>
          <p:nvPr/>
        </p:nvSpPr>
        <p:spPr>
          <a:xfrm>
            <a:off x="11174939" y="3378116"/>
            <a:ext cx="75405" cy="61555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endParaRPr lang="en-GB" sz="500" dirty="0"/>
          </a:p>
          <a:p>
            <a:pPr algn="r"/>
            <a:r>
              <a:rPr lang="en-GB" sz="500" dirty="0"/>
              <a:t>C</a:t>
            </a:r>
          </a:p>
          <a:p>
            <a:pPr algn="r"/>
            <a:r>
              <a:rPr lang="en-GB" sz="500" dirty="0"/>
              <a:t>Z</a:t>
            </a:r>
          </a:p>
          <a:p>
            <a:pPr algn="r"/>
            <a:r>
              <a:rPr lang="en-GB" sz="500" dirty="0"/>
              <a:t>O</a:t>
            </a:r>
          </a:p>
          <a:p>
            <a:pPr algn="r"/>
            <a:r>
              <a:rPr lang="en-GB" sz="500" dirty="0"/>
              <a:t>GT</a:t>
            </a:r>
          </a:p>
          <a:p>
            <a:pPr algn="r"/>
            <a:r>
              <a:rPr lang="en-GB" sz="500" dirty="0"/>
              <a:t>LT</a:t>
            </a:r>
          </a:p>
          <a:p>
            <a:pPr algn="r"/>
            <a:r>
              <a:rPr lang="en-GB" sz="500" dirty="0"/>
              <a:t>EQ</a:t>
            </a:r>
          </a:p>
          <a:p>
            <a:pPr algn="r"/>
            <a:r>
              <a:rPr lang="en-GB" sz="500" dirty="0"/>
              <a:t>NE</a:t>
            </a:r>
          </a:p>
        </p:txBody>
      </p:sp>
      <p:sp>
        <p:nvSpPr>
          <p:cNvPr id="328" name="TextBox 327">
            <a:extLst>
              <a:ext uri="{FF2B5EF4-FFF2-40B4-BE49-F238E27FC236}">
                <a16:creationId xmlns:a16="http://schemas.microsoft.com/office/drawing/2014/main" id="{4D7F39BF-3898-4714-8C01-F76912849A41}"/>
              </a:ext>
            </a:extLst>
          </p:cNvPr>
          <p:cNvSpPr txBox="1"/>
          <p:nvPr/>
        </p:nvSpPr>
        <p:spPr>
          <a:xfrm>
            <a:off x="11049903" y="3394216"/>
            <a:ext cx="67326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CP</a:t>
            </a:r>
          </a:p>
        </p:txBody>
      </p:sp>
    </p:spTree>
    <p:extLst>
      <p:ext uri="{BB962C8B-B14F-4D97-AF65-F5344CB8AC3E}">
        <p14:creationId xmlns:p14="http://schemas.microsoft.com/office/powerpoint/2010/main" val="1194042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Rectangle 240">
            <a:extLst>
              <a:ext uri="{FF2B5EF4-FFF2-40B4-BE49-F238E27FC236}">
                <a16:creationId xmlns:a16="http://schemas.microsoft.com/office/drawing/2014/main" id="{6D8CF5BB-8172-44B8-A244-C53799618E4E}"/>
              </a:ext>
            </a:extLst>
          </p:cNvPr>
          <p:cNvSpPr/>
          <p:nvPr/>
        </p:nvSpPr>
        <p:spPr>
          <a:xfrm>
            <a:off x="5889398" y="1783597"/>
            <a:ext cx="779074" cy="52561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 dirty="0">
              <a:solidFill>
                <a:schemeClr val="tx1"/>
              </a:solidFill>
            </a:endParaRPr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CB41B46-25FD-4516-B9F9-5B4BF700296E}"/>
              </a:ext>
            </a:extLst>
          </p:cNvPr>
          <p:cNvCxnSpPr>
            <a:cxnSpLocks/>
          </p:cNvCxnSpPr>
          <p:nvPr/>
        </p:nvCxnSpPr>
        <p:spPr>
          <a:xfrm>
            <a:off x="10978066" y="4381699"/>
            <a:ext cx="0" cy="231680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E30B8EE7-59FC-4381-94D5-5E67CD34CD8C}"/>
              </a:ext>
            </a:extLst>
          </p:cNvPr>
          <p:cNvSpPr txBox="1"/>
          <p:nvPr/>
        </p:nvSpPr>
        <p:spPr>
          <a:xfrm flipH="1">
            <a:off x="6704653" y="1850298"/>
            <a:ext cx="5146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REG in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89BA3E86-154E-41DF-BC20-868D6B002A9B}"/>
              </a:ext>
            </a:extLst>
          </p:cNvPr>
          <p:cNvSpPr txBox="1"/>
          <p:nvPr/>
        </p:nvSpPr>
        <p:spPr>
          <a:xfrm>
            <a:off x="3010867" y="2584275"/>
            <a:ext cx="815158" cy="584775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GB" sz="800" dirty="0"/>
              <a:t>Flags In</a:t>
            </a:r>
          </a:p>
          <a:p>
            <a:pPr algn="r"/>
            <a:endParaRPr lang="en-GB" sz="800" dirty="0"/>
          </a:p>
          <a:p>
            <a:pPr algn="r"/>
            <a:r>
              <a:rPr lang="en-GB" sz="800" dirty="0"/>
              <a:t> same as</a:t>
            </a:r>
            <a:br>
              <a:rPr lang="en-GB" sz="800" dirty="0"/>
            </a:br>
            <a:r>
              <a:rPr lang="en-GB" sz="800" dirty="0"/>
              <a:t> ALU out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7E870B5-A261-415B-BA40-89BEC8D101F4}"/>
              </a:ext>
            </a:extLst>
          </p:cNvPr>
          <p:cNvSpPr txBox="1"/>
          <p:nvPr/>
        </p:nvSpPr>
        <p:spPr>
          <a:xfrm>
            <a:off x="4837400" y="3686043"/>
            <a:ext cx="9816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N bit ALU select</a:t>
            </a:r>
          </a:p>
          <a:p>
            <a:r>
              <a:rPr lang="en-GB" sz="800" dirty="0"/>
              <a:t>?5 </a:t>
            </a:r>
            <a:r>
              <a:rPr lang="en-GB" sz="800" dirty="0" err="1"/>
              <a:t>Muxed</a:t>
            </a:r>
            <a:r>
              <a:rPr lang="en-GB" sz="800" dirty="0"/>
              <a:t> with C?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AA4090-054A-4202-BDCB-01C157ACF446}"/>
              </a:ext>
            </a:extLst>
          </p:cNvPr>
          <p:cNvSpPr/>
          <p:nvPr/>
        </p:nvSpPr>
        <p:spPr>
          <a:xfrm>
            <a:off x="5920531" y="1811678"/>
            <a:ext cx="328864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9DAFC4-C66B-4E5E-8B0B-F838210BA4E6}"/>
              </a:ext>
            </a:extLst>
          </p:cNvPr>
          <p:cNvSpPr/>
          <p:nvPr/>
        </p:nvSpPr>
        <p:spPr>
          <a:xfrm>
            <a:off x="6331291" y="1811678"/>
            <a:ext cx="313139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Y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49BF1CB-750E-484F-97DC-90A57AC4ECFA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6084963" y="2270402"/>
            <a:ext cx="6350" cy="61119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8038A90-7604-4A33-B787-AC299B12C3CE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6484053" y="2270402"/>
            <a:ext cx="3808" cy="62786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B08755B0-6402-41C1-9425-A6620F4CFAAA}"/>
              </a:ext>
            </a:extLst>
          </p:cNvPr>
          <p:cNvSpPr/>
          <p:nvPr/>
        </p:nvSpPr>
        <p:spPr>
          <a:xfrm>
            <a:off x="5916407" y="2881592"/>
            <a:ext cx="71544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ALU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75985A8-5A7B-45F4-A939-209E448164F0}"/>
              </a:ext>
            </a:extLst>
          </p:cNvPr>
          <p:cNvSpPr/>
          <p:nvPr/>
        </p:nvSpPr>
        <p:spPr>
          <a:xfrm>
            <a:off x="5918580" y="3883572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DE667B5-69FF-4E7C-A003-2B8D33FB5824}"/>
              </a:ext>
            </a:extLst>
          </p:cNvPr>
          <p:cNvCxnSpPr>
            <a:cxnSpLocks/>
            <a:stCxn id="35" idx="2"/>
            <a:endCxn id="41" idx="0"/>
          </p:cNvCxnSpPr>
          <p:nvPr/>
        </p:nvCxnSpPr>
        <p:spPr>
          <a:xfrm>
            <a:off x="6274131" y="3340316"/>
            <a:ext cx="6399" cy="54325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11F6AE9-56F3-4E3D-99BB-E7EEDE206F66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5459272" y="4112934"/>
            <a:ext cx="459308" cy="0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447DA4D-FDE0-4782-92FD-4C09C184C452}"/>
              </a:ext>
            </a:extLst>
          </p:cNvPr>
          <p:cNvSpPr txBox="1"/>
          <p:nvPr/>
        </p:nvSpPr>
        <p:spPr>
          <a:xfrm>
            <a:off x="5388960" y="4092316"/>
            <a:ext cx="5547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ALU out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B111742-7816-47A8-9568-F20078702D81}"/>
              </a:ext>
            </a:extLst>
          </p:cNvPr>
          <p:cNvSpPr/>
          <p:nvPr/>
        </p:nvSpPr>
        <p:spPr>
          <a:xfrm>
            <a:off x="667692" y="4613398"/>
            <a:ext cx="1050585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BUS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349FA47-D07C-4076-B1F5-5E0509ADB404}"/>
              </a:ext>
            </a:extLst>
          </p:cNvPr>
          <p:cNvCxnSpPr>
            <a:cxnSpLocks/>
            <a:stCxn id="41" idx="2"/>
          </p:cNvCxnSpPr>
          <p:nvPr/>
        </p:nvCxnSpPr>
        <p:spPr>
          <a:xfrm>
            <a:off x="6280530" y="4342296"/>
            <a:ext cx="0" cy="271102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035A412-D046-4B29-803C-ADE69E90A7E0}"/>
              </a:ext>
            </a:extLst>
          </p:cNvPr>
          <p:cNvCxnSpPr>
            <a:cxnSpLocks/>
          </p:cNvCxnSpPr>
          <p:nvPr/>
        </p:nvCxnSpPr>
        <p:spPr>
          <a:xfrm flipH="1">
            <a:off x="6677507" y="2039774"/>
            <a:ext cx="409093" cy="1266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5EF04E08-C360-435A-B2B9-C5CADE257E76}"/>
              </a:ext>
            </a:extLst>
          </p:cNvPr>
          <p:cNvSpPr/>
          <p:nvPr/>
        </p:nvSpPr>
        <p:spPr>
          <a:xfrm>
            <a:off x="1741118" y="3865838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ROM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7DEB930-0BF2-4857-973A-B8C6478F0622}"/>
              </a:ext>
            </a:extLst>
          </p:cNvPr>
          <p:cNvSpPr txBox="1"/>
          <p:nvPr/>
        </p:nvSpPr>
        <p:spPr>
          <a:xfrm>
            <a:off x="1941138" y="3831307"/>
            <a:ext cx="4553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AL/AH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0670AFF-194F-465B-9832-A91D99F30676}"/>
              </a:ext>
            </a:extLst>
          </p:cNvPr>
          <p:cNvSpPr txBox="1"/>
          <p:nvPr/>
        </p:nvSpPr>
        <p:spPr>
          <a:xfrm>
            <a:off x="1962007" y="4147636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FB1AEA8-037D-4BD9-AEFA-4D7350318EDC}"/>
              </a:ext>
            </a:extLst>
          </p:cNvPr>
          <p:cNvCxnSpPr>
            <a:cxnSpLocks/>
          </p:cNvCxnSpPr>
          <p:nvPr/>
        </p:nvCxnSpPr>
        <p:spPr>
          <a:xfrm>
            <a:off x="2080931" y="4329564"/>
            <a:ext cx="0" cy="273903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903798EE-EB42-4E50-AE9E-68421E79530F}"/>
              </a:ext>
            </a:extLst>
          </p:cNvPr>
          <p:cNvSpPr txBox="1"/>
          <p:nvPr/>
        </p:nvSpPr>
        <p:spPr>
          <a:xfrm>
            <a:off x="1205170" y="3923552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ROM out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E62538C-7A12-49F8-9321-ED51DFE68F92}"/>
              </a:ext>
            </a:extLst>
          </p:cNvPr>
          <p:cNvCxnSpPr>
            <a:cxnSpLocks/>
          </p:cNvCxnSpPr>
          <p:nvPr/>
        </p:nvCxnSpPr>
        <p:spPr>
          <a:xfrm>
            <a:off x="1470342" y="4130835"/>
            <a:ext cx="252539" cy="5333"/>
          </a:xfrm>
          <a:prstGeom prst="straightConnector1">
            <a:avLst/>
          </a:prstGeom>
          <a:ln w="254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63287DD-D8DE-4AA9-8C2E-01542ADA6A48}"/>
              </a:ext>
            </a:extLst>
          </p:cNvPr>
          <p:cNvGrpSpPr/>
          <p:nvPr/>
        </p:nvGrpSpPr>
        <p:grpSpPr>
          <a:xfrm>
            <a:off x="1540373" y="2738048"/>
            <a:ext cx="517765" cy="498468"/>
            <a:chOff x="1540373" y="2730428"/>
            <a:chExt cx="517765" cy="498468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0C13AF83-E97C-4B8D-8B8C-C3B8CAFDB68D}"/>
                </a:ext>
              </a:extLst>
            </p:cNvPr>
            <p:cNvSpPr/>
            <p:nvPr/>
          </p:nvSpPr>
          <p:spPr>
            <a:xfrm>
              <a:off x="1543536" y="2770172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PCLO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D14EF5F7-12C8-404D-9507-2A412D7A7428}"/>
                </a:ext>
              </a:extLst>
            </p:cNvPr>
            <p:cNvSpPr txBox="1"/>
            <p:nvPr/>
          </p:nvSpPr>
          <p:spPr>
            <a:xfrm>
              <a:off x="1681101" y="2730428"/>
              <a:ext cx="24565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D</a:t>
              </a:r>
            </a:p>
          </p:txBody>
        </p:sp>
        <p:sp>
          <p:nvSpPr>
            <p:cNvPr id="119" name="Isosceles Triangle 118">
              <a:extLst>
                <a:ext uri="{FF2B5EF4-FFF2-40B4-BE49-F238E27FC236}">
                  <a16:creationId xmlns:a16="http://schemas.microsoft.com/office/drawing/2014/main" id="{DC6C3861-E853-4AAF-AA9A-E5442E8ADC7D}"/>
                </a:ext>
              </a:extLst>
            </p:cNvPr>
            <p:cNvSpPr/>
            <p:nvPr/>
          </p:nvSpPr>
          <p:spPr>
            <a:xfrm rot="5400000">
              <a:off x="1515209" y="2962520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20" name="Isosceles Triangle 119">
            <a:extLst>
              <a:ext uri="{FF2B5EF4-FFF2-40B4-BE49-F238E27FC236}">
                <a16:creationId xmlns:a16="http://schemas.microsoft.com/office/drawing/2014/main" id="{A968CB04-47FE-473A-B0CA-1B667C37BD41}"/>
              </a:ext>
            </a:extLst>
          </p:cNvPr>
          <p:cNvSpPr/>
          <p:nvPr/>
        </p:nvSpPr>
        <p:spPr>
          <a:xfrm rot="5400000">
            <a:off x="5901618" y="2143201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Isosceles Triangle 121">
            <a:extLst>
              <a:ext uri="{FF2B5EF4-FFF2-40B4-BE49-F238E27FC236}">
                <a16:creationId xmlns:a16="http://schemas.microsoft.com/office/drawing/2014/main" id="{92E27635-B9FB-444A-AC50-A065BB29CD9F}"/>
              </a:ext>
            </a:extLst>
          </p:cNvPr>
          <p:cNvSpPr/>
          <p:nvPr/>
        </p:nvSpPr>
        <p:spPr>
          <a:xfrm rot="16200000">
            <a:off x="6544837" y="2143202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0ECF25C8-AFFF-47F7-9F12-61DA94E51FF1}"/>
              </a:ext>
            </a:extLst>
          </p:cNvPr>
          <p:cNvSpPr/>
          <p:nvPr/>
        </p:nvSpPr>
        <p:spPr>
          <a:xfrm>
            <a:off x="8785511" y="3922975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RAM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0822546E-77A3-4A7B-9ED6-A888AF36AC20}"/>
              </a:ext>
            </a:extLst>
          </p:cNvPr>
          <p:cNvSpPr txBox="1"/>
          <p:nvPr/>
        </p:nvSpPr>
        <p:spPr>
          <a:xfrm>
            <a:off x="8929189" y="3888443"/>
            <a:ext cx="5981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AL/AH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7D22DA38-1A0C-40DC-891A-3F03741329B2}"/>
              </a:ext>
            </a:extLst>
          </p:cNvPr>
          <p:cNvSpPr txBox="1"/>
          <p:nvPr/>
        </p:nvSpPr>
        <p:spPr>
          <a:xfrm>
            <a:off x="9006400" y="4204773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149033D4-060A-4479-AA9C-DB118EAEB552}"/>
              </a:ext>
            </a:extLst>
          </p:cNvPr>
          <p:cNvCxnSpPr>
            <a:cxnSpLocks/>
          </p:cNvCxnSpPr>
          <p:nvPr/>
        </p:nvCxnSpPr>
        <p:spPr>
          <a:xfrm>
            <a:off x="8985448" y="4393929"/>
            <a:ext cx="0" cy="202943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29E278A5-C4C9-4769-B716-509E6DE778FC}"/>
              </a:ext>
            </a:extLst>
          </p:cNvPr>
          <p:cNvSpPr txBox="1"/>
          <p:nvPr/>
        </p:nvSpPr>
        <p:spPr>
          <a:xfrm>
            <a:off x="9504593" y="4031274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out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7FF4D93F-B352-4A9D-926E-1AAE1F4277F6}"/>
              </a:ext>
            </a:extLst>
          </p:cNvPr>
          <p:cNvSpPr txBox="1"/>
          <p:nvPr/>
        </p:nvSpPr>
        <p:spPr>
          <a:xfrm>
            <a:off x="9497744" y="3762421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in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C3A0397C-058D-42D1-B97D-6D5DE8A91933}"/>
              </a:ext>
            </a:extLst>
          </p:cNvPr>
          <p:cNvCxnSpPr>
            <a:cxnSpLocks/>
          </p:cNvCxnSpPr>
          <p:nvPr/>
        </p:nvCxnSpPr>
        <p:spPr>
          <a:xfrm flipH="1">
            <a:off x="9509478" y="4261377"/>
            <a:ext cx="438103" cy="0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58D833B8-9C0A-4482-9C4A-A81C07EF0188}"/>
              </a:ext>
            </a:extLst>
          </p:cNvPr>
          <p:cNvCxnSpPr>
            <a:cxnSpLocks/>
          </p:cNvCxnSpPr>
          <p:nvPr/>
        </p:nvCxnSpPr>
        <p:spPr>
          <a:xfrm flipH="1">
            <a:off x="9497744" y="3992524"/>
            <a:ext cx="438103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649D712E-8B11-4ABC-850E-8EB32E77976A}"/>
              </a:ext>
            </a:extLst>
          </p:cNvPr>
          <p:cNvGrpSpPr/>
          <p:nvPr/>
        </p:nvGrpSpPr>
        <p:grpSpPr>
          <a:xfrm rot="16200000">
            <a:off x="8522848" y="2329238"/>
            <a:ext cx="779227" cy="226223"/>
            <a:chOff x="8823984" y="2930249"/>
            <a:chExt cx="779227" cy="226223"/>
          </a:xfrm>
        </p:grpSpPr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02DE5001-D6BF-4578-AF5A-3B47FB979C14}"/>
                </a:ext>
              </a:extLst>
            </p:cNvPr>
            <p:cNvSpPr txBox="1"/>
            <p:nvPr/>
          </p:nvSpPr>
          <p:spPr>
            <a:xfrm>
              <a:off x="8823984" y="2930249"/>
              <a:ext cx="77922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MARLO in</a:t>
              </a:r>
            </a:p>
          </p:txBody>
        </p:sp>
        <p:cxnSp>
          <p:nvCxnSpPr>
            <p:cNvPr id="136" name="Straight Arrow Connector 135">
              <a:extLst>
                <a:ext uri="{FF2B5EF4-FFF2-40B4-BE49-F238E27FC236}">
                  <a16:creationId xmlns:a16="http://schemas.microsoft.com/office/drawing/2014/main" id="{52A7B9D0-5150-4D07-A6B6-F160AB10790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23984" y="3151963"/>
              <a:ext cx="432593" cy="4509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5" name="Rectangle 144">
            <a:extLst>
              <a:ext uri="{FF2B5EF4-FFF2-40B4-BE49-F238E27FC236}">
                <a16:creationId xmlns:a16="http://schemas.microsoft.com/office/drawing/2014/main" id="{A2AA6507-02BD-436D-BBB4-425AEAA2A035}"/>
              </a:ext>
            </a:extLst>
          </p:cNvPr>
          <p:cNvSpPr/>
          <p:nvPr/>
        </p:nvSpPr>
        <p:spPr>
          <a:xfrm>
            <a:off x="10553868" y="3942212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UART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49BC5219-710F-4AEF-B46C-0F221C068077}"/>
              </a:ext>
            </a:extLst>
          </p:cNvPr>
          <p:cNvSpPr txBox="1"/>
          <p:nvPr/>
        </p:nvSpPr>
        <p:spPr>
          <a:xfrm>
            <a:off x="10688342" y="4209415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09453966-B527-4E0C-BB3E-6AAC7B0F0A05}"/>
              </a:ext>
            </a:extLst>
          </p:cNvPr>
          <p:cNvCxnSpPr>
            <a:cxnSpLocks/>
          </p:cNvCxnSpPr>
          <p:nvPr/>
        </p:nvCxnSpPr>
        <p:spPr>
          <a:xfrm flipV="1">
            <a:off x="10811169" y="3722552"/>
            <a:ext cx="0" cy="21966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Isosceles Triangle 147">
            <a:extLst>
              <a:ext uri="{FF2B5EF4-FFF2-40B4-BE49-F238E27FC236}">
                <a16:creationId xmlns:a16="http://schemas.microsoft.com/office/drawing/2014/main" id="{201F87A0-CF02-471D-A3E9-815DADAC2051}"/>
              </a:ext>
            </a:extLst>
          </p:cNvPr>
          <p:cNvSpPr/>
          <p:nvPr/>
        </p:nvSpPr>
        <p:spPr>
          <a:xfrm rot="5400000">
            <a:off x="10533562" y="4134560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F50650AD-933B-49E8-82CA-0054D1CA74B9}"/>
              </a:ext>
            </a:extLst>
          </p:cNvPr>
          <p:cNvSpPr txBox="1"/>
          <p:nvPr/>
        </p:nvSpPr>
        <p:spPr>
          <a:xfrm>
            <a:off x="11100862" y="3885919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UART in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5ECFA5B8-B32F-44AE-BD37-24FC8F8A6B62}"/>
              </a:ext>
            </a:extLst>
          </p:cNvPr>
          <p:cNvCxnSpPr>
            <a:cxnSpLocks/>
          </p:cNvCxnSpPr>
          <p:nvPr/>
        </p:nvCxnSpPr>
        <p:spPr>
          <a:xfrm flipH="1">
            <a:off x="11075670" y="4064409"/>
            <a:ext cx="428023" cy="4671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DBE6B2D1-6CAB-4A0D-B844-CC8D96EA0A02}"/>
              </a:ext>
            </a:extLst>
          </p:cNvPr>
          <p:cNvCxnSpPr>
            <a:cxnSpLocks/>
          </p:cNvCxnSpPr>
          <p:nvPr/>
        </p:nvCxnSpPr>
        <p:spPr>
          <a:xfrm flipV="1">
            <a:off x="10811169" y="4404996"/>
            <a:ext cx="0" cy="208383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3B104455-08E1-49CB-9D2D-49617CCDD55C}"/>
              </a:ext>
            </a:extLst>
          </p:cNvPr>
          <p:cNvSpPr/>
          <p:nvPr/>
        </p:nvSpPr>
        <p:spPr>
          <a:xfrm>
            <a:off x="10482044" y="3260235"/>
            <a:ext cx="653043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DISPLAY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DEVICE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61B5E82D-A596-4B12-9A3B-628B83F88D4C}"/>
              </a:ext>
            </a:extLst>
          </p:cNvPr>
          <p:cNvSpPr txBox="1"/>
          <p:nvPr/>
        </p:nvSpPr>
        <p:spPr>
          <a:xfrm>
            <a:off x="10688342" y="3535409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6A9E6D00-3251-4586-A066-24CBCE51FCA7}"/>
              </a:ext>
            </a:extLst>
          </p:cNvPr>
          <p:cNvCxnSpPr>
            <a:cxnSpLocks/>
          </p:cNvCxnSpPr>
          <p:nvPr/>
        </p:nvCxnSpPr>
        <p:spPr>
          <a:xfrm flipH="1" flipV="1">
            <a:off x="9117402" y="4361495"/>
            <a:ext cx="2521" cy="26808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tangle 177">
            <a:extLst>
              <a:ext uri="{FF2B5EF4-FFF2-40B4-BE49-F238E27FC236}">
                <a16:creationId xmlns:a16="http://schemas.microsoft.com/office/drawing/2014/main" id="{3ACD4C80-93BF-4682-84D7-6B604BCD89CF}"/>
              </a:ext>
            </a:extLst>
          </p:cNvPr>
          <p:cNvSpPr/>
          <p:nvPr/>
        </p:nvSpPr>
        <p:spPr>
          <a:xfrm>
            <a:off x="3867862" y="3857135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CU</a:t>
            </a:r>
          </a:p>
        </p:txBody>
      </p: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2D9CA866-1C15-4545-9550-D8319FFAA0EB}"/>
              </a:ext>
            </a:extLst>
          </p:cNvPr>
          <p:cNvCxnSpPr>
            <a:cxnSpLocks/>
            <a:stCxn id="75" idx="3"/>
            <a:endCxn id="178" idx="1"/>
          </p:cNvCxnSpPr>
          <p:nvPr/>
        </p:nvCxnSpPr>
        <p:spPr>
          <a:xfrm flipV="1">
            <a:off x="2465018" y="4086497"/>
            <a:ext cx="1402844" cy="8703"/>
          </a:xfrm>
          <a:prstGeom prst="straightConnector1">
            <a:avLst/>
          </a:prstGeom>
          <a:ln w="38100">
            <a:solidFill>
              <a:srgbClr val="FFC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D1EF88BE-4E99-469D-89D2-2C5EDED670AC}"/>
              </a:ext>
            </a:extLst>
          </p:cNvPr>
          <p:cNvCxnSpPr>
            <a:cxnSpLocks/>
            <a:stCxn id="35" idx="1"/>
            <a:endCxn id="189" idx="3"/>
          </p:cNvCxnSpPr>
          <p:nvPr/>
        </p:nvCxnSpPr>
        <p:spPr>
          <a:xfrm flipH="1" flipV="1">
            <a:off x="4590464" y="2804881"/>
            <a:ext cx="1325943" cy="306073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6B92164-39ED-410B-B019-072DE384F443}"/>
              </a:ext>
            </a:extLst>
          </p:cNvPr>
          <p:cNvSpPr/>
          <p:nvPr/>
        </p:nvSpPr>
        <p:spPr>
          <a:xfrm>
            <a:off x="3598572" y="2384033"/>
            <a:ext cx="122020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Carry, Zero , Equals, Overflow</a:t>
            </a:r>
            <a:endParaRPr lang="en-GB" sz="600" dirty="0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C6392E00-7312-4466-8A44-E6A154C0D9B4}"/>
              </a:ext>
            </a:extLst>
          </p:cNvPr>
          <p:cNvSpPr txBox="1"/>
          <p:nvPr/>
        </p:nvSpPr>
        <p:spPr>
          <a:xfrm>
            <a:off x="4790951" y="2951972"/>
            <a:ext cx="61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flags</a:t>
            </a:r>
          </a:p>
        </p:txBody>
      </p: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36511023-AE4A-4A96-82FF-B7C47D9C4B40}"/>
              </a:ext>
            </a:extLst>
          </p:cNvPr>
          <p:cNvCxnSpPr>
            <a:cxnSpLocks/>
          </p:cNvCxnSpPr>
          <p:nvPr/>
        </p:nvCxnSpPr>
        <p:spPr>
          <a:xfrm flipV="1">
            <a:off x="4568227" y="3221369"/>
            <a:ext cx="1301977" cy="572097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566EF64-FE79-4544-82BB-24AE76A279CE}"/>
              </a:ext>
            </a:extLst>
          </p:cNvPr>
          <p:cNvGrpSpPr/>
          <p:nvPr/>
        </p:nvGrpSpPr>
        <p:grpSpPr>
          <a:xfrm>
            <a:off x="3866564" y="2575519"/>
            <a:ext cx="723900" cy="458724"/>
            <a:chOff x="3850522" y="2918422"/>
            <a:chExt cx="723900" cy="458724"/>
          </a:xfrm>
        </p:grpSpPr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E0BE9F8B-1E67-4C77-8D38-AB34B3FF1C8A}"/>
                </a:ext>
              </a:extLst>
            </p:cNvPr>
            <p:cNvSpPr/>
            <p:nvPr/>
          </p:nvSpPr>
          <p:spPr>
            <a:xfrm>
              <a:off x="3850522" y="2918422"/>
              <a:ext cx="723900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FLAGS</a:t>
              </a:r>
            </a:p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C,  Z, E</a:t>
              </a:r>
            </a:p>
          </p:txBody>
        </p:sp>
        <p:sp>
          <p:nvSpPr>
            <p:cNvPr id="193" name="Isosceles Triangle 192">
              <a:extLst>
                <a:ext uri="{FF2B5EF4-FFF2-40B4-BE49-F238E27FC236}">
                  <a16:creationId xmlns:a16="http://schemas.microsoft.com/office/drawing/2014/main" id="{57BF307A-7D83-49E6-9DCA-3C07824203AE}"/>
                </a:ext>
              </a:extLst>
            </p:cNvPr>
            <p:cNvSpPr/>
            <p:nvPr/>
          </p:nvSpPr>
          <p:spPr>
            <a:xfrm rot="5400000">
              <a:off x="3828214" y="3119181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5C9051CB-0285-4D22-9854-48157F0218C5}"/>
              </a:ext>
            </a:extLst>
          </p:cNvPr>
          <p:cNvCxnSpPr>
            <a:cxnSpLocks/>
          </p:cNvCxnSpPr>
          <p:nvPr/>
        </p:nvCxnSpPr>
        <p:spPr>
          <a:xfrm flipH="1" flipV="1">
            <a:off x="3617738" y="3433670"/>
            <a:ext cx="263050" cy="384008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ctangle 194">
            <a:extLst>
              <a:ext uri="{FF2B5EF4-FFF2-40B4-BE49-F238E27FC236}">
                <a16:creationId xmlns:a16="http://schemas.microsoft.com/office/drawing/2014/main" id="{24EF62AD-3C12-4677-B551-262F24842B65}"/>
              </a:ext>
            </a:extLst>
          </p:cNvPr>
          <p:cNvSpPr/>
          <p:nvPr/>
        </p:nvSpPr>
        <p:spPr>
          <a:xfrm rot="18743298">
            <a:off x="3093486" y="3385778"/>
            <a:ext cx="76815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[control lines out]</a:t>
            </a:r>
            <a:endParaRPr lang="en-GB" sz="600" dirty="0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6CC379C9-C36F-4F12-A007-98D8642582A4}"/>
              </a:ext>
            </a:extLst>
          </p:cNvPr>
          <p:cNvSpPr/>
          <p:nvPr/>
        </p:nvSpPr>
        <p:spPr>
          <a:xfrm>
            <a:off x="3291432" y="4088780"/>
            <a:ext cx="57579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800" dirty="0">
                <a:solidFill>
                  <a:srgbClr val="000000"/>
                </a:solidFill>
                <a:latin typeface="Arial" panose="020B0604020202020204" pitchFamily="34" charset="0"/>
              </a:rPr>
              <a:t>Op code</a:t>
            </a:r>
            <a:endParaRPr lang="en-GB" sz="800" dirty="0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633AF80E-2FAC-482F-9BA1-350BB5FE44F6}"/>
              </a:ext>
            </a:extLst>
          </p:cNvPr>
          <p:cNvSpPr txBox="1"/>
          <p:nvPr/>
        </p:nvSpPr>
        <p:spPr>
          <a:xfrm>
            <a:off x="4225186" y="3273861"/>
            <a:ext cx="5961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flags</a:t>
            </a:r>
          </a:p>
        </p:txBody>
      </p: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CBC16934-523F-497D-B826-8F2145C49B6B}"/>
              </a:ext>
            </a:extLst>
          </p:cNvPr>
          <p:cNvCxnSpPr>
            <a:cxnSpLocks/>
          </p:cNvCxnSpPr>
          <p:nvPr/>
        </p:nvCxnSpPr>
        <p:spPr>
          <a:xfrm>
            <a:off x="3353876" y="2818518"/>
            <a:ext cx="505886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4B957CE1-5882-4440-8310-8BB43261232F}"/>
              </a:ext>
            </a:extLst>
          </p:cNvPr>
          <p:cNvSpPr txBox="1"/>
          <p:nvPr/>
        </p:nvSpPr>
        <p:spPr>
          <a:xfrm>
            <a:off x="843022" y="651365"/>
            <a:ext cx="2178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Program Counter &amp; ROM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616CE21-B64D-4740-AB56-CECEA70B97A9}"/>
              </a:ext>
            </a:extLst>
          </p:cNvPr>
          <p:cNvSpPr txBox="1"/>
          <p:nvPr/>
        </p:nvSpPr>
        <p:spPr>
          <a:xfrm>
            <a:off x="3711609" y="651364"/>
            <a:ext cx="1140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Control Logic</a:t>
            </a: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54AB43BE-8982-4385-A9CA-00ECCBF62212}"/>
              </a:ext>
            </a:extLst>
          </p:cNvPr>
          <p:cNvCxnSpPr>
            <a:cxnSpLocks/>
            <a:endCxn id="215" idx="0"/>
          </p:cNvCxnSpPr>
          <p:nvPr/>
        </p:nvCxnSpPr>
        <p:spPr>
          <a:xfrm rot="5400000" flipH="1" flipV="1">
            <a:off x="424919" y="2657287"/>
            <a:ext cx="2543888" cy="1368338"/>
          </a:xfrm>
          <a:prstGeom prst="bentConnector3">
            <a:avLst>
              <a:gd name="adj1" fmla="val 108986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or: Elbow 138">
            <a:extLst>
              <a:ext uri="{FF2B5EF4-FFF2-40B4-BE49-F238E27FC236}">
                <a16:creationId xmlns:a16="http://schemas.microsoft.com/office/drawing/2014/main" id="{FD05788F-6063-4DF1-9062-126719DA1D48}"/>
              </a:ext>
            </a:extLst>
          </p:cNvPr>
          <p:cNvCxnSpPr>
            <a:cxnSpLocks/>
          </p:cNvCxnSpPr>
          <p:nvPr/>
        </p:nvCxnSpPr>
        <p:spPr>
          <a:xfrm rot="16200000" flipH="1">
            <a:off x="1645715" y="3391651"/>
            <a:ext cx="594791" cy="283997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2B2D1E2-8587-42CD-B3C0-AFB1F04CD503}"/>
              </a:ext>
            </a:extLst>
          </p:cNvPr>
          <p:cNvCxnSpPr>
            <a:cxnSpLocks/>
            <a:endCxn id="241" idx="0"/>
          </p:cNvCxnSpPr>
          <p:nvPr/>
        </p:nvCxnSpPr>
        <p:spPr>
          <a:xfrm rot="16200000" flipV="1">
            <a:off x="5324870" y="2737662"/>
            <a:ext cx="2819872" cy="911741"/>
          </a:xfrm>
          <a:prstGeom prst="bentConnector3">
            <a:avLst>
              <a:gd name="adj1" fmla="val 108107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01BB2144-32DE-47DC-BE2A-FA6FB124CFC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258449" y="3020568"/>
            <a:ext cx="1793896" cy="1358745"/>
          </a:xfrm>
          <a:prstGeom prst="bentConnector3">
            <a:avLst>
              <a:gd name="adj1" fmla="val 168388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>
            <a:extLst>
              <a:ext uri="{FF2B5EF4-FFF2-40B4-BE49-F238E27FC236}">
                <a16:creationId xmlns:a16="http://schemas.microsoft.com/office/drawing/2014/main" id="{2A7FEF3D-3956-4EBA-8F03-EEE3165C55F8}"/>
              </a:ext>
            </a:extLst>
          </p:cNvPr>
          <p:cNvSpPr txBox="1"/>
          <p:nvPr/>
        </p:nvSpPr>
        <p:spPr>
          <a:xfrm>
            <a:off x="5729917" y="669962"/>
            <a:ext cx="15002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Register File</a:t>
            </a:r>
          </a:p>
          <a:p>
            <a:r>
              <a:rPr lang="en-GB" sz="1400" dirty="0"/>
              <a:t> and ALU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6C626989-7DD2-481F-A9DA-86F8CDBB9454}"/>
              </a:ext>
            </a:extLst>
          </p:cNvPr>
          <p:cNvSpPr txBox="1"/>
          <p:nvPr/>
        </p:nvSpPr>
        <p:spPr>
          <a:xfrm>
            <a:off x="7919774" y="693308"/>
            <a:ext cx="12792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RAM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BCE3199A-E627-4F98-A8B3-F089C4562D58}"/>
              </a:ext>
            </a:extLst>
          </p:cNvPr>
          <p:cNvSpPr txBox="1"/>
          <p:nvPr/>
        </p:nvSpPr>
        <p:spPr>
          <a:xfrm>
            <a:off x="9410671" y="647228"/>
            <a:ext cx="1355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Output device</a:t>
            </a: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242846A0-93C8-4BEA-A490-28DB5B1B9443}"/>
              </a:ext>
            </a:extLst>
          </p:cNvPr>
          <p:cNvCxnSpPr>
            <a:cxnSpLocks/>
          </p:cNvCxnSpPr>
          <p:nvPr/>
        </p:nvCxnSpPr>
        <p:spPr>
          <a:xfrm flipH="1" flipV="1">
            <a:off x="3517844" y="3484081"/>
            <a:ext cx="362944" cy="350564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5A298362-79C2-4223-B20C-7FC0CD7FA1E0}"/>
              </a:ext>
            </a:extLst>
          </p:cNvPr>
          <p:cNvCxnSpPr>
            <a:cxnSpLocks/>
          </p:cNvCxnSpPr>
          <p:nvPr/>
        </p:nvCxnSpPr>
        <p:spPr>
          <a:xfrm flipH="1" flipV="1">
            <a:off x="3444691" y="3571615"/>
            <a:ext cx="428601" cy="277956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D92FF8B8-EDC1-45DE-BA9C-2DDA148FAF1F}"/>
              </a:ext>
            </a:extLst>
          </p:cNvPr>
          <p:cNvCxnSpPr>
            <a:cxnSpLocks/>
          </p:cNvCxnSpPr>
          <p:nvPr/>
        </p:nvCxnSpPr>
        <p:spPr>
          <a:xfrm flipH="1">
            <a:off x="5627523" y="341644"/>
            <a:ext cx="405612" cy="1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Box 203">
            <a:extLst>
              <a:ext uri="{FF2B5EF4-FFF2-40B4-BE49-F238E27FC236}">
                <a16:creationId xmlns:a16="http://schemas.microsoft.com/office/drawing/2014/main" id="{6FE9AEBE-4BB9-4BA7-AE01-6AD4080E618D}"/>
              </a:ext>
            </a:extLst>
          </p:cNvPr>
          <p:cNvSpPr txBox="1"/>
          <p:nvPr/>
        </p:nvSpPr>
        <p:spPr>
          <a:xfrm>
            <a:off x="5974355" y="240947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Control line in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4037B61A-239A-4A26-9E94-30AA0716D595}"/>
              </a:ext>
            </a:extLst>
          </p:cNvPr>
          <p:cNvSpPr txBox="1"/>
          <p:nvPr/>
        </p:nvSpPr>
        <p:spPr>
          <a:xfrm>
            <a:off x="1697829" y="196066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Data </a:t>
            </a:r>
          </a:p>
        </p:txBody>
      </p: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76FDBA6B-4F8A-44ED-8E50-0CC0029A0B8F}"/>
              </a:ext>
            </a:extLst>
          </p:cNvPr>
          <p:cNvCxnSpPr>
            <a:cxnSpLocks/>
          </p:cNvCxnSpPr>
          <p:nvPr/>
        </p:nvCxnSpPr>
        <p:spPr>
          <a:xfrm flipH="1">
            <a:off x="1288353" y="291266"/>
            <a:ext cx="415894" cy="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D1145E80-29B6-4FB5-A555-43B8A0118352}"/>
              </a:ext>
            </a:extLst>
          </p:cNvPr>
          <p:cNvCxnSpPr>
            <a:cxnSpLocks/>
          </p:cNvCxnSpPr>
          <p:nvPr/>
        </p:nvCxnSpPr>
        <p:spPr>
          <a:xfrm flipH="1">
            <a:off x="5629523" y="216484"/>
            <a:ext cx="403612" cy="1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xtBox 207">
            <a:extLst>
              <a:ext uri="{FF2B5EF4-FFF2-40B4-BE49-F238E27FC236}">
                <a16:creationId xmlns:a16="http://schemas.microsoft.com/office/drawing/2014/main" id="{15545C58-29ED-458C-91D9-F0627406F6FC}"/>
              </a:ext>
            </a:extLst>
          </p:cNvPr>
          <p:cNvSpPr txBox="1"/>
          <p:nvPr/>
        </p:nvSpPr>
        <p:spPr>
          <a:xfrm>
            <a:off x="5974355" y="102197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Flags</a:t>
            </a:r>
          </a:p>
        </p:txBody>
      </p: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7F928328-69B3-41DB-816E-D7C2EA128A61}"/>
              </a:ext>
            </a:extLst>
          </p:cNvPr>
          <p:cNvCxnSpPr>
            <a:cxnSpLocks/>
          </p:cNvCxnSpPr>
          <p:nvPr/>
        </p:nvCxnSpPr>
        <p:spPr>
          <a:xfrm flipH="1">
            <a:off x="2348933" y="309391"/>
            <a:ext cx="301718" cy="0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TextBox 209">
            <a:extLst>
              <a:ext uri="{FF2B5EF4-FFF2-40B4-BE49-F238E27FC236}">
                <a16:creationId xmlns:a16="http://schemas.microsoft.com/office/drawing/2014/main" id="{3CDD3D1F-9EF7-4E44-96D1-9825CE3F6B6F}"/>
              </a:ext>
            </a:extLst>
          </p:cNvPr>
          <p:cNvSpPr txBox="1"/>
          <p:nvPr/>
        </p:nvSpPr>
        <p:spPr>
          <a:xfrm>
            <a:off x="2691610" y="209919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Data – tri-state buffer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42795596-C5BB-4948-A154-9D8ACB6A6A44}"/>
              </a:ext>
            </a:extLst>
          </p:cNvPr>
          <p:cNvSpPr txBox="1"/>
          <p:nvPr/>
        </p:nvSpPr>
        <p:spPr>
          <a:xfrm>
            <a:off x="555719" y="5043132"/>
            <a:ext cx="475440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Not enough control bits for ALU – only 2 but 3 or 4 really needed + 1 for the carry in.</a:t>
            </a:r>
          </a:p>
          <a:p>
            <a:r>
              <a:rPr lang="en-GB" sz="1000" dirty="0"/>
              <a:t>Also ought to be able to clear flags register, or at least clear carry perhaps?</a:t>
            </a:r>
          </a:p>
          <a:p>
            <a:r>
              <a:rPr lang="en-GB" sz="1000" dirty="0"/>
              <a:t>Cant add/sub/logic Immediate</a:t>
            </a:r>
          </a:p>
          <a:p>
            <a:r>
              <a:rPr lang="en-GB" sz="1000" dirty="0"/>
              <a:t>Cant  do Add/Sub with and without observing the carry.</a:t>
            </a:r>
          </a:p>
          <a:p>
            <a:r>
              <a:rPr lang="en-GB" sz="1000" dirty="0"/>
              <a:t>2 ALU bits, 3 bits out </a:t>
            </a:r>
            <a:r>
              <a:rPr lang="en-GB" sz="1000" dirty="0" err="1"/>
              <a:t>ctl</a:t>
            </a:r>
            <a:r>
              <a:rPr lang="en-GB" sz="1000" dirty="0"/>
              <a:t> (#7 is unused), 3 bits in </a:t>
            </a:r>
            <a:r>
              <a:rPr lang="en-GB" sz="1000" dirty="0" err="1"/>
              <a:t>ctl</a:t>
            </a:r>
            <a:r>
              <a:rPr lang="en-GB" sz="1000" dirty="0"/>
              <a:t>.</a:t>
            </a:r>
          </a:p>
          <a:p>
            <a:r>
              <a:rPr lang="en-GB" sz="1000" dirty="0"/>
              <a:t>Also Warren suggested making the DISP bidirectional – see the UART.</a:t>
            </a:r>
          </a:p>
          <a:p>
            <a:r>
              <a:rPr lang="en-GB" sz="1000" dirty="0"/>
              <a:t>And only got 2 general purpose registers – 3 or 4 much more flexible.</a:t>
            </a:r>
          </a:p>
          <a:p>
            <a:r>
              <a:rPr lang="en-GB" sz="1000" dirty="0"/>
              <a:t>No signed arithmetic and no overflow.</a:t>
            </a:r>
          </a:p>
          <a:p>
            <a:r>
              <a:rPr lang="en-GB" sz="1000" dirty="0"/>
              <a:t>Low ROM byte wasted for all but Immediate access – can byte be used for control lines otherwise?</a:t>
            </a:r>
          </a:p>
          <a:p>
            <a:endParaRPr lang="en-GB" sz="1000" dirty="0"/>
          </a:p>
          <a:p>
            <a:endParaRPr lang="en-GB" sz="1000" dirty="0"/>
          </a:p>
        </p:txBody>
      </p: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712DB361-E83E-4A7F-9E43-E00B581F4720}"/>
              </a:ext>
            </a:extLst>
          </p:cNvPr>
          <p:cNvCxnSpPr>
            <a:cxnSpLocks/>
          </p:cNvCxnSpPr>
          <p:nvPr/>
        </p:nvCxnSpPr>
        <p:spPr>
          <a:xfrm flipH="1">
            <a:off x="5631753" y="469864"/>
            <a:ext cx="401382" cy="277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70669094-98E6-4550-BE7B-AA4806412D02}"/>
              </a:ext>
            </a:extLst>
          </p:cNvPr>
          <p:cNvSpPr txBox="1"/>
          <p:nvPr/>
        </p:nvSpPr>
        <p:spPr>
          <a:xfrm>
            <a:off x="5974355" y="382668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Control line out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13462CB4-393E-4916-8AFB-3D306C3E6709}"/>
              </a:ext>
            </a:extLst>
          </p:cNvPr>
          <p:cNvSpPr txBox="1"/>
          <p:nvPr/>
        </p:nvSpPr>
        <p:spPr>
          <a:xfrm>
            <a:off x="11098102" y="4085639"/>
            <a:ext cx="686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UART out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CC352972-046B-41AD-A0CB-A540ECB13AFD}"/>
              </a:ext>
            </a:extLst>
          </p:cNvPr>
          <p:cNvSpPr txBox="1"/>
          <p:nvPr/>
        </p:nvSpPr>
        <p:spPr>
          <a:xfrm>
            <a:off x="5486400" y="5066650"/>
            <a:ext cx="6372225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Useless instructions in decoder??</a:t>
            </a:r>
          </a:p>
          <a:p>
            <a:r>
              <a:rPr lang="en-GB" sz="1000" dirty="0"/>
              <a:t>Cannot carry program in RAM – do I want program  in RAM?</a:t>
            </a:r>
          </a:p>
          <a:p>
            <a:r>
              <a:rPr lang="en-GB" sz="1000" dirty="0"/>
              <a:t>PC </a:t>
            </a:r>
            <a:r>
              <a:rPr lang="en-GB" sz="1000" dirty="0" err="1"/>
              <a:t>incrementer</a:t>
            </a:r>
            <a:r>
              <a:rPr lang="en-GB" sz="1000" dirty="0"/>
              <a:t> requires an 8 bit adder probably – cos PC is 8 bits and this will only get worse if we go to 16 bits  address - and the +1 input to added probably has to be the same width. So switch adder/mux circuit for an 8 or 16 bit loadable counter (8 bits hi and 8 bits lo PC like CSC but how does PC work in CSCvon8?). Still need a line for PC-in though.</a:t>
            </a:r>
          </a:p>
          <a:p>
            <a:endParaRPr lang="en-GB" sz="1000" dirty="0"/>
          </a:p>
          <a:p>
            <a:r>
              <a:rPr lang="en-GB" sz="1000" dirty="0"/>
              <a:t>Since “Flags in” = “ALU out” we cannot set flags without emitting ALU to bus. So can’t set flags using a compare instruction with an immediate or with a value from RAM or anywhere else. </a:t>
            </a:r>
            <a:r>
              <a:rPr lang="en-GB" sz="1000" dirty="0" err="1"/>
              <a:t>FlagsIn</a:t>
            </a:r>
            <a:r>
              <a:rPr lang="en-GB" sz="1000" dirty="0"/>
              <a:t>=</a:t>
            </a:r>
            <a:r>
              <a:rPr lang="en-GB" sz="1000" dirty="0" err="1"/>
              <a:t>ALUout</a:t>
            </a:r>
            <a:r>
              <a:rPr lang="en-GB" sz="1000" dirty="0"/>
              <a:t> was done to preserve flags during non ALU operations. &lt;&lt; unless mux ROM/RAM into the </a:t>
            </a:r>
            <a:r>
              <a:rPr lang="en-GB" sz="1000" dirty="0" err="1"/>
              <a:t>alu</a:t>
            </a:r>
            <a:r>
              <a:rPr lang="en-GB" sz="1000" dirty="0"/>
              <a:t> </a:t>
            </a:r>
            <a:r>
              <a:rPr lang="en-GB" sz="1000" dirty="0" err="1"/>
              <a:t>inputsnote</a:t>
            </a:r>
            <a:endParaRPr lang="en-GB" sz="1000" dirty="0"/>
          </a:p>
          <a:p>
            <a:endParaRPr lang="en-GB" sz="1000" dirty="0"/>
          </a:p>
        </p:txBody>
      </p: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AB7041C9-CDED-44B6-B8FF-14E267666C32}"/>
              </a:ext>
            </a:extLst>
          </p:cNvPr>
          <p:cNvGrpSpPr/>
          <p:nvPr/>
        </p:nvGrpSpPr>
        <p:grpSpPr>
          <a:xfrm>
            <a:off x="8515620" y="2802992"/>
            <a:ext cx="638297" cy="498468"/>
            <a:chOff x="7521436" y="3141160"/>
            <a:chExt cx="638297" cy="498468"/>
          </a:xfrm>
        </p:grpSpPr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97D2A19C-0DF0-4A1B-8B81-1FAA96FC16DC}"/>
                </a:ext>
              </a:extLst>
            </p:cNvPr>
            <p:cNvSpPr/>
            <p:nvPr/>
          </p:nvSpPr>
          <p:spPr>
            <a:xfrm>
              <a:off x="7578871" y="3180904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MARLO</a:t>
              </a: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110FE311-24BE-44D8-A18C-185C37645681}"/>
                </a:ext>
              </a:extLst>
            </p:cNvPr>
            <p:cNvSpPr txBox="1"/>
            <p:nvPr/>
          </p:nvSpPr>
          <p:spPr>
            <a:xfrm>
              <a:off x="7521436" y="3141160"/>
              <a:ext cx="63829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OE    D    C</a:t>
              </a:r>
            </a:p>
          </p:txBody>
        </p:sp>
        <p:sp>
          <p:nvSpPr>
            <p:cNvPr id="159" name="Isosceles Triangle 158">
              <a:extLst>
                <a:ext uri="{FF2B5EF4-FFF2-40B4-BE49-F238E27FC236}">
                  <a16:creationId xmlns:a16="http://schemas.microsoft.com/office/drawing/2014/main" id="{570C6E98-A819-41C3-8111-BDB6AB7CFF88}"/>
                </a:ext>
              </a:extLst>
            </p:cNvPr>
            <p:cNvSpPr/>
            <p:nvPr/>
          </p:nvSpPr>
          <p:spPr>
            <a:xfrm rot="5400000">
              <a:off x="7558565" y="3373252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22CBAADA-7786-47A6-9F0C-4A4AD48164EB}"/>
              </a:ext>
            </a:extLst>
          </p:cNvPr>
          <p:cNvGrpSpPr/>
          <p:nvPr/>
        </p:nvGrpSpPr>
        <p:grpSpPr>
          <a:xfrm>
            <a:off x="9141452" y="2792126"/>
            <a:ext cx="626655" cy="496889"/>
            <a:chOff x="7557626" y="3142739"/>
            <a:chExt cx="626655" cy="496889"/>
          </a:xfrm>
        </p:grpSpPr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D25599A3-BB7E-4B44-A680-108984C299BF}"/>
                </a:ext>
              </a:extLst>
            </p:cNvPr>
            <p:cNvSpPr/>
            <p:nvPr/>
          </p:nvSpPr>
          <p:spPr>
            <a:xfrm>
              <a:off x="7578871" y="3180904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MARHI</a:t>
              </a:r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525A32F9-59FC-464F-8DB8-753EF1454556}"/>
                </a:ext>
              </a:extLst>
            </p:cNvPr>
            <p:cNvSpPr txBox="1"/>
            <p:nvPr/>
          </p:nvSpPr>
          <p:spPr>
            <a:xfrm>
              <a:off x="7557626" y="3142739"/>
              <a:ext cx="62665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C     D  OE </a:t>
              </a:r>
            </a:p>
          </p:txBody>
        </p:sp>
        <p:sp>
          <p:nvSpPr>
            <p:cNvPr id="164" name="Isosceles Triangle 163">
              <a:extLst>
                <a:ext uri="{FF2B5EF4-FFF2-40B4-BE49-F238E27FC236}">
                  <a16:creationId xmlns:a16="http://schemas.microsoft.com/office/drawing/2014/main" id="{B8E6CF89-D1B9-42FA-87CC-3E4F7F5CD2E2}"/>
                </a:ext>
              </a:extLst>
            </p:cNvPr>
            <p:cNvSpPr/>
            <p:nvPr/>
          </p:nvSpPr>
          <p:spPr>
            <a:xfrm rot="5400000">
              <a:off x="7558565" y="3373252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650CD82A-CAF7-4160-B31B-F6A5593392A9}"/>
              </a:ext>
            </a:extLst>
          </p:cNvPr>
          <p:cNvGrpSpPr/>
          <p:nvPr/>
        </p:nvGrpSpPr>
        <p:grpSpPr>
          <a:xfrm rot="16200000">
            <a:off x="8878524" y="2431107"/>
            <a:ext cx="583778" cy="226223"/>
            <a:chOff x="8823984" y="2930249"/>
            <a:chExt cx="583778" cy="226223"/>
          </a:xfrm>
        </p:grpSpPr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30224413-E9BC-411A-89BB-1BC7528A53AB}"/>
                </a:ext>
              </a:extLst>
            </p:cNvPr>
            <p:cNvSpPr txBox="1"/>
            <p:nvPr/>
          </p:nvSpPr>
          <p:spPr>
            <a:xfrm>
              <a:off x="8823984" y="2930249"/>
              <a:ext cx="583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MARHI in</a:t>
              </a:r>
            </a:p>
          </p:txBody>
        </p:sp>
        <p:cxnSp>
          <p:nvCxnSpPr>
            <p:cNvPr id="192" name="Straight Arrow Connector 191">
              <a:extLst>
                <a:ext uri="{FF2B5EF4-FFF2-40B4-BE49-F238E27FC236}">
                  <a16:creationId xmlns:a16="http://schemas.microsoft.com/office/drawing/2014/main" id="{F81243DA-E04D-4495-84D7-2359CE29E5D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23984" y="3151963"/>
              <a:ext cx="432593" cy="4509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0" name="Rectangle 199">
            <a:extLst>
              <a:ext uri="{FF2B5EF4-FFF2-40B4-BE49-F238E27FC236}">
                <a16:creationId xmlns:a16="http://schemas.microsoft.com/office/drawing/2014/main" id="{384D552D-2C71-451A-BE07-1BD9088E5CEB}"/>
              </a:ext>
            </a:extLst>
          </p:cNvPr>
          <p:cNvSpPr/>
          <p:nvPr/>
        </p:nvSpPr>
        <p:spPr>
          <a:xfrm>
            <a:off x="2101818" y="2777950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PCHI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D6C16435-067E-439B-8F3B-AAF4FAC091E7}"/>
              </a:ext>
            </a:extLst>
          </p:cNvPr>
          <p:cNvSpPr txBox="1"/>
          <p:nvPr/>
        </p:nvSpPr>
        <p:spPr>
          <a:xfrm>
            <a:off x="2212711" y="2741706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212" name="Isosceles Triangle 211">
            <a:extLst>
              <a:ext uri="{FF2B5EF4-FFF2-40B4-BE49-F238E27FC236}">
                <a16:creationId xmlns:a16="http://schemas.microsoft.com/office/drawing/2014/main" id="{052AF420-BB75-40B1-9770-A6FFF09E4858}"/>
              </a:ext>
            </a:extLst>
          </p:cNvPr>
          <p:cNvSpPr/>
          <p:nvPr/>
        </p:nvSpPr>
        <p:spPr>
          <a:xfrm rot="5400000">
            <a:off x="2073491" y="2970298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F305E90B-CDE3-484A-B3BD-96C51DD4080D}"/>
              </a:ext>
            </a:extLst>
          </p:cNvPr>
          <p:cNvSpPr/>
          <p:nvPr/>
        </p:nvSpPr>
        <p:spPr>
          <a:xfrm>
            <a:off x="2101980" y="2109256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PCHI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TMP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2AD08275-8C67-4435-B3CA-2A7D71120835}"/>
              </a:ext>
            </a:extLst>
          </p:cNvPr>
          <p:cNvSpPr txBox="1"/>
          <p:nvPr/>
        </p:nvSpPr>
        <p:spPr>
          <a:xfrm>
            <a:off x="2258205" y="2069512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216" name="Isosceles Triangle 215">
            <a:extLst>
              <a:ext uri="{FF2B5EF4-FFF2-40B4-BE49-F238E27FC236}">
                <a16:creationId xmlns:a16="http://schemas.microsoft.com/office/drawing/2014/main" id="{26E3E24D-CC62-4584-A95C-FE912B2A42D7}"/>
              </a:ext>
            </a:extLst>
          </p:cNvPr>
          <p:cNvSpPr/>
          <p:nvPr/>
        </p:nvSpPr>
        <p:spPr>
          <a:xfrm rot="5400000">
            <a:off x="2073653" y="2301604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5EB1F8CC-B500-494B-818D-4D0ED6DC7358}"/>
              </a:ext>
            </a:extLst>
          </p:cNvPr>
          <p:cNvCxnSpPr>
            <a:cxnSpLocks/>
          </p:cNvCxnSpPr>
          <p:nvPr/>
        </p:nvCxnSpPr>
        <p:spPr>
          <a:xfrm>
            <a:off x="1795728" y="1842037"/>
            <a:ext cx="5109" cy="928135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21B0054C-7A81-4081-AFC9-859000597437}"/>
              </a:ext>
            </a:extLst>
          </p:cNvPr>
          <p:cNvCxnSpPr>
            <a:cxnSpLocks/>
          </p:cNvCxnSpPr>
          <p:nvPr/>
        </p:nvCxnSpPr>
        <p:spPr>
          <a:xfrm flipH="1">
            <a:off x="2358664" y="2567718"/>
            <a:ext cx="162" cy="20997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0CCFAC70-AF64-4A46-B526-925BF625E904}"/>
              </a:ext>
            </a:extLst>
          </p:cNvPr>
          <p:cNvCxnSpPr>
            <a:cxnSpLocks/>
          </p:cNvCxnSpPr>
          <p:nvPr/>
        </p:nvCxnSpPr>
        <p:spPr>
          <a:xfrm>
            <a:off x="1144772" y="2874863"/>
            <a:ext cx="394225" cy="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TextBox 219">
            <a:extLst>
              <a:ext uri="{FF2B5EF4-FFF2-40B4-BE49-F238E27FC236}">
                <a16:creationId xmlns:a16="http://schemas.microsoft.com/office/drawing/2014/main" id="{26D7469C-96B4-468D-8D1D-5BD79A3FF089}"/>
              </a:ext>
            </a:extLst>
          </p:cNvPr>
          <p:cNvSpPr txBox="1"/>
          <p:nvPr/>
        </p:nvSpPr>
        <p:spPr>
          <a:xfrm>
            <a:off x="1058952" y="2662450"/>
            <a:ext cx="54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PCLO in</a:t>
            </a:r>
          </a:p>
        </p:txBody>
      </p: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7F30B26B-98F2-4968-956E-DC3ED548D74E}"/>
              </a:ext>
            </a:extLst>
          </p:cNvPr>
          <p:cNvCxnSpPr>
            <a:cxnSpLocks/>
          </p:cNvCxnSpPr>
          <p:nvPr/>
        </p:nvCxnSpPr>
        <p:spPr>
          <a:xfrm flipH="1">
            <a:off x="2620820" y="2879197"/>
            <a:ext cx="447151" cy="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TextBox 221">
            <a:extLst>
              <a:ext uri="{FF2B5EF4-FFF2-40B4-BE49-F238E27FC236}">
                <a16:creationId xmlns:a16="http://schemas.microsoft.com/office/drawing/2014/main" id="{6C1852D9-AD8A-41EE-A3D4-6A4B153F8F63}"/>
              </a:ext>
            </a:extLst>
          </p:cNvPr>
          <p:cNvSpPr txBox="1"/>
          <p:nvPr/>
        </p:nvSpPr>
        <p:spPr>
          <a:xfrm flipH="1">
            <a:off x="2578910" y="2666784"/>
            <a:ext cx="6179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err="1"/>
              <a:t>PCHi</a:t>
            </a:r>
            <a:r>
              <a:rPr lang="en-GB" sz="800" dirty="0"/>
              <a:t> in</a:t>
            </a:r>
          </a:p>
        </p:txBody>
      </p: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0CF16829-1AAA-491E-BF9F-8AB5B025BD82}"/>
              </a:ext>
            </a:extLst>
          </p:cNvPr>
          <p:cNvCxnSpPr>
            <a:cxnSpLocks/>
          </p:cNvCxnSpPr>
          <p:nvPr/>
        </p:nvCxnSpPr>
        <p:spPr>
          <a:xfrm flipH="1">
            <a:off x="2601770" y="2338177"/>
            <a:ext cx="447151" cy="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TextBox 223">
            <a:extLst>
              <a:ext uri="{FF2B5EF4-FFF2-40B4-BE49-F238E27FC236}">
                <a16:creationId xmlns:a16="http://schemas.microsoft.com/office/drawing/2014/main" id="{B527B6DA-7E8E-49B0-8F29-867534C99D8A}"/>
              </a:ext>
            </a:extLst>
          </p:cNvPr>
          <p:cNvSpPr txBox="1"/>
          <p:nvPr/>
        </p:nvSpPr>
        <p:spPr>
          <a:xfrm flipH="1">
            <a:off x="2567479" y="2125764"/>
            <a:ext cx="7146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err="1"/>
              <a:t>PCHITmp</a:t>
            </a:r>
            <a:r>
              <a:rPr lang="en-GB" sz="800" dirty="0"/>
              <a:t> in</a:t>
            </a:r>
          </a:p>
        </p:txBody>
      </p:sp>
      <p:cxnSp>
        <p:nvCxnSpPr>
          <p:cNvPr id="225" name="Connector: Elbow 224">
            <a:extLst>
              <a:ext uri="{FF2B5EF4-FFF2-40B4-BE49-F238E27FC236}">
                <a16:creationId xmlns:a16="http://schemas.microsoft.com/office/drawing/2014/main" id="{EBD827A9-318E-41CE-A508-3B10BCDD645F}"/>
              </a:ext>
            </a:extLst>
          </p:cNvPr>
          <p:cNvCxnSpPr>
            <a:cxnSpLocks/>
            <a:stCxn id="200" idx="2"/>
            <a:endCxn id="84" idx="0"/>
          </p:cNvCxnSpPr>
          <p:nvPr/>
        </p:nvCxnSpPr>
        <p:spPr>
          <a:xfrm rot="5400000">
            <a:off x="1966662" y="3438849"/>
            <a:ext cx="594633" cy="190282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Connector: Elbow 225">
            <a:extLst>
              <a:ext uri="{FF2B5EF4-FFF2-40B4-BE49-F238E27FC236}">
                <a16:creationId xmlns:a16="http://schemas.microsoft.com/office/drawing/2014/main" id="{129CAB02-5A81-4AE4-B393-5418DEC1A838}"/>
              </a:ext>
            </a:extLst>
          </p:cNvPr>
          <p:cNvCxnSpPr>
            <a:cxnSpLocks/>
          </p:cNvCxnSpPr>
          <p:nvPr/>
        </p:nvCxnSpPr>
        <p:spPr>
          <a:xfrm rot="16200000" flipH="1">
            <a:off x="8639086" y="3492731"/>
            <a:ext cx="643884" cy="261343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Connector: Elbow 226">
            <a:extLst>
              <a:ext uri="{FF2B5EF4-FFF2-40B4-BE49-F238E27FC236}">
                <a16:creationId xmlns:a16="http://schemas.microsoft.com/office/drawing/2014/main" id="{489E5F12-0D14-448C-BADB-513D02A42305}"/>
              </a:ext>
            </a:extLst>
          </p:cNvPr>
          <p:cNvCxnSpPr>
            <a:cxnSpLocks/>
            <a:stCxn id="162" idx="2"/>
          </p:cNvCxnSpPr>
          <p:nvPr/>
        </p:nvCxnSpPr>
        <p:spPr>
          <a:xfrm rot="5400000">
            <a:off x="8974634" y="3500243"/>
            <a:ext cx="656592" cy="234136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TextBox 227">
            <a:extLst>
              <a:ext uri="{FF2B5EF4-FFF2-40B4-BE49-F238E27FC236}">
                <a16:creationId xmlns:a16="http://schemas.microsoft.com/office/drawing/2014/main" id="{8D2A60FC-7B85-487F-B5A3-9B3B7E593F56}"/>
              </a:ext>
            </a:extLst>
          </p:cNvPr>
          <p:cNvSpPr txBox="1"/>
          <p:nvPr/>
        </p:nvSpPr>
        <p:spPr>
          <a:xfrm>
            <a:off x="9174476" y="130166"/>
            <a:ext cx="2329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ADAPTED TO 16 BIT ADDRESS AND MORE GP REGISTERS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A1EB2286-9468-45ED-9620-86632E5488B4}"/>
              </a:ext>
            </a:extLst>
          </p:cNvPr>
          <p:cNvSpPr txBox="1"/>
          <p:nvPr/>
        </p:nvSpPr>
        <p:spPr>
          <a:xfrm flipH="1">
            <a:off x="10062494" y="3837018"/>
            <a:ext cx="5837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IN ready</a:t>
            </a:r>
          </a:p>
        </p:txBody>
      </p:sp>
      <p:cxnSp>
        <p:nvCxnSpPr>
          <p:cNvPr id="231" name="Straight Arrow Connector 230">
            <a:extLst>
              <a:ext uri="{FF2B5EF4-FFF2-40B4-BE49-F238E27FC236}">
                <a16:creationId xmlns:a16="http://schemas.microsoft.com/office/drawing/2014/main" id="{1404112F-5868-49AB-B2D6-120F5BEF89CF}"/>
              </a:ext>
            </a:extLst>
          </p:cNvPr>
          <p:cNvCxnSpPr>
            <a:cxnSpLocks/>
          </p:cNvCxnSpPr>
          <p:nvPr/>
        </p:nvCxnSpPr>
        <p:spPr>
          <a:xfrm flipH="1">
            <a:off x="10199927" y="4307760"/>
            <a:ext cx="346824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TextBox 231">
            <a:extLst>
              <a:ext uri="{FF2B5EF4-FFF2-40B4-BE49-F238E27FC236}">
                <a16:creationId xmlns:a16="http://schemas.microsoft.com/office/drawing/2014/main" id="{49F6C180-94E5-4E75-95B9-983DD6CFD6E9}"/>
              </a:ext>
            </a:extLst>
          </p:cNvPr>
          <p:cNvSpPr txBox="1"/>
          <p:nvPr/>
        </p:nvSpPr>
        <p:spPr>
          <a:xfrm flipH="1">
            <a:off x="10016489" y="4115381"/>
            <a:ext cx="6422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OUT ready</a:t>
            </a:r>
          </a:p>
        </p:txBody>
      </p:sp>
      <p:cxnSp>
        <p:nvCxnSpPr>
          <p:cNvPr id="233" name="Straight Arrow Connector 232">
            <a:extLst>
              <a:ext uri="{FF2B5EF4-FFF2-40B4-BE49-F238E27FC236}">
                <a16:creationId xmlns:a16="http://schemas.microsoft.com/office/drawing/2014/main" id="{BDC06C9F-0192-403F-8FA1-77AD4AF3A6E1}"/>
              </a:ext>
            </a:extLst>
          </p:cNvPr>
          <p:cNvCxnSpPr>
            <a:cxnSpLocks/>
          </p:cNvCxnSpPr>
          <p:nvPr/>
        </p:nvCxnSpPr>
        <p:spPr>
          <a:xfrm flipH="1">
            <a:off x="11078122" y="4266057"/>
            <a:ext cx="365159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Arrow Connector 233">
            <a:extLst>
              <a:ext uri="{FF2B5EF4-FFF2-40B4-BE49-F238E27FC236}">
                <a16:creationId xmlns:a16="http://schemas.microsoft.com/office/drawing/2014/main" id="{24A6A602-307E-465C-B98D-6EC7CC5FC08F}"/>
              </a:ext>
            </a:extLst>
          </p:cNvPr>
          <p:cNvCxnSpPr>
            <a:cxnSpLocks/>
          </p:cNvCxnSpPr>
          <p:nvPr/>
        </p:nvCxnSpPr>
        <p:spPr>
          <a:xfrm flipH="1">
            <a:off x="10200865" y="4062954"/>
            <a:ext cx="346824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812CA3A6-4852-4CA1-A4B0-AD8BB592FC97}"/>
              </a:ext>
            </a:extLst>
          </p:cNvPr>
          <p:cNvCxnSpPr>
            <a:cxnSpLocks/>
            <a:stCxn id="189" idx="2"/>
            <a:endCxn id="178" idx="0"/>
          </p:cNvCxnSpPr>
          <p:nvPr/>
        </p:nvCxnSpPr>
        <p:spPr>
          <a:xfrm>
            <a:off x="4228514" y="3034243"/>
            <a:ext cx="1298" cy="822892"/>
          </a:xfrm>
          <a:prstGeom prst="straightConnector1">
            <a:avLst/>
          </a:prstGeom>
          <a:ln w="38100">
            <a:solidFill>
              <a:srgbClr val="FFC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TextBox 236">
            <a:extLst>
              <a:ext uri="{FF2B5EF4-FFF2-40B4-BE49-F238E27FC236}">
                <a16:creationId xmlns:a16="http://schemas.microsoft.com/office/drawing/2014/main" id="{ECB6D828-F613-4CD3-867E-3DA4A38F9DD2}"/>
              </a:ext>
            </a:extLst>
          </p:cNvPr>
          <p:cNvSpPr txBox="1"/>
          <p:nvPr/>
        </p:nvSpPr>
        <p:spPr>
          <a:xfrm flipH="1">
            <a:off x="5056632" y="1996174"/>
            <a:ext cx="8135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(4) REG Y </a:t>
            </a:r>
            <a:r>
              <a:rPr lang="en-GB" sz="800" dirty="0" err="1"/>
              <a:t>addr</a:t>
            </a:r>
            <a:endParaRPr lang="en-GB" sz="800" dirty="0"/>
          </a:p>
        </p:txBody>
      </p: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CBCC0E35-18E1-46EE-9069-7B859D67D692}"/>
              </a:ext>
            </a:extLst>
          </p:cNvPr>
          <p:cNvCxnSpPr>
            <a:cxnSpLocks/>
          </p:cNvCxnSpPr>
          <p:nvPr/>
        </p:nvCxnSpPr>
        <p:spPr>
          <a:xfrm flipV="1">
            <a:off x="5253787" y="2191255"/>
            <a:ext cx="623123" cy="235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TextBox 238">
            <a:extLst>
              <a:ext uri="{FF2B5EF4-FFF2-40B4-BE49-F238E27FC236}">
                <a16:creationId xmlns:a16="http://schemas.microsoft.com/office/drawing/2014/main" id="{13A3205B-C43C-4457-AC2F-46E79AD2640A}"/>
              </a:ext>
            </a:extLst>
          </p:cNvPr>
          <p:cNvSpPr txBox="1"/>
          <p:nvPr/>
        </p:nvSpPr>
        <p:spPr>
          <a:xfrm flipH="1">
            <a:off x="5057963" y="1810458"/>
            <a:ext cx="82240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(4)REG X </a:t>
            </a:r>
            <a:r>
              <a:rPr lang="en-GB" sz="800" dirty="0" err="1"/>
              <a:t>addr</a:t>
            </a:r>
            <a:endParaRPr lang="en-GB" sz="800" dirty="0"/>
          </a:p>
        </p:txBody>
      </p: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8D648123-88FD-40F3-BF61-3775B70D7F3C}"/>
              </a:ext>
            </a:extLst>
          </p:cNvPr>
          <p:cNvCxnSpPr>
            <a:cxnSpLocks/>
          </p:cNvCxnSpPr>
          <p:nvPr/>
        </p:nvCxnSpPr>
        <p:spPr>
          <a:xfrm flipV="1">
            <a:off x="5262041" y="2028695"/>
            <a:ext cx="623123" cy="235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TextBox 256">
            <a:extLst>
              <a:ext uri="{FF2B5EF4-FFF2-40B4-BE49-F238E27FC236}">
                <a16:creationId xmlns:a16="http://schemas.microsoft.com/office/drawing/2014/main" id="{057614FE-84FB-4EEE-B53C-1B49328EBA3F}"/>
              </a:ext>
            </a:extLst>
          </p:cNvPr>
          <p:cNvSpPr txBox="1"/>
          <p:nvPr/>
        </p:nvSpPr>
        <p:spPr>
          <a:xfrm>
            <a:off x="6169599" y="1721523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2FFBA53D-B34F-403C-93E7-1920372B7FF9}"/>
              </a:ext>
            </a:extLst>
          </p:cNvPr>
          <p:cNvSpPr txBox="1"/>
          <p:nvPr/>
        </p:nvSpPr>
        <p:spPr>
          <a:xfrm>
            <a:off x="5963859" y="2849283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X</a:t>
            </a:r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B82BA9F5-4185-483A-BDD3-37F6662CB747}"/>
              </a:ext>
            </a:extLst>
          </p:cNvPr>
          <p:cNvSpPr txBox="1"/>
          <p:nvPr/>
        </p:nvSpPr>
        <p:spPr>
          <a:xfrm>
            <a:off x="6306759" y="2853093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Y</a:t>
            </a:r>
          </a:p>
        </p:txBody>
      </p:sp>
      <p:cxnSp>
        <p:nvCxnSpPr>
          <p:cNvPr id="262" name="Straight Arrow Connector 261">
            <a:extLst>
              <a:ext uri="{FF2B5EF4-FFF2-40B4-BE49-F238E27FC236}">
                <a16:creationId xmlns:a16="http://schemas.microsoft.com/office/drawing/2014/main" id="{6F938C53-0557-4DBC-A1D5-85DDBF18A03A}"/>
              </a:ext>
            </a:extLst>
          </p:cNvPr>
          <p:cNvCxnSpPr>
            <a:cxnSpLocks/>
          </p:cNvCxnSpPr>
          <p:nvPr/>
        </p:nvCxnSpPr>
        <p:spPr>
          <a:xfrm>
            <a:off x="4604380" y="2671925"/>
            <a:ext cx="1271428" cy="285080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TextBox 266">
            <a:extLst>
              <a:ext uri="{FF2B5EF4-FFF2-40B4-BE49-F238E27FC236}">
                <a16:creationId xmlns:a16="http://schemas.microsoft.com/office/drawing/2014/main" id="{BC63EFDC-1457-49CD-92ED-DAFEF3AD6B98}"/>
              </a:ext>
            </a:extLst>
          </p:cNvPr>
          <p:cNvSpPr txBox="1"/>
          <p:nvPr/>
        </p:nvSpPr>
        <p:spPr>
          <a:xfrm>
            <a:off x="5057963" y="2570826"/>
            <a:ext cx="61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Carry in</a:t>
            </a:r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35980CAF-BF62-4FA1-8C20-3C2D329915B4}"/>
              </a:ext>
            </a:extLst>
          </p:cNvPr>
          <p:cNvSpPr txBox="1"/>
          <p:nvPr/>
        </p:nvSpPr>
        <p:spPr>
          <a:xfrm flipH="1">
            <a:off x="925113" y="913280"/>
            <a:ext cx="30029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" dirty="0"/>
              <a:t>JMP $1234</a:t>
            </a:r>
          </a:p>
          <a:p>
            <a:r>
              <a:rPr lang="en-GB" sz="600" dirty="0" err="1"/>
              <a:t>PCHIin</a:t>
            </a:r>
            <a:r>
              <a:rPr lang="en-GB" sz="600" dirty="0"/>
              <a:t>=En    PCHI _TMP = ROMOUT = 12</a:t>
            </a:r>
          </a:p>
          <a:p>
            <a:r>
              <a:rPr lang="en-GB" sz="600" dirty="0" err="1"/>
              <a:t>JMPin</a:t>
            </a:r>
            <a:r>
              <a:rPr lang="en-GB" sz="600" dirty="0"/>
              <a:t>=En     PCLO = ROMOUT = 34  PCHI=PCHI_TMP=12</a:t>
            </a:r>
          </a:p>
          <a:p>
            <a:endParaRPr lang="en-GB" sz="600" dirty="0"/>
          </a:p>
          <a:p>
            <a:r>
              <a:rPr lang="en-GB" sz="600" dirty="0"/>
              <a:t>JCS $1234</a:t>
            </a:r>
          </a:p>
          <a:p>
            <a:r>
              <a:rPr lang="en-GB" sz="600" dirty="0" err="1"/>
              <a:t>PCHIin</a:t>
            </a:r>
            <a:r>
              <a:rPr lang="en-GB" sz="600" dirty="0"/>
              <a:t>=En           PCHI _TMP =BUS =  12</a:t>
            </a:r>
          </a:p>
          <a:p>
            <a:r>
              <a:rPr lang="en-GB" sz="600" dirty="0"/>
              <a:t>IF-CS </a:t>
            </a:r>
            <a:r>
              <a:rPr lang="en-GB" sz="600" dirty="0" err="1"/>
              <a:t>JMPin</a:t>
            </a:r>
            <a:r>
              <a:rPr lang="en-GB" sz="600" dirty="0"/>
              <a:t>=En   PCLO = BUS = 34  PCHI=PCHI_TMP=12</a:t>
            </a:r>
          </a:p>
          <a:p>
            <a:endParaRPr lang="en-GB" sz="600" dirty="0"/>
          </a:p>
          <a:p>
            <a:r>
              <a:rPr lang="en-GB" sz="600" dirty="0"/>
              <a:t>ROM Three x AT28C256-15PU = 96k ROM addressed as 15 bits</a:t>
            </a:r>
          </a:p>
          <a:p>
            <a:endParaRPr lang="en-GB" sz="600" dirty="0"/>
          </a:p>
        </p:txBody>
      </p: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1ECF9682-0A05-418B-96F6-4C6DFE713B27}"/>
              </a:ext>
            </a:extLst>
          </p:cNvPr>
          <p:cNvGrpSpPr/>
          <p:nvPr/>
        </p:nvGrpSpPr>
        <p:grpSpPr>
          <a:xfrm rot="16200000">
            <a:off x="9167800" y="2358588"/>
            <a:ext cx="718899" cy="226223"/>
            <a:chOff x="8823983" y="2930249"/>
            <a:chExt cx="718899" cy="226223"/>
          </a:xfrm>
        </p:grpSpPr>
        <p:sp>
          <p:nvSpPr>
            <p:cNvPr id="285" name="TextBox 284">
              <a:extLst>
                <a:ext uri="{FF2B5EF4-FFF2-40B4-BE49-F238E27FC236}">
                  <a16:creationId xmlns:a16="http://schemas.microsoft.com/office/drawing/2014/main" id="{2AEC21DD-386D-4A2D-9189-E129F667F359}"/>
                </a:ext>
              </a:extLst>
            </p:cNvPr>
            <p:cNvSpPr txBox="1"/>
            <p:nvPr/>
          </p:nvSpPr>
          <p:spPr>
            <a:xfrm>
              <a:off x="8823983" y="2930249"/>
              <a:ext cx="71889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RAMZP</a:t>
              </a:r>
            </a:p>
          </p:txBody>
        </p:sp>
        <p:cxnSp>
          <p:nvCxnSpPr>
            <p:cNvPr id="286" name="Straight Arrow Connector 285">
              <a:extLst>
                <a:ext uri="{FF2B5EF4-FFF2-40B4-BE49-F238E27FC236}">
                  <a16:creationId xmlns:a16="http://schemas.microsoft.com/office/drawing/2014/main" id="{A16F5347-8444-4C3B-A489-BB54D0D077A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23984" y="3151963"/>
              <a:ext cx="432593" cy="4509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0" name="Rectangle 289">
            <a:extLst>
              <a:ext uri="{FF2B5EF4-FFF2-40B4-BE49-F238E27FC236}">
                <a16:creationId xmlns:a16="http://schemas.microsoft.com/office/drawing/2014/main" id="{63806713-3C1A-4696-9402-EF4214E227D0}"/>
              </a:ext>
            </a:extLst>
          </p:cNvPr>
          <p:cNvSpPr/>
          <p:nvPr/>
        </p:nvSpPr>
        <p:spPr>
          <a:xfrm>
            <a:off x="7987022" y="2833766"/>
            <a:ext cx="531159" cy="46769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ZP BUF</a:t>
            </a:r>
          </a:p>
        </p:txBody>
      </p:sp>
      <p:cxnSp>
        <p:nvCxnSpPr>
          <p:cNvPr id="291" name="Connector: Elbow 290">
            <a:extLst>
              <a:ext uri="{FF2B5EF4-FFF2-40B4-BE49-F238E27FC236}">
                <a16:creationId xmlns:a16="http://schemas.microsoft.com/office/drawing/2014/main" id="{AE4EAF2A-34C3-4E04-AD56-847601959A37}"/>
              </a:ext>
            </a:extLst>
          </p:cNvPr>
          <p:cNvCxnSpPr>
            <a:cxnSpLocks/>
            <a:stCxn id="290" idx="2"/>
          </p:cNvCxnSpPr>
          <p:nvPr/>
        </p:nvCxnSpPr>
        <p:spPr>
          <a:xfrm rot="16200000" flipH="1">
            <a:off x="8398605" y="3155457"/>
            <a:ext cx="312316" cy="604322"/>
          </a:xfrm>
          <a:prstGeom prst="bentConnector2">
            <a:avLst/>
          </a:prstGeom>
          <a:ln w="508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7" name="Group 296">
            <a:extLst>
              <a:ext uri="{FF2B5EF4-FFF2-40B4-BE49-F238E27FC236}">
                <a16:creationId xmlns:a16="http://schemas.microsoft.com/office/drawing/2014/main" id="{AD159905-8EB6-404A-9D99-E53789E69EB8}"/>
              </a:ext>
            </a:extLst>
          </p:cNvPr>
          <p:cNvGrpSpPr/>
          <p:nvPr/>
        </p:nvGrpSpPr>
        <p:grpSpPr>
          <a:xfrm rot="16200000">
            <a:off x="8005750" y="2370018"/>
            <a:ext cx="718899" cy="226223"/>
            <a:chOff x="8823983" y="2930249"/>
            <a:chExt cx="718899" cy="226223"/>
          </a:xfrm>
        </p:grpSpPr>
        <p:sp>
          <p:nvSpPr>
            <p:cNvPr id="298" name="TextBox 297">
              <a:extLst>
                <a:ext uri="{FF2B5EF4-FFF2-40B4-BE49-F238E27FC236}">
                  <a16:creationId xmlns:a16="http://schemas.microsoft.com/office/drawing/2014/main" id="{298D89D3-345D-4871-B0C3-A0CCD82AA47D}"/>
                </a:ext>
              </a:extLst>
            </p:cNvPr>
            <p:cNvSpPr txBox="1"/>
            <p:nvPr/>
          </p:nvSpPr>
          <p:spPr>
            <a:xfrm>
              <a:off x="8823983" y="2930249"/>
              <a:ext cx="71889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RAMZP</a:t>
              </a:r>
            </a:p>
          </p:txBody>
        </p:sp>
        <p:cxnSp>
          <p:nvCxnSpPr>
            <p:cNvPr id="299" name="Straight Arrow Connector 298">
              <a:extLst>
                <a:ext uri="{FF2B5EF4-FFF2-40B4-BE49-F238E27FC236}">
                  <a16:creationId xmlns:a16="http://schemas.microsoft.com/office/drawing/2014/main" id="{E6786389-0C00-4B50-90FF-30B9F73B2D6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23984" y="3151963"/>
              <a:ext cx="432593" cy="4509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00" name="Connector: Elbow 299">
            <a:extLst>
              <a:ext uri="{FF2B5EF4-FFF2-40B4-BE49-F238E27FC236}">
                <a16:creationId xmlns:a16="http://schemas.microsoft.com/office/drawing/2014/main" id="{C9B915F3-924D-4FDD-B27F-1F8989090E5C}"/>
              </a:ext>
            </a:extLst>
          </p:cNvPr>
          <p:cNvCxnSpPr>
            <a:cxnSpLocks/>
          </p:cNvCxnSpPr>
          <p:nvPr/>
        </p:nvCxnSpPr>
        <p:spPr>
          <a:xfrm rot="16200000" flipH="1">
            <a:off x="7762377" y="2343541"/>
            <a:ext cx="721519" cy="258939"/>
          </a:xfrm>
          <a:prstGeom prst="bentConnector3">
            <a:avLst>
              <a:gd name="adj1" fmla="val 3003"/>
            </a:avLst>
          </a:prstGeom>
          <a:ln w="508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" name="TextBox 308">
            <a:extLst>
              <a:ext uri="{FF2B5EF4-FFF2-40B4-BE49-F238E27FC236}">
                <a16:creationId xmlns:a16="http://schemas.microsoft.com/office/drawing/2014/main" id="{A3CB3E90-1BDA-431A-8609-B655A71EE7F9}"/>
              </a:ext>
            </a:extLst>
          </p:cNvPr>
          <p:cNvSpPr txBox="1"/>
          <p:nvPr/>
        </p:nvSpPr>
        <p:spPr>
          <a:xfrm>
            <a:off x="7616153" y="1966623"/>
            <a:ext cx="4607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ROM</a:t>
            </a:r>
          </a:p>
          <a:p>
            <a:r>
              <a:rPr lang="en-GB" sz="800" dirty="0"/>
              <a:t>data</a:t>
            </a:r>
          </a:p>
        </p:txBody>
      </p:sp>
      <p:cxnSp>
        <p:nvCxnSpPr>
          <p:cNvPr id="310" name="Connector: Elbow 309">
            <a:extLst>
              <a:ext uri="{FF2B5EF4-FFF2-40B4-BE49-F238E27FC236}">
                <a16:creationId xmlns:a16="http://schemas.microsoft.com/office/drawing/2014/main" id="{4C3C03A3-1872-4E28-B100-301CD73CB22F}"/>
              </a:ext>
            </a:extLst>
          </p:cNvPr>
          <p:cNvCxnSpPr>
            <a:cxnSpLocks/>
          </p:cNvCxnSpPr>
          <p:nvPr/>
        </p:nvCxnSpPr>
        <p:spPr>
          <a:xfrm rot="10800000" flipV="1">
            <a:off x="9434678" y="3167419"/>
            <a:ext cx="476507" cy="448865"/>
          </a:xfrm>
          <a:prstGeom prst="bentConnector3">
            <a:avLst>
              <a:gd name="adj1" fmla="val 1226"/>
            </a:avLst>
          </a:prstGeom>
          <a:ln w="508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1" name="TextBox 320">
            <a:extLst>
              <a:ext uri="{FF2B5EF4-FFF2-40B4-BE49-F238E27FC236}">
                <a16:creationId xmlns:a16="http://schemas.microsoft.com/office/drawing/2014/main" id="{46003ED2-A0A5-48FD-B821-188E74177987}"/>
              </a:ext>
            </a:extLst>
          </p:cNvPr>
          <p:cNvSpPr txBox="1"/>
          <p:nvPr/>
        </p:nvSpPr>
        <p:spPr>
          <a:xfrm>
            <a:off x="9790072" y="2731035"/>
            <a:ext cx="19699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To support zero page addressing - </a:t>
            </a:r>
          </a:p>
          <a:p>
            <a:r>
              <a:rPr lang="en-GB" sz="800" dirty="0"/>
              <a:t>0 pulldown resistors effective when  MARHI OE is disabled</a:t>
            </a:r>
          </a:p>
        </p:txBody>
      </p:sp>
      <p:sp>
        <p:nvSpPr>
          <p:cNvPr id="323" name="TextBox 322">
            <a:extLst>
              <a:ext uri="{FF2B5EF4-FFF2-40B4-BE49-F238E27FC236}">
                <a16:creationId xmlns:a16="http://schemas.microsoft.com/office/drawing/2014/main" id="{AC428EB6-517E-4F82-8F5E-46274E1A8731}"/>
              </a:ext>
            </a:extLst>
          </p:cNvPr>
          <p:cNvSpPr txBox="1"/>
          <p:nvPr/>
        </p:nvSpPr>
        <p:spPr>
          <a:xfrm>
            <a:off x="8124614" y="2810612"/>
            <a:ext cx="4367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   OE</a:t>
            </a:r>
          </a:p>
        </p:txBody>
      </p:sp>
      <p:cxnSp>
        <p:nvCxnSpPr>
          <p:cNvPr id="326" name="Connector: Elbow 325">
            <a:extLst>
              <a:ext uri="{FF2B5EF4-FFF2-40B4-BE49-F238E27FC236}">
                <a16:creationId xmlns:a16="http://schemas.microsoft.com/office/drawing/2014/main" id="{D6098BE7-A955-48E3-92CC-F6C8DC403BC6}"/>
              </a:ext>
            </a:extLst>
          </p:cNvPr>
          <p:cNvCxnSpPr>
            <a:cxnSpLocks/>
            <a:endCxn id="162" idx="0"/>
          </p:cNvCxnSpPr>
          <p:nvPr/>
        </p:nvCxnSpPr>
        <p:spPr>
          <a:xfrm rot="16200000" flipH="1">
            <a:off x="8489725" y="1900018"/>
            <a:ext cx="1250678" cy="609868"/>
          </a:xfrm>
          <a:prstGeom prst="bentConnector3">
            <a:avLst>
              <a:gd name="adj1" fmla="val 4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2" name="Group 331">
            <a:extLst>
              <a:ext uri="{FF2B5EF4-FFF2-40B4-BE49-F238E27FC236}">
                <a16:creationId xmlns:a16="http://schemas.microsoft.com/office/drawing/2014/main" id="{CBBD7BA0-5F81-4834-B3FC-8C3F474CB567}"/>
              </a:ext>
            </a:extLst>
          </p:cNvPr>
          <p:cNvGrpSpPr/>
          <p:nvPr/>
        </p:nvGrpSpPr>
        <p:grpSpPr>
          <a:xfrm rot="16200000">
            <a:off x="8230540" y="2377638"/>
            <a:ext cx="718899" cy="226223"/>
            <a:chOff x="8823983" y="2930249"/>
            <a:chExt cx="718899" cy="226223"/>
          </a:xfrm>
        </p:grpSpPr>
        <p:sp>
          <p:nvSpPr>
            <p:cNvPr id="333" name="TextBox 332">
              <a:extLst>
                <a:ext uri="{FF2B5EF4-FFF2-40B4-BE49-F238E27FC236}">
                  <a16:creationId xmlns:a16="http://schemas.microsoft.com/office/drawing/2014/main" id="{9DE52706-0E36-46D9-B33A-F2CCF67F4CCA}"/>
                </a:ext>
              </a:extLst>
            </p:cNvPr>
            <p:cNvSpPr txBox="1"/>
            <p:nvPr/>
          </p:nvSpPr>
          <p:spPr>
            <a:xfrm>
              <a:off x="8823983" y="2930249"/>
              <a:ext cx="71889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RAMZP</a:t>
              </a:r>
            </a:p>
          </p:txBody>
        </p:sp>
        <p:cxnSp>
          <p:nvCxnSpPr>
            <p:cNvPr id="334" name="Straight Arrow Connector 333">
              <a:extLst>
                <a:ext uri="{FF2B5EF4-FFF2-40B4-BE49-F238E27FC236}">
                  <a16:creationId xmlns:a16="http://schemas.microsoft.com/office/drawing/2014/main" id="{23129C4C-3335-446E-BA37-D0E14701206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23984" y="3151963"/>
              <a:ext cx="432593" cy="4509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5" name="TextBox 334">
            <a:extLst>
              <a:ext uri="{FF2B5EF4-FFF2-40B4-BE49-F238E27FC236}">
                <a16:creationId xmlns:a16="http://schemas.microsoft.com/office/drawing/2014/main" id="{E5078FE1-529E-4315-ABBC-23E8119581F0}"/>
              </a:ext>
            </a:extLst>
          </p:cNvPr>
          <p:cNvSpPr txBox="1"/>
          <p:nvPr/>
        </p:nvSpPr>
        <p:spPr>
          <a:xfrm>
            <a:off x="9695898" y="2301711"/>
            <a:ext cx="21866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Both MAR use 74574 </a:t>
            </a:r>
          </a:p>
          <a:p>
            <a:r>
              <a:rPr lang="en-GB" sz="800" dirty="0"/>
              <a:t>74 547 uses CP (no WE) so system CP is gated by an enable line</a:t>
            </a:r>
          </a:p>
        </p:txBody>
      </p:sp>
      <p:sp>
        <p:nvSpPr>
          <p:cNvPr id="342" name="TextBox 341">
            <a:extLst>
              <a:ext uri="{FF2B5EF4-FFF2-40B4-BE49-F238E27FC236}">
                <a16:creationId xmlns:a16="http://schemas.microsoft.com/office/drawing/2014/main" id="{A60E0379-F0BE-4266-9F3E-8EB0BDD594E1}"/>
              </a:ext>
            </a:extLst>
          </p:cNvPr>
          <p:cNvSpPr txBox="1"/>
          <p:nvPr/>
        </p:nvSpPr>
        <p:spPr>
          <a:xfrm>
            <a:off x="7583036" y="2926720"/>
            <a:ext cx="5311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74244 buffer</a:t>
            </a:r>
          </a:p>
        </p:txBody>
      </p:sp>
      <p:cxnSp>
        <p:nvCxnSpPr>
          <p:cNvPr id="158" name="Connector: Elbow 157">
            <a:extLst>
              <a:ext uri="{FF2B5EF4-FFF2-40B4-BE49-F238E27FC236}">
                <a16:creationId xmlns:a16="http://schemas.microsoft.com/office/drawing/2014/main" id="{3232A6CA-F553-4CB0-9F40-230E93E0A665}"/>
              </a:ext>
            </a:extLst>
          </p:cNvPr>
          <p:cNvCxnSpPr>
            <a:cxnSpLocks/>
          </p:cNvCxnSpPr>
          <p:nvPr/>
        </p:nvCxnSpPr>
        <p:spPr>
          <a:xfrm flipV="1">
            <a:off x="2465018" y="4223103"/>
            <a:ext cx="358387" cy="1"/>
          </a:xfrm>
          <a:prstGeom prst="bentConnector3">
            <a:avLst>
              <a:gd name="adj1" fmla="val 50000"/>
            </a:avLst>
          </a:prstGeom>
          <a:ln w="508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EEC1BCF7-24CB-4FCF-AB8C-A5F16AB2098C}"/>
              </a:ext>
            </a:extLst>
          </p:cNvPr>
          <p:cNvSpPr txBox="1"/>
          <p:nvPr/>
        </p:nvSpPr>
        <p:spPr>
          <a:xfrm>
            <a:off x="2726756" y="4097304"/>
            <a:ext cx="4775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ROM</a:t>
            </a:r>
          </a:p>
          <a:p>
            <a:r>
              <a:rPr lang="en-GB" sz="800" dirty="0"/>
              <a:t>data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436480B-20EE-4A8B-A823-F64D53E6A95C}"/>
              </a:ext>
            </a:extLst>
          </p:cNvPr>
          <p:cNvSpPr/>
          <p:nvPr/>
        </p:nvSpPr>
        <p:spPr>
          <a:xfrm>
            <a:off x="48111" y="2785572"/>
            <a:ext cx="846707" cy="11695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000" dirty="0"/>
              <a:t>Each PC =</a:t>
            </a:r>
          </a:p>
          <a:p>
            <a:r>
              <a:rPr lang="en-GB" sz="1000" dirty="0"/>
              <a:t>2x74HC163</a:t>
            </a:r>
          </a:p>
          <a:p>
            <a:endParaRPr lang="en-GB" sz="1000" dirty="0"/>
          </a:p>
          <a:p>
            <a:r>
              <a:rPr lang="en-GB" sz="1000" dirty="0"/>
              <a:t>Vs </a:t>
            </a:r>
          </a:p>
          <a:p>
            <a:endParaRPr lang="en-GB" sz="1000" dirty="0"/>
          </a:p>
          <a:p>
            <a:r>
              <a:rPr lang="en-GB" sz="1000" dirty="0"/>
              <a:t>2x74HCT193</a:t>
            </a:r>
          </a:p>
          <a:p>
            <a:r>
              <a:rPr lang="en-GB" sz="1000" dirty="0"/>
              <a:t>??</a:t>
            </a:r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C2E55C9C-32B1-4FF1-BF79-5E0F58840053}"/>
              </a:ext>
            </a:extLst>
          </p:cNvPr>
          <p:cNvCxnSpPr>
            <a:cxnSpLocks/>
          </p:cNvCxnSpPr>
          <p:nvPr/>
        </p:nvCxnSpPr>
        <p:spPr>
          <a:xfrm>
            <a:off x="1138985" y="3108287"/>
            <a:ext cx="394225" cy="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xtBox 165">
            <a:extLst>
              <a:ext uri="{FF2B5EF4-FFF2-40B4-BE49-F238E27FC236}">
                <a16:creationId xmlns:a16="http://schemas.microsoft.com/office/drawing/2014/main" id="{D122FFD7-4C58-4DA9-8EAA-D3A5CD22BDCE}"/>
              </a:ext>
            </a:extLst>
          </p:cNvPr>
          <p:cNvSpPr txBox="1"/>
          <p:nvPr/>
        </p:nvSpPr>
        <p:spPr>
          <a:xfrm>
            <a:off x="1053165" y="2895874"/>
            <a:ext cx="54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Reset</a:t>
            </a:r>
          </a:p>
        </p:txBody>
      </p: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B0BAD3AB-B6C7-4E52-AC70-49D8464E515F}"/>
              </a:ext>
            </a:extLst>
          </p:cNvPr>
          <p:cNvCxnSpPr>
            <a:cxnSpLocks/>
          </p:cNvCxnSpPr>
          <p:nvPr/>
        </p:nvCxnSpPr>
        <p:spPr>
          <a:xfrm flipH="1">
            <a:off x="2615034" y="3124189"/>
            <a:ext cx="447151" cy="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Box 169">
            <a:extLst>
              <a:ext uri="{FF2B5EF4-FFF2-40B4-BE49-F238E27FC236}">
                <a16:creationId xmlns:a16="http://schemas.microsoft.com/office/drawing/2014/main" id="{E6C26008-E6CF-410F-A8B5-1CF74C32FF59}"/>
              </a:ext>
            </a:extLst>
          </p:cNvPr>
          <p:cNvSpPr txBox="1"/>
          <p:nvPr/>
        </p:nvSpPr>
        <p:spPr>
          <a:xfrm flipH="1">
            <a:off x="2573124" y="2911776"/>
            <a:ext cx="6179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Reset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737DE80-14CE-4AEF-AD87-DF4FE1642FA0}"/>
              </a:ext>
            </a:extLst>
          </p:cNvPr>
          <p:cNvSpPr/>
          <p:nvPr/>
        </p:nvSpPr>
        <p:spPr>
          <a:xfrm>
            <a:off x="3450150" y="1038924"/>
            <a:ext cx="174919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333333"/>
                </a:solidFill>
                <a:latin typeface="Arial" panose="020B0604020202020204" pitchFamily="34" charset="0"/>
              </a:rPr>
              <a:t>SN74HCT74N</a:t>
            </a:r>
          </a:p>
          <a:p>
            <a:r>
              <a:rPr lang="en-GB" dirty="0">
                <a:solidFill>
                  <a:srgbClr val="333333"/>
                </a:solidFill>
                <a:latin typeface="Arial" panose="020B0604020202020204" pitchFamily="34" charset="0"/>
              </a:rPr>
              <a:t>Needed for MR</a:t>
            </a:r>
          </a:p>
          <a:p>
            <a:r>
              <a:rPr lang="en-GB" dirty="0">
                <a:solidFill>
                  <a:srgbClr val="333333"/>
                </a:solidFill>
                <a:latin typeface="Arial" panose="020B0604020202020204" pitchFamily="34" charset="0"/>
              </a:rPr>
              <a:t>circuit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32708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Rectangle 289">
            <a:extLst>
              <a:ext uri="{FF2B5EF4-FFF2-40B4-BE49-F238E27FC236}">
                <a16:creationId xmlns:a16="http://schemas.microsoft.com/office/drawing/2014/main" id="{63806713-3C1A-4696-9402-EF4214E227D0}"/>
              </a:ext>
            </a:extLst>
          </p:cNvPr>
          <p:cNvSpPr/>
          <p:nvPr/>
        </p:nvSpPr>
        <p:spPr>
          <a:xfrm>
            <a:off x="7493167" y="1140023"/>
            <a:ext cx="531159" cy="46769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ZP BUF</a:t>
            </a:r>
          </a:p>
        </p:txBody>
      </p:sp>
      <p:sp>
        <p:nvSpPr>
          <p:cNvPr id="241" name="Rectangle 240">
            <a:extLst>
              <a:ext uri="{FF2B5EF4-FFF2-40B4-BE49-F238E27FC236}">
                <a16:creationId xmlns:a16="http://schemas.microsoft.com/office/drawing/2014/main" id="{6D8CF5BB-8172-44B8-A244-C53799618E4E}"/>
              </a:ext>
            </a:extLst>
          </p:cNvPr>
          <p:cNvSpPr/>
          <p:nvPr/>
        </p:nvSpPr>
        <p:spPr>
          <a:xfrm>
            <a:off x="5792942" y="3377041"/>
            <a:ext cx="779074" cy="52561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 dirty="0">
              <a:solidFill>
                <a:schemeClr val="tx1"/>
              </a:solidFill>
            </a:endParaRPr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CB41B46-25FD-4516-B9F9-5B4BF700296E}"/>
              </a:ext>
            </a:extLst>
          </p:cNvPr>
          <p:cNvCxnSpPr>
            <a:cxnSpLocks/>
          </p:cNvCxnSpPr>
          <p:nvPr/>
        </p:nvCxnSpPr>
        <p:spPr>
          <a:xfrm>
            <a:off x="10881610" y="5975143"/>
            <a:ext cx="0" cy="231680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E30B8EE7-59FC-4381-94D5-5E67CD34CD8C}"/>
              </a:ext>
            </a:extLst>
          </p:cNvPr>
          <p:cNvSpPr txBox="1"/>
          <p:nvPr/>
        </p:nvSpPr>
        <p:spPr>
          <a:xfrm flipH="1">
            <a:off x="6608197" y="3443742"/>
            <a:ext cx="5146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REG in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89BA3E86-154E-41DF-BC20-868D6B002A9B}"/>
              </a:ext>
            </a:extLst>
          </p:cNvPr>
          <p:cNvSpPr txBox="1"/>
          <p:nvPr/>
        </p:nvSpPr>
        <p:spPr>
          <a:xfrm>
            <a:off x="2914411" y="4177719"/>
            <a:ext cx="815158" cy="584775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GB" sz="800" dirty="0"/>
              <a:t>Flags In</a:t>
            </a:r>
          </a:p>
          <a:p>
            <a:pPr algn="r"/>
            <a:endParaRPr lang="en-GB" sz="800" dirty="0"/>
          </a:p>
          <a:p>
            <a:pPr algn="r"/>
            <a:r>
              <a:rPr lang="en-GB" sz="800" dirty="0"/>
              <a:t> same as</a:t>
            </a:r>
            <a:br>
              <a:rPr lang="en-GB" sz="800" dirty="0"/>
            </a:br>
            <a:r>
              <a:rPr lang="en-GB" sz="800" dirty="0"/>
              <a:t> ALU out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7E870B5-A261-415B-BA40-89BEC8D101F4}"/>
              </a:ext>
            </a:extLst>
          </p:cNvPr>
          <p:cNvSpPr txBox="1"/>
          <p:nvPr/>
        </p:nvSpPr>
        <p:spPr>
          <a:xfrm>
            <a:off x="4740944" y="5279487"/>
            <a:ext cx="9816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N bit ALU select</a:t>
            </a:r>
          </a:p>
          <a:p>
            <a:r>
              <a:rPr lang="en-GB" sz="800" dirty="0"/>
              <a:t>?5 </a:t>
            </a:r>
            <a:r>
              <a:rPr lang="en-GB" sz="800" dirty="0" err="1"/>
              <a:t>Muxed</a:t>
            </a:r>
            <a:r>
              <a:rPr lang="en-GB" sz="800" dirty="0"/>
              <a:t> with C?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AA4090-054A-4202-BDCB-01C157ACF446}"/>
              </a:ext>
            </a:extLst>
          </p:cNvPr>
          <p:cNvSpPr/>
          <p:nvPr/>
        </p:nvSpPr>
        <p:spPr>
          <a:xfrm>
            <a:off x="5824075" y="3405122"/>
            <a:ext cx="328864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9DAFC4-C66B-4E5E-8B0B-F838210BA4E6}"/>
              </a:ext>
            </a:extLst>
          </p:cNvPr>
          <p:cNvSpPr/>
          <p:nvPr/>
        </p:nvSpPr>
        <p:spPr>
          <a:xfrm>
            <a:off x="6234835" y="3405122"/>
            <a:ext cx="313139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X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49BF1CB-750E-484F-97DC-90A57AC4ECFA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5988507" y="3863846"/>
            <a:ext cx="6350" cy="61119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8038A90-7604-4A33-B787-AC299B12C3CE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6387597" y="3863846"/>
            <a:ext cx="3808" cy="62786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B08755B0-6402-41C1-9425-A6620F4CFAAA}"/>
              </a:ext>
            </a:extLst>
          </p:cNvPr>
          <p:cNvSpPr/>
          <p:nvPr/>
        </p:nvSpPr>
        <p:spPr>
          <a:xfrm>
            <a:off x="5819951" y="4475036"/>
            <a:ext cx="71544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ALU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75985A8-5A7B-45F4-A939-209E448164F0}"/>
              </a:ext>
            </a:extLst>
          </p:cNvPr>
          <p:cNvSpPr/>
          <p:nvPr/>
        </p:nvSpPr>
        <p:spPr>
          <a:xfrm>
            <a:off x="5822124" y="5477016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DE667B5-69FF-4E7C-A003-2B8D33FB5824}"/>
              </a:ext>
            </a:extLst>
          </p:cNvPr>
          <p:cNvCxnSpPr>
            <a:cxnSpLocks/>
            <a:stCxn id="35" idx="2"/>
            <a:endCxn id="41" idx="0"/>
          </p:cNvCxnSpPr>
          <p:nvPr/>
        </p:nvCxnSpPr>
        <p:spPr>
          <a:xfrm>
            <a:off x="6177675" y="4933760"/>
            <a:ext cx="6399" cy="54325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11F6AE9-56F3-4E3D-99BB-E7EEDE206F66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5362816" y="5706378"/>
            <a:ext cx="459308" cy="0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447DA4D-FDE0-4782-92FD-4C09C184C452}"/>
              </a:ext>
            </a:extLst>
          </p:cNvPr>
          <p:cNvSpPr txBox="1"/>
          <p:nvPr/>
        </p:nvSpPr>
        <p:spPr>
          <a:xfrm>
            <a:off x="5292504" y="5685760"/>
            <a:ext cx="5547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ALU out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B111742-7816-47A8-9568-F20078702D81}"/>
              </a:ext>
            </a:extLst>
          </p:cNvPr>
          <p:cNvSpPr/>
          <p:nvPr/>
        </p:nvSpPr>
        <p:spPr>
          <a:xfrm>
            <a:off x="571236" y="6206842"/>
            <a:ext cx="10505858" cy="15972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BUS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349FA47-D07C-4076-B1F5-5E0509ADB404}"/>
              </a:ext>
            </a:extLst>
          </p:cNvPr>
          <p:cNvCxnSpPr>
            <a:cxnSpLocks/>
            <a:stCxn id="41" idx="2"/>
          </p:cNvCxnSpPr>
          <p:nvPr/>
        </p:nvCxnSpPr>
        <p:spPr>
          <a:xfrm>
            <a:off x="6184074" y="5935740"/>
            <a:ext cx="0" cy="271102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035A412-D046-4B29-803C-ADE69E90A7E0}"/>
              </a:ext>
            </a:extLst>
          </p:cNvPr>
          <p:cNvCxnSpPr>
            <a:cxnSpLocks/>
          </p:cNvCxnSpPr>
          <p:nvPr/>
        </p:nvCxnSpPr>
        <p:spPr>
          <a:xfrm flipH="1">
            <a:off x="6581051" y="3633218"/>
            <a:ext cx="409093" cy="1266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5EF04E08-C360-435A-B2B9-C5CADE257E76}"/>
              </a:ext>
            </a:extLst>
          </p:cNvPr>
          <p:cNvSpPr/>
          <p:nvPr/>
        </p:nvSpPr>
        <p:spPr>
          <a:xfrm>
            <a:off x="1644662" y="2268550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ROM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7DEB930-0BF2-4857-973A-B8C6478F0622}"/>
              </a:ext>
            </a:extLst>
          </p:cNvPr>
          <p:cNvSpPr txBox="1"/>
          <p:nvPr/>
        </p:nvSpPr>
        <p:spPr>
          <a:xfrm>
            <a:off x="1844682" y="2234019"/>
            <a:ext cx="4553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AL/AH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0670AFF-194F-465B-9832-A91D99F30676}"/>
              </a:ext>
            </a:extLst>
          </p:cNvPr>
          <p:cNvSpPr txBox="1"/>
          <p:nvPr/>
        </p:nvSpPr>
        <p:spPr>
          <a:xfrm>
            <a:off x="1865551" y="2550348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903798EE-EB42-4E50-AE9E-68421E79530F}"/>
              </a:ext>
            </a:extLst>
          </p:cNvPr>
          <p:cNvSpPr txBox="1"/>
          <p:nvPr/>
        </p:nvSpPr>
        <p:spPr>
          <a:xfrm>
            <a:off x="1108714" y="2326264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ROM out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E62538C-7A12-49F8-9321-ED51DFE68F92}"/>
              </a:ext>
            </a:extLst>
          </p:cNvPr>
          <p:cNvCxnSpPr>
            <a:cxnSpLocks/>
          </p:cNvCxnSpPr>
          <p:nvPr/>
        </p:nvCxnSpPr>
        <p:spPr>
          <a:xfrm>
            <a:off x="1373886" y="2533547"/>
            <a:ext cx="252539" cy="5333"/>
          </a:xfrm>
          <a:prstGeom prst="straightConnector1">
            <a:avLst/>
          </a:prstGeom>
          <a:ln w="254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63287DD-D8DE-4AA9-8C2E-01542ADA6A48}"/>
              </a:ext>
            </a:extLst>
          </p:cNvPr>
          <p:cNvGrpSpPr/>
          <p:nvPr/>
        </p:nvGrpSpPr>
        <p:grpSpPr>
          <a:xfrm>
            <a:off x="1443917" y="1140760"/>
            <a:ext cx="517765" cy="498468"/>
            <a:chOff x="1540373" y="2730428"/>
            <a:chExt cx="517765" cy="498468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0C13AF83-E97C-4B8D-8B8C-C3B8CAFDB68D}"/>
                </a:ext>
              </a:extLst>
            </p:cNvPr>
            <p:cNvSpPr/>
            <p:nvPr/>
          </p:nvSpPr>
          <p:spPr>
            <a:xfrm>
              <a:off x="1543536" y="2770172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PCLO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D14EF5F7-12C8-404D-9507-2A412D7A7428}"/>
                </a:ext>
              </a:extLst>
            </p:cNvPr>
            <p:cNvSpPr txBox="1"/>
            <p:nvPr/>
          </p:nvSpPr>
          <p:spPr>
            <a:xfrm>
              <a:off x="1681101" y="2730428"/>
              <a:ext cx="24565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D</a:t>
              </a:r>
            </a:p>
          </p:txBody>
        </p:sp>
        <p:sp>
          <p:nvSpPr>
            <p:cNvPr id="119" name="Isosceles Triangle 118">
              <a:extLst>
                <a:ext uri="{FF2B5EF4-FFF2-40B4-BE49-F238E27FC236}">
                  <a16:creationId xmlns:a16="http://schemas.microsoft.com/office/drawing/2014/main" id="{DC6C3861-E853-4AAF-AA9A-E5442E8ADC7D}"/>
                </a:ext>
              </a:extLst>
            </p:cNvPr>
            <p:cNvSpPr/>
            <p:nvPr/>
          </p:nvSpPr>
          <p:spPr>
            <a:xfrm rot="5400000">
              <a:off x="1515209" y="2962520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20" name="Isosceles Triangle 119">
            <a:extLst>
              <a:ext uri="{FF2B5EF4-FFF2-40B4-BE49-F238E27FC236}">
                <a16:creationId xmlns:a16="http://schemas.microsoft.com/office/drawing/2014/main" id="{A968CB04-47FE-473A-B0CA-1B667C37BD41}"/>
              </a:ext>
            </a:extLst>
          </p:cNvPr>
          <p:cNvSpPr/>
          <p:nvPr/>
        </p:nvSpPr>
        <p:spPr>
          <a:xfrm rot="5400000">
            <a:off x="5805162" y="3736645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Isosceles Triangle 121">
            <a:extLst>
              <a:ext uri="{FF2B5EF4-FFF2-40B4-BE49-F238E27FC236}">
                <a16:creationId xmlns:a16="http://schemas.microsoft.com/office/drawing/2014/main" id="{92E27635-B9FB-444A-AC50-A065BB29CD9F}"/>
              </a:ext>
            </a:extLst>
          </p:cNvPr>
          <p:cNvSpPr/>
          <p:nvPr/>
        </p:nvSpPr>
        <p:spPr>
          <a:xfrm rot="16200000">
            <a:off x="6448381" y="3736646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0ECF25C8-AFFF-47F7-9F12-61DA94E51FF1}"/>
              </a:ext>
            </a:extLst>
          </p:cNvPr>
          <p:cNvSpPr/>
          <p:nvPr/>
        </p:nvSpPr>
        <p:spPr>
          <a:xfrm>
            <a:off x="8291656" y="2229232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RAM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0822546E-77A3-4A7B-9ED6-A888AF36AC20}"/>
              </a:ext>
            </a:extLst>
          </p:cNvPr>
          <p:cNvSpPr txBox="1"/>
          <p:nvPr/>
        </p:nvSpPr>
        <p:spPr>
          <a:xfrm>
            <a:off x="8435334" y="2194700"/>
            <a:ext cx="5981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AL/AH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7D22DA38-1A0C-40DC-891A-3F03741329B2}"/>
              </a:ext>
            </a:extLst>
          </p:cNvPr>
          <p:cNvSpPr txBox="1"/>
          <p:nvPr/>
        </p:nvSpPr>
        <p:spPr>
          <a:xfrm>
            <a:off x="8512545" y="2511030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29E278A5-C4C9-4769-B716-509E6DE778FC}"/>
              </a:ext>
            </a:extLst>
          </p:cNvPr>
          <p:cNvSpPr txBox="1"/>
          <p:nvPr/>
        </p:nvSpPr>
        <p:spPr>
          <a:xfrm>
            <a:off x="9010738" y="2337531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out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7FF4D93F-B352-4A9D-926E-1AAE1F4277F6}"/>
              </a:ext>
            </a:extLst>
          </p:cNvPr>
          <p:cNvSpPr txBox="1"/>
          <p:nvPr/>
        </p:nvSpPr>
        <p:spPr>
          <a:xfrm>
            <a:off x="9003889" y="2068678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in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C3A0397C-058D-42D1-B97D-6D5DE8A91933}"/>
              </a:ext>
            </a:extLst>
          </p:cNvPr>
          <p:cNvCxnSpPr>
            <a:cxnSpLocks/>
          </p:cNvCxnSpPr>
          <p:nvPr/>
        </p:nvCxnSpPr>
        <p:spPr>
          <a:xfrm flipH="1">
            <a:off x="9015623" y="2567634"/>
            <a:ext cx="438103" cy="0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58D833B8-9C0A-4482-9C4A-A81C07EF0188}"/>
              </a:ext>
            </a:extLst>
          </p:cNvPr>
          <p:cNvCxnSpPr>
            <a:cxnSpLocks/>
          </p:cNvCxnSpPr>
          <p:nvPr/>
        </p:nvCxnSpPr>
        <p:spPr>
          <a:xfrm flipH="1">
            <a:off x="9003889" y="2298781"/>
            <a:ext cx="438103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649D712E-8B11-4ABC-850E-8EB32E77976A}"/>
              </a:ext>
            </a:extLst>
          </p:cNvPr>
          <p:cNvGrpSpPr/>
          <p:nvPr/>
        </p:nvGrpSpPr>
        <p:grpSpPr>
          <a:xfrm rot="16200000">
            <a:off x="8028993" y="635495"/>
            <a:ext cx="779227" cy="226223"/>
            <a:chOff x="8823984" y="2930249"/>
            <a:chExt cx="779227" cy="226223"/>
          </a:xfrm>
        </p:grpSpPr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02DE5001-D6BF-4578-AF5A-3B47FB979C14}"/>
                </a:ext>
              </a:extLst>
            </p:cNvPr>
            <p:cNvSpPr txBox="1"/>
            <p:nvPr/>
          </p:nvSpPr>
          <p:spPr>
            <a:xfrm>
              <a:off x="8823984" y="2930249"/>
              <a:ext cx="77922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MARLO in</a:t>
              </a:r>
            </a:p>
          </p:txBody>
        </p:sp>
        <p:cxnSp>
          <p:nvCxnSpPr>
            <p:cNvPr id="136" name="Straight Arrow Connector 135">
              <a:extLst>
                <a:ext uri="{FF2B5EF4-FFF2-40B4-BE49-F238E27FC236}">
                  <a16:creationId xmlns:a16="http://schemas.microsoft.com/office/drawing/2014/main" id="{52A7B9D0-5150-4D07-A6B6-F160AB10790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23984" y="3151963"/>
              <a:ext cx="432593" cy="4509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5" name="Rectangle 144">
            <a:extLst>
              <a:ext uri="{FF2B5EF4-FFF2-40B4-BE49-F238E27FC236}">
                <a16:creationId xmlns:a16="http://schemas.microsoft.com/office/drawing/2014/main" id="{A2AA6507-02BD-436D-BBB4-425AEAA2A035}"/>
              </a:ext>
            </a:extLst>
          </p:cNvPr>
          <p:cNvSpPr/>
          <p:nvPr/>
        </p:nvSpPr>
        <p:spPr>
          <a:xfrm>
            <a:off x="10457412" y="5535656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UART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49BC5219-710F-4AEF-B46C-0F221C068077}"/>
              </a:ext>
            </a:extLst>
          </p:cNvPr>
          <p:cNvSpPr txBox="1"/>
          <p:nvPr/>
        </p:nvSpPr>
        <p:spPr>
          <a:xfrm>
            <a:off x="10591886" y="5802859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09453966-B527-4E0C-BB3E-6AAC7B0F0A05}"/>
              </a:ext>
            </a:extLst>
          </p:cNvPr>
          <p:cNvCxnSpPr>
            <a:cxnSpLocks/>
          </p:cNvCxnSpPr>
          <p:nvPr/>
        </p:nvCxnSpPr>
        <p:spPr>
          <a:xfrm flipV="1">
            <a:off x="10714713" y="5315996"/>
            <a:ext cx="0" cy="21966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Isosceles Triangle 147">
            <a:extLst>
              <a:ext uri="{FF2B5EF4-FFF2-40B4-BE49-F238E27FC236}">
                <a16:creationId xmlns:a16="http://schemas.microsoft.com/office/drawing/2014/main" id="{201F87A0-CF02-471D-A3E9-815DADAC2051}"/>
              </a:ext>
            </a:extLst>
          </p:cNvPr>
          <p:cNvSpPr/>
          <p:nvPr/>
        </p:nvSpPr>
        <p:spPr>
          <a:xfrm rot="5400000">
            <a:off x="10437106" y="5728004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F50650AD-933B-49E8-82CA-0054D1CA74B9}"/>
              </a:ext>
            </a:extLst>
          </p:cNvPr>
          <p:cNvSpPr txBox="1"/>
          <p:nvPr/>
        </p:nvSpPr>
        <p:spPr>
          <a:xfrm>
            <a:off x="11004406" y="5479363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UART in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5ECFA5B8-B32F-44AE-BD37-24FC8F8A6B62}"/>
              </a:ext>
            </a:extLst>
          </p:cNvPr>
          <p:cNvCxnSpPr>
            <a:cxnSpLocks/>
          </p:cNvCxnSpPr>
          <p:nvPr/>
        </p:nvCxnSpPr>
        <p:spPr>
          <a:xfrm flipH="1">
            <a:off x="10979214" y="5657853"/>
            <a:ext cx="428023" cy="4671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DBE6B2D1-6CAB-4A0D-B844-CC8D96EA0A02}"/>
              </a:ext>
            </a:extLst>
          </p:cNvPr>
          <p:cNvCxnSpPr>
            <a:cxnSpLocks/>
          </p:cNvCxnSpPr>
          <p:nvPr/>
        </p:nvCxnSpPr>
        <p:spPr>
          <a:xfrm flipV="1">
            <a:off x="10714713" y="5998440"/>
            <a:ext cx="0" cy="208383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3B104455-08E1-49CB-9D2D-49617CCDD55C}"/>
              </a:ext>
            </a:extLst>
          </p:cNvPr>
          <p:cNvSpPr/>
          <p:nvPr/>
        </p:nvSpPr>
        <p:spPr>
          <a:xfrm>
            <a:off x="10385588" y="4853679"/>
            <a:ext cx="653043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DISPLAY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DEVICE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61B5E82D-A596-4B12-9A3B-628B83F88D4C}"/>
              </a:ext>
            </a:extLst>
          </p:cNvPr>
          <p:cNvSpPr txBox="1"/>
          <p:nvPr/>
        </p:nvSpPr>
        <p:spPr>
          <a:xfrm>
            <a:off x="10591886" y="5128853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6A9E6D00-3251-4586-A066-24CBCE51FCA7}"/>
              </a:ext>
            </a:extLst>
          </p:cNvPr>
          <p:cNvCxnSpPr>
            <a:cxnSpLocks/>
            <a:endCxn id="125" idx="2"/>
          </p:cNvCxnSpPr>
          <p:nvPr/>
        </p:nvCxnSpPr>
        <p:spPr>
          <a:xfrm flipH="1" flipV="1">
            <a:off x="8635372" y="2726474"/>
            <a:ext cx="19368" cy="347044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tangle 177">
            <a:extLst>
              <a:ext uri="{FF2B5EF4-FFF2-40B4-BE49-F238E27FC236}">
                <a16:creationId xmlns:a16="http://schemas.microsoft.com/office/drawing/2014/main" id="{3ACD4C80-93BF-4682-84D7-6B604BCD89CF}"/>
              </a:ext>
            </a:extLst>
          </p:cNvPr>
          <p:cNvSpPr/>
          <p:nvPr/>
        </p:nvSpPr>
        <p:spPr>
          <a:xfrm>
            <a:off x="3771406" y="5450579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CU</a:t>
            </a:r>
          </a:p>
        </p:txBody>
      </p: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2D9CA866-1C15-4545-9550-D8319FFAA0EB}"/>
              </a:ext>
            </a:extLst>
          </p:cNvPr>
          <p:cNvCxnSpPr>
            <a:cxnSpLocks/>
            <a:stCxn id="85" idx="2"/>
            <a:endCxn id="178" idx="1"/>
          </p:cNvCxnSpPr>
          <p:nvPr/>
        </p:nvCxnSpPr>
        <p:spPr>
          <a:xfrm>
            <a:off x="1988378" y="2765792"/>
            <a:ext cx="1783028" cy="2914149"/>
          </a:xfrm>
          <a:prstGeom prst="straightConnector1">
            <a:avLst/>
          </a:prstGeom>
          <a:ln w="38100">
            <a:solidFill>
              <a:srgbClr val="FFC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D1EF88BE-4E99-469D-89D2-2C5EDED670AC}"/>
              </a:ext>
            </a:extLst>
          </p:cNvPr>
          <p:cNvCxnSpPr>
            <a:cxnSpLocks/>
            <a:stCxn id="35" idx="1"/>
            <a:endCxn id="189" idx="3"/>
          </p:cNvCxnSpPr>
          <p:nvPr/>
        </p:nvCxnSpPr>
        <p:spPr>
          <a:xfrm flipH="1" flipV="1">
            <a:off x="4494008" y="4398325"/>
            <a:ext cx="1325943" cy="306073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6B92164-39ED-410B-B019-072DE384F443}"/>
              </a:ext>
            </a:extLst>
          </p:cNvPr>
          <p:cNvSpPr/>
          <p:nvPr/>
        </p:nvSpPr>
        <p:spPr>
          <a:xfrm>
            <a:off x="3502116" y="3977477"/>
            <a:ext cx="122020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Carry, Zero , Equals, Overflow</a:t>
            </a:r>
            <a:endParaRPr lang="en-GB" sz="600" dirty="0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C6392E00-7312-4466-8A44-E6A154C0D9B4}"/>
              </a:ext>
            </a:extLst>
          </p:cNvPr>
          <p:cNvSpPr txBox="1"/>
          <p:nvPr/>
        </p:nvSpPr>
        <p:spPr>
          <a:xfrm>
            <a:off x="4694495" y="4545416"/>
            <a:ext cx="61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flags</a:t>
            </a:r>
          </a:p>
        </p:txBody>
      </p: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36511023-AE4A-4A96-82FF-B7C47D9C4B40}"/>
              </a:ext>
            </a:extLst>
          </p:cNvPr>
          <p:cNvCxnSpPr>
            <a:cxnSpLocks/>
          </p:cNvCxnSpPr>
          <p:nvPr/>
        </p:nvCxnSpPr>
        <p:spPr>
          <a:xfrm flipV="1">
            <a:off x="4471771" y="4814813"/>
            <a:ext cx="1301977" cy="572097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566EF64-FE79-4544-82BB-24AE76A279CE}"/>
              </a:ext>
            </a:extLst>
          </p:cNvPr>
          <p:cNvGrpSpPr/>
          <p:nvPr/>
        </p:nvGrpSpPr>
        <p:grpSpPr>
          <a:xfrm>
            <a:off x="3770108" y="4168963"/>
            <a:ext cx="723900" cy="458724"/>
            <a:chOff x="3850522" y="2918422"/>
            <a:chExt cx="723900" cy="458724"/>
          </a:xfrm>
        </p:grpSpPr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E0BE9F8B-1E67-4C77-8D38-AB34B3FF1C8A}"/>
                </a:ext>
              </a:extLst>
            </p:cNvPr>
            <p:cNvSpPr/>
            <p:nvPr/>
          </p:nvSpPr>
          <p:spPr>
            <a:xfrm>
              <a:off x="3850522" y="2918422"/>
              <a:ext cx="723900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FLAGS</a:t>
              </a:r>
            </a:p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C,  Z, E</a:t>
              </a:r>
            </a:p>
          </p:txBody>
        </p:sp>
        <p:sp>
          <p:nvSpPr>
            <p:cNvPr id="193" name="Isosceles Triangle 192">
              <a:extLst>
                <a:ext uri="{FF2B5EF4-FFF2-40B4-BE49-F238E27FC236}">
                  <a16:creationId xmlns:a16="http://schemas.microsoft.com/office/drawing/2014/main" id="{57BF307A-7D83-49E6-9DCA-3C07824203AE}"/>
                </a:ext>
              </a:extLst>
            </p:cNvPr>
            <p:cNvSpPr/>
            <p:nvPr/>
          </p:nvSpPr>
          <p:spPr>
            <a:xfrm rot="5400000">
              <a:off x="3828214" y="3119181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5C9051CB-0285-4D22-9854-48157F0218C5}"/>
              </a:ext>
            </a:extLst>
          </p:cNvPr>
          <p:cNvCxnSpPr>
            <a:cxnSpLocks/>
          </p:cNvCxnSpPr>
          <p:nvPr/>
        </p:nvCxnSpPr>
        <p:spPr>
          <a:xfrm flipH="1" flipV="1">
            <a:off x="3521282" y="5027114"/>
            <a:ext cx="263050" cy="384008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ctangle 194">
            <a:extLst>
              <a:ext uri="{FF2B5EF4-FFF2-40B4-BE49-F238E27FC236}">
                <a16:creationId xmlns:a16="http://schemas.microsoft.com/office/drawing/2014/main" id="{24EF62AD-3C12-4677-B551-262F24842B65}"/>
              </a:ext>
            </a:extLst>
          </p:cNvPr>
          <p:cNvSpPr/>
          <p:nvPr/>
        </p:nvSpPr>
        <p:spPr>
          <a:xfrm rot="18743298">
            <a:off x="2997030" y="4979222"/>
            <a:ext cx="76815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[control lines out]</a:t>
            </a:r>
            <a:endParaRPr lang="en-GB" sz="600" dirty="0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6CC379C9-C36F-4F12-A007-98D8642582A4}"/>
              </a:ext>
            </a:extLst>
          </p:cNvPr>
          <p:cNvSpPr/>
          <p:nvPr/>
        </p:nvSpPr>
        <p:spPr>
          <a:xfrm>
            <a:off x="3194976" y="5682224"/>
            <a:ext cx="57579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800" dirty="0">
                <a:solidFill>
                  <a:srgbClr val="000000"/>
                </a:solidFill>
                <a:latin typeface="Arial" panose="020B0604020202020204" pitchFamily="34" charset="0"/>
              </a:rPr>
              <a:t>Op code</a:t>
            </a:r>
            <a:endParaRPr lang="en-GB" sz="800" dirty="0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633AF80E-2FAC-482F-9BA1-350BB5FE44F6}"/>
              </a:ext>
            </a:extLst>
          </p:cNvPr>
          <p:cNvSpPr txBox="1"/>
          <p:nvPr/>
        </p:nvSpPr>
        <p:spPr>
          <a:xfrm>
            <a:off x="4128730" y="4867305"/>
            <a:ext cx="5961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flags</a:t>
            </a:r>
          </a:p>
        </p:txBody>
      </p: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CBC16934-523F-497D-B826-8F2145C49B6B}"/>
              </a:ext>
            </a:extLst>
          </p:cNvPr>
          <p:cNvCxnSpPr>
            <a:cxnSpLocks/>
          </p:cNvCxnSpPr>
          <p:nvPr/>
        </p:nvCxnSpPr>
        <p:spPr>
          <a:xfrm>
            <a:off x="3257420" y="4411962"/>
            <a:ext cx="505886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4B957CE1-5882-4440-8310-8BB43261232F}"/>
              </a:ext>
            </a:extLst>
          </p:cNvPr>
          <p:cNvSpPr txBox="1"/>
          <p:nvPr/>
        </p:nvSpPr>
        <p:spPr>
          <a:xfrm>
            <a:off x="938356" y="6407226"/>
            <a:ext cx="2178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Program Counter &amp; ROM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616CE21-B64D-4740-AB56-CECEA70B97A9}"/>
              </a:ext>
            </a:extLst>
          </p:cNvPr>
          <p:cNvSpPr txBox="1"/>
          <p:nvPr/>
        </p:nvSpPr>
        <p:spPr>
          <a:xfrm>
            <a:off x="3806943" y="6407225"/>
            <a:ext cx="1140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Control Logic</a:t>
            </a: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54AB43BE-8982-4385-A9CA-00ECCBF62212}"/>
              </a:ext>
            </a:extLst>
          </p:cNvPr>
          <p:cNvCxnSpPr>
            <a:cxnSpLocks/>
            <a:endCxn id="215" idx="0"/>
          </p:cNvCxnSpPr>
          <p:nvPr/>
        </p:nvCxnSpPr>
        <p:spPr>
          <a:xfrm rot="5400000" flipH="1" flipV="1">
            <a:off x="-1284145" y="2638102"/>
            <a:ext cx="5734599" cy="1402844"/>
          </a:xfrm>
          <a:prstGeom prst="bentConnector3">
            <a:avLst>
              <a:gd name="adj1" fmla="val 103986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or: Elbow 138">
            <a:extLst>
              <a:ext uri="{FF2B5EF4-FFF2-40B4-BE49-F238E27FC236}">
                <a16:creationId xmlns:a16="http://schemas.microsoft.com/office/drawing/2014/main" id="{FD05788F-6063-4DF1-9062-126719DA1D48}"/>
              </a:ext>
            </a:extLst>
          </p:cNvPr>
          <p:cNvCxnSpPr>
            <a:cxnSpLocks/>
          </p:cNvCxnSpPr>
          <p:nvPr/>
        </p:nvCxnSpPr>
        <p:spPr>
          <a:xfrm rot="16200000" flipH="1">
            <a:off x="1549259" y="1794363"/>
            <a:ext cx="594791" cy="283997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2B2D1E2-8587-42CD-B3C0-AFB1F04CD503}"/>
              </a:ext>
            </a:extLst>
          </p:cNvPr>
          <p:cNvCxnSpPr>
            <a:cxnSpLocks/>
            <a:endCxn id="122" idx="3"/>
          </p:cNvCxnSpPr>
          <p:nvPr/>
        </p:nvCxnSpPr>
        <p:spPr>
          <a:xfrm rot="16200000" flipV="1">
            <a:off x="5605380" y="4708071"/>
            <a:ext cx="2425848" cy="551837"/>
          </a:xfrm>
          <a:prstGeom prst="bentConnector2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01BB2144-32DE-47DC-BE2A-FA6FB124CFC3}"/>
              </a:ext>
            </a:extLst>
          </p:cNvPr>
          <p:cNvCxnSpPr>
            <a:cxnSpLocks/>
          </p:cNvCxnSpPr>
          <p:nvPr/>
        </p:nvCxnSpPr>
        <p:spPr>
          <a:xfrm rot="16200000" flipH="1">
            <a:off x="7904803" y="673139"/>
            <a:ext cx="866518" cy="5703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>
            <a:extLst>
              <a:ext uri="{FF2B5EF4-FFF2-40B4-BE49-F238E27FC236}">
                <a16:creationId xmlns:a16="http://schemas.microsoft.com/office/drawing/2014/main" id="{2A7FEF3D-3956-4EBA-8F03-EEE3165C55F8}"/>
              </a:ext>
            </a:extLst>
          </p:cNvPr>
          <p:cNvSpPr txBox="1"/>
          <p:nvPr/>
        </p:nvSpPr>
        <p:spPr>
          <a:xfrm>
            <a:off x="5825251" y="6425823"/>
            <a:ext cx="15002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Register File</a:t>
            </a:r>
          </a:p>
          <a:p>
            <a:r>
              <a:rPr lang="en-GB" sz="1400" dirty="0"/>
              <a:t> and ALU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6C626989-7DD2-481F-A9DA-86F8CDBB9454}"/>
              </a:ext>
            </a:extLst>
          </p:cNvPr>
          <p:cNvSpPr txBox="1"/>
          <p:nvPr/>
        </p:nvSpPr>
        <p:spPr>
          <a:xfrm>
            <a:off x="8015108" y="6449169"/>
            <a:ext cx="12792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RAM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BCE3199A-E627-4F98-A8B3-F089C4562D58}"/>
              </a:ext>
            </a:extLst>
          </p:cNvPr>
          <p:cNvSpPr txBox="1"/>
          <p:nvPr/>
        </p:nvSpPr>
        <p:spPr>
          <a:xfrm>
            <a:off x="9506005" y="6403089"/>
            <a:ext cx="1355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Output device</a:t>
            </a: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242846A0-93C8-4BEA-A490-28DB5B1B9443}"/>
              </a:ext>
            </a:extLst>
          </p:cNvPr>
          <p:cNvCxnSpPr>
            <a:cxnSpLocks/>
          </p:cNvCxnSpPr>
          <p:nvPr/>
        </p:nvCxnSpPr>
        <p:spPr>
          <a:xfrm flipH="1" flipV="1">
            <a:off x="3421388" y="5077525"/>
            <a:ext cx="362944" cy="350564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5A298362-79C2-4223-B20C-7FC0CD7FA1E0}"/>
              </a:ext>
            </a:extLst>
          </p:cNvPr>
          <p:cNvCxnSpPr>
            <a:cxnSpLocks/>
          </p:cNvCxnSpPr>
          <p:nvPr/>
        </p:nvCxnSpPr>
        <p:spPr>
          <a:xfrm flipH="1" flipV="1">
            <a:off x="3348235" y="5165059"/>
            <a:ext cx="428601" cy="277956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13462CB4-393E-4916-8AFB-3D306C3E6709}"/>
              </a:ext>
            </a:extLst>
          </p:cNvPr>
          <p:cNvSpPr txBox="1"/>
          <p:nvPr/>
        </p:nvSpPr>
        <p:spPr>
          <a:xfrm>
            <a:off x="11001646" y="5679083"/>
            <a:ext cx="686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UART out</a:t>
            </a:r>
          </a:p>
        </p:txBody>
      </p: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AB7041C9-CDED-44B6-B8FF-14E267666C32}"/>
              </a:ext>
            </a:extLst>
          </p:cNvPr>
          <p:cNvGrpSpPr/>
          <p:nvPr/>
        </p:nvGrpSpPr>
        <p:grpSpPr>
          <a:xfrm>
            <a:off x="8021765" y="1109249"/>
            <a:ext cx="638297" cy="498468"/>
            <a:chOff x="7521436" y="3141160"/>
            <a:chExt cx="638297" cy="498468"/>
          </a:xfrm>
        </p:grpSpPr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97D2A19C-0DF0-4A1B-8B81-1FAA96FC16DC}"/>
                </a:ext>
              </a:extLst>
            </p:cNvPr>
            <p:cNvSpPr/>
            <p:nvPr/>
          </p:nvSpPr>
          <p:spPr>
            <a:xfrm>
              <a:off x="7578871" y="3180904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MARLO</a:t>
              </a: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110FE311-24BE-44D8-A18C-185C37645681}"/>
                </a:ext>
              </a:extLst>
            </p:cNvPr>
            <p:cNvSpPr txBox="1"/>
            <p:nvPr/>
          </p:nvSpPr>
          <p:spPr>
            <a:xfrm>
              <a:off x="7521436" y="3141160"/>
              <a:ext cx="63829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OE    D    C</a:t>
              </a:r>
            </a:p>
          </p:txBody>
        </p:sp>
        <p:sp>
          <p:nvSpPr>
            <p:cNvPr id="159" name="Isosceles Triangle 158">
              <a:extLst>
                <a:ext uri="{FF2B5EF4-FFF2-40B4-BE49-F238E27FC236}">
                  <a16:creationId xmlns:a16="http://schemas.microsoft.com/office/drawing/2014/main" id="{570C6E98-A819-41C3-8111-BDB6AB7CFF88}"/>
                </a:ext>
              </a:extLst>
            </p:cNvPr>
            <p:cNvSpPr/>
            <p:nvPr/>
          </p:nvSpPr>
          <p:spPr>
            <a:xfrm rot="5400000">
              <a:off x="7558565" y="3373252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22CBAADA-7786-47A6-9F0C-4A4AD48164EB}"/>
              </a:ext>
            </a:extLst>
          </p:cNvPr>
          <p:cNvGrpSpPr/>
          <p:nvPr/>
        </p:nvGrpSpPr>
        <p:grpSpPr>
          <a:xfrm>
            <a:off x="8647597" y="1098383"/>
            <a:ext cx="626655" cy="496889"/>
            <a:chOff x="7557626" y="3142739"/>
            <a:chExt cx="626655" cy="496889"/>
          </a:xfrm>
        </p:grpSpPr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D25599A3-BB7E-4B44-A680-108984C299BF}"/>
                </a:ext>
              </a:extLst>
            </p:cNvPr>
            <p:cNvSpPr/>
            <p:nvPr/>
          </p:nvSpPr>
          <p:spPr>
            <a:xfrm>
              <a:off x="7578871" y="3180904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MARHI</a:t>
              </a:r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525A32F9-59FC-464F-8DB8-753EF1454556}"/>
                </a:ext>
              </a:extLst>
            </p:cNvPr>
            <p:cNvSpPr txBox="1"/>
            <p:nvPr/>
          </p:nvSpPr>
          <p:spPr>
            <a:xfrm>
              <a:off x="7557626" y="3142739"/>
              <a:ext cx="62665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C     D  OE </a:t>
              </a:r>
            </a:p>
          </p:txBody>
        </p:sp>
        <p:sp>
          <p:nvSpPr>
            <p:cNvPr id="164" name="Isosceles Triangle 163">
              <a:extLst>
                <a:ext uri="{FF2B5EF4-FFF2-40B4-BE49-F238E27FC236}">
                  <a16:creationId xmlns:a16="http://schemas.microsoft.com/office/drawing/2014/main" id="{B8E6CF89-D1B9-42FA-87CC-3E4F7F5CD2E2}"/>
                </a:ext>
              </a:extLst>
            </p:cNvPr>
            <p:cNvSpPr/>
            <p:nvPr/>
          </p:nvSpPr>
          <p:spPr>
            <a:xfrm rot="5400000">
              <a:off x="7558565" y="3373252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650CD82A-CAF7-4160-B31B-F6A5593392A9}"/>
              </a:ext>
            </a:extLst>
          </p:cNvPr>
          <p:cNvGrpSpPr/>
          <p:nvPr/>
        </p:nvGrpSpPr>
        <p:grpSpPr>
          <a:xfrm rot="16200000">
            <a:off x="8384669" y="737364"/>
            <a:ext cx="583778" cy="226223"/>
            <a:chOff x="8823984" y="2930249"/>
            <a:chExt cx="583778" cy="226223"/>
          </a:xfrm>
        </p:grpSpPr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30224413-E9BC-411A-89BB-1BC7528A53AB}"/>
                </a:ext>
              </a:extLst>
            </p:cNvPr>
            <p:cNvSpPr txBox="1"/>
            <p:nvPr/>
          </p:nvSpPr>
          <p:spPr>
            <a:xfrm>
              <a:off x="8823984" y="2930249"/>
              <a:ext cx="583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MARHI in</a:t>
              </a:r>
            </a:p>
          </p:txBody>
        </p:sp>
        <p:cxnSp>
          <p:nvCxnSpPr>
            <p:cNvPr id="192" name="Straight Arrow Connector 191">
              <a:extLst>
                <a:ext uri="{FF2B5EF4-FFF2-40B4-BE49-F238E27FC236}">
                  <a16:creationId xmlns:a16="http://schemas.microsoft.com/office/drawing/2014/main" id="{F81243DA-E04D-4495-84D7-2359CE29E5D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23984" y="3151963"/>
              <a:ext cx="432593" cy="4509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0" name="Rectangle 199">
            <a:extLst>
              <a:ext uri="{FF2B5EF4-FFF2-40B4-BE49-F238E27FC236}">
                <a16:creationId xmlns:a16="http://schemas.microsoft.com/office/drawing/2014/main" id="{384D552D-2C71-451A-BE07-1BD9088E5CEB}"/>
              </a:ext>
            </a:extLst>
          </p:cNvPr>
          <p:cNvSpPr/>
          <p:nvPr/>
        </p:nvSpPr>
        <p:spPr>
          <a:xfrm>
            <a:off x="2005362" y="1180662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PCHI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D6C16435-067E-439B-8F3B-AAF4FAC091E7}"/>
              </a:ext>
            </a:extLst>
          </p:cNvPr>
          <p:cNvSpPr txBox="1"/>
          <p:nvPr/>
        </p:nvSpPr>
        <p:spPr>
          <a:xfrm>
            <a:off x="2116255" y="1144418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212" name="Isosceles Triangle 211">
            <a:extLst>
              <a:ext uri="{FF2B5EF4-FFF2-40B4-BE49-F238E27FC236}">
                <a16:creationId xmlns:a16="http://schemas.microsoft.com/office/drawing/2014/main" id="{052AF420-BB75-40B1-9770-A6FFF09E4858}"/>
              </a:ext>
            </a:extLst>
          </p:cNvPr>
          <p:cNvSpPr/>
          <p:nvPr/>
        </p:nvSpPr>
        <p:spPr>
          <a:xfrm rot="5400000">
            <a:off x="1977035" y="1373010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F305E90B-CDE3-484A-B3BD-96C51DD4080D}"/>
              </a:ext>
            </a:extLst>
          </p:cNvPr>
          <p:cNvSpPr/>
          <p:nvPr/>
        </p:nvSpPr>
        <p:spPr>
          <a:xfrm>
            <a:off x="2005524" y="511968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PCHI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TMP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2AD08275-8C67-4435-B3CA-2A7D71120835}"/>
              </a:ext>
            </a:extLst>
          </p:cNvPr>
          <p:cNvSpPr txBox="1"/>
          <p:nvPr/>
        </p:nvSpPr>
        <p:spPr>
          <a:xfrm>
            <a:off x="2161749" y="472224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216" name="Isosceles Triangle 215">
            <a:extLst>
              <a:ext uri="{FF2B5EF4-FFF2-40B4-BE49-F238E27FC236}">
                <a16:creationId xmlns:a16="http://schemas.microsoft.com/office/drawing/2014/main" id="{26E3E24D-CC62-4584-A95C-FE912B2A42D7}"/>
              </a:ext>
            </a:extLst>
          </p:cNvPr>
          <p:cNvSpPr/>
          <p:nvPr/>
        </p:nvSpPr>
        <p:spPr>
          <a:xfrm rot="5400000">
            <a:off x="1977197" y="704316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5EB1F8CC-B500-494B-818D-4D0ED6DC7358}"/>
              </a:ext>
            </a:extLst>
          </p:cNvPr>
          <p:cNvCxnSpPr>
            <a:cxnSpLocks/>
          </p:cNvCxnSpPr>
          <p:nvPr/>
        </p:nvCxnSpPr>
        <p:spPr>
          <a:xfrm>
            <a:off x="1699272" y="244749"/>
            <a:ext cx="5109" cy="928135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21B0054C-7A81-4081-AFC9-859000597437}"/>
              </a:ext>
            </a:extLst>
          </p:cNvPr>
          <p:cNvCxnSpPr>
            <a:cxnSpLocks/>
          </p:cNvCxnSpPr>
          <p:nvPr/>
        </p:nvCxnSpPr>
        <p:spPr>
          <a:xfrm flipH="1">
            <a:off x="2262208" y="970430"/>
            <a:ext cx="162" cy="20997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0CCFAC70-AF64-4A46-B526-925BF625E904}"/>
              </a:ext>
            </a:extLst>
          </p:cNvPr>
          <p:cNvCxnSpPr>
            <a:cxnSpLocks/>
          </p:cNvCxnSpPr>
          <p:nvPr/>
        </p:nvCxnSpPr>
        <p:spPr>
          <a:xfrm>
            <a:off x="1048316" y="1277575"/>
            <a:ext cx="394225" cy="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TextBox 219">
            <a:extLst>
              <a:ext uri="{FF2B5EF4-FFF2-40B4-BE49-F238E27FC236}">
                <a16:creationId xmlns:a16="http://schemas.microsoft.com/office/drawing/2014/main" id="{26D7469C-96B4-468D-8D1D-5BD79A3FF089}"/>
              </a:ext>
            </a:extLst>
          </p:cNvPr>
          <p:cNvSpPr txBox="1"/>
          <p:nvPr/>
        </p:nvSpPr>
        <p:spPr>
          <a:xfrm>
            <a:off x="962496" y="1065162"/>
            <a:ext cx="54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JMP in</a:t>
            </a:r>
          </a:p>
        </p:txBody>
      </p: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7F30B26B-98F2-4968-956E-DC3ED548D74E}"/>
              </a:ext>
            </a:extLst>
          </p:cNvPr>
          <p:cNvCxnSpPr>
            <a:cxnSpLocks/>
          </p:cNvCxnSpPr>
          <p:nvPr/>
        </p:nvCxnSpPr>
        <p:spPr>
          <a:xfrm flipH="1">
            <a:off x="2524364" y="1281909"/>
            <a:ext cx="447151" cy="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TextBox 221">
            <a:extLst>
              <a:ext uri="{FF2B5EF4-FFF2-40B4-BE49-F238E27FC236}">
                <a16:creationId xmlns:a16="http://schemas.microsoft.com/office/drawing/2014/main" id="{6C1852D9-AD8A-41EE-A3D4-6A4B153F8F63}"/>
              </a:ext>
            </a:extLst>
          </p:cNvPr>
          <p:cNvSpPr txBox="1"/>
          <p:nvPr/>
        </p:nvSpPr>
        <p:spPr>
          <a:xfrm flipH="1">
            <a:off x="2482454" y="1069496"/>
            <a:ext cx="6179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JMP in</a:t>
            </a:r>
          </a:p>
        </p:txBody>
      </p: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0CF16829-1AAA-491E-BF9F-8AB5B025BD82}"/>
              </a:ext>
            </a:extLst>
          </p:cNvPr>
          <p:cNvCxnSpPr>
            <a:cxnSpLocks/>
          </p:cNvCxnSpPr>
          <p:nvPr/>
        </p:nvCxnSpPr>
        <p:spPr>
          <a:xfrm flipH="1">
            <a:off x="2505314" y="740889"/>
            <a:ext cx="447151" cy="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TextBox 223">
            <a:extLst>
              <a:ext uri="{FF2B5EF4-FFF2-40B4-BE49-F238E27FC236}">
                <a16:creationId xmlns:a16="http://schemas.microsoft.com/office/drawing/2014/main" id="{B527B6DA-7E8E-49B0-8F29-867534C99D8A}"/>
              </a:ext>
            </a:extLst>
          </p:cNvPr>
          <p:cNvSpPr txBox="1"/>
          <p:nvPr/>
        </p:nvSpPr>
        <p:spPr>
          <a:xfrm flipH="1">
            <a:off x="2471023" y="528476"/>
            <a:ext cx="7146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PCHI in</a:t>
            </a:r>
          </a:p>
        </p:txBody>
      </p:sp>
      <p:cxnSp>
        <p:nvCxnSpPr>
          <p:cNvPr id="225" name="Connector: Elbow 224">
            <a:extLst>
              <a:ext uri="{FF2B5EF4-FFF2-40B4-BE49-F238E27FC236}">
                <a16:creationId xmlns:a16="http://schemas.microsoft.com/office/drawing/2014/main" id="{EBD827A9-318E-41CE-A508-3B10BCDD645F}"/>
              </a:ext>
            </a:extLst>
          </p:cNvPr>
          <p:cNvCxnSpPr>
            <a:cxnSpLocks/>
            <a:stCxn id="200" idx="2"/>
            <a:endCxn id="84" idx="0"/>
          </p:cNvCxnSpPr>
          <p:nvPr/>
        </p:nvCxnSpPr>
        <p:spPr>
          <a:xfrm rot="5400000">
            <a:off x="1870206" y="1841561"/>
            <a:ext cx="594633" cy="190282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Connector: Elbow 225">
            <a:extLst>
              <a:ext uri="{FF2B5EF4-FFF2-40B4-BE49-F238E27FC236}">
                <a16:creationId xmlns:a16="http://schemas.microsoft.com/office/drawing/2014/main" id="{129CAB02-5A81-4AE4-B393-5418DEC1A838}"/>
              </a:ext>
            </a:extLst>
          </p:cNvPr>
          <p:cNvCxnSpPr>
            <a:cxnSpLocks/>
          </p:cNvCxnSpPr>
          <p:nvPr/>
        </p:nvCxnSpPr>
        <p:spPr>
          <a:xfrm rot="16200000" flipH="1">
            <a:off x="8145232" y="1798989"/>
            <a:ext cx="643884" cy="261343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Connector: Elbow 226">
            <a:extLst>
              <a:ext uri="{FF2B5EF4-FFF2-40B4-BE49-F238E27FC236}">
                <a16:creationId xmlns:a16="http://schemas.microsoft.com/office/drawing/2014/main" id="{489E5F12-0D14-448C-BADB-513D02A42305}"/>
              </a:ext>
            </a:extLst>
          </p:cNvPr>
          <p:cNvCxnSpPr>
            <a:cxnSpLocks/>
            <a:stCxn id="162" idx="2"/>
          </p:cNvCxnSpPr>
          <p:nvPr/>
        </p:nvCxnSpPr>
        <p:spPr>
          <a:xfrm rot="5400000">
            <a:off x="8480779" y="1806500"/>
            <a:ext cx="656592" cy="234136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TextBox 228">
            <a:extLst>
              <a:ext uri="{FF2B5EF4-FFF2-40B4-BE49-F238E27FC236}">
                <a16:creationId xmlns:a16="http://schemas.microsoft.com/office/drawing/2014/main" id="{A1EB2286-9468-45ED-9620-86632E5488B4}"/>
              </a:ext>
            </a:extLst>
          </p:cNvPr>
          <p:cNvSpPr txBox="1"/>
          <p:nvPr/>
        </p:nvSpPr>
        <p:spPr>
          <a:xfrm flipH="1">
            <a:off x="9966038" y="5430462"/>
            <a:ext cx="5837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IN ready</a:t>
            </a:r>
          </a:p>
        </p:txBody>
      </p:sp>
      <p:cxnSp>
        <p:nvCxnSpPr>
          <p:cNvPr id="231" name="Straight Arrow Connector 230">
            <a:extLst>
              <a:ext uri="{FF2B5EF4-FFF2-40B4-BE49-F238E27FC236}">
                <a16:creationId xmlns:a16="http://schemas.microsoft.com/office/drawing/2014/main" id="{1404112F-5868-49AB-B2D6-120F5BEF89CF}"/>
              </a:ext>
            </a:extLst>
          </p:cNvPr>
          <p:cNvCxnSpPr>
            <a:cxnSpLocks/>
          </p:cNvCxnSpPr>
          <p:nvPr/>
        </p:nvCxnSpPr>
        <p:spPr>
          <a:xfrm flipH="1">
            <a:off x="10103471" y="5901204"/>
            <a:ext cx="346824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TextBox 231">
            <a:extLst>
              <a:ext uri="{FF2B5EF4-FFF2-40B4-BE49-F238E27FC236}">
                <a16:creationId xmlns:a16="http://schemas.microsoft.com/office/drawing/2014/main" id="{49F6C180-94E5-4E75-95B9-983DD6CFD6E9}"/>
              </a:ext>
            </a:extLst>
          </p:cNvPr>
          <p:cNvSpPr txBox="1"/>
          <p:nvPr/>
        </p:nvSpPr>
        <p:spPr>
          <a:xfrm flipH="1">
            <a:off x="9920033" y="5708825"/>
            <a:ext cx="6422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OUT ready</a:t>
            </a:r>
          </a:p>
        </p:txBody>
      </p:sp>
      <p:cxnSp>
        <p:nvCxnSpPr>
          <p:cNvPr id="233" name="Straight Arrow Connector 232">
            <a:extLst>
              <a:ext uri="{FF2B5EF4-FFF2-40B4-BE49-F238E27FC236}">
                <a16:creationId xmlns:a16="http://schemas.microsoft.com/office/drawing/2014/main" id="{BDC06C9F-0192-403F-8FA1-77AD4AF3A6E1}"/>
              </a:ext>
            </a:extLst>
          </p:cNvPr>
          <p:cNvCxnSpPr>
            <a:cxnSpLocks/>
          </p:cNvCxnSpPr>
          <p:nvPr/>
        </p:nvCxnSpPr>
        <p:spPr>
          <a:xfrm flipH="1">
            <a:off x="10981666" y="5859501"/>
            <a:ext cx="365159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Arrow Connector 233">
            <a:extLst>
              <a:ext uri="{FF2B5EF4-FFF2-40B4-BE49-F238E27FC236}">
                <a16:creationId xmlns:a16="http://schemas.microsoft.com/office/drawing/2014/main" id="{24A6A602-307E-465C-B98D-6EC7CC5FC08F}"/>
              </a:ext>
            </a:extLst>
          </p:cNvPr>
          <p:cNvCxnSpPr>
            <a:cxnSpLocks/>
          </p:cNvCxnSpPr>
          <p:nvPr/>
        </p:nvCxnSpPr>
        <p:spPr>
          <a:xfrm flipH="1">
            <a:off x="10104409" y="5656398"/>
            <a:ext cx="346824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812CA3A6-4852-4CA1-A4B0-AD8BB592FC97}"/>
              </a:ext>
            </a:extLst>
          </p:cNvPr>
          <p:cNvCxnSpPr>
            <a:cxnSpLocks/>
            <a:stCxn id="189" idx="2"/>
            <a:endCxn id="178" idx="0"/>
          </p:cNvCxnSpPr>
          <p:nvPr/>
        </p:nvCxnSpPr>
        <p:spPr>
          <a:xfrm>
            <a:off x="4132058" y="4627687"/>
            <a:ext cx="1298" cy="822892"/>
          </a:xfrm>
          <a:prstGeom prst="straightConnector1">
            <a:avLst/>
          </a:prstGeom>
          <a:ln w="38100">
            <a:solidFill>
              <a:srgbClr val="FFC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TextBox 236">
            <a:extLst>
              <a:ext uri="{FF2B5EF4-FFF2-40B4-BE49-F238E27FC236}">
                <a16:creationId xmlns:a16="http://schemas.microsoft.com/office/drawing/2014/main" id="{ECB6D828-F613-4CD3-867E-3DA4A38F9DD2}"/>
              </a:ext>
            </a:extLst>
          </p:cNvPr>
          <p:cNvSpPr txBox="1"/>
          <p:nvPr/>
        </p:nvSpPr>
        <p:spPr>
          <a:xfrm flipH="1">
            <a:off x="4960176" y="3589618"/>
            <a:ext cx="8135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(4) REG Y </a:t>
            </a:r>
            <a:r>
              <a:rPr lang="en-GB" sz="800" dirty="0" err="1"/>
              <a:t>addr</a:t>
            </a:r>
            <a:endParaRPr lang="en-GB" sz="800" dirty="0"/>
          </a:p>
        </p:txBody>
      </p: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CBCC0E35-18E1-46EE-9069-7B859D67D692}"/>
              </a:ext>
            </a:extLst>
          </p:cNvPr>
          <p:cNvCxnSpPr>
            <a:cxnSpLocks/>
          </p:cNvCxnSpPr>
          <p:nvPr/>
        </p:nvCxnSpPr>
        <p:spPr>
          <a:xfrm flipV="1">
            <a:off x="5157331" y="3784699"/>
            <a:ext cx="623123" cy="235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TextBox 238">
            <a:extLst>
              <a:ext uri="{FF2B5EF4-FFF2-40B4-BE49-F238E27FC236}">
                <a16:creationId xmlns:a16="http://schemas.microsoft.com/office/drawing/2014/main" id="{13A3205B-C43C-4457-AC2F-46E79AD2640A}"/>
              </a:ext>
            </a:extLst>
          </p:cNvPr>
          <p:cNvSpPr txBox="1"/>
          <p:nvPr/>
        </p:nvSpPr>
        <p:spPr>
          <a:xfrm flipH="1">
            <a:off x="4961507" y="3403902"/>
            <a:ext cx="82240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(4)REG X </a:t>
            </a:r>
            <a:r>
              <a:rPr lang="en-GB" sz="800" dirty="0" err="1"/>
              <a:t>addr</a:t>
            </a:r>
            <a:endParaRPr lang="en-GB" sz="800" dirty="0"/>
          </a:p>
        </p:txBody>
      </p: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8D648123-88FD-40F3-BF61-3775B70D7F3C}"/>
              </a:ext>
            </a:extLst>
          </p:cNvPr>
          <p:cNvCxnSpPr>
            <a:cxnSpLocks/>
          </p:cNvCxnSpPr>
          <p:nvPr/>
        </p:nvCxnSpPr>
        <p:spPr>
          <a:xfrm flipV="1">
            <a:off x="5165585" y="3622139"/>
            <a:ext cx="623123" cy="235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TextBox 256">
            <a:extLst>
              <a:ext uri="{FF2B5EF4-FFF2-40B4-BE49-F238E27FC236}">
                <a16:creationId xmlns:a16="http://schemas.microsoft.com/office/drawing/2014/main" id="{057614FE-84FB-4EEE-B53C-1B49328EBA3F}"/>
              </a:ext>
            </a:extLst>
          </p:cNvPr>
          <p:cNvSpPr txBox="1"/>
          <p:nvPr/>
        </p:nvSpPr>
        <p:spPr>
          <a:xfrm>
            <a:off x="6520106" y="3801808"/>
            <a:ext cx="3530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 in</a:t>
            </a: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2FFBA53D-B34F-403C-93E7-1920372B7FF9}"/>
              </a:ext>
            </a:extLst>
          </p:cNvPr>
          <p:cNvSpPr txBox="1"/>
          <p:nvPr/>
        </p:nvSpPr>
        <p:spPr>
          <a:xfrm>
            <a:off x="5867403" y="4442727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Y</a:t>
            </a:r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B82BA9F5-4185-483A-BDD3-37F6662CB747}"/>
              </a:ext>
            </a:extLst>
          </p:cNvPr>
          <p:cNvSpPr txBox="1"/>
          <p:nvPr/>
        </p:nvSpPr>
        <p:spPr>
          <a:xfrm>
            <a:off x="6210303" y="4446537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X</a:t>
            </a:r>
          </a:p>
        </p:txBody>
      </p:sp>
      <p:cxnSp>
        <p:nvCxnSpPr>
          <p:cNvPr id="262" name="Straight Arrow Connector 261">
            <a:extLst>
              <a:ext uri="{FF2B5EF4-FFF2-40B4-BE49-F238E27FC236}">
                <a16:creationId xmlns:a16="http://schemas.microsoft.com/office/drawing/2014/main" id="{6F938C53-0557-4DBC-A1D5-85DDBF18A03A}"/>
              </a:ext>
            </a:extLst>
          </p:cNvPr>
          <p:cNvCxnSpPr>
            <a:cxnSpLocks/>
          </p:cNvCxnSpPr>
          <p:nvPr/>
        </p:nvCxnSpPr>
        <p:spPr>
          <a:xfrm>
            <a:off x="4507924" y="4265369"/>
            <a:ext cx="1271428" cy="285080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TextBox 266">
            <a:extLst>
              <a:ext uri="{FF2B5EF4-FFF2-40B4-BE49-F238E27FC236}">
                <a16:creationId xmlns:a16="http://schemas.microsoft.com/office/drawing/2014/main" id="{BC63EFDC-1457-49CD-92ED-DAFEF3AD6B98}"/>
              </a:ext>
            </a:extLst>
          </p:cNvPr>
          <p:cNvSpPr txBox="1"/>
          <p:nvPr/>
        </p:nvSpPr>
        <p:spPr>
          <a:xfrm>
            <a:off x="4961507" y="4164270"/>
            <a:ext cx="61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Carry in</a:t>
            </a:r>
          </a:p>
        </p:txBody>
      </p: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1ECF9682-0A05-418B-96F6-4C6DFE713B27}"/>
              </a:ext>
            </a:extLst>
          </p:cNvPr>
          <p:cNvGrpSpPr/>
          <p:nvPr/>
        </p:nvGrpSpPr>
        <p:grpSpPr>
          <a:xfrm rot="16200000">
            <a:off x="8673945" y="664845"/>
            <a:ext cx="718899" cy="226223"/>
            <a:chOff x="8823983" y="2930249"/>
            <a:chExt cx="718899" cy="226223"/>
          </a:xfrm>
        </p:grpSpPr>
        <p:sp>
          <p:nvSpPr>
            <p:cNvPr id="285" name="TextBox 284">
              <a:extLst>
                <a:ext uri="{FF2B5EF4-FFF2-40B4-BE49-F238E27FC236}">
                  <a16:creationId xmlns:a16="http://schemas.microsoft.com/office/drawing/2014/main" id="{2AEC21DD-386D-4A2D-9189-E129F667F359}"/>
                </a:ext>
              </a:extLst>
            </p:cNvPr>
            <p:cNvSpPr txBox="1"/>
            <p:nvPr/>
          </p:nvSpPr>
          <p:spPr>
            <a:xfrm>
              <a:off x="8823983" y="2930249"/>
              <a:ext cx="71889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RAMZP</a:t>
              </a:r>
            </a:p>
          </p:txBody>
        </p:sp>
        <p:cxnSp>
          <p:nvCxnSpPr>
            <p:cNvPr id="286" name="Straight Arrow Connector 285">
              <a:extLst>
                <a:ext uri="{FF2B5EF4-FFF2-40B4-BE49-F238E27FC236}">
                  <a16:creationId xmlns:a16="http://schemas.microsoft.com/office/drawing/2014/main" id="{A16F5347-8444-4C3B-A489-BB54D0D077A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23984" y="3151963"/>
              <a:ext cx="432593" cy="4509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1" name="Connector: Elbow 290">
            <a:extLst>
              <a:ext uri="{FF2B5EF4-FFF2-40B4-BE49-F238E27FC236}">
                <a16:creationId xmlns:a16="http://schemas.microsoft.com/office/drawing/2014/main" id="{AE4EAF2A-34C3-4E04-AD56-847601959A37}"/>
              </a:ext>
            </a:extLst>
          </p:cNvPr>
          <p:cNvCxnSpPr>
            <a:cxnSpLocks/>
            <a:stCxn id="290" idx="2"/>
          </p:cNvCxnSpPr>
          <p:nvPr/>
        </p:nvCxnSpPr>
        <p:spPr>
          <a:xfrm rot="16200000" flipH="1">
            <a:off x="7904750" y="1461714"/>
            <a:ext cx="312316" cy="604322"/>
          </a:xfrm>
          <a:prstGeom prst="bentConnector2">
            <a:avLst/>
          </a:prstGeom>
          <a:ln w="508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7" name="Group 296">
            <a:extLst>
              <a:ext uri="{FF2B5EF4-FFF2-40B4-BE49-F238E27FC236}">
                <a16:creationId xmlns:a16="http://schemas.microsoft.com/office/drawing/2014/main" id="{AD159905-8EB6-404A-9D99-E53789E69EB8}"/>
              </a:ext>
            </a:extLst>
          </p:cNvPr>
          <p:cNvGrpSpPr/>
          <p:nvPr/>
        </p:nvGrpSpPr>
        <p:grpSpPr>
          <a:xfrm rot="16200000">
            <a:off x="7511895" y="676275"/>
            <a:ext cx="718899" cy="226223"/>
            <a:chOff x="8823983" y="2930249"/>
            <a:chExt cx="718899" cy="226223"/>
          </a:xfrm>
        </p:grpSpPr>
        <p:sp>
          <p:nvSpPr>
            <p:cNvPr id="298" name="TextBox 297">
              <a:extLst>
                <a:ext uri="{FF2B5EF4-FFF2-40B4-BE49-F238E27FC236}">
                  <a16:creationId xmlns:a16="http://schemas.microsoft.com/office/drawing/2014/main" id="{298D89D3-345D-4871-B0C3-A0CCD82AA47D}"/>
                </a:ext>
              </a:extLst>
            </p:cNvPr>
            <p:cNvSpPr txBox="1"/>
            <p:nvPr/>
          </p:nvSpPr>
          <p:spPr>
            <a:xfrm>
              <a:off x="8823983" y="2930249"/>
              <a:ext cx="71889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RAMZP</a:t>
              </a:r>
            </a:p>
          </p:txBody>
        </p:sp>
        <p:cxnSp>
          <p:nvCxnSpPr>
            <p:cNvPr id="299" name="Straight Arrow Connector 298">
              <a:extLst>
                <a:ext uri="{FF2B5EF4-FFF2-40B4-BE49-F238E27FC236}">
                  <a16:creationId xmlns:a16="http://schemas.microsoft.com/office/drawing/2014/main" id="{E6786389-0C00-4B50-90FF-30B9F73B2D6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23984" y="3151963"/>
              <a:ext cx="432593" cy="4509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0" name="Connector: Elbow 309">
            <a:extLst>
              <a:ext uri="{FF2B5EF4-FFF2-40B4-BE49-F238E27FC236}">
                <a16:creationId xmlns:a16="http://schemas.microsoft.com/office/drawing/2014/main" id="{4C3C03A3-1872-4E28-B100-301CD73CB22F}"/>
              </a:ext>
            </a:extLst>
          </p:cNvPr>
          <p:cNvCxnSpPr>
            <a:cxnSpLocks/>
          </p:cNvCxnSpPr>
          <p:nvPr/>
        </p:nvCxnSpPr>
        <p:spPr>
          <a:xfrm rot="10800000" flipV="1">
            <a:off x="8940823" y="1473676"/>
            <a:ext cx="476507" cy="448865"/>
          </a:xfrm>
          <a:prstGeom prst="bentConnector3">
            <a:avLst>
              <a:gd name="adj1" fmla="val 1226"/>
            </a:avLst>
          </a:prstGeom>
          <a:ln w="508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1" name="TextBox 320">
            <a:extLst>
              <a:ext uri="{FF2B5EF4-FFF2-40B4-BE49-F238E27FC236}">
                <a16:creationId xmlns:a16="http://schemas.microsoft.com/office/drawing/2014/main" id="{46003ED2-A0A5-48FD-B821-188E74177987}"/>
              </a:ext>
            </a:extLst>
          </p:cNvPr>
          <p:cNvSpPr txBox="1"/>
          <p:nvPr/>
        </p:nvSpPr>
        <p:spPr>
          <a:xfrm>
            <a:off x="10092117" y="1065333"/>
            <a:ext cx="19699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To support zero page addressing - </a:t>
            </a:r>
          </a:p>
          <a:p>
            <a:r>
              <a:rPr lang="en-GB" sz="800" dirty="0"/>
              <a:t>0 pulldown resistors effective when  MARHI OE is disabled</a:t>
            </a:r>
          </a:p>
        </p:txBody>
      </p:sp>
      <p:sp>
        <p:nvSpPr>
          <p:cNvPr id="323" name="TextBox 322">
            <a:extLst>
              <a:ext uri="{FF2B5EF4-FFF2-40B4-BE49-F238E27FC236}">
                <a16:creationId xmlns:a16="http://schemas.microsoft.com/office/drawing/2014/main" id="{AC428EB6-517E-4F82-8F5E-46274E1A8731}"/>
              </a:ext>
            </a:extLst>
          </p:cNvPr>
          <p:cNvSpPr txBox="1"/>
          <p:nvPr/>
        </p:nvSpPr>
        <p:spPr>
          <a:xfrm>
            <a:off x="7630759" y="1116869"/>
            <a:ext cx="4367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   OE</a:t>
            </a:r>
          </a:p>
        </p:txBody>
      </p:sp>
      <p:cxnSp>
        <p:nvCxnSpPr>
          <p:cNvPr id="326" name="Connector: Elbow 325">
            <a:extLst>
              <a:ext uri="{FF2B5EF4-FFF2-40B4-BE49-F238E27FC236}">
                <a16:creationId xmlns:a16="http://schemas.microsoft.com/office/drawing/2014/main" id="{D6098BE7-A955-48E3-92CC-F6C8DC403BC6}"/>
              </a:ext>
            </a:extLst>
          </p:cNvPr>
          <p:cNvCxnSpPr>
            <a:cxnSpLocks/>
            <a:endCxn id="162" idx="0"/>
          </p:cNvCxnSpPr>
          <p:nvPr/>
        </p:nvCxnSpPr>
        <p:spPr>
          <a:xfrm rot="16200000" flipH="1">
            <a:off x="8184732" y="395137"/>
            <a:ext cx="900670" cy="582152"/>
          </a:xfrm>
          <a:prstGeom prst="bentConnector3">
            <a:avLst>
              <a:gd name="adj1" fmla="val 2879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2" name="Group 331">
            <a:extLst>
              <a:ext uri="{FF2B5EF4-FFF2-40B4-BE49-F238E27FC236}">
                <a16:creationId xmlns:a16="http://schemas.microsoft.com/office/drawing/2014/main" id="{CBBD7BA0-5F81-4834-B3FC-8C3F474CB567}"/>
              </a:ext>
            </a:extLst>
          </p:cNvPr>
          <p:cNvGrpSpPr/>
          <p:nvPr/>
        </p:nvGrpSpPr>
        <p:grpSpPr>
          <a:xfrm rot="16200000">
            <a:off x="7736685" y="683895"/>
            <a:ext cx="718899" cy="226223"/>
            <a:chOff x="8823983" y="2930249"/>
            <a:chExt cx="718899" cy="226223"/>
          </a:xfrm>
        </p:grpSpPr>
        <p:sp>
          <p:nvSpPr>
            <p:cNvPr id="333" name="TextBox 332">
              <a:extLst>
                <a:ext uri="{FF2B5EF4-FFF2-40B4-BE49-F238E27FC236}">
                  <a16:creationId xmlns:a16="http://schemas.microsoft.com/office/drawing/2014/main" id="{9DE52706-0E36-46D9-B33A-F2CCF67F4CCA}"/>
                </a:ext>
              </a:extLst>
            </p:cNvPr>
            <p:cNvSpPr txBox="1"/>
            <p:nvPr/>
          </p:nvSpPr>
          <p:spPr>
            <a:xfrm>
              <a:off x="8823983" y="2930249"/>
              <a:ext cx="71889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RAMZP</a:t>
              </a:r>
            </a:p>
          </p:txBody>
        </p:sp>
        <p:cxnSp>
          <p:nvCxnSpPr>
            <p:cNvPr id="334" name="Straight Arrow Connector 333">
              <a:extLst>
                <a:ext uri="{FF2B5EF4-FFF2-40B4-BE49-F238E27FC236}">
                  <a16:creationId xmlns:a16="http://schemas.microsoft.com/office/drawing/2014/main" id="{23129C4C-3335-446E-BA37-D0E14701206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23984" y="3151963"/>
              <a:ext cx="432593" cy="4509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5" name="TextBox 334">
            <a:extLst>
              <a:ext uri="{FF2B5EF4-FFF2-40B4-BE49-F238E27FC236}">
                <a16:creationId xmlns:a16="http://schemas.microsoft.com/office/drawing/2014/main" id="{E5078FE1-529E-4315-ABBC-23E8119581F0}"/>
              </a:ext>
            </a:extLst>
          </p:cNvPr>
          <p:cNvSpPr txBox="1"/>
          <p:nvPr/>
        </p:nvSpPr>
        <p:spPr>
          <a:xfrm>
            <a:off x="9920033" y="49855"/>
            <a:ext cx="21866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Both MAR use 74574 </a:t>
            </a:r>
          </a:p>
          <a:p>
            <a:r>
              <a:rPr lang="en-GB" sz="800" dirty="0"/>
              <a:t>74 547 uses CP (no WE) so system CP is gated by an enable line</a:t>
            </a:r>
          </a:p>
        </p:txBody>
      </p:sp>
      <p:sp>
        <p:nvSpPr>
          <p:cNvPr id="342" name="TextBox 341">
            <a:extLst>
              <a:ext uri="{FF2B5EF4-FFF2-40B4-BE49-F238E27FC236}">
                <a16:creationId xmlns:a16="http://schemas.microsoft.com/office/drawing/2014/main" id="{A60E0379-F0BE-4266-9F3E-8EB0BDD594E1}"/>
              </a:ext>
            </a:extLst>
          </p:cNvPr>
          <p:cNvSpPr txBox="1"/>
          <p:nvPr/>
        </p:nvSpPr>
        <p:spPr>
          <a:xfrm>
            <a:off x="7089181" y="1232977"/>
            <a:ext cx="5311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74244 buffer</a:t>
            </a:r>
          </a:p>
        </p:txBody>
      </p:sp>
      <p:cxnSp>
        <p:nvCxnSpPr>
          <p:cNvPr id="158" name="Connector: Elbow 157">
            <a:extLst>
              <a:ext uri="{FF2B5EF4-FFF2-40B4-BE49-F238E27FC236}">
                <a16:creationId xmlns:a16="http://schemas.microsoft.com/office/drawing/2014/main" id="{3232A6CA-F553-4CB0-9F40-230E93E0A665}"/>
              </a:ext>
            </a:extLst>
          </p:cNvPr>
          <p:cNvCxnSpPr>
            <a:cxnSpLocks/>
            <a:stCxn id="245" idx="3"/>
            <a:endCxn id="290" idx="0"/>
          </p:cNvCxnSpPr>
          <p:nvPr/>
        </p:nvCxnSpPr>
        <p:spPr>
          <a:xfrm flipV="1">
            <a:off x="2406467" y="1140023"/>
            <a:ext cx="5352280" cy="1327703"/>
          </a:xfrm>
          <a:prstGeom prst="bentConnector4">
            <a:avLst>
              <a:gd name="adj1" fmla="val 22577"/>
              <a:gd name="adj2" fmla="val 117218"/>
            </a:avLst>
          </a:prstGeom>
          <a:ln w="508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EEC1BCF7-24CB-4FCF-AB8C-A5F16AB2098C}"/>
              </a:ext>
            </a:extLst>
          </p:cNvPr>
          <p:cNvSpPr txBox="1"/>
          <p:nvPr/>
        </p:nvSpPr>
        <p:spPr>
          <a:xfrm>
            <a:off x="2474871" y="2612589"/>
            <a:ext cx="4775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ROM</a:t>
            </a:r>
          </a:p>
          <a:p>
            <a:r>
              <a:rPr lang="en-GB" sz="800" dirty="0"/>
              <a:t>LOW8</a:t>
            </a:r>
          </a:p>
        </p:txBody>
      </p:sp>
      <p:cxnSp>
        <p:nvCxnSpPr>
          <p:cNvPr id="169" name="Connector: Elbow 168">
            <a:extLst>
              <a:ext uri="{FF2B5EF4-FFF2-40B4-BE49-F238E27FC236}">
                <a16:creationId xmlns:a16="http://schemas.microsoft.com/office/drawing/2014/main" id="{8AC7652D-820E-4D31-823B-A558E64E6832}"/>
              </a:ext>
            </a:extLst>
          </p:cNvPr>
          <p:cNvCxnSpPr>
            <a:cxnSpLocks/>
          </p:cNvCxnSpPr>
          <p:nvPr/>
        </p:nvCxnSpPr>
        <p:spPr>
          <a:xfrm rot="16200000" flipV="1">
            <a:off x="6415532" y="2759942"/>
            <a:ext cx="5963311" cy="928889"/>
          </a:xfrm>
          <a:prstGeom prst="bentConnector3">
            <a:avLst>
              <a:gd name="adj1" fmla="val 99689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975332FD-AA2A-4887-AE47-D68214E51339}"/>
              </a:ext>
            </a:extLst>
          </p:cNvPr>
          <p:cNvSpPr/>
          <p:nvPr/>
        </p:nvSpPr>
        <p:spPr>
          <a:xfrm>
            <a:off x="9250932" y="1031276"/>
            <a:ext cx="37542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000" dirty="0" err="1"/>
              <a:t>Ov</a:t>
            </a:r>
            <a:endParaRPr lang="en-GB" sz="1000" dirty="0"/>
          </a:p>
          <a:p>
            <a:r>
              <a:rPr lang="en-GB" sz="1000" dirty="0"/>
              <a:t>Pull</a:t>
            </a: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F491DD63-8778-48A5-A0B1-2D7BB669ADC8}"/>
              </a:ext>
            </a:extLst>
          </p:cNvPr>
          <p:cNvSpPr/>
          <p:nvPr/>
        </p:nvSpPr>
        <p:spPr>
          <a:xfrm>
            <a:off x="8305495" y="3075221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213" name="Connector: Elbow 212">
            <a:extLst>
              <a:ext uri="{FF2B5EF4-FFF2-40B4-BE49-F238E27FC236}">
                <a16:creationId xmlns:a16="http://schemas.microsoft.com/office/drawing/2014/main" id="{2B39AE3D-2EF4-45B6-87F8-F2952B0793D3}"/>
              </a:ext>
            </a:extLst>
          </p:cNvPr>
          <p:cNvCxnSpPr>
            <a:cxnSpLocks/>
          </p:cNvCxnSpPr>
          <p:nvPr/>
        </p:nvCxnSpPr>
        <p:spPr>
          <a:xfrm rot="5400000">
            <a:off x="6972616" y="1742369"/>
            <a:ext cx="678648" cy="2646865"/>
          </a:xfrm>
          <a:prstGeom prst="bentConnector3">
            <a:avLst>
              <a:gd name="adj1" fmla="val 28395"/>
            </a:avLst>
          </a:prstGeom>
          <a:ln w="508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TextBox 229">
            <a:extLst>
              <a:ext uri="{FF2B5EF4-FFF2-40B4-BE49-F238E27FC236}">
                <a16:creationId xmlns:a16="http://schemas.microsoft.com/office/drawing/2014/main" id="{683FA712-4681-41B7-A6D4-D208A5302FD7}"/>
              </a:ext>
            </a:extLst>
          </p:cNvPr>
          <p:cNvSpPr txBox="1"/>
          <p:nvPr/>
        </p:nvSpPr>
        <p:spPr>
          <a:xfrm>
            <a:off x="8236206" y="2332052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242" name="Rectangle 241">
            <a:extLst>
              <a:ext uri="{FF2B5EF4-FFF2-40B4-BE49-F238E27FC236}">
                <a16:creationId xmlns:a16="http://schemas.microsoft.com/office/drawing/2014/main" id="{0F3C0DD4-B1DF-4C24-B738-36B3FC8946EB}"/>
              </a:ext>
            </a:extLst>
          </p:cNvPr>
          <p:cNvSpPr/>
          <p:nvPr/>
        </p:nvSpPr>
        <p:spPr>
          <a:xfrm>
            <a:off x="4822966" y="2687368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243" name="Connector: Elbow 242">
            <a:extLst>
              <a:ext uri="{FF2B5EF4-FFF2-40B4-BE49-F238E27FC236}">
                <a16:creationId xmlns:a16="http://schemas.microsoft.com/office/drawing/2014/main" id="{CCEC2CA5-453D-4072-A72F-62AFD710F20B}"/>
              </a:ext>
            </a:extLst>
          </p:cNvPr>
          <p:cNvCxnSpPr>
            <a:cxnSpLocks/>
            <a:stCxn id="245" idx="3"/>
            <a:endCxn id="242" idx="1"/>
          </p:cNvCxnSpPr>
          <p:nvPr/>
        </p:nvCxnSpPr>
        <p:spPr>
          <a:xfrm>
            <a:off x="2406467" y="2467726"/>
            <a:ext cx="2416499" cy="449004"/>
          </a:xfrm>
          <a:prstGeom prst="bentConnector3">
            <a:avLst>
              <a:gd name="adj1" fmla="val 50000"/>
            </a:avLst>
          </a:prstGeom>
          <a:ln w="508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Connector: Elbow 243">
            <a:extLst>
              <a:ext uri="{FF2B5EF4-FFF2-40B4-BE49-F238E27FC236}">
                <a16:creationId xmlns:a16="http://schemas.microsoft.com/office/drawing/2014/main" id="{10049599-0D88-4CCF-B0F3-60F1B028559A}"/>
              </a:ext>
            </a:extLst>
          </p:cNvPr>
          <p:cNvCxnSpPr>
            <a:cxnSpLocks/>
            <a:stCxn id="242" idx="3"/>
            <a:endCxn id="11" idx="0"/>
          </p:cNvCxnSpPr>
          <p:nvPr/>
        </p:nvCxnSpPr>
        <p:spPr>
          <a:xfrm>
            <a:off x="5546866" y="2916730"/>
            <a:ext cx="441641" cy="488392"/>
          </a:xfrm>
          <a:prstGeom prst="bentConnector2">
            <a:avLst/>
          </a:prstGeom>
          <a:ln w="508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TextBox 244">
            <a:extLst>
              <a:ext uri="{FF2B5EF4-FFF2-40B4-BE49-F238E27FC236}">
                <a16:creationId xmlns:a16="http://schemas.microsoft.com/office/drawing/2014/main" id="{7E071C74-9819-475A-9277-25EB96ACA719}"/>
              </a:ext>
            </a:extLst>
          </p:cNvPr>
          <p:cNvSpPr txBox="1"/>
          <p:nvPr/>
        </p:nvSpPr>
        <p:spPr>
          <a:xfrm>
            <a:off x="2160813" y="2360004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1663353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Rectangle 240">
            <a:extLst>
              <a:ext uri="{FF2B5EF4-FFF2-40B4-BE49-F238E27FC236}">
                <a16:creationId xmlns:a16="http://schemas.microsoft.com/office/drawing/2014/main" id="{6D8CF5BB-8172-44B8-A244-C53799618E4E}"/>
              </a:ext>
            </a:extLst>
          </p:cNvPr>
          <p:cNvSpPr/>
          <p:nvPr/>
        </p:nvSpPr>
        <p:spPr>
          <a:xfrm>
            <a:off x="5889398" y="1783597"/>
            <a:ext cx="779074" cy="52561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 dirty="0">
              <a:solidFill>
                <a:schemeClr val="tx1"/>
              </a:solidFill>
            </a:endParaRPr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CB41B46-25FD-4516-B9F9-5B4BF700296E}"/>
              </a:ext>
            </a:extLst>
          </p:cNvPr>
          <p:cNvCxnSpPr>
            <a:cxnSpLocks/>
          </p:cNvCxnSpPr>
          <p:nvPr/>
        </p:nvCxnSpPr>
        <p:spPr>
          <a:xfrm>
            <a:off x="10978066" y="4381699"/>
            <a:ext cx="0" cy="231680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E30B8EE7-59FC-4381-94D5-5E67CD34CD8C}"/>
              </a:ext>
            </a:extLst>
          </p:cNvPr>
          <p:cNvSpPr txBox="1"/>
          <p:nvPr/>
        </p:nvSpPr>
        <p:spPr>
          <a:xfrm flipH="1">
            <a:off x="6704653" y="1850298"/>
            <a:ext cx="5146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REG in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933EC9E-9439-461C-878E-5B5963CA434C}"/>
              </a:ext>
            </a:extLst>
          </p:cNvPr>
          <p:cNvSpPr txBox="1"/>
          <p:nvPr/>
        </p:nvSpPr>
        <p:spPr>
          <a:xfrm flipH="1">
            <a:off x="5050342" y="2039774"/>
            <a:ext cx="8224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(2) REG W </a:t>
            </a:r>
            <a:r>
              <a:rPr lang="en-GB" sz="800" dirty="0" err="1"/>
              <a:t>addr</a:t>
            </a:r>
            <a:endParaRPr lang="en-GB" sz="800" dirty="0"/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89BA3E86-154E-41DF-BC20-868D6B002A9B}"/>
              </a:ext>
            </a:extLst>
          </p:cNvPr>
          <p:cNvSpPr txBox="1"/>
          <p:nvPr/>
        </p:nvSpPr>
        <p:spPr>
          <a:xfrm>
            <a:off x="3010867" y="2584275"/>
            <a:ext cx="815158" cy="584775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GB" sz="800" dirty="0"/>
              <a:t>Flags In</a:t>
            </a:r>
          </a:p>
          <a:p>
            <a:pPr algn="r"/>
            <a:endParaRPr lang="en-GB" sz="800" dirty="0"/>
          </a:p>
          <a:p>
            <a:pPr algn="r"/>
            <a:r>
              <a:rPr lang="en-GB" sz="800" dirty="0"/>
              <a:t> same as</a:t>
            </a:r>
            <a:br>
              <a:rPr lang="en-GB" sz="800" dirty="0"/>
            </a:br>
            <a:r>
              <a:rPr lang="en-GB" sz="800" dirty="0"/>
              <a:t> ALU out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7E870B5-A261-415B-BA40-89BEC8D101F4}"/>
              </a:ext>
            </a:extLst>
          </p:cNvPr>
          <p:cNvSpPr txBox="1"/>
          <p:nvPr/>
        </p:nvSpPr>
        <p:spPr>
          <a:xfrm>
            <a:off x="4837400" y="3686043"/>
            <a:ext cx="9816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N bit ALU select</a:t>
            </a:r>
          </a:p>
          <a:p>
            <a:r>
              <a:rPr lang="en-GB" sz="800" dirty="0"/>
              <a:t>?5 </a:t>
            </a:r>
            <a:r>
              <a:rPr lang="en-GB" sz="800" dirty="0" err="1"/>
              <a:t>Muxed</a:t>
            </a:r>
            <a:r>
              <a:rPr lang="en-GB" sz="800" dirty="0"/>
              <a:t> with C?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AA4090-054A-4202-BDCB-01C157ACF446}"/>
              </a:ext>
            </a:extLst>
          </p:cNvPr>
          <p:cNvSpPr/>
          <p:nvPr/>
        </p:nvSpPr>
        <p:spPr>
          <a:xfrm>
            <a:off x="5920531" y="1811678"/>
            <a:ext cx="328864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9DAFC4-C66B-4E5E-8B0B-F838210BA4E6}"/>
              </a:ext>
            </a:extLst>
          </p:cNvPr>
          <p:cNvSpPr/>
          <p:nvPr/>
        </p:nvSpPr>
        <p:spPr>
          <a:xfrm>
            <a:off x="6331291" y="1811678"/>
            <a:ext cx="313139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49BF1CB-750E-484F-97DC-90A57AC4ECFA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6084963" y="2270402"/>
            <a:ext cx="6350" cy="61119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8038A90-7604-4A33-B787-AC299B12C3CE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6484053" y="2270402"/>
            <a:ext cx="3808" cy="62786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B08755B0-6402-41C1-9425-A6620F4CFAAA}"/>
              </a:ext>
            </a:extLst>
          </p:cNvPr>
          <p:cNvSpPr/>
          <p:nvPr/>
        </p:nvSpPr>
        <p:spPr>
          <a:xfrm>
            <a:off x="5916407" y="2881592"/>
            <a:ext cx="71544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ALU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75985A8-5A7B-45F4-A939-209E448164F0}"/>
              </a:ext>
            </a:extLst>
          </p:cNvPr>
          <p:cNvSpPr/>
          <p:nvPr/>
        </p:nvSpPr>
        <p:spPr>
          <a:xfrm>
            <a:off x="5918580" y="3883572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DE667B5-69FF-4E7C-A003-2B8D33FB5824}"/>
              </a:ext>
            </a:extLst>
          </p:cNvPr>
          <p:cNvCxnSpPr>
            <a:cxnSpLocks/>
            <a:stCxn id="35" idx="2"/>
            <a:endCxn id="41" idx="0"/>
          </p:cNvCxnSpPr>
          <p:nvPr/>
        </p:nvCxnSpPr>
        <p:spPr>
          <a:xfrm>
            <a:off x="6274131" y="3340316"/>
            <a:ext cx="6399" cy="54325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11F6AE9-56F3-4E3D-99BB-E7EEDE206F66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5459272" y="4112934"/>
            <a:ext cx="459308" cy="0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447DA4D-FDE0-4782-92FD-4C09C184C452}"/>
              </a:ext>
            </a:extLst>
          </p:cNvPr>
          <p:cNvSpPr txBox="1"/>
          <p:nvPr/>
        </p:nvSpPr>
        <p:spPr>
          <a:xfrm>
            <a:off x="5388960" y="4092316"/>
            <a:ext cx="5547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ALU out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B111742-7816-47A8-9568-F20078702D81}"/>
              </a:ext>
            </a:extLst>
          </p:cNvPr>
          <p:cNvSpPr/>
          <p:nvPr/>
        </p:nvSpPr>
        <p:spPr>
          <a:xfrm>
            <a:off x="667692" y="4613398"/>
            <a:ext cx="1050585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BUS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349FA47-D07C-4076-B1F5-5E0509ADB404}"/>
              </a:ext>
            </a:extLst>
          </p:cNvPr>
          <p:cNvCxnSpPr>
            <a:cxnSpLocks/>
            <a:stCxn id="41" idx="2"/>
          </p:cNvCxnSpPr>
          <p:nvPr/>
        </p:nvCxnSpPr>
        <p:spPr>
          <a:xfrm>
            <a:off x="6280530" y="4342296"/>
            <a:ext cx="0" cy="271102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035A412-D046-4B29-803C-ADE69E90A7E0}"/>
              </a:ext>
            </a:extLst>
          </p:cNvPr>
          <p:cNvCxnSpPr>
            <a:cxnSpLocks/>
          </p:cNvCxnSpPr>
          <p:nvPr/>
        </p:nvCxnSpPr>
        <p:spPr>
          <a:xfrm flipH="1">
            <a:off x="6677507" y="2039774"/>
            <a:ext cx="409093" cy="1266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9391681-171D-4BE3-BA4A-AED73F6E3B40}"/>
              </a:ext>
            </a:extLst>
          </p:cNvPr>
          <p:cNvCxnSpPr>
            <a:cxnSpLocks/>
          </p:cNvCxnSpPr>
          <p:nvPr/>
        </p:nvCxnSpPr>
        <p:spPr>
          <a:xfrm>
            <a:off x="5291579" y="2234855"/>
            <a:ext cx="582483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5EF04E08-C360-435A-B2B9-C5CADE257E76}"/>
              </a:ext>
            </a:extLst>
          </p:cNvPr>
          <p:cNvSpPr/>
          <p:nvPr/>
        </p:nvSpPr>
        <p:spPr>
          <a:xfrm>
            <a:off x="1741118" y="3865838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ROM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7DEB930-0BF2-4857-973A-B8C6478F0622}"/>
              </a:ext>
            </a:extLst>
          </p:cNvPr>
          <p:cNvSpPr txBox="1"/>
          <p:nvPr/>
        </p:nvSpPr>
        <p:spPr>
          <a:xfrm>
            <a:off x="1941138" y="3831307"/>
            <a:ext cx="4553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AL/AH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0670AFF-194F-465B-9832-A91D99F30676}"/>
              </a:ext>
            </a:extLst>
          </p:cNvPr>
          <p:cNvSpPr txBox="1"/>
          <p:nvPr/>
        </p:nvSpPr>
        <p:spPr>
          <a:xfrm>
            <a:off x="1962007" y="4147636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FB1AEA8-037D-4BD9-AEFA-4D7350318EDC}"/>
              </a:ext>
            </a:extLst>
          </p:cNvPr>
          <p:cNvCxnSpPr>
            <a:cxnSpLocks/>
          </p:cNvCxnSpPr>
          <p:nvPr/>
        </p:nvCxnSpPr>
        <p:spPr>
          <a:xfrm>
            <a:off x="2080931" y="4329564"/>
            <a:ext cx="0" cy="273903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903798EE-EB42-4E50-AE9E-68421E79530F}"/>
              </a:ext>
            </a:extLst>
          </p:cNvPr>
          <p:cNvSpPr txBox="1"/>
          <p:nvPr/>
        </p:nvSpPr>
        <p:spPr>
          <a:xfrm>
            <a:off x="1205170" y="3923552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ROM out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E62538C-7A12-49F8-9321-ED51DFE68F92}"/>
              </a:ext>
            </a:extLst>
          </p:cNvPr>
          <p:cNvCxnSpPr>
            <a:cxnSpLocks/>
          </p:cNvCxnSpPr>
          <p:nvPr/>
        </p:nvCxnSpPr>
        <p:spPr>
          <a:xfrm>
            <a:off x="1470342" y="4130835"/>
            <a:ext cx="252539" cy="5333"/>
          </a:xfrm>
          <a:prstGeom prst="straightConnector1">
            <a:avLst/>
          </a:prstGeom>
          <a:ln w="254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63287DD-D8DE-4AA9-8C2E-01542ADA6A48}"/>
              </a:ext>
            </a:extLst>
          </p:cNvPr>
          <p:cNvGrpSpPr/>
          <p:nvPr/>
        </p:nvGrpSpPr>
        <p:grpSpPr>
          <a:xfrm>
            <a:off x="1540373" y="2738048"/>
            <a:ext cx="517765" cy="498468"/>
            <a:chOff x="1540373" y="2730428"/>
            <a:chExt cx="517765" cy="498468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0C13AF83-E97C-4B8D-8B8C-C3B8CAFDB68D}"/>
                </a:ext>
              </a:extLst>
            </p:cNvPr>
            <p:cNvSpPr/>
            <p:nvPr/>
          </p:nvSpPr>
          <p:spPr>
            <a:xfrm>
              <a:off x="1543536" y="2770172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PCLO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D14EF5F7-12C8-404D-9507-2A412D7A7428}"/>
                </a:ext>
              </a:extLst>
            </p:cNvPr>
            <p:cNvSpPr txBox="1"/>
            <p:nvPr/>
          </p:nvSpPr>
          <p:spPr>
            <a:xfrm>
              <a:off x="1681101" y="2730428"/>
              <a:ext cx="24565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D</a:t>
              </a:r>
            </a:p>
          </p:txBody>
        </p:sp>
        <p:sp>
          <p:nvSpPr>
            <p:cNvPr id="119" name="Isosceles Triangle 118">
              <a:extLst>
                <a:ext uri="{FF2B5EF4-FFF2-40B4-BE49-F238E27FC236}">
                  <a16:creationId xmlns:a16="http://schemas.microsoft.com/office/drawing/2014/main" id="{DC6C3861-E853-4AAF-AA9A-E5442E8ADC7D}"/>
                </a:ext>
              </a:extLst>
            </p:cNvPr>
            <p:cNvSpPr/>
            <p:nvPr/>
          </p:nvSpPr>
          <p:spPr>
            <a:xfrm rot="5400000">
              <a:off x="1515209" y="2962520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20" name="Isosceles Triangle 119">
            <a:extLst>
              <a:ext uri="{FF2B5EF4-FFF2-40B4-BE49-F238E27FC236}">
                <a16:creationId xmlns:a16="http://schemas.microsoft.com/office/drawing/2014/main" id="{A968CB04-47FE-473A-B0CA-1B667C37BD41}"/>
              </a:ext>
            </a:extLst>
          </p:cNvPr>
          <p:cNvSpPr/>
          <p:nvPr/>
        </p:nvSpPr>
        <p:spPr>
          <a:xfrm rot="5400000">
            <a:off x="5901618" y="2143201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Isosceles Triangle 121">
            <a:extLst>
              <a:ext uri="{FF2B5EF4-FFF2-40B4-BE49-F238E27FC236}">
                <a16:creationId xmlns:a16="http://schemas.microsoft.com/office/drawing/2014/main" id="{92E27635-B9FB-444A-AC50-A065BB29CD9F}"/>
              </a:ext>
            </a:extLst>
          </p:cNvPr>
          <p:cNvSpPr/>
          <p:nvPr/>
        </p:nvSpPr>
        <p:spPr>
          <a:xfrm rot="16200000">
            <a:off x="6544837" y="2143202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0ECF25C8-AFFF-47F7-9F12-61DA94E51FF1}"/>
              </a:ext>
            </a:extLst>
          </p:cNvPr>
          <p:cNvSpPr/>
          <p:nvPr/>
        </p:nvSpPr>
        <p:spPr>
          <a:xfrm>
            <a:off x="8785511" y="3922975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RAM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0822546E-77A3-4A7B-9ED6-A888AF36AC20}"/>
              </a:ext>
            </a:extLst>
          </p:cNvPr>
          <p:cNvSpPr txBox="1"/>
          <p:nvPr/>
        </p:nvSpPr>
        <p:spPr>
          <a:xfrm>
            <a:off x="8929189" y="3888443"/>
            <a:ext cx="5981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AL/AH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7D22DA38-1A0C-40DC-891A-3F03741329B2}"/>
              </a:ext>
            </a:extLst>
          </p:cNvPr>
          <p:cNvSpPr txBox="1"/>
          <p:nvPr/>
        </p:nvSpPr>
        <p:spPr>
          <a:xfrm>
            <a:off x="9006400" y="4204773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149033D4-060A-4479-AA9C-DB118EAEB552}"/>
              </a:ext>
            </a:extLst>
          </p:cNvPr>
          <p:cNvCxnSpPr>
            <a:cxnSpLocks/>
          </p:cNvCxnSpPr>
          <p:nvPr/>
        </p:nvCxnSpPr>
        <p:spPr>
          <a:xfrm>
            <a:off x="8985448" y="4393929"/>
            <a:ext cx="0" cy="202943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29E278A5-C4C9-4769-B716-509E6DE778FC}"/>
              </a:ext>
            </a:extLst>
          </p:cNvPr>
          <p:cNvSpPr txBox="1"/>
          <p:nvPr/>
        </p:nvSpPr>
        <p:spPr>
          <a:xfrm>
            <a:off x="9504593" y="4031274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out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7FF4D93F-B352-4A9D-926E-1AAE1F4277F6}"/>
              </a:ext>
            </a:extLst>
          </p:cNvPr>
          <p:cNvSpPr txBox="1"/>
          <p:nvPr/>
        </p:nvSpPr>
        <p:spPr>
          <a:xfrm>
            <a:off x="9497744" y="3762421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in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C3A0397C-058D-42D1-B97D-6D5DE8A91933}"/>
              </a:ext>
            </a:extLst>
          </p:cNvPr>
          <p:cNvCxnSpPr>
            <a:cxnSpLocks/>
          </p:cNvCxnSpPr>
          <p:nvPr/>
        </p:nvCxnSpPr>
        <p:spPr>
          <a:xfrm flipH="1">
            <a:off x="9509478" y="4261377"/>
            <a:ext cx="438103" cy="0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58D833B8-9C0A-4482-9C4A-A81C07EF0188}"/>
              </a:ext>
            </a:extLst>
          </p:cNvPr>
          <p:cNvCxnSpPr>
            <a:cxnSpLocks/>
          </p:cNvCxnSpPr>
          <p:nvPr/>
        </p:nvCxnSpPr>
        <p:spPr>
          <a:xfrm flipH="1">
            <a:off x="9497744" y="3992524"/>
            <a:ext cx="438103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649D712E-8B11-4ABC-850E-8EB32E77976A}"/>
              </a:ext>
            </a:extLst>
          </p:cNvPr>
          <p:cNvGrpSpPr/>
          <p:nvPr/>
        </p:nvGrpSpPr>
        <p:grpSpPr>
          <a:xfrm rot="16200000">
            <a:off x="8522848" y="2329238"/>
            <a:ext cx="779227" cy="226223"/>
            <a:chOff x="8823984" y="2930249"/>
            <a:chExt cx="779227" cy="226223"/>
          </a:xfrm>
        </p:grpSpPr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02DE5001-D6BF-4578-AF5A-3B47FB979C14}"/>
                </a:ext>
              </a:extLst>
            </p:cNvPr>
            <p:cNvSpPr txBox="1"/>
            <p:nvPr/>
          </p:nvSpPr>
          <p:spPr>
            <a:xfrm>
              <a:off x="8823984" y="2930249"/>
              <a:ext cx="77922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MARLO in</a:t>
              </a:r>
            </a:p>
          </p:txBody>
        </p:sp>
        <p:cxnSp>
          <p:nvCxnSpPr>
            <p:cNvPr id="136" name="Straight Arrow Connector 135">
              <a:extLst>
                <a:ext uri="{FF2B5EF4-FFF2-40B4-BE49-F238E27FC236}">
                  <a16:creationId xmlns:a16="http://schemas.microsoft.com/office/drawing/2014/main" id="{52A7B9D0-5150-4D07-A6B6-F160AB10790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23984" y="3151963"/>
              <a:ext cx="432593" cy="4509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5" name="Rectangle 144">
            <a:extLst>
              <a:ext uri="{FF2B5EF4-FFF2-40B4-BE49-F238E27FC236}">
                <a16:creationId xmlns:a16="http://schemas.microsoft.com/office/drawing/2014/main" id="{A2AA6507-02BD-436D-BBB4-425AEAA2A035}"/>
              </a:ext>
            </a:extLst>
          </p:cNvPr>
          <p:cNvSpPr/>
          <p:nvPr/>
        </p:nvSpPr>
        <p:spPr>
          <a:xfrm>
            <a:off x="10553868" y="3942212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UART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49BC5219-710F-4AEF-B46C-0F221C068077}"/>
              </a:ext>
            </a:extLst>
          </p:cNvPr>
          <p:cNvSpPr txBox="1"/>
          <p:nvPr/>
        </p:nvSpPr>
        <p:spPr>
          <a:xfrm>
            <a:off x="10688342" y="4209415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09453966-B527-4E0C-BB3E-6AAC7B0F0A05}"/>
              </a:ext>
            </a:extLst>
          </p:cNvPr>
          <p:cNvCxnSpPr>
            <a:cxnSpLocks/>
          </p:cNvCxnSpPr>
          <p:nvPr/>
        </p:nvCxnSpPr>
        <p:spPr>
          <a:xfrm flipV="1">
            <a:off x="10811169" y="3722552"/>
            <a:ext cx="0" cy="21966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Isosceles Triangle 147">
            <a:extLst>
              <a:ext uri="{FF2B5EF4-FFF2-40B4-BE49-F238E27FC236}">
                <a16:creationId xmlns:a16="http://schemas.microsoft.com/office/drawing/2014/main" id="{201F87A0-CF02-471D-A3E9-815DADAC2051}"/>
              </a:ext>
            </a:extLst>
          </p:cNvPr>
          <p:cNvSpPr/>
          <p:nvPr/>
        </p:nvSpPr>
        <p:spPr>
          <a:xfrm rot="5400000">
            <a:off x="10533562" y="4134560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F50650AD-933B-49E8-82CA-0054D1CA74B9}"/>
              </a:ext>
            </a:extLst>
          </p:cNvPr>
          <p:cNvSpPr txBox="1"/>
          <p:nvPr/>
        </p:nvSpPr>
        <p:spPr>
          <a:xfrm>
            <a:off x="11100862" y="3885919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UART in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5ECFA5B8-B32F-44AE-BD37-24FC8F8A6B62}"/>
              </a:ext>
            </a:extLst>
          </p:cNvPr>
          <p:cNvCxnSpPr>
            <a:cxnSpLocks/>
          </p:cNvCxnSpPr>
          <p:nvPr/>
        </p:nvCxnSpPr>
        <p:spPr>
          <a:xfrm flipH="1">
            <a:off x="11075670" y="4064409"/>
            <a:ext cx="428023" cy="4671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DBE6B2D1-6CAB-4A0D-B844-CC8D96EA0A02}"/>
              </a:ext>
            </a:extLst>
          </p:cNvPr>
          <p:cNvCxnSpPr>
            <a:cxnSpLocks/>
          </p:cNvCxnSpPr>
          <p:nvPr/>
        </p:nvCxnSpPr>
        <p:spPr>
          <a:xfrm flipV="1">
            <a:off x="10811169" y="4404996"/>
            <a:ext cx="0" cy="208383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3B104455-08E1-49CB-9D2D-49617CCDD55C}"/>
              </a:ext>
            </a:extLst>
          </p:cNvPr>
          <p:cNvSpPr/>
          <p:nvPr/>
        </p:nvSpPr>
        <p:spPr>
          <a:xfrm>
            <a:off x="10482044" y="3260235"/>
            <a:ext cx="653043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DISPLAY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DEVICE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61B5E82D-A596-4B12-9A3B-628B83F88D4C}"/>
              </a:ext>
            </a:extLst>
          </p:cNvPr>
          <p:cNvSpPr txBox="1"/>
          <p:nvPr/>
        </p:nvSpPr>
        <p:spPr>
          <a:xfrm>
            <a:off x="10688342" y="3535409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6A9E6D00-3251-4586-A066-24CBCE51FCA7}"/>
              </a:ext>
            </a:extLst>
          </p:cNvPr>
          <p:cNvCxnSpPr>
            <a:cxnSpLocks/>
          </p:cNvCxnSpPr>
          <p:nvPr/>
        </p:nvCxnSpPr>
        <p:spPr>
          <a:xfrm flipH="1" flipV="1">
            <a:off x="9117402" y="4361495"/>
            <a:ext cx="2521" cy="26808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tangle 177">
            <a:extLst>
              <a:ext uri="{FF2B5EF4-FFF2-40B4-BE49-F238E27FC236}">
                <a16:creationId xmlns:a16="http://schemas.microsoft.com/office/drawing/2014/main" id="{3ACD4C80-93BF-4682-84D7-6B604BCD89CF}"/>
              </a:ext>
            </a:extLst>
          </p:cNvPr>
          <p:cNvSpPr/>
          <p:nvPr/>
        </p:nvSpPr>
        <p:spPr>
          <a:xfrm>
            <a:off x="3867862" y="3857135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CU</a:t>
            </a:r>
          </a:p>
        </p:txBody>
      </p: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2D9CA866-1C15-4545-9550-D8319FFAA0EB}"/>
              </a:ext>
            </a:extLst>
          </p:cNvPr>
          <p:cNvCxnSpPr>
            <a:cxnSpLocks/>
            <a:stCxn id="75" idx="3"/>
            <a:endCxn id="178" idx="1"/>
          </p:cNvCxnSpPr>
          <p:nvPr/>
        </p:nvCxnSpPr>
        <p:spPr>
          <a:xfrm flipV="1">
            <a:off x="2465018" y="4086497"/>
            <a:ext cx="1402844" cy="8703"/>
          </a:xfrm>
          <a:prstGeom prst="straightConnector1">
            <a:avLst/>
          </a:prstGeom>
          <a:ln w="38100">
            <a:solidFill>
              <a:srgbClr val="FFC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D1EF88BE-4E99-469D-89D2-2C5EDED670AC}"/>
              </a:ext>
            </a:extLst>
          </p:cNvPr>
          <p:cNvCxnSpPr>
            <a:cxnSpLocks/>
            <a:stCxn id="35" idx="1"/>
            <a:endCxn id="189" idx="3"/>
          </p:cNvCxnSpPr>
          <p:nvPr/>
        </p:nvCxnSpPr>
        <p:spPr>
          <a:xfrm flipH="1" flipV="1">
            <a:off x="4590464" y="2804881"/>
            <a:ext cx="1325943" cy="306073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6B92164-39ED-410B-B019-072DE384F443}"/>
              </a:ext>
            </a:extLst>
          </p:cNvPr>
          <p:cNvSpPr/>
          <p:nvPr/>
        </p:nvSpPr>
        <p:spPr>
          <a:xfrm>
            <a:off x="3598572" y="2384033"/>
            <a:ext cx="122020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Carry, Zero , Equals, Overflow</a:t>
            </a:r>
            <a:endParaRPr lang="en-GB" sz="600" dirty="0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C6392E00-7312-4466-8A44-E6A154C0D9B4}"/>
              </a:ext>
            </a:extLst>
          </p:cNvPr>
          <p:cNvSpPr txBox="1"/>
          <p:nvPr/>
        </p:nvSpPr>
        <p:spPr>
          <a:xfrm>
            <a:off x="4790951" y="2951972"/>
            <a:ext cx="61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flags</a:t>
            </a:r>
          </a:p>
        </p:txBody>
      </p: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36511023-AE4A-4A96-82FF-B7C47D9C4B40}"/>
              </a:ext>
            </a:extLst>
          </p:cNvPr>
          <p:cNvCxnSpPr>
            <a:cxnSpLocks/>
          </p:cNvCxnSpPr>
          <p:nvPr/>
        </p:nvCxnSpPr>
        <p:spPr>
          <a:xfrm flipV="1">
            <a:off x="4568227" y="3221369"/>
            <a:ext cx="1301977" cy="572097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566EF64-FE79-4544-82BB-24AE76A279CE}"/>
              </a:ext>
            </a:extLst>
          </p:cNvPr>
          <p:cNvGrpSpPr/>
          <p:nvPr/>
        </p:nvGrpSpPr>
        <p:grpSpPr>
          <a:xfrm>
            <a:off x="3866564" y="2575519"/>
            <a:ext cx="723900" cy="458724"/>
            <a:chOff x="3850522" y="2918422"/>
            <a:chExt cx="723900" cy="458724"/>
          </a:xfrm>
        </p:grpSpPr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E0BE9F8B-1E67-4C77-8D38-AB34B3FF1C8A}"/>
                </a:ext>
              </a:extLst>
            </p:cNvPr>
            <p:cNvSpPr/>
            <p:nvPr/>
          </p:nvSpPr>
          <p:spPr>
            <a:xfrm>
              <a:off x="3850522" y="2918422"/>
              <a:ext cx="723900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FLAGS</a:t>
              </a:r>
            </a:p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C,  Z, E</a:t>
              </a:r>
            </a:p>
          </p:txBody>
        </p:sp>
        <p:sp>
          <p:nvSpPr>
            <p:cNvPr id="193" name="Isosceles Triangle 192">
              <a:extLst>
                <a:ext uri="{FF2B5EF4-FFF2-40B4-BE49-F238E27FC236}">
                  <a16:creationId xmlns:a16="http://schemas.microsoft.com/office/drawing/2014/main" id="{57BF307A-7D83-49E6-9DCA-3C07824203AE}"/>
                </a:ext>
              </a:extLst>
            </p:cNvPr>
            <p:cNvSpPr/>
            <p:nvPr/>
          </p:nvSpPr>
          <p:spPr>
            <a:xfrm rot="5400000">
              <a:off x="3828214" y="3119181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5C9051CB-0285-4D22-9854-48157F0218C5}"/>
              </a:ext>
            </a:extLst>
          </p:cNvPr>
          <p:cNvCxnSpPr>
            <a:cxnSpLocks/>
          </p:cNvCxnSpPr>
          <p:nvPr/>
        </p:nvCxnSpPr>
        <p:spPr>
          <a:xfrm flipH="1" flipV="1">
            <a:off x="3617738" y="3433670"/>
            <a:ext cx="263050" cy="384008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ctangle 194">
            <a:extLst>
              <a:ext uri="{FF2B5EF4-FFF2-40B4-BE49-F238E27FC236}">
                <a16:creationId xmlns:a16="http://schemas.microsoft.com/office/drawing/2014/main" id="{24EF62AD-3C12-4677-B551-262F24842B65}"/>
              </a:ext>
            </a:extLst>
          </p:cNvPr>
          <p:cNvSpPr/>
          <p:nvPr/>
        </p:nvSpPr>
        <p:spPr>
          <a:xfrm rot="18743298">
            <a:off x="3093486" y="3385778"/>
            <a:ext cx="76815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[control lines out]</a:t>
            </a:r>
            <a:endParaRPr lang="en-GB" sz="600" dirty="0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6CC379C9-C36F-4F12-A007-98D8642582A4}"/>
              </a:ext>
            </a:extLst>
          </p:cNvPr>
          <p:cNvSpPr/>
          <p:nvPr/>
        </p:nvSpPr>
        <p:spPr>
          <a:xfrm>
            <a:off x="3291432" y="4088780"/>
            <a:ext cx="57579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800" dirty="0">
                <a:solidFill>
                  <a:srgbClr val="000000"/>
                </a:solidFill>
                <a:latin typeface="Arial" panose="020B0604020202020204" pitchFamily="34" charset="0"/>
              </a:rPr>
              <a:t>Op code</a:t>
            </a:r>
            <a:endParaRPr lang="en-GB" sz="800" dirty="0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633AF80E-2FAC-482F-9BA1-350BB5FE44F6}"/>
              </a:ext>
            </a:extLst>
          </p:cNvPr>
          <p:cNvSpPr txBox="1"/>
          <p:nvPr/>
        </p:nvSpPr>
        <p:spPr>
          <a:xfrm>
            <a:off x="4225186" y="3273861"/>
            <a:ext cx="5961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flags</a:t>
            </a:r>
          </a:p>
        </p:txBody>
      </p: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CBC16934-523F-497D-B826-8F2145C49B6B}"/>
              </a:ext>
            </a:extLst>
          </p:cNvPr>
          <p:cNvCxnSpPr>
            <a:cxnSpLocks/>
          </p:cNvCxnSpPr>
          <p:nvPr/>
        </p:nvCxnSpPr>
        <p:spPr>
          <a:xfrm>
            <a:off x="3353876" y="2818518"/>
            <a:ext cx="505886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4B957CE1-5882-4440-8310-8BB43261232F}"/>
              </a:ext>
            </a:extLst>
          </p:cNvPr>
          <p:cNvSpPr txBox="1"/>
          <p:nvPr/>
        </p:nvSpPr>
        <p:spPr>
          <a:xfrm>
            <a:off x="843022" y="651365"/>
            <a:ext cx="2178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Program Counter &amp; ROM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616CE21-B64D-4740-AB56-CECEA70B97A9}"/>
              </a:ext>
            </a:extLst>
          </p:cNvPr>
          <p:cNvSpPr txBox="1"/>
          <p:nvPr/>
        </p:nvSpPr>
        <p:spPr>
          <a:xfrm>
            <a:off x="3711609" y="651364"/>
            <a:ext cx="1140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Control Logic</a:t>
            </a: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54AB43BE-8982-4385-A9CA-00ECCBF62212}"/>
              </a:ext>
            </a:extLst>
          </p:cNvPr>
          <p:cNvCxnSpPr>
            <a:cxnSpLocks/>
            <a:endCxn id="215" idx="0"/>
          </p:cNvCxnSpPr>
          <p:nvPr/>
        </p:nvCxnSpPr>
        <p:spPr>
          <a:xfrm rot="5400000" flipH="1" flipV="1">
            <a:off x="424919" y="2657287"/>
            <a:ext cx="2543888" cy="1368338"/>
          </a:xfrm>
          <a:prstGeom prst="bentConnector3">
            <a:avLst>
              <a:gd name="adj1" fmla="val 108986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or: Elbow 138">
            <a:extLst>
              <a:ext uri="{FF2B5EF4-FFF2-40B4-BE49-F238E27FC236}">
                <a16:creationId xmlns:a16="http://schemas.microsoft.com/office/drawing/2014/main" id="{FD05788F-6063-4DF1-9062-126719DA1D48}"/>
              </a:ext>
            </a:extLst>
          </p:cNvPr>
          <p:cNvCxnSpPr>
            <a:cxnSpLocks/>
          </p:cNvCxnSpPr>
          <p:nvPr/>
        </p:nvCxnSpPr>
        <p:spPr>
          <a:xfrm rot="16200000" flipH="1">
            <a:off x="1645715" y="3391651"/>
            <a:ext cx="594791" cy="283997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2B2D1E2-8587-42CD-B3C0-AFB1F04CD503}"/>
              </a:ext>
            </a:extLst>
          </p:cNvPr>
          <p:cNvCxnSpPr>
            <a:cxnSpLocks/>
            <a:endCxn id="241" idx="0"/>
          </p:cNvCxnSpPr>
          <p:nvPr/>
        </p:nvCxnSpPr>
        <p:spPr>
          <a:xfrm rot="16200000" flipV="1">
            <a:off x="5324870" y="2737662"/>
            <a:ext cx="2819872" cy="911741"/>
          </a:xfrm>
          <a:prstGeom prst="bentConnector3">
            <a:avLst>
              <a:gd name="adj1" fmla="val 108107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01BB2144-32DE-47DC-BE2A-FA6FB124CFC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258449" y="3020568"/>
            <a:ext cx="1793896" cy="1358745"/>
          </a:xfrm>
          <a:prstGeom prst="bentConnector3">
            <a:avLst>
              <a:gd name="adj1" fmla="val 168388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>
            <a:extLst>
              <a:ext uri="{FF2B5EF4-FFF2-40B4-BE49-F238E27FC236}">
                <a16:creationId xmlns:a16="http://schemas.microsoft.com/office/drawing/2014/main" id="{2A7FEF3D-3956-4EBA-8F03-EEE3165C55F8}"/>
              </a:ext>
            </a:extLst>
          </p:cNvPr>
          <p:cNvSpPr txBox="1"/>
          <p:nvPr/>
        </p:nvSpPr>
        <p:spPr>
          <a:xfrm>
            <a:off x="5729917" y="669962"/>
            <a:ext cx="15002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Register File</a:t>
            </a:r>
          </a:p>
          <a:p>
            <a:r>
              <a:rPr lang="en-GB" sz="1400" dirty="0"/>
              <a:t> and ALU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6C626989-7DD2-481F-A9DA-86F8CDBB9454}"/>
              </a:ext>
            </a:extLst>
          </p:cNvPr>
          <p:cNvSpPr txBox="1"/>
          <p:nvPr/>
        </p:nvSpPr>
        <p:spPr>
          <a:xfrm>
            <a:off x="7919774" y="693308"/>
            <a:ext cx="12792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RAM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BCE3199A-E627-4F98-A8B3-F089C4562D58}"/>
              </a:ext>
            </a:extLst>
          </p:cNvPr>
          <p:cNvSpPr txBox="1"/>
          <p:nvPr/>
        </p:nvSpPr>
        <p:spPr>
          <a:xfrm>
            <a:off x="9410671" y="647228"/>
            <a:ext cx="1355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Output device</a:t>
            </a: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242846A0-93C8-4BEA-A490-28DB5B1B9443}"/>
              </a:ext>
            </a:extLst>
          </p:cNvPr>
          <p:cNvCxnSpPr>
            <a:cxnSpLocks/>
          </p:cNvCxnSpPr>
          <p:nvPr/>
        </p:nvCxnSpPr>
        <p:spPr>
          <a:xfrm flipH="1" flipV="1">
            <a:off x="3517844" y="3484081"/>
            <a:ext cx="362944" cy="350564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5A298362-79C2-4223-B20C-7FC0CD7FA1E0}"/>
              </a:ext>
            </a:extLst>
          </p:cNvPr>
          <p:cNvCxnSpPr>
            <a:cxnSpLocks/>
          </p:cNvCxnSpPr>
          <p:nvPr/>
        </p:nvCxnSpPr>
        <p:spPr>
          <a:xfrm flipH="1" flipV="1">
            <a:off x="3444691" y="3571615"/>
            <a:ext cx="428601" cy="277956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D92FF8B8-EDC1-45DE-BA9C-2DDA148FAF1F}"/>
              </a:ext>
            </a:extLst>
          </p:cNvPr>
          <p:cNvCxnSpPr>
            <a:cxnSpLocks/>
          </p:cNvCxnSpPr>
          <p:nvPr/>
        </p:nvCxnSpPr>
        <p:spPr>
          <a:xfrm flipH="1">
            <a:off x="5627523" y="341644"/>
            <a:ext cx="405612" cy="1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Box 203">
            <a:extLst>
              <a:ext uri="{FF2B5EF4-FFF2-40B4-BE49-F238E27FC236}">
                <a16:creationId xmlns:a16="http://schemas.microsoft.com/office/drawing/2014/main" id="{6FE9AEBE-4BB9-4BA7-AE01-6AD4080E618D}"/>
              </a:ext>
            </a:extLst>
          </p:cNvPr>
          <p:cNvSpPr txBox="1"/>
          <p:nvPr/>
        </p:nvSpPr>
        <p:spPr>
          <a:xfrm>
            <a:off x="5974355" y="240947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Control line in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4037B61A-239A-4A26-9E94-30AA0716D595}"/>
              </a:ext>
            </a:extLst>
          </p:cNvPr>
          <p:cNvSpPr txBox="1"/>
          <p:nvPr/>
        </p:nvSpPr>
        <p:spPr>
          <a:xfrm>
            <a:off x="1697829" y="196066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Data </a:t>
            </a:r>
          </a:p>
        </p:txBody>
      </p: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76FDBA6B-4F8A-44ED-8E50-0CC0029A0B8F}"/>
              </a:ext>
            </a:extLst>
          </p:cNvPr>
          <p:cNvCxnSpPr>
            <a:cxnSpLocks/>
          </p:cNvCxnSpPr>
          <p:nvPr/>
        </p:nvCxnSpPr>
        <p:spPr>
          <a:xfrm flipH="1">
            <a:off x="1288353" y="291266"/>
            <a:ext cx="415894" cy="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D1145E80-29B6-4FB5-A555-43B8A0118352}"/>
              </a:ext>
            </a:extLst>
          </p:cNvPr>
          <p:cNvCxnSpPr>
            <a:cxnSpLocks/>
          </p:cNvCxnSpPr>
          <p:nvPr/>
        </p:nvCxnSpPr>
        <p:spPr>
          <a:xfrm flipH="1">
            <a:off x="5629523" y="216484"/>
            <a:ext cx="403612" cy="1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xtBox 207">
            <a:extLst>
              <a:ext uri="{FF2B5EF4-FFF2-40B4-BE49-F238E27FC236}">
                <a16:creationId xmlns:a16="http://schemas.microsoft.com/office/drawing/2014/main" id="{15545C58-29ED-458C-91D9-F0627406F6FC}"/>
              </a:ext>
            </a:extLst>
          </p:cNvPr>
          <p:cNvSpPr txBox="1"/>
          <p:nvPr/>
        </p:nvSpPr>
        <p:spPr>
          <a:xfrm>
            <a:off x="5974355" y="102197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Flags</a:t>
            </a:r>
          </a:p>
        </p:txBody>
      </p: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7F928328-69B3-41DB-816E-D7C2EA128A61}"/>
              </a:ext>
            </a:extLst>
          </p:cNvPr>
          <p:cNvCxnSpPr>
            <a:cxnSpLocks/>
          </p:cNvCxnSpPr>
          <p:nvPr/>
        </p:nvCxnSpPr>
        <p:spPr>
          <a:xfrm flipH="1">
            <a:off x="2348933" y="309391"/>
            <a:ext cx="301718" cy="0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TextBox 209">
            <a:extLst>
              <a:ext uri="{FF2B5EF4-FFF2-40B4-BE49-F238E27FC236}">
                <a16:creationId xmlns:a16="http://schemas.microsoft.com/office/drawing/2014/main" id="{3CDD3D1F-9EF7-4E44-96D1-9825CE3F6B6F}"/>
              </a:ext>
            </a:extLst>
          </p:cNvPr>
          <p:cNvSpPr txBox="1"/>
          <p:nvPr/>
        </p:nvSpPr>
        <p:spPr>
          <a:xfrm>
            <a:off x="2691610" y="209919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Data – tri-state buffer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42795596-C5BB-4948-A154-9D8ACB6A6A44}"/>
              </a:ext>
            </a:extLst>
          </p:cNvPr>
          <p:cNvSpPr txBox="1"/>
          <p:nvPr/>
        </p:nvSpPr>
        <p:spPr>
          <a:xfrm>
            <a:off x="555719" y="5043132"/>
            <a:ext cx="475440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Not enough control bits for ALU – only 2 but 3 or 4 really needed + 1 for the carry in.</a:t>
            </a:r>
          </a:p>
          <a:p>
            <a:r>
              <a:rPr lang="en-GB" sz="1000" dirty="0"/>
              <a:t>Also ought to be able to clear flags register, or at least clear carry perhaps?</a:t>
            </a:r>
          </a:p>
          <a:p>
            <a:r>
              <a:rPr lang="en-GB" sz="1000" dirty="0"/>
              <a:t>Cant add/sub/logic Immediate</a:t>
            </a:r>
          </a:p>
          <a:p>
            <a:r>
              <a:rPr lang="en-GB" sz="1000" dirty="0"/>
              <a:t>Cant  do Add/Sub with and without observing the carry.</a:t>
            </a:r>
          </a:p>
          <a:p>
            <a:r>
              <a:rPr lang="en-GB" sz="1000" dirty="0"/>
              <a:t>2 ALU bits, 3 bits out </a:t>
            </a:r>
            <a:r>
              <a:rPr lang="en-GB" sz="1000" dirty="0" err="1"/>
              <a:t>ctl</a:t>
            </a:r>
            <a:r>
              <a:rPr lang="en-GB" sz="1000" dirty="0"/>
              <a:t> (#7 is unused), 3 bits in </a:t>
            </a:r>
            <a:r>
              <a:rPr lang="en-GB" sz="1000" dirty="0" err="1"/>
              <a:t>ctl</a:t>
            </a:r>
            <a:r>
              <a:rPr lang="en-GB" sz="1000" dirty="0"/>
              <a:t>.</a:t>
            </a:r>
          </a:p>
          <a:p>
            <a:r>
              <a:rPr lang="en-GB" sz="1000" dirty="0"/>
              <a:t>Also Warren suggested making the DISP bidirectional – see the UART.</a:t>
            </a:r>
          </a:p>
          <a:p>
            <a:r>
              <a:rPr lang="en-GB" sz="1000" dirty="0"/>
              <a:t>And only got 2 general purpose registers – 3 or 4 much more flexible.</a:t>
            </a:r>
          </a:p>
          <a:p>
            <a:r>
              <a:rPr lang="en-GB" sz="1000" dirty="0"/>
              <a:t>No signed arithmetic and no overflow.</a:t>
            </a:r>
          </a:p>
          <a:p>
            <a:r>
              <a:rPr lang="en-GB" sz="1000" dirty="0"/>
              <a:t>Low ROM byte wasted for all but Immediate access – can byte be used for control lines otherwise?</a:t>
            </a:r>
          </a:p>
          <a:p>
            <a:endParaRPr lang="en-GB" sz="1000" dirty="0"/>
          </a:p>
          <a:p>
            <a:endParaRPr lang="en-GB" sz="1000" dirty="0"/>
          </a:p>
        </p:txBody>
      </p: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712DB361-E83E-4A7F-9E43-E00B581F4720}"/>
              </a:ext>
            </a:extLst>
          </p:cNvPr>
          <p:cNvCxnSpPr>
            <a:cxnSpLocks/>
          </p:cNvCxnSpPr>
          <p:nvPr/>
        </p:nvCxnSpPr>
        <p:spPr>
          <a:xfrm flipH="1">
            <a:off x="5631753" y="469864"/>
            <a:ext cx="401382" cy="277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70669094-98E6-4550-BE7B-AA4806412D02}"/>
              </a:ext>
            </a:extLst>
          </p:cNvPr>
          <p:cNvSpPr txBox="1"/>
          <p:nvPr/>
        </p:nvSpPr>
        <p:spPr>
          <a:xfrm>
            <a:off x="5974355" y="382668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Control line out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13462CB4-393E-4916-8AFB-3D306C3E6709}"/>
              </a:ext>
            </a:extLst>
          </p:cNvPr>
          <p:cNvSpPr txBox="1"/>
          <p:nvPr/>
        </p:nvSpPr>
        <p:spPr>
          <a:xfrm>
            <a:off x="11098102" y="4085639"/>
            <a:ext cx="686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UART out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CC352972-046B-41AD-A0CB-A540ECB13AFD}"/>
              </a:ext>
            </a:extLst>
          </p:cNvPr>
          <p:cNvSpPr txBox="1"/>
          <p:nvPr/>
        </p:nvSpPr>
        <p:spPr>
          <a:xfrm>
            <a:off x="5486400" y="5066650"/>
            <a:ext cx="6372225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Useless instructions in decoder??</a:t>
            </a:r>
          </a:p>
          <a:p>
            <a:r>
              <a:rPr lang="en-GB" sz="1000" dirty="0"/>
              <a:t>Cannot carry program in RAM – do I want program  in RAM?</a:t>
            </a:r>
          </a:p>
          <a:p>
            <a:r>
              <a:rPr lang="en-GB" sz="1000" dirty="0"/>
              <a:t>PC </a:t>
            </a:r>
            <a:r>
              <a:rPr lang="en-GB" sz="1000" dirty="0" err="1"/>
              <a:t>incrementer</a:t>
            </a:r>
            <a:r>
              <a:rPr lang="en-GB" sz="1000" dirty="0"/>
              <a:t> requires an 8 bit adder probably – cos PC is 8 bits and this will only get worse if we go to 16 bits  address - and the +1 input to added probably has to be the same width. So switch adder/mux circuit for an 8 or 16 bit loadable counter (8 bits hi and 8 bits lo PC like CSC but how does PC work in CSCvon8?). Still need a line for PC-in though.</a:t>
            </a:r>
          </a:p>
          <a:p>
            <a:endParaRPr lang="en-GB" sz="1000" dirty="0"/>
          </a:p>
          <a:p>
            <a:r>
              <a:rPr lang="en-GB" sz="1000" dirty="0"/>
              <a:t>Since “Flags in” = “ALU out” we cannot set flags without emitting ALU to bus. So can’t set flags using a compare instruction with an immediate or with a value from RAM or anywhere else. </a:t>
            </a:r>
            <a:r>
              <a:rPr lang="en-GB" sz="1000" dirty="0" err="1"/>
              <a:t>FlagsIn</a:t>
            </a:r>
            <a:r>
              <a:rPr lang="en-GB" sz="1000" dirty="0"/>
              <a:t>=</a:t>
            </a:r>
            <a:r>
              <a:rPr lang="en-GB" sz="1000" dirty="0" err="1"/>
              <a:t>ALUout</a:t>
            </a:r>
            <a:r>
              <a:rPr lang="en-GB" sz="1000" dirty="0"/>
              <a:t> was done to preserve flags during non ALU operations. &lt;&lt; unless mux ROM/RAM into the </a:t>
            </a:r>
            <a:r>
              <a:rPr lang="en-GB" sz="1000" dirty="0" err="1"/>
              <a:t>alu</a:t>
            </a:r>
            <a:r>
              <a:rPr lang="en-GB" sz="1000" dirty="0"/>
              <a:t> </a:t>
            </a:r>
            <a:r>
              <a:rPr lang="en-GB" sz="1000" dirty="0" err="1"/>
              <a:t>inputsnote</a:t>
            </a:r>
            <a:endParaRPr lang="en-GB" sz="1000" dirty="0"/>
          </a:p>
          <a:p>
            <a:endParaRPr lang="en-GB" sz="1000" dirty="0"/>
          </a:p>
        </p:txBody>
      </p: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AB7041C9-CDED-44B6-B8FF-14E267666C32}"/>
              </a:ext>
            </a:extLst>
          </p:cNvPr>
          <p:cNvGrpSpPr/>
          <p:nvPr/>
        </p:nvGrpSpPr>
        <p:grpSpPr>
          <a:xfrm>
            <a:off x="8515620" y="2802992"/>
            <a:ext cx="638297" cy="498468"/>
            <a:chOff x="7521436" y="3141160"/>
            <a:chExt cx="638297" cy="498468"/>
          </a:xfrm>
        </p:grpSpPr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97D2A19C-0DF0-4A1B-8B81-1FAA96FC16DC}"/>
                </a:ext>
              </a:extLst>
            </p:cNvPr>
            <p:cNvSpPr/>
            <p:nvPr/>
          </p:nvSpPr>
          <p:spPr>
            <a:xfrm>
              <a:off x="7578871" y="3180904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MARLO</a:t>
              </a: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110FE311-24BE-44D8-A18C-185C37645681}"/>
                </a:ext>
              </a:extLst>
            </p:cNvPr>
            <p:cNvSpPr txBox="1"/>
            <p:nvPr/>
          </p:nvSpPr>
          <p:spPr>
            <a:xfrm>
              <a:off x="7521436" y="3141160"/>
              <a:ext cx="63829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OE    D    C</a:t>
              </a:r>
            </a:p>
          </p:txBody>
        </p:sp>
        <p:sp>
          <p:nvSpPr>
            <p:cNvPr id="159" name="Isosceles Triangle 158">
              <a:extLst>
                <a:ext uri="{FF2B5EF4-FFF2-40B4-BE49-F238E27FC236}">
                  <a16:creationId xmlns:a16="http://schemas.microsoft.com/office/drawing/2014/main" id="{570C6E98-A819-41C3-8111-BDB6AB7CFF88}"/>
                </a:ext>
              </a:extLst>
            </p:cNvPr>
            <p:cNvSpPr/>
            <p:nvPr/>
          </p:nvSpPr>
          <p:spPr>
            <a:xfrm rot="5400000">
              <a:off x="7558565" y="3373252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22CBAADA-7786-47A6-9F0C-4A4AD48164EB}"/>
              </a:ext>
            </a:extLst>
          </p:cNvPr>
          <p:cNvGrpSpPr/>
          <p:nvPr/>
        </p:nvGrpSpPr>
        <p:grpSpPr>
          <a:xfrm>
            <a:off x="9141452" y="2792126"/>
            <a:ext cx="626655" cy="496889"/>
            <a:chOff x="7557626" y="3142739"/>
            <a:chExt cx="626655" cy="496889"/>
          </a:xfrm>
        </p:grpSpPr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D25599A3-BB7E-4B44-A680-108984C299BF}"/>
                </a:ext>
              </a:extLst>
            </p:cNvPr>
            <p:cNvSpPr/>
            <p:nvPr/>
          </p:nvSpPr>
          <p:spPr>
            <a:xfrm>
              <a:off x="7578871" y="3180904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MARHI</a:t>
              </a:r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525A32F9-59FC-464F-8DB8-753EF1454556}"/>
                </a:ext>
              </a:extLst>
            </p:cNvPr>
            <p:cNvSpPr txBox="1"/>
            <p:nvPr/>
          </p:nvSpPr>
          <p:spPr>
            <a:xfrm>
              <a:off x="7557626" y="3142739"/>
              <a:ext cx="62665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C     D  OE </a:t>
              </a:r>
            </a:p>
          </p:txBody>
        </p:sp>
        <p:sp>
          <p:nvSpPr>
            <p:cNvPr id="164" name="Isosceles Triangle 163">
              <a:extLst>
                <a:ext uri="{FF2B5EF4-FFF2-40B4-BE49-F238E27FC236}">
                  <a16:creationId xmlns:a16="http://schemas.microsoft.com/office/drawing/2014/main" id="{B8E6CF89-D1B9-42FA-87CC-3E4F7F5CD2E2}"/>
                </a:ext>
              </a:extLst>
            </p:cNvPr>
            <p:cNvSpPr/>
            <p:nvPr/>
          </p:nvSpPr>
          <p:spPr>
            <a:xfrm rot="5400000">
              <a:off x="7558565" y="3373252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650CD82A-CAF7-4160-B31B-F6A5593392A9}"/>
              </a:ext>
            </a:extLst>
          </p:cNvPr>
          <p:cNvGrpSpPr/>
          <p:nvPr/>
        </p:nvGrpSpPr>
        <p:grpSpPr>
          <a:xfrm rot="16200000">
            <a:off x="8878524" y="2431107"/>
            <a:ext cx="583778" cy="226223"/>
            <a:chOff x="8823984" y="2930249"/>
            <a:chExt cx="583778" cy="226223"/>
          </a:xfrm>
        </p:grpSpPr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30224413-E9BC-411A-89BB-1BC7528A53AB}"/>
                </a:ext>
              </a:extLst>
            </p:cNvPr>
            <p:cNvSpPr txBox="1"/>
            <p:nvPr/>
          </p:nvSpPr>
          <p:spPr>
            <a:xfrm>
              <a:off x="8823984" y="2930249"/>
              <a:ext cx="583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MARHI in</a:t>
              </a:r>
            </a:p>
          </p:txBody>
        </p:sp>
        <p:cxnSp>
          <p:nvCxnSpPr>
            <p:cNvPr id="192" name="Straight Arrow Connector 191">
              <a:extLst>
                <a:ext uri="{FF2B5EF4-FFF2-40B4-BE49-F238E27FC236}">
                  <a16:creationId xmlns:a16="http://schemas.microsoft.com/office/drawing/2014/main" id="{F81243DA-E04D-4495-84D7-2359CE29E5D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23984" y="3151963"/>
              <a:ext cx="432593" cy="4509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0" name="Rectangle 199">
            <a:extLst>
              <a:ext uri="{FF2B5EF4-FFF2-40B4-BE49-F238E27FC236}">
                <a16:creationId xmlns:a16="http://schemas.microsoft.com/office/drawing/2014/main" id="{384D552D-2C71-451A-BE07-1BD9088E5CEB}"/>
              </a:ext>
            </a:extLst>
          </p:cNvPr>
          <p:cNvSpPr/>
          <p:nvPr/>
        </p:nvSpPr>
        <p:spPr>
          <a:xfrm>
            <a:off x="2101818" y="2777950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PCHI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D6C16435-067E-439B-8F3B-AAF4FAC091E7}"/>
              </a:ext>
            </a:extLst>
          </p:cNvPr>
          <p:cNvSpPr txBox="1"/>
          <p:nvPr/>
        </p:nvSpPr>
        <p:spPr>
          <a:xfrm>
            <a:off x="2212711" y="2741706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212" name="Isosceles Triangle 211">
            <a:extLst>
              <a:ext uri="{FF2B5EF4-FFF2-40B4-BE49-F238E27FC236}">
                <a16:creationId xmlns:a16="http://schemas.microsoft.com/office/drawing/2014/main" id="{052AF420-BB75-40B1-9770-A6FFF09E4858}"/>
              </a:ext>
            </a:extLst>
          </p:cNvPr>
          <p:cNvSpPr/>
          <p:nvPr/>
        </p:nvSpPr>
        <p:spPr>
          <a:xfrm rot="5400000">
            <a:off x="2073491" y="2970298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F305E90B-CDE3-484A-B3BD-96C51DD4080D}"/>
              </a:ext>
            </a:extLst>
          </p:cNvPr>
          <p:cNvSpPr/>
          <p:nvPr/>
        </p:nvSpPr>
        <p:spPr>
          <a:xfrm>
            <a:off x="2101980" y="2109256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PCHI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TMP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2AD08275-8C67-4435-B3CA-2A7D71120835}"/>
              </a:ext>
            </a:extLst>
          </p:cNvPr>
          <p:cNvSpPr txBox="1"/>
          <p:nvPr/>
        </p:nvSpPr>
        <p:spPr>
          <a:xfrm>
            <a:off x="2258205" y="2069512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216" name="Isosceles Triangle 215">
            <a:extLst>
              <a:ext uri="{FF2B5EF4-FFF2-40B4-BE49-F238E27FC236}">
                <a16:creationId xmlns:a16="http://schemas.microsoft.com/office/drawing/2014/main" id="{26E3E24D-CC62-4584-A95C-FE912B2A42D7}"/>
              </a:ext>
            </a:extLst>
          </p:cNvPr>
          <p:cNvSpPr/>
          <p:nvPr/>
        </p:nvSpPr>
        <p:spPr>
          <a:xfrm rot="5400000">
            <a:off x="2073653" y="2301604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5EB1F8CC-B500-494B-818D-4D0ED6DC7358}"/>
              </a:ext>
            </a:extLst>
          </p:cNvPr>
          <p:cNvCxnSpPr>
            <a:cxnSpLocks/>
          </p:cNvCxnSpPr>
          <p:nvPr/>
        </p:nvCxnSpPr>
        <p:spPr>
          <a:xfrm>
            <a:off x="1795728" y="1842037"/>
            <a:ext cx="5109" cy="928135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21B0054C-7A81-4081-AFC9-859000597437}"/>
              </a:ext>
            </a:extLst>
          </p:cNvPr>
          <p:cNvCxnSpPr>
            <a:cxnSpLocks/>
          </p:cNvCxnSpPr>
          <p:nvPr/>
        </p:nvCxnSpPr>
        <p:spPr>
          <a:xfrm flipH="1">
            <a:off x="2358664" y="2567718"/>
            <a:ext cx="162" cy="20997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0CCFAC70-AF64-4A46-B526-925BF625E904}"/>
              </a:ext>
            </a:extLst>
          </p:cNvPr>
          <p:cNvCxnSpPr>
            <a:cxnSpLocks/>
          </p:cNvCxnSpPr>
          <p:nvPr/>
        </p:nvCxnSpPr>
        <p:spPr>
          <a:xfrm>
            <a:off x="1144772" y="2874863"/>
            <a:ext cx="394225" cy="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TextBox 219">
            <a:extLst>
              <a:ext uri="{FF2B5EF4-FFF2-40B4-BE49-F238E27FC236}">
                <a16:creationId xmlns:a16="http://schemas.microsoft.com/office/drawing/2014/main" id="{26D7469C-96B4-468D-8D1D-5BD79A3FF089}"/>
              </a:ext>
            </a:extLst>
          </p:cNvPr>
          <p:cNvSpPr txBox="1"/>
          <p:nvPr/>
        </p:nvSpPr>
        <p:spPr>
          <a:xfrm>
            <a:off x="1058952" y="2662450"/>
            <a:ext cx="54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JMP in</a:t>
            </a:r>
          </a:p>
        </p:txBody>
      </p: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7F30B26B-98F2-4968-956E-DC3ED548D74E}"/>
              </a:ext>
            </a:extLst>
          </p:cNvPr>
          <p:cNvCxnSpPr>
            <a:cxnSpLocks/>
          </p:cNvCxnSpPr>
          <p:nvPr/>
        </p:nvCxnSpPr>
        <p:spPr>
          <a:xfrm flipH="1">
            <a:off x="2620820" y="2879197"/>
            <a:ext cx="447151" cy="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TextBox 221">
            <a:extLst>
              <a:ext uri="{FF2B5EF4-FFF2-40B4-BE49-F238E27FC236}">
                <a16:creationId xmlns:a16="http://schemas.microsoft.com/office/drawing/2014/main" id="{6C1852D9-AD8A-41EE-A3D4-6A4B153F8F63}"/>
              </a:ext>
            </a:extLst>
          </p:cNvPr>
          <p:cNvSpPr txBox="1"/>
          <p:nvPr/>
        </p:nvSpPr>
        <p:spPr>
          <a:xfrm flipH="1">
            <a:off x="2578910" y="2666784"/>
            <a:ext cx="6179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JMP in</a:t>
            </a:r>
          </a:p>
        </p:txBody>
      </p: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0CF16829-1AAA-491E-BF9F-8AB5B025BD82}"/>
              </a:ext>
            </a:extLst>
          </p:cNvPr>
          <p:cNvCxnSpPr>
            <a:cxnSpLocks/>
          </p:cNvCxnSpPr>
          <p:nvPr/>
        </p:nvCxnSpPr>
        <p:spPr>
          <a:xfrm flipH="1">
            <a:off x="2601770" y="2338177"/>
            <a:ext cx="447151" cy="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TextBox 223">
            <a:extLst>
              <a:ext uri="{FF2B5EF4-FFF2-40B4-BE49-F238E27FC236}">
                <a16:creationId xmlns:a16="http://schemas.microsoft.com/office/drawing/2014/main" id="{B527B6DA-7E8E-49B0-8F29-867534C99D8A}"/>
              </a:ext>
            </a:extLst>
          </p:cNvPr>
          <p:cNvSpPr txBox="1"/>
          <p:nvPr/>
        </p:nvSpPr>
        <p:spPr>
          <a:xfrm flipH="1">
            <a:off x="2567479" y="2125764"/>
            <a:ext cx="7146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PCHI in</a:t>
            </a:r>
          </a:p>
        </p:txBody>
      </p:sp>
      <p:cxnSp>
        <p:nvCxnSpPr>
          <p:cNvPr id="225" name="Connector: Elbow 224">
            <a:extLst>
              <a:ext uri="{FF2B5EF4-FFF2-40B4-BE49-F238E27FC236}">
                <a16:creationId xmlns:a16="http://schemas.microsoft.com/office/drawing/2014/main" id="{EBD827A9-318E-41CE-A508-3B10BCDD645F}"/>
              </a:ext>
            </a:extLst>
          </p:cNvPr>
          <p:cNvCxnSpPr>
            <a:cxnSpLocks/>
            <a:stCxn id="200" idx="2"/>
            <a:endCxn id="84" idx="0"/>
          </p:cNvCxnSpPr>
          <p:nvPr/>
        </p:nvCxnSpPr>
        <p:spPr>
          <a:xfrm rot="5400000">
            <a:off x="1966662" y="3438849"/>
            <a:ext cx="594633" cy="190282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Connector: Elbow 225">
            <a:extLst>
              <a:ext uri="{FF2B5EF4-FFF2-40B4-BE49-F238E27FC236}">
                <a16:creationId xmlns:a16="http://schemas.microsoft.com/office/drawing/2014/main" id="{129CAB02-5A81-4AE4-B393-5418DEC1A838}"/>
              </a:ext>
            </a:extLst>
          </p:cNvPr>
          <p:cNvCxnSpPr>
            <a:cxnSpLocks/>
          </p:cNvCxnSpPr>
          <p:nvPr/>
        </p:nvCxnSpPr>
        <p:spPr>
          <a:xfrm rot="16200000" flipH="1">
            <a:off x="8639086" y="3492731"/>
            <a:ext cx="643884" cy="261343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Connector: Elbow 226">
            <a:extLst>
              <a:ext uri="{FF2B5EF4-FFF2-40B4-BE49-F238E27FC236}">
                <a16:creationId xmlns:a16="http://schemas.microsoft.com/office/drawing/2014/main" id="{489E5F12-0D14-448C-BADB-513D02A42305}"/>
              </a:ext>
            </a:extLst>
          </p:cNvPr>
          <p:cNvCxnSpPr>
            <a:cxnSpLocks/>
            <a:stCxn id="162" idx="2"/>
          </p:cNvCxnSpPr>
          <p:nvPr/>
        </p:nvCxnSpPr>
        <p:spPr>
          <a:xfrm rot="5400000">
            <a:off x="8974634" y="3500243"/>
            <a:ext cx="656592" cy="234136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TextBox 227">
            <a:extLst>
              <a:ext uri="{FF2B5EF4-FFF2-40B4-BE49-F238E27FC236}">
                <a16:creationId xmlns:a16="http://schemas.microsoft.com/office/drawing/2014/main" id="{8D2A60FC-7B85-487F-B5A3-9B3B7E593F56}"/>
              </a:ext>
            </a:extLst>
          </p:cNvPr>
          <p:cNvSpPr txBox="1"/>
          <p:nvPr/>
        </p:nvSpPr>
        <p:spPr>
          <a:xfrm>
            <a:off x="9174476" y="130166"/>
            <a:ext cx="2329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ADAPTED TO 16 BIT ADDRESS AND MORE GP REGISTERS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A1EB2286-9468-45ED-9620-86632E5488B4}"/>
              </a:ext>
            </a:extLst>
          </p:cNvPr>
          <p:cNvSpPr txBox="1"/>
          <p:nvPr/>
        </p:nvSpPr>
        <p:spPr>
          <a:xfrm flipH="1">
            <a:off x="10062494" y="3837018"/>
            <a:ext cx="5837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IN ready</a:t>
            </a:r>
          </a:p>
        </p:txBody>
      </p:sp>
      <p:cxnSp>
        <p:nvCxnSpPr>
          <p:cNvPr id="231" name="Straight Arrow Connector 230">
            <a:extLst>
              <a:ext uri="{FF2B5EF4-FFF2-40B4-BE49-F238E27FC236}">
                <a16:creationId xmlns:a16="http://schemas.microsoft.com/office/drawing/2014/main" id="{1404112F-5868-49AB-B2D6-120F5BEF89CF}"/>
              </a:ext>
            </a:extLst>
          </p:cNvPr>
          <p:cNvCxnSpPr>
            <a:cxnSpLocks/>
          </p:cNvCxnSpPr>
          <p:nvPr/>
        </p:nvCxnSpPr>
        <p:spPr>
          <a:xfrm flipH="1">
            <a:off x="10199927" y="4307760"/>
            <a:ext cx="346824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TextBox 231">
            <a:extLst>
              <a:ext uri="{FF2B5EF4-FFF2-40B4-BE49-F238E27FC236}">
                <a16:creationId xmlns:a16="http://schemas.microsoft.com/office/drawing/2014/main" id="{49F6C180-94E5-4E75-95B9-983DD6CFD6E9}"/>
              </a:ext>
            </a:extLst>
          </p:cNvPr>
          <p:cNvSpPr txBox="1"/>
          <p:nvPr/>
        </p:nvSpPr>
        <p:spPr>
          <a:xfrm flipH="1">
            <a:off x="10016489" y="4115381"/>
            <a:ext cx="6422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OUT ready</a:t>
            </a:r>
          </a:p>
        </p:txBody>
      </p:sp>
      <p:cxnSp>
        <p:nvCxnSpPr>
          <p:cNvPr id="233" name="Straight Arrow Connector 232">
            <a:extLst>
              <a:ext uri="{FF2B5EF4-FFF2-40B4-BE49-F238E27FC236}">
                <a16:creationId xmlns:a16="http://schemas.microsoft.com/office/drawing/2014/main" id="{BDC06C9F-0192-403F-8FA1-77AD4AF3A6E1}"/>
              </a:ext>
            </a:extLst>
          </p:cNvPr>
          <p:cNvCxnSpPr>
            <a:cxnSpLocks/>
          </p:cNvCxnSpPr>
          <p:nvPr/>
        </p:nvCxnSpPr>
        <p:spPr>
          <a:xfrm flipH="1">
            <a:off x="11078122" y="4266057"/>
            <a:ext cx="365159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Arrow Connector 233">
            <a:extLst>
              <a:ext uri="{FF2B5EF4-FFF2-40B4-BE49-F238E27FC236}">
                <a16:creationId xmlns:a16="http://schemas.microsoft.com/office/drawing/2014/main" id="{24A6A602-307E-465C-B98D-6EC7CC5FC08F}"/>
              </a:ext>
            </a:extLst>
          </p:cNvPr>
          <p:cNvCxnSpPr>
            <a:cxnSpLocks/>
          </p:cNvCxnSpPr>
          <p:nvPr/>
        </p:nvCxnSpPr>
        <p:spPr>
          <a:xfrm flipH="1">
            <a:off x="10200865" y="4062954"/>
            <a:ext cx="346824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812CA3A6-4852-4CA1-A4B0-AD8BB592FC97}"/>
              </a:ext>
            </a:extLst>
          </p:cNvPr>
          <p:cNvCxnSpPr>
            <a:cxnSpLocks/>
            <a:stCxn id="189" idx="2"/>
            <a:endCxn id="178" idx="0"/>
          </p:cNvCxnSpPr>
          <p:nvPr/>
        </p:nvCxnSpPr>
        <p:spPr>
          <a:xfrm>
            <a:off x="4228514" y="3034243"/>
            <a:ext cx="1298" cy="822892"/>
          </a:xfrm>
          <a:prstGeom prst="straightConnector1">
            <a:avLst/>
          </a:prstGeom>
          <a:ln w="38100">
            <a:solidFill>
              <a:srgbClr val="FFC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TextBox 236">
            <a:extLst>
              <a:ext uri="{FF2B5EF4-FFF2-40B4-BE49-F238E27FC236}">
                <a16:creationId xmlns:a16="http://schemas.microsoft.com/office/drawing/2014/main" id="{ECB6D828-F613-4CD3-867E-3DA4A38F9DD2}"/>
              </a:ext>
            </a:extLst>
          </p:cNvPr>
          <p:cNvSpPr txBox="1"/>
          <p:nvPr/>
        </p:nvSpPr>
        <p:spPr>
          <a:xfrm flipH="1">
            <a:off x="5056632" y="1826414"/>
            <a:ext cx="8135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(2) REG R </a:t>
            </a:r>
            <a:r>
              <a:rPr lang="en-GB" sz="800" dirty="0" err="1"/>
              <a:t>addr</a:t>
            </a:r>
            <a:endParaRPr lang="en-GB" sz="800" dirty="0"/>
          </a:p>
        </p:txBody>
      </p: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CBCC0E35-18E1-46EE-9069-7B859D67D692}"/>
              </a:ext>
            </a:extLst>
          </p:cNvPr>
          <p:cNvCxnSpPr>
            <a:cxnSpLocks/>
          </p:cNvCxnSpPr>
          <p:nvPr/>
        </p:nvCxnSpPr>
        <p:spPr>
          <a:xfrm flipV="1">
            <a:off x="5253787" y="2021495"/>
            <a:ext cx="623123" cy="235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TextBox 238">
            <a:extLst>
              <a:ext uri="{FF2B5EF4-FFF2-40B4-BE49-F238E27FC236}">
                <a16:creationId xmlns:a16="http://schemas.microsoft.com/office/drawing/2014/main" id="{13A3205B-C43C-4457-AC2F-46E79AD2640A}"/>
              </a:ext>
            </a:extLst>
          </p:cNvPr>
          <p:cNvSpPr txBox="1"/>
          <p:nvPr/>
        </p:nvSpPr>
        <p:spPr>
          <a:xfrm flipH="1">
            <a:off x="5057963" y="1663854"/>
            <a:ext cx="82240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(2)REG L </a:t>
            </a:r>
            <a:r>
              <a:rPr lang="en-GB" sz="800" dirty="0" err="1"/>
              <a:t>addr</a:t>
            </a:r>
            <a:endParaRPr lang="en-GB" sz="800" dirty="0"/>
          </a:p>
        </p:txBody>
      </p: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8D648123-88FD-40F3-BF61-3775B70D7F3C}"/>
              </a:ext>
            </a:extLst>
          </p:cNvPr>
          <p:cNvCxnSpPr>
            <a:cxnSpLocks/>
          </p:cNvCxnSpPr>
          <p:nvPr/>
        </p:nvCxnSpPr>
        <p:spPr>
          <a:xfrm flipV="1">
            <a:off x="5262041" y="1858935"/>
            <a:ext cx="623123" cy="235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TextBox 256">
            <a:extLst>
              <a:ext uri="{FF2B5EF4-FFF2-40B4-BE49-F238E27FC236}">
                <a16:creationId xmlns:a16="http://schemas.microsoft.com/office/drawing/2014/main" id="{057614FE-84FB-4EEE-B53C-1B49328EBA3F}"/>
              </a:ext>
            </a:extLst>
          </p:cNvPr>
          <p:cNvSpPr txBox="1"/>
          <p:nvPr/>
        </p:nvSpPr>
        <p:spPr>
          <a:xfrm>
            <a:off x="6169599" y="1721523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2FFBA53D-B34F-403C-93E7-1920372B7FF9}"/>
              </a:ext>
            </a:extLst>
          </p:cNvPr>
          <p:cNvSpPr txBox="1"/>
          <p:nvPr/>
        </p:nvSpPr>
        <p:spPr>
          <a:xfrm>
            <a:off x="5963859" y="2849283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L</a:t>
            </a:r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B82BA9F5-4185-483A-BDD3-37F6662CB747}"/>
              </a:ext>
            </a:extLst>
          </p:cNvPr>
          <p:cNvSpPr txBox="1"/>
          <p:nvPr/>
        </p:nvSpPr>
        <p:spPr>
          <a:xfrm>
            <a:off x="6306759" y="2853093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</a:t>
            </a:r>
          </a:p>
        </p:txBody>
      </p:sp>
      <p:cxnSp>
        <p:nvCxnSpPr>
          <p:cNvPr id="262" name="Straight Arrow Connector 261">
            <a:extLst>
              <a:ext uri="{FF2B5EF4-FFF2-40B4-BE49-F238E27FC236}">
                <a16:creationId xmlns:a16="http://schemas.microsoft.com/office/drawing/2014/main" id="{6F938C53-0557-4DBC-A1D5-85DDBF18A03A}"/>
              </a:ext>
            </a:extLst>
          </p:cNvPr>
          <p:cNvCxnSpPr>
            <a:cxnSpLocks/>
          </p:cNvCxnSpPr>
          <p:nvPr/>
        </p:nvCxnSpPr>
        <p:spPr>
          <a:xfrm>
            <a:off x="4604380" y="2671925"/>
            <a:ext cx="1271428" cy="285080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TextBox 266">
            <a:extLst>
              <a:ext uri="{FF2B5EF4-FFF2-40B4-BE49-F238E27FC236}">
                <a16:creationId xmlns:a16="http://schemas.microsoft.com/office/drawing/2014/main" id="{BC63EFDC-1457-49CD-92ED-DAFEF3AD6B98}"/>
              </a:ext>
            </a:extLst>
          </p:cNvPr>
          <p:cNvSpPr txBox="1"/>
          <p:nvPr/>
        </p:nvSpPr>
        <p:spPr>
          <a:xfrm>
            <a:off x="5057963" y="2570826"/>
            <a:ext cx="61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Carry in</a:t>
            </a:r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35980CAF-BF62-4FA1-8C20-3C2D329915B4}"/>
              </a:ext>
            </a:extLst>
          </p:cNvPr>
          <p:cNvSpPr txBox="1"/>
          <p:nvPr/>
        </p:nvSpPr>
        <p:spPr>
          <a:xfrm flipH="1">
            <a:off x="925113" y="913280"/>
            <a:ext cx="30029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" dirty="0"/>
              <a:t>JMP $1234</a:t>
            </a:r>
          </a:p>
          <a:p>
            <a:r>
              <a:rPr lang="en-GB" sz="600" dirty="0" err="1"/>
              <a:t>PCHIin</a:t>
            </a:r>
            <a:r>
              <a:rPr lang="en-GB" sz="600" dirty="0"/>
              <a:t>=En    PCHI _TMP = ROMOUT = 12</a:t>
            </a:r>
          </a:p>
          <a:p>
            <a:r>
              <a:rPr lang="en-GB" sz="600" dirty="0" err="1"/>
              <a:t>JMPin</a:t>
            </a:r>
            <a:r>
              <a:rPr lang="en-GB" sz="600" dirty="0"/>
              <a:t>=En     PCLO = ROMOUT = 34  PCHI=PCHI_TMP=12</a:t>
            </a:r>
          </a:p>
          <a:p>
            <a:endParaRPr lang="en-GB" sz="600" dirty="0"/>
          </a:p>
          <a:p>
            <a:r>
              <a:rPr lang="en-GB" sz="600" dirty="0"/>
              <a:t>JCS $1234</a:t>
            </a:r>
          </a:p>
          <a:p>
            <a:r>
              <a:rPr lang="en-GB" sz="600" dirty="0" err="1"/>
              <a:t>PCHIin</a:t>
            </a:r>
            <a:r>
              <a:rPr lang="en-GB" sz="600" dirty="0"/>
              <a:t>=En           PCHI _TMP =BUS =  12</a:t>
            </a:r>
          </a:p>
          <a:p>
            <a:r>
              <a:rPr lang="en-GB" sz="600" dirty="0"/>
              <a:t>IF-CS </a:t>
            </a:r>
            <a:r>
              <a:rPr lang="en-GB" sz="600" dirty="0" err="1"/>
              <a:t>JMPin</a:t>
            </a:r>
            <a:r>
              <a:rPr lang="en-GB" sz="600" dirty="0"/>
              <a:t>=En   PCLO = BUS = 34  PCHI=PCHI_TMP=12</a:t>
            </a:r>
          </a:p>
          <a:p>
            <a:endParaRPr lang="en-GB" sz="600" dirty="0"/>
          </a:p>
          <a:p>
            <a:r>
              <a:rPr lang="en-GB" sz="600" dirty="0"/>
              <a:t>ROM Three x AT28C256-15PU = 96k ROM addressed as 15 bits</a:t>
            </a:r>
          </a:p>
          <a:p>
            <a:endParaRPr lang="en-GB" sz="600" dirty="0"/>
          </a:p>
        </p:txBody>
      </p: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1ECF9682-0A05-418B-96F6-4C6DFE713B27}"/>
              </a:ext>
            </a:extLst>
          </p:cNvPr>
          <p:cNvGrpSpPr/>
          <p:nvPr/>
        </p:nvGrpSpPr>
        <p:grpSpPr>
          <a:xfrm rot="16200000">
            <a:off x="9167800" y="2358588"/>
            <a:ext cx="718899" cy="226223"/>
            <a:chOff x="8823983" y="2930249"/>
            <a:chExt cx="718899" cy="226223"/>
          </a:xfrm>
        </p:grpSpPr>
        <p:sp>
          <p:nvSpPr>
            <p:cNvPr id="285" name="TextBox 284">
              <a:extLst>
                <a:ext uri="{FF2B5EF4-FFF2-40B4-BE49-F238E27FC236}">
                  <a16:creationId xmlns:a16="http://schemas.microsoft.com/office/drawing/2014/main" id="{2AEC21DD-386D-4A2D-9189-E129F667F359}"/>
                </a:ext>
              </a:extLst>
            </p:cNvPr>
            <p:cNvSpPr txBox="1"/>
            <p:nvPr/>
          </p:nvSpPr>
          <p:spPr>
            <a:xfrm>
              <a:off x="8823983" y="2930249"/>
              <a:ext cx="71889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RAMZP</a:t>
              </a:r>
            </a:p>
          </p:txBody>
        </p:sp>
        <p:cxnSp>
          <p:nvCxnSpPr>
            <p:cNvPr id="286" name="Straight Arrow Connector 285">
              <a:extLst>
                <a:ext uri="{FF2B5EF4-FFF2-40B4-BE49-F238E27FC236}">
                  <a16:creationId xmlns:a16="http://schemas.microsoft.com/office/drawing/2014/main" id="{A16F5347-8444-4C3B-A489-BB54D0D077A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23984" y="3151963"/>
              <a:ext cx="432593" cy="4509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0" name="Rectangle 289">
            <a:extLst>
              <a:ext uri="{FF2B5EF4-FFF2-40B4-BE49-F238E27FC236}">
                <a16:creationId xmlns:a16="http://schemas.microsoft.com/office/drawing/2014/main" id="{63806713-3C1A-4696-9402-EF4214E227D0}"/>
              </a:ext>
            </a:extLst>
          </p:cNvPr>
          <p:cNvSpPr/>
          <p:nvPr/>
        </p:nvSpPr>
        <p:spPr>
          <a:xfrm>
            <a:off x="7987022" y="2833766"/>
            <a:ext cx="531159" cy="46769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ZP BUF</a:t>
            </a:r>
          </a:p>
        </p:txBody>
      </p:sp>
      <p:cxnSp>
        <p:nvCxnSpPr>
          <p:cNvPr id="291" name="Connector: Elbow 290">
            <a:extLst>
              <a:ext uri="{FF2B5EF4-FFF2-40B4-BE49-F238E27FC236}">
                <a16:creationId xmlns:a16="http://schemas.microsoft.com/office/drawing/2014/main" id="{AE4EAF2A-34C3-4E04-AD56-847601959A37}"/>
              </a:ext>
            </a:extLst>
          </p:cNvPr>
          <p:cNvCxnSpPr>
            <a:cxnSpLocks/>
            <a:stCxn id="290" idx="2"/>
          </p:cNvCxnSpPr>
          <p:nvPr/>
        </p:nvCxnSpPr>
        <p:spPr>
          <a:xfrm rot="16200000" flipH="1">
            <a:off x="8398605" y="3155457"/>
            <a:ext cx="312316" cy="604322"/>
          </a:xfrm>
          <a:prstGeom prst="bentConnector2">
            <a:avLst/>
          </a:prstGeom>
          <a:ln w="508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7" name="Group 296">
            <a:extLst>
              <a:ext uri="{FF2B5EF4-FFF2-40B4-BE49-F238E27FC236}">
                <a16:creationId xmlns:a16="http://schemas.microsoft.com/office/drawing/2014/main" id="{AD159905-8EB6-404A-9D99-E53789E69EB8}"/>
              </a:ext>
            </a:extLst>
          </p:cNvPr>
          <p:cNvGrpSpPr/>
          <p:nvPr/>
        </p:nvGrpSpPr>
        <p:grpSpPr>
          <a:xfrm rot="16200000">
            <a:off x="8005750" y="2370018"/>
            <a:ext cx="718899" cy="226223"/>
            <a:chOff x="8823983" y="2930249"/>
            <a:chExt cx="718899" cy="226223"/>
          </a:xfrm>
        </p:grpSpPr>
        <p:sp>
          <p:nvSpPr>
            <p:cNvPr id="298" name="TextBox 297">
              <a:extLst>
                <a:ext uri="{FF2B5EF4-FFF2-40B4-BE49-F238E27FC236}">
                  <a16:creationId xmlns:a16="http://schemas.microsoft.com/office/drawing/2014/main" id="{298D89D3-345D-4871-B0C3-A0CCD82AA47D}"/>
                </a:ext>
              </a:extLst>
            </p:cNvPr>
            <p:cNvSpPr txBox="1"/>
            <p:nvPr/>
          </p:nvSpPr>
          <p:spPr>
            <a:xfrm>
              <a:off x="8823983" y="2930249"/>
              <a:ext cx="71889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RAMZP</a:t>
              </a:r>
            </a:p>
          </p:txBody>
        </p:sp>
        <p:cxnSp>
          <p:nvCxnSpPr>
            <p:cNvPr id="299" name="Straight Arrow Connector 298">
              <a:extLst>
                <a:ext uri="{FF2B5EF4-FFF2-40B4-BE49-F238E27FC236}">
                  <a16:creationId xmlns:a16="http://schemas.microsoft.com/office/drawing/2014/main" id="{E6786389-0C00-4B50-90FF-30B9F73B2D6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23984" y="3151963"/>
              <a:ext cx="432593" cy="4509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00" name="Connector: Elbow 299">
            <a:extLst>
              <a:ext uri="{FF2B5EF4-FFF2-40B4-BE49-F238E27FC236}">
                <a16:creationId xmlns:a16="http://schemas.microsoft.com/office/drawing/2014/main" id="{C9B915F3-924D-4FDD-B27F-1F8989090E5C}"/>
              </a:ext>
            </a:extLst>
          </p:cNvPr>
          <p:cNvCxnSpPr>
            <a:cxnSpLocks/>
          </p:cNvCxnSpPr>
          <p:nvPr/>
        </p:nvCxnSpPr>
        <p:spPr>
          <a:xfrm rot="16200000" flipH="1">
            <a:off x="7762377" y="2343541"/>
            <a:ext cx="721519" cy="258939"/>
          </a:xfrm>
          <a:prstGeom prst="bentConnector3">
            <a:avLst>
              <a:gd name="adj1" fmla="val 3003"/>
            </a:avLst>
          </a:prstGeom>
          <a:ln w="508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" name="TextBox 308">
            <a:extLst>
              <a:ext uri="{FF2B5EF4-FFF2-40B4-BE49-F238E27FC236}">
                <a16:creationId xmlns:a16="http://schemas.microsoft.com/office/drawing/2014/main" id="{A3CB3E90-1BDA-431A-8609-B655A71EE7F9}"/>
              </a:ext>
            </a:extLst>
          </p:cNvPr>
          <p:cNvSpPr txBox="1"/>
          <p:nvPr/>
        </p:nvSpPr>
        <p:spPr>
          <a:xfrm>
            <a:off x="7616153" y="1966623"/>
            <a:ext cx="4607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ROM</a:t>
            </a:r>
          </a:p>
          <a:p>
            <a:r>
              <a:rPr lang="en-GB" sz="800" dirty="0"/>
              <a:t>data</a:t>
            </a:r>
          </a:p>
        </p:txBody>
      </p:sp>
      <p:cxnSp>
        <p:nvCxnSpPr>
          <p:cNvPr id="310" name="Connector: Elbow 309">
            <a:extLst>
              <a:ext uri="{FF2B5EF4-FFF2-40B4-BE49-F238E27FC236}">
                <a16:creationId xmlns:a16="http://schemas.microsoft.com/office/drawing/2014/main" id="{4C3C03A3-1872-4E28-B100-301CD73CB22F}"/>
              </a:ext>
            </a:extLst>
          </p:cNvPr>
          <p:cNvCxnSpPr>
            <a:cxnSpLocks/>
          </p:cNvCxnSpPr>
          <p:nvPr/>
        </p:nvCxnSpPr>
        <p:spPr>
          <a:xfrm rot="10800000" flipV="1">
            <a:off x="9434678" y="3167419"/>
            <a:ext cx="476507" cy="448865"/>
          </a:xfrm>
          <a:prstGeom prst="bentConnector3">
            <a:avLst>
              <a:gd name="adj1" fmla="val 1226"/>
            </a:avLst>
          </a:prstGeom>
          <a:ln w="508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1" name="TextBox 320">
            <a:extLst>
              <a:ext uri="{FF2B5EF4-FFF2-40B4-BE49-F238E27FC236}">
                <a16:creationId xmlns:a16="http://schemas.microsoft.com/office/drawing/2014/main" id="{46003ED2-A0A5-48FD-B821-188E74177987}"/>
              </a:ext>
            </a:extLst>
          </p:cNvPr>
          <p:cNvSpPr txBox="1"/>
          <p:nvPr/>
        </p:nvSpPr>
        <p:spPr>
          <a:xfrm>
            <a:off x="9790072" y="2731035"/>
            <a:ext cx="19699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To support zero page addressing - </a:t>
            </a:r>
          </a:p>
          <a:p>
            <a:r>
              <a:rPr lang="en-GB" sz="800" dirty="0"/>
              <a:t>0 pulldown resistors effective when  MARHI OE is disabled</a:t>
            </a:r>
          </a:p>
        </p:txBody>
      </p:sp>
      <p:sp>
        <p:nvSpPr>
          <p:cNvPr id="323" name="TextBox 322">
            <a:extLst>
              <a:ext uri="{FF2B5EF4-FFF2-40B4-BE49-F238E27FC236}">
                <a16:creationId xmlns:a16="http://schemas.microsoft.com/office/drawing/2014/main" id="{AC428EB6-517E-4F82-8F5E-46274E1A8731}"/>
              </a:ext>
            </a:extLst>
          </p:cNvPr>
          <p:cNvSpPr txBox="1"/>
          <p:nvPr/>
        </p:nvSpPr>
        <p:spPr>
          <a:xfrm>
            <a:off x="8124614" y="2810612"/>
            <a:ext cx="4367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   OE</a:t>
            </a:r>
          </a:p>
        </p:txBody>
      </p:sp>
      <p:cxnSp>
        <p:nvCxnSpPr>
          <p:cNvPr id="326" name="Connector: Elbow 325">
            <a:extLst>
              <a:ext uri="{FF2B5EF4-FFF2-40B4-BE49-F238E27FC236}">
                <a16:creationId xmlns:a16="http://schemas.microsoft.com/office/drawing/2014/main" id="{D6098BE7-A955-48E3-92CC-F6C8DC403BC6}"/>
              </a:ext>
            </a:extLst>
          </p:cNvPr>
          <p:cNvCxnSpPr>
            <a:cxnSpLocks/>
            <a:endCxn id="162" idx="0"/>
          </p:cNvCxnSpPr>
          <p:nvPr/>
        </p:nvCxnSpPr>
        <p:spPr>
          <a:xfrm rot="16200000" flipH="1">
            <a:off x="8489725" y="1900018"/>
            <a:ext cx="1250678" cy="609868"/>
          </a:xfrm>
          <a:prstGeom prst="bentConnector3">
            <a:avLst>
              <a:gd name="adj1" fmla="val 4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2" name="Group 331">
            <a:extLst>
              <a:ext uri="{FF2B5EF4-FFF2-40B4-BE49-F238E27FC236}">
                <a16:creationId xmlns:a16="http://schemas.microsoft.com/office/drawing/2014/main" id="{CBBD7BA0-5F81-4834-B3FC-8C3F474CB567}"/>
              </a:ext>
            </a:extLst>
          </p:cNvPr>
          <p:cNvGrpSpPr/>
          <p:nvPr/>
        </p:nvGrpSpPr>
        <p:grpSpPr>
          <a:xfrm rot="16200000">
            <a:off x="8230540" y="2377638"/>
            <a:ext cx="718899" cy="226223"/>
            <a:chOff x="8823983" y="2930249"/>
            <a:chExt cx="718899" cy="226223"/>
          </a:xfrm>
        </p:grpSpPr>
        <p:sp>
          <p:nvSpPr>
            <p:cNvPr id="333" name="TextBox 332">
              <a:extLst>
                <a:ext uri="{FF2B5EF4-FFF2-40B4-BE49-F238E27FC236}">
                  <a16:creationId xmlns:a16="http://schemas.microsoft.com/office/drawing/2014/main" id="{9DE52706-0E36-46D9-B33A-F2CCF67F4CCA}"/>
                </a:ext>
              </a:extLst>
            </p:cNvPr>
            <p:cNvSpPr txBox="1"/>
            <p:nvPr/>
          </p:nvSpPr>
          <p:spPr>
            <a:xfrm>
              <a:off x="8823983" y="2930249"/>
              <a:ext cx="71889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RAMZP</a:t>
              </a:r>
            </a:p>
          </p:txBody>
        </p:sp>
        <p:cxnSp>
          <p:nvCxnSpPr>
            <p:cNvPr id="334" name="Straight Arrow Connector 333">
              <a:extLst>
                <a:ext uri="{FF2B5EF4-FFF2-40B4-BE49-F238E27FC236}">
                  <a16:creationId xmlns:a16="http://schemas.microsoft.com/office/drawing/2014/main" id="{23129C4C-3335-446E-BA37-D0E14701206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23984" y="3151963"/>
              <a:ext cx="432593" cy="4509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5" name="TextBox 334">
            <a:extLst>
              <a:ext uri="{FF2B5EF4-FFF2-40B4-BE49-F238E27FC236}">
                <a16:creationId xmlns:a16="http://schemas.microsoft.com/office/drawing/2014/main" id="{E5078FE1-529E-4315-ABBC-23E8119581F0}"/>
              </a:ext>
            </a:extLst>
          </p:cNvPr>
          <p:cNvSpPr txBox="1"/>
          <p:nvPr/>
        </p:nvSpPr>
        <p:spPr>
          <a:xfrm>
            <a:off x="9695898" y="2301711"/>
            <a:ext cx="21866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Both MAR use 74574 </a:t>
            </a:r>
          </a:p>
          <a:p>
            <a:r>
              <a:rPr lang="en-GB" sz="800" dirty="0"/>
              <a:t>74 547 uses CP (no WE) so system CP is gated by an enable line</a:t>
            </a:r>
          </a:p>
        </p:txBody>
      </p:sp>
      <p:sp>
        <p:nvSpPr>
          <p:cNvPr id="342" name="TextBox 341">
            <a:extLst>
              <a:ext uri="{FF2B5EF4-FFF2-40B4-BE49-F238E27FC236}">
                <a16:creationId xmlns:a16="http://schemas.microsoft.com/office/drawing/2014/main" id="{A60E0379-F0BE-4266-9F3E-8EB0BDD594E1}"/>
              </a:ext>
            </a:extLst>
          </p:cNvPr>
          <p:cNvSpPr txBox="1"/>
          <p:nvPr/>
        </p:nvSpPr>
        <p:spPr>
          <a:xfrm>
            <a:off x="7583036" y="2926720"/>
            <a:ext cx="5311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74244 buffer</a:t>
            </a:r>
          </a:p>
        </p:txBody>
      </p:sp>
      <p:cxnSp>
        <p:nvCxnSpPr>
          <p:cNvPr id="158" name="Connector: Elbow 157">
            <a:extLst>
              <a:ext uri="{FF2B5EF4-FFF2-40B4-BE49-F238E27FC236}">
                <a16:creationId xmlns:a16="http://schemas.microsoft.com/office/drawing/2014/main" id="{3232A6CA-F553-4CB0-9F40-230E93E0A665}"/>
              </a:ext>
            </a:extLst>
          </p:cNvPr>
          <p:cNvCxnSpPr>
            <a:cxnSpLocks/>
          </p:cNvCxnSpPr>
          <p:nvPr/>
        </p:nvCxnSpPr>
        <p:spPr>
          <a:xfrm flipV="1">
            <a:off x="2465018" y="4223103"/>
            <a:ext cx="358387" cy="1"/>
          </a:xfrm>
          <a:prstGeom prst="bentConnector3">
            <a:avLst>
              <a:gd name="adj1" fmla="val 50000"/>
            </a:avLst>
          </a:prstGeom>
          <a:ln w="508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EEC1BCF7-24CB-4FCF-AB8C-A5F16AB2098C}"/>
              </a:ext>
            </a:extLst>
          </p:cNvPr>
          <p:cNvSpPr txBox="1"/>
          <p:nvPr/>
        </p:nvSpPr>
        <p:spPr>
          <a:xfrm>
            <a:off x="2726756" y="4097304"/>
            <a:ext cx="4775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ROM</a:t>
            </a:r>
          </a:p>
          <a:p>
            <a:r>
              <a:rPr lang="en-GB" sz="800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1028113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>
            <a:extLst>
              <a:ext uri="{FF2B5EF4-FFF2-40B4-BE49-F238E27FC236}">
                <a16:creationId xmlns:a16="http://schemas.microsoft.com/office/drawing/2014/main" id="{E30B8EE7-59FC-4381-94D5-5E67CD34CD8C}"/>
              </a:ext>
            </a:extLst>
          </p:cNvPr>
          <p:cNvSpPr txBox="1"/>
          <p:nvPr/>
        </p:nvSpPr>
        <p:spPr>
          <a:xfrm>
            <a:off x="5486400" y="1779494"/>
            <a:ext cx="51785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 in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933EC9E-9439-461C-878E-5B5963CA434C}"/>
              </a:ext>
            </a:extLst>
          </p:cNvPr>
          <p:cNvSpPr txBox="1"/>
          <p:nvPr/>
        </p:nvSpPr>
        <p:spPr>
          <a:xfrm flipH="1">
            <a:off x="6575917" y="1806676"/>
            <a:ext cx="4230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B in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89BA3E86-154E-41DF-BC20-868D6B002A9B}"/>
              </a:ext>
            </a:extLst>
          </p:cNvPr>
          <p:cNvSpPr txBox="1"/>
          <p:nvPr/>
        </p:nvSpPr>
        <p:spPr>
          <a:xfrm>
            <a:off x="3010867" y="2584275"/>
            <a:ext cx="815158" cy="461665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GB" sz="800" dirty="0"/>
              <a:t>Flags in</a:t>
            </a:r>
          </a:p>
          <a:p>
            <a:pPr algn="r"/>
            <a:endParaRPr lang="en-GB" sz="800" dirty="0"/>
          </a:p>
          <a:p>
            <a:pPr algn="r"/>
            <a:r>
              <a:rPr lang="en-GB" sz="800" dirty="0"/>
              <a:t> = ALU out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7E870B5-A261-415B-BA40-89BEC8D101F4}"/>
              </a:ext>
            </a:extLst>
          </p:cNvPr>
          <p:cNvSpPr txBox="1"/>
          <p:nvPr/>
        </p:nvSpPr>
        <p:spPr>
          <a:xfrm>
            <a:off x="4627279" y="3347784"/>
            <a:ext cx="8617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2 bit ALU select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AA4090-054A-4202-BDCB-01C157ACF446}"/>
              </a:ext>
            </a:extLst>
          </p:cNvPr>
          <p:cNvSpPr/>
          <p:nvPr/>
        </p:nvSpPr>
        <p:spPr>
          <a:xfrm>
            <a:off x="5920531" y="1811678"/>
            <a:ext cx="328864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9DAFC4-C66B-4E5E-8B0B-F838210BA4E6}"/>
              </a:ext>
            </a:extLst>
          </p:cNvPr>
          <p:cNvSpPr/>
          <p:nvPr/>
        </p:nvSpPr>
        <p:spPr>
          <a:xfrm>
            <a:off x="6315567" y="1811678"/>
            <a:ext cx="328864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49BF1CB-750E-484F-97DC-90A57AC4ECFA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6084963" y="2270402"/>
            <a:ext cx="6350" cy="61119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8038A90-7604-4A33-B787-AC299B12C3CE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6479999" y="2270402"/>
            <a:ext cx="6350" cy="57719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F26B8B8-C9C8-4808-A35B-5980ED2E6AF4}"/>
              </a:ext>
            </a:extLst>
          </p:cNvPr>
          <p:cNvGrpSpPr/>
          <p:nvPr/>
        </p:nvGrpSpPr>
        <p:grpSpPr>
          <a:xfrm>
            <a:off x="1341106" y="1970774"/>
            <a:ext cx="914400" cy="458724"/>
            <a:chOff x="3612722" y="2515362"/>
            <a:chExt cx="914400" cy="45872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FAD950C1-E2C4-41B8-B4F7-114D96E166A8}"/>
                </a:ext>
              </a:extLst>
            </p:cNvPr>
            <p:cNvGrpSpPr/>
            <p:nvPr/>
          </p:nvGrpSpPr>
          <p:grpSpPr>
            <a:xfrm rot="5400000">
              <a:off x="3840560" y="2287524"/>
              <a:ext cx="458724" cy="914400"/>
              <a:chOff x="2950223" y="2215335"/>
              <a:chExt cx="458724" cy="914400"/>
            </a:xfrm>
          </p:grpSpPr>
          <p:sp>
            <p:nvSpPr>
              <p:cNvPr id="32" name="Flowchart: Manual Operation 31">
                <a:extLst>
                  <a:ext uri="{FF2B5EF4-FFF2-40B4-BE49-F238E27FC236}">
                    <a16:creationId xmlns:a16="http://schemas.microsoft.com/office/drawing/2014/main" id="{D0DF380A-B5D3-4D39-9028-7EB22728A48F}"/>
                  </a:ext>
                </a:extLst>
              </p:cNvPr>
              <p:cNvSpPr/>
              <p:nvPr/>
            </p:nvSpPr>
            <p:spPr>
              <a:xfrm rot="16200000">
                <a:off x="2722385" y="2443173"/>
                <a:ext cx="914400" cy="458724"/>
              </a:xfrm>
              <a:prstGeom prst="flowChartManualOperation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/>
              </a:p>
            </p:txBody>
          </p:sp>
          <p:sp>
            <p:nvSpPr>
              <p:cNvPr id="33" name="Flowchart: Manual Operation 32">
                <a:extLst>
                  <a:ext uri="{FF2B5EF4-FFF2-40B4-BE49-F238E27FC236}">
                    <a16:creationId xmlns:a16="http://schemas.microsoft.com/office/drawing/2014/main" id="{8B0762FD-223A-47A0-A907-5BEC212D24A9}"/>
                  </a:ext>
                </a:extLst>
              </p:cNvPr>
              <p:cNvSpPr/>
              <p:nvPr/>
            </p:nvSpPr>
            <p:spPr>
              <a:xfrm rot="16200000">
                <a:off x="2926923" y="2549932"/>
                <a:ext cx="272716" cy="226113"/>
              </a:xfrm>
              <a:prstGeom prst="flowChartManualOperation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/>
              </a:p>
            </p:txBody>
          </p:sp>
        </p:grp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1CC2309-9AE8-4476-AF95-304A66EED138}"/>
                </a:ext>
              </a:extLst>
            </p:cNvPr>
            <p:cNvCxnSpPr/>
            <p:nvPr/>
          </p:nvCxnSpPr>
          <p:spPr>
            <a:xfrm>
              <a:off x="3943111" y="2515362"/>
              <a:ext cx="272716" cy="0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BE8890C-03C8-4F8C-8250-0AE16AA7D8F9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1097744" y="2190279"/>
            <a:ext cx="334802" cy="9857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C52306B-5F58-45F7-91C1-3CBFDE7AD236}"/>
              </a:ext>
            </a:extLst>
          </p:cNvPr>
          <p:cNvSpPr txBox="1"/>
          <p:nvPr/>
        </p:nvSpPr>
        <p:spPr>
          <a:xfrm>
            <a:off x="1398016" y="1934626"/>
            <a:ext cx="2165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E446E67-C91E-4A53-8E19-6E133DC71237}"/>
              </a:ext>
            </a:extLst>
          </p:cNvPr>
          <p:cNvSpPr txBox="1"/>
          <p:nvPr/>
        </p:nvSpPr>
        <p:spPr>
          <a:xfrm>
            <a:off x="1944211" y="1934626"/>
            <a:ext cx="2005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08755B0-6402-41C1-9425-A6620F4CFAAA}"/>
              </a:ext>
            </a:extLst>
          </p:cNvPr>
          <p:cNvSpPr/>
          <p:nvPr/>
        </p:nvSpPr>
        <p:spPr>
          <a:xfrm>
            <a:off x="5977367" y="2881592"/>
            <a:ext cx="71544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ALU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75985A8-5A7B-45F4-A939-209E448164F0}"/>
              </a:ext>
            </a:extLst>
          </p:cNvPr>
          <p:cNvSpPr/>
          <p:nvPr/>
        </p:nvSpPr>
        <p:spPr>
          <a:xfrm>
            <a:off x="5987160" y="3883572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DE667B5-69FF-4E7C-A003-2B8D33FB5824}"/>
              </a:ext>
            </a:extLst>
          </p:cNvPr>
          <p:cNvCxnSpPr>
            <a:cxnSpLocks/>
            <a:stCxn id="35" idx="2"/>
            <a:endCxn id="41" idx="0"/>
          </p:cNvCxnSpPr>
          <p:nvPr/>
        </p:nvCxnSpPr>
        <p:spPr>
          <a:xfrm>
            <a:off x="6335091" y="3340316"/>
            <a:ext cx="14019" cy="54325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11F6AE9-56F3-4E3D-99BB-E7EEDE206F66}"/>
              </a:ext>
            </a:extLst>
          </p:cNvPr>
          <p:cNvCxnSpPr>
            <a:cxnSpLocks/>
          </p:cNvCxnSpPr>
          <p:nvPr/>
        </p:nvCxnSpPr>
        <p:spPr>
          <a:xfrm flipH="1">
            <a:off x="6600282" y="3402390"/>
            <a:ext cx="2233" cy="462587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447DA4D-FDE0-4782-92FD-4C09C184C452}"/>
              </a:ext>
            </a:extLst>
          </p:cNvPr>
          <p:cNvSpPr txBox="1"/>
          <p:nvPr/>
        </p:nvSpPr>
        <p:spPr>
          <a:xfrm rot="16200000">
            <a:off x="6456846" y="3463892"/>
            <a:ext cx="5547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ALU out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B111742-7816-47A8-9568-F20078702D81}"/>
              </a:ext>
            </a:extLst>
          </p:cNvPr>
          <p:cNvSpPr/>
          <p:nvPr/>
        </p:nvSpPr>
        <p:spPr>
          <a:xfrm>
            <a:off x="667692" y="4613398"/>
            <a:ext cx="1050585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BUS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349FA47-D07C-4076-B1F5-5E0509ADB404}"/>
              </a:ext>
            </a:extLst>
          </p:cNvPr>
          <p:cNvCxnSpPr>
            <a:cxnSpLocks/>
            <a:stCxn id="41" idx="2"/>
          </p:cNvCxnSpPr>
          <p:nvPr/>
        </p:nvCxnSpPr>
        <p:spPr>
          <a:xfrm>
            <a:off x="6349110" y="4342296"/>
            <a:ext cx="0" cy="271102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035A412-D046-4B29-803C-ADE69E90A7E0}"/>
              </a:ext>
            </a:extLst>
          </p:cNvPr>
          <p:cNvCxnSpPr/>
          <p:nvPr/>
        </p:nvCxnSpPr>
        <p:spPr>
          <a:xfrm>
            <a:off x="5556408" y="2019175"/>
            <a:ext cx="347021" cy="3249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9391681-171D-4BE3-BA4A-AED73F6E3B40}"/>
              </a:ext>
            </a:extLst>
          </p:cNvPr>
          <p:cNvCxnSpPr/>
          <p:nvPr/>
        </p:nvCxnSpPr>
        <p:spPr>
          <a:xfrm flipH="1">
            <a:off x="6661638" y="2019175"/>
            <a:ext cx="295031" cy="3249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0C13AF83-E97C-4B8D-8B8C-C3B8CAFDB68D}"/>
              </a:ext>
            </a:extLst>
          </p:cNvPr>
          <p:cNvSpPr/>
          <p:nvPr/>
        </p:nvSpPr>
        <p:spPr>
          <a:xfrm>
            <a:off x="1543536" y="2770172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PC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DC79F0B-E998-4BB9-9355-CF9C68FBDA5A}"/>
              </a:ext>
            </a:extLst>
          </p:cNvPr>
          <p:cNvCxnSpPr>
            <a:cxnSpLocks/>
            <a:endCxn id="64" idx="1"/>
          </p:cNvCxnSpPr>
          <p:nvPr/>
        </p:nvCxnSpPr>
        <p:spPr>
          <a:xfrm>
            <a:off x="1170038" y="4089382"/>
            <a:ext cx="382605" cy="8016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5BDC9DA1-1CAE-4134-AEF5-6CE87F1A182E}"/>
              </a:ext>
            </a:extLst>
          </p:cNvPr>
          <p:cNvSpPr txBox="1"/>
          <p:nvPr/>
        </p:nvSpPr>
        <p:spPr>
          <a:xfrm>
            <a:off x="1105668" y="3853090"/>
            <a:ext cx="5601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 out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5731CD1-BE61-4CA4-81E2-1BD67B3C3C09}"/>
              </a:ext>
            </a:extLst>
          </p:cNvPr>
          <p:cNvSpPr/>
          <p:nvPr/>
        </p:nvSpPr>
        <p:spPr>
          <a:xfrm>
            <a:off x="1552643" y="3868036"/>
            <a:ext cx="497566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D4B2CAC-D2FE-4E62-9FAF-359BC7621FDE}"/>
              </a:ext>
            </a:extLst>
          </p:cNvPr>
          <p:cNvCxnSpPr>
            <a:cxnSpLocks/>
          </p:cNvCxnSpPr>
          <p:nvPr/>
        </p:nvCxnSpPr>
        <p:spPr>
          <a:xfrm flipH="1">
            <a:off x="1793496" y="3235003"/>
            <a:ext cx="7323" cy="633033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D340B0D-E7B5-46BC-B3A8-95D3073B132F}"/>
              </a:ext>
            </a:extLst>
          </p:cNvPr>
          <p:cNvCxnSpPr>
            <a:cxnSpLocks/>
          </p:cNvCxnSpPr>
          <p:nvPr/>
        </p:nvCxnSpPr>
        <p:spPr>
          <a:xfrm>
            <a:off x="1785458" y="4345614"/>
            <a:ext cx="0" cy="263615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5EF04E08-C360-435A-B2B9-C5CADE257E76}"/>
              </a:ext>
            </a:extLst>
          </p:cNvPr>
          <p:cNvSpPr/>
          <p:nvPr/>
        </p:nvSpPr>
        <p:spPr>
          <a:xfrm>
            <a:off x="2712669" y="3865838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ROM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14EF5F7-12C8-404D-9507-2A412D7A7428}"/>
              </a:ext>
            </a:extLst>
          </p:cNvPr>
          <p:cNvSpPr txBox="1"/>
          <p:nvPr/>
        </p:nvSpPr>
        <p:spPr>
          <a:xfrm>
            <a:off x="1681101" y="2730428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7DEB930-0BF2-4857-973A-B8C6478F0622}"/>
              </a:ext>
            </a:extLst>
          </p:cNvPr>
          <p:cNvSpPr txBox="1"/>
          <p:nvPr/>
        </p:nvSpPr>
        <p:spPr>
          <a:xfrm>
            <a:off x="2933558" y="3831307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0670AFF-194F-465B-9832-A91D99F30676}"/>
              </a:ext>
            </a:extLst>
          </p:cNvPr>
          <p:cNvSpPr txBox="1"/>
          <p:nvPr/>
        </p:nvSpPr>
        <p:spPr>
          <a:xfrm>
            <a:off x="2933558" y="4147636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FB1AEA8-037D-4BD9-AEFA-4D7350318EDC}"/>
              </a:ext>
            </a:extLst>
          </p:cNvPr>
          <p:cNvCxnSpPr>
            <a:cxnSpLocks/>
          </p:cNvCxnSpPr>
          <p:nvPr/>
        </p:nvCxnSpPr>
        <p:spPr>
          <a:xfrm>
            <a:off x="3052482" y="4329564"/>
            <a:ext cx="0" cy="273903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903798EE-EB42-4E50-AE9E-68421E79530F}"/>
              </a:ext>
            </a:extLst>
          </p:cNvPr>
          <p:cNvSpPr txBox="1"/>
          <p:nvPr/>
        </p:nvSpPr>
        <p:spPr>
          <a:xfrm>
            <a:off x="2220394" y="3905736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ROM out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E62538C-7A12-49F8-9321-ED51DFE68F92}"/>
              </a:ext>
            </a:extLst>
          </p:cNvPr>
          <p:cNvCxnSpPr>
            <a:cxnSpLocks/>
          </p:cNvCxnSpPr>
          <p:nvPr/>
        </p:nvCxnSpPr>
        <p:spPr>
          <a:xfrm>
            <a:off x="2441893" y="4130835"/>
            <a:ext cx="252539" cy="5333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87C1951F-3F1C-4F14-8F34-B59E4C1EFB9E}"/>
              </a:ext>
            </a:extLst>
          </p:cNvPr>
          <p:cNvSpPr/>
          <p:nvPr/>
        </p:nvSpPr>
        <p:spPr>
          <a:xfrm>
            <a:off x="1800837" y="1368871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ADD1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971107F-4131-467D-8F5D-E6A5092C97BF}"/>
              </a:ext>
            </a:extLst>
          </p:cNvPr>
          <p:cNvSpPr txBox="1"/>
          <p:nvPr/>
        </p:nvSpPr>
        <p:spPr>
          <a:xfrm>
            <a:off x="1914149" y="1348089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58B1A14-C9BA-4DC7-852B-149D7913D731}"/>
              </a:ext>
            </a:extLst>
          </p:cNvPr>
          <p:cNvSpPr txBox="1"/>
          <p:nvPr/>
        </p:nvSpPr>
        <p:spPr>
          <a:xfrm>
            <a:off x="1875784" y="1636314"/>
            <a:ext cx="3511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D+1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FF73DDB6-C1E4-43EC-9226-749484616285}"/>
              </a:ext>
            </a:extLst>
          </p:cNvPr>
          <p:cNvCxnSpPr>
            <a:cxnSpLocks/>
            <a:stCxn id="101" idx="2"/>
          </p:cNvCxnSpPr>
          <p:nvPr/>
        </p:nvCxnSpPr>
        <p:spPr>
          <a:xfrm>
            <a:off x="2051353" y="1851758"/>
            <a:ext cx="6785" cy="11607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521FB53C-4C8D-4961-B5E0-14B7E623FD65}"/>
              </a:ext>
            </a:extLst>
          </p:cNvPr>
          <p:cNvCxnSpPr>
            <a:cxnSpLocks/>
            <a:stCxn id="32" idx="2"/>
            <a:endCxn id="56" idx="0"/>
          </p:cNvCxnSpPr>
          <p:nvPr/>
        </p:nvCxnSpPr>
        <p:spPr>
          <a:xfrm>
            <a:off x="1798306" y="2429498"/>
            <a:ext cx="2531" cy="340674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9B3AB29F-BF43-428B-B871-6171DB670BD9}"/>
              </a:ext>
            </a:extLst>
          </p:cNvPr>
          <p:cNvSpPr txBox="1"/>
          <p:nvPr/>
        </p:nvSpPr>
        <p:spPr>
          <a:xfrm>
            <a:off x="1022293" y="1938193"/>
            <a:ext cx="4286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 in</a:t>
            </a:r>
          </a:p>
        </p:txBody>
      </p:sp>
      <p:sp>
        <p:nvSpPr>
          <p:cNvPr id="119" name="Isosceles Triangle 118">
            <a:extLst>
              <a:ext uri="{FF2B5EF4-FFF2-40B4-BE49-F238E27FC236}">
                <a16:creationId xmlns:a16="http://schemas.microsoft.com/office/drawing/2014/main" id="{DC6C3861-E853-4AAF-AA9A-E5442E8ADC7D}"/>
              </a:ext>
            </a:extLst>
          </p:cNvPr>
          <p:cNvSpPr/>
          <p:nvPr/>
        </p:nvSpPr>
        <p:spPr>
          <a:xfrm rot="5400000">
            <a:off x="1515209" y="2962520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0" name="Isosceles Triangle 119">
            <a:extLst>
              <a:ext uri="{FF2B5EF4-FFF2-40B4-BE49-F238E27FC236}">
                <a16:creationId xmlns:a16="http://schemas.microsoft.com/office/drawing/2014/main" id="{A968CB04-47FE-473A-B0CA-1B667C37BD41}"/>
              </a:ext>
            </a:extLst>
          </p:cNvPr>
          <p:cNvSpPr/>
          <p:nvPr/>
        </p:nvSpPr>
        <p:spPr>
          <a:xfrm rot="5400000">
            <a:off x="5901618" y="2143201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Isosceles Triangle 121">
            <a:extLst>
              <a:ext uri="{FF2B5EF4-FFF2-40B4-BE49-F238E27FC236}">
                <a16:creationId xmlns:a16="http://schemas.microsoft.com/office/drawing/2014/main" id="{92E27635-B9FB-444A-AC50-A065BB29CD9F}"/>
              </a:ext>
            </a:extLst>
          </p:cNvPr>
          <p:cNvSpPr/>
          <p:nvPr/>
        </p:nvSpPr>
        <p:spPr>
          <a:xfrm rot="16200000">
            <a:off x="6542931" y="2143202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0ECF25C8-AFFF-47F7-9F12-61DA94E51FF1}"/>
              </a:ext>
            </a:extLst>
          </p:cNvPr>
          <p:cNvSpPr/>
          <p:nvPr/>
        </p:nvSpPr>
        <p:spPr>
          <a:xfrm>
            <a:off x="8194961" y="3922975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RAM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0822546E-77A3-4A7B-9ED6-A888AF36AC20}"/>
              </a:ext>
            </a:extLst>
          </p:cNvPr>
          <p:cNvSpPr txBox="1"/>
          <p:nvPr/>
        </p:nvSpPr>
        <p:spPr>
          <a:xfrm>
            <a:off x="8415850" y="3888444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7D22DA38-1A0C-40DC-891A-3F03741329B2}"/>
              </a:ext>
            </a:extLst>
          </p:cNvPr>
          <p:cNvSpPr txBox="1"/>
          <p:nvPr/>
        </p:nvSpPr>
        <p:spPr>
          <a:xfrm>
            <a:off x="8415850" y="4204773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149033D4-060A-4479-AA9C-DB118EAEB552}"/>
              </a:ext>
            </a:extLst>
          </p:cNvPr>
          <p:cNvCxnSpPr>
            <a:cxnSpLocks/>
          </p:cNvCxnSpPr>
          <p:nvPr/>
        </p:nvCxnSpPr>
        <p:spPr>
          <a:xfrm>
            <a:off x="8394898" y="4393929"/>
            <a:ext cx="0" cy="202943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29E278A5-C4C9-4769-B716-509E6DE778FC}"/>
              </a:ext>
            </a:extLst>
          </p:cNvPr>
          <p:cNvSpPr txBox="1"/>
          <p:nvPr/>
        </p:nvSpPr>
        <p:spPr>
          <a:xfrm>
            <a:off x="8914043" y="4031274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out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C3A0397C-058D-42D1-B97D-6D5DE8A91933}"/>
              </a:ext>
            </a:extLst>
          </p:cNvPr>
          <p:cNvCxnSpPr>
            <a:cxnSpLocks/>
          </p:cNvCxnSpPr>
          <p:nvPr/>
        </p:nvCxnSpPr>
        <p:spPr>
          <a:xfrm flipH="1">
            <a:off x="8914043" y="4261377"/>
            <a:ext cx="25572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7FF4D93F-B352-4A9D-926E-1AAE1F4277F6}"/>
              </a:ext>
            </a:extLst>
          </p:cNvPr>
          <p:cNvSpPr txBox="1"/>
          <p:nvPr/>
        </p:nvSpPr>
        <p:spPr>
          <a:xfrm>
            <a:off x="8907194" y="3762421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in</a:t>
            </a: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58D833B8-9C0A-4482-9C4A-A81C07EF0188}"/>
              </a:ext>
            </a:extLst>
          </p:cNvPr>
          <p:cNvCxnSpPr>
            <a:cxnSpLocks/>
          </p:cNvCxnSpPr>
          <p:nvPr/>
        </p:nvCxnSpPr>
        <p:spPr>
          <a:xfrm flipH="1">
            <a:off x="8907194" y="3992524"/>
            <a:ext cx="255726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77A81CA9-B9F3-4460-96BC-986125930B36}"/>
              </a:ext>
            </a:extLst>
          </p:cNvPr>
          <p:cNvGrpSpPr/>
          <p:nvPr/>
        </p:nvGrpSpPr>
        <p:grpSpPr>
          <a:xfrm>
            <a:off x="8312392" y="2864283"/>
            <a:ext cx="514602" cy="498468"/>
            <a:chOff x="7578871" y="3141160"/>
            <a:chExt cx="514602" cy="498468"/>
          </a:xfrm>
        </p:grpSpPr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4D080736-186A-4111-A1AA-20CFBBD34671}"/>
                </a:ext>
              </a:extLst>
            </p:cNvPr>
            <p:cNvSpPr/>
            <p:nvPr/>
          </p:nvSpPr>
          <p:spPr>
            <a:xfrm>
              <a:off x="7578871" y="3180904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MAR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89D458E7-2A26-41D4-8C46-7FCC6C595D7D}"/>
                </a:ext>
              </a:extLst>
            </p:cNvPr>
            <p:cNvSpPr txBox="1"/>
            <p:nvPr/>
          </p:nvSpPr>
          <p:spPr>
            <a:xfrm>
              <a:off x="7682880" y="3141160"/>
              <a:ext cx="24565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D</a:t>
              </a:r>
            </a:p>
          </p:txBody>
        </p:sp>
        <p:sp>
          <p:nvSpPr>
            <p:cNvPr id="134" name="Isosceles Triangle 133">
              <a:extLst>
                <a:ext uri="{FF2B5EF4-FFF2-40B4-BE49-F238E27FC236}">
                  <a16:creationId xmlns:a16="http://schemas.microsoft.com/office/drawing/2014/main" id="{3FAA50DD-6252-4719-BB14-68367BDAB815}"/>
                </a:ext>
              </a:extLst>
            </p:cNvPr>
            <p:cNvSpPr/>
            <p:nvPr/>
          </p:nvSpPr>
          <p:spPr>
            <a:xfrm rot="5400000">
              <a:off x="7558565" y="3373252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35" name="TextBox 134">
            <a:extLst>
              <a:ext uri="{FF2B5EF4-FFF2-40B4-BE49-F238E27FC236}">
                <a16:creationId xmlns:a16="http://schemas.microsoft.com/office/drawing/2014/main" id="{02DE5001-D6BF-4578-AF5A-3B47FB979C14}"/>
              </a:ext>
            </a:extLst>
          </p:cNvPr>
          <p:cNvSpPr txBox="1"/>
          <p:nvPr/>
        </p:nvSpPr>
        <p:spPr>
          <a:xfrm>
            <a:off x="8823984" y="2930249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MAR in</a:t>
            </a:r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52A7B9D0-5150-4D07-A6B6-F160AB10790D}"/>
              </a:ext>
            </a:extLst>
          </p:cNvPr>
          <p:cNvCxnSpPr>
            <a:cxnSpLocks/>
          </p:cNvCxnSpPr>
          <p:nvPr/>
        </p:nvCxnSpPr>
        <p:spPr>
          <a:xfrm flipH="1" flipV="1">
            <a:off x="8823984" y="3151963"/>
            <a:ext cx="432593" cy="4509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CAE596E0-A51E-4BC9-9CD9-D200C7A02F63}"/>
              </a:ext>
            </a:extLst>
          </p:cNvPr>
          <p:cNvCxnSpPr>
            <a:cxnSpLocks/>
          </p:cNvCxnSpPr>
          <p:nvPr/>
        </p:nvCxnSpPr>
        <p:spPr>
          <a:xfrm flipH="1">
            <a:off x="8567421" y="3651803"/>
            <a:ext cx="4226" cy="22398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44">
            <a:extLst>
              <a:ext uri="{FF2B5EF4-FFF2-40B4-BE49-F238E27FC236}">
                <a16:creationId xmlns:a16="http://schemas.microsoft.com/office/drawing/2014/main" id="{A2AA6507-02BD-436D-BBB4-425AEAA2A035}"/>
              </a:ext>
            </a:extLst>
          </p:cNvPr>
          <p:cNvSpPr/>
          <p:nvPr/>
        </p:nvSpPr>
        <p:spPr>
          <a:xfrm>
            <a:off x="10553868" y="3942212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DISP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REG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49BC5219-710F-4AEF-B46C-0F221C068077}"/>
              </a:ext>
            </a:extLst>
          </p:cNvPr>
          <p:cNvSpPr txBox="1"/>
          <p:nvPr/>
        </p:nvSpPr>
        <p:spPr>
          <a:xfrm>
            <a:off x="10688342" y="4209415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09453966-B527-4E0C-BB3E-6AAC7B0F0A05}"/>
              </a:ext>
            </a:extLst>
          </p:cNvPr>
          <p:cNvCxnSpPr>
            <a:cxnSpLocks/>
          </p:cNvCxnSpPr>
          <p:nvPr/>
        </p:nvCxnSpPr>
        <p:spPr>
          <a:xfrm flipV="1">
            <a:off x="10811169" y="3722552"/>
            <a:ext cx="0" cy="21966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Isosceles Triangle 147">
            <a:extLst>
              <a:ext uri="{FF2B5EF4-FFF2-40B4-BE49-F238E27FC236}">
                <a16:creationId xmlns:a16="http://schemas.microsoft.com/office/drawing/2014/main" id="{201F87A0-CF02-471D-A3E9-815DADAC2051}"/>
              </a:ext>
            </a:extLst>
          </p:cNvPr>
          <p:cNvSpPr/>
          <p:nvPr/>
        </p:nvSpPr>
        <p:spPr>
          <a:xfrm rot="5400000">
            <a:off x="10533562" y="4134560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F50650AD-933B-49E8-82CA-0054D1CA74B9}"/>
              </a:ext>
            </a:extLst>
          </p:cNvPr>
          <p:cNvSpPr txBox="1"/>
          <p:nvPr/>
        </p:nvSpPr>
        <p:spPr>
          <a:xfrm>
            <a:off x="11065619" y="3959706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DISP in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5ECFA5B8-B32F-44AE-BD37-24FC8F8A6B62}"/>
              </a:ext>
            </a:extLst>
          </p:cNvPr>
          <p:cNvCxnSpPr>
            <a:cxnSpLocks/>
          </p:cNvCxnSpPr>
          <p:nvPr/>
        </p:nvCxnSpPr>
        <p:spPr>
          <a:xfrm flipH="1">
            <a:off x="11065619" y="4123464"/>
            <a:ext cx="438074" cy="16011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DBE6B2D1-6CAB-4A0D-B844-CC8D96EA0A02}"/>
              </a:ext>
            </a:extLst>
          </p:cNvPr>
          <p:cNvCxnSpPr>
            <a:cxnSpLocks/>
          </p:cNvCxnSpPr>
          <p:nvPr/>
        </p:nvCxnSpPr>
        <p:spPr>
          <a:xfrm flipV="1">
            <a:off x="10811169" y="4404996"/>
            <a:ext cx="0" cy="18983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3B104455-08E1-49CB-9D2D-49617CCDD55C}"/>
              </a:ext>
            </a:extLst>
          </p:cNvPr>
          <p:cNvSpPr/>
          <p:nvPr/>
        </p:nvSpPr>
        <p:spPr>
          <a:xfrm>
            <a:off x="10482044" y="3260235"/>
            <a:ext cx="653043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DISPLAY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DEVICE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61B5E82D-A596-4B12-9A3B-628B83F88D4C}"/>
              </a:ext>
            </a:extLst>
          </p:cNvPr>
          <p:cNvSpPr txBox="1"/>
          <p:nvPr/>
        </p:nvSpPr>
        <p:spPr>
          <a:xfrm>
            <a:off x="10688342" y="3535409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6A9E6D00-3251-4586-A066-24CBCE51FCA7}"/>
              </a:ext>
            </a:extLst>
          </p:cNvPr>
          <p:cNvCxnSpPr>
            <a:cxnSpLocks/>
          </p:cNvCxnSpPr>
          <p:nvPr/>
        </p:nvCxnSpPr>
        <p:spPr>
          <a:xfrm flipH="1" flipV="1">
            <a:off x="8526852" y="4361495"/>
            <a:ext cx="2521" cy="26808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47390BE2-8F38-4352-A7DF-71D7F04F6F2F}"/>
              </a:ext>
            </a:extLst>
          </p:cNvPr>
          <p:cNvCxnSpPr>
            <a:cxnSpLocks/>
          </p:cNvCxnSpPr>
          <p:nvPr/>
        </p:nvCxnSpPr>
        <p:spPr>
          <a:xfrm flipH="1">
            <a:off x="9911507" y="4134269"/>
            <a:ext cx="37691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45B5EEC7-FDDF-4458-AC93-D601EA964400}"/>
              </a:ext>
            </a:extLst>
          </p:cNvPr>
          <p:cNvSpPr txBox="1"/>
          <p:nvPr/>
        </p:nvSpPr>
        <p:spPr>
          <a:xfrm>
            <a:off x="9913371" y="3925908"/>
            <a:ext cx="686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MAR out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2435161A-4EF9-4E48-AA3C-13A7D5AE703F}"/>
              </a:ext>
            </a:extLst>
          </p:cNvPr>
          <p:cNvSpPr/>
          <p:nvPr/>
        </p:nvSpPr>
        <p:spPr>
          <a:xfrm>
            <a:off x="9406012" y="3939114"/>
            <a:ext cx="497566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CDA1A54D-29FE-4B94-A4C0-6A971B5936D7}"/>
              </a:ext>
            </a:extLst>
          </p:cNvPr>
          <p:cNvCxnSpPr>
            <a:cxnSpLocks/>
            <a:stCxn id="161" idx="2"/>
          </p:cNvCxnSpPr>
          <p:nvPr/>
        </p:nvCxnSpPr>
        <p:spPr>
          <a:xfrm>
            <a:off x="9654795" y="4397838"/>
            <a:ext cx="0" cy="250318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tangle 177">
            <a:extLst>
              <a:ext uri="{FF2B5EF4-FFF2-40B4-BE49-F238E27FC236}">
                <a16:creationId xmlns:a16="http://schemas.microsoft.com/office/drawing/2014/main" id="{3ACD4C80-93BF-4682-84D7-6B604BCD89CF}"/>
              </a:ext>
            </a:extLst>
          </p:cNvPr>
          <p:cNvSpPr/>
          <p:nvPr/>
        </p:nvSpPr>
        <p:spPr>
          <a:xfrm>
            <a:off x="3867862" y="3857135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CU</a:t>
            </a:r>
          </a:p>
        </p:txBody>
      </p: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2D9CA866-1C15-4545-9550-D8319FFAA0EB}"/>
              </a:ext>
            </a:extLst>
          </p:cNvPr>
          <p:cNvCxnSpPr>
            <a:cxnSpLocks/>
            <a:stCxn id="75" idx="3"/>
            <a:endCxn id="178" idx="1"/>
          </p:cNvCxnSpPr>
          <p:nvPr/>
        </p:nvCxnSpPr>
        <p:spPr>
          <a:xfrm flipV="1">
            <a:off x="3436569" y="4086497"/>
            <a:ext cx="431293" cy="8703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011E804D-FC70-4830-BD3E-B09705C0D6EA}"/>
              </a:ext>
            </a:extLst>
          </p:cNvPr>
          <p:cNvCxnSpPr>
            <a:cxnSpLocks/>
            <a:stCxn id="178" idx="0"/>
            <a:endCxn id="189" idx="2"/>
          </p:cNvCxnSpPr>
          <p:nvPr/>
        </p:nvCxnSpPr>
        <p:spPr>
          <a:xfrm flipH="1" flipV="1">
            <a:off x="4228514" y="3034243"/>
            <a:ext cx="1298" cy="822892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D1EF88BE-4E99-469D-89D2-2C5EDED670AC}"/>
              </a:ext>
            </a:extLst>
          </p:cNvPr>
          <p:cNvCxnSpPr>
            <a:cxnSpLocks/>
            <a:endCxn id="189" idx="3"/>
          </p:cNvCxnSpPr>
          <p:nvPr/>
        </p:nvCxnSpPr>
        <p:spPr>
          <a:xfrm flipH="1" flipV="1">
            <a:off x="4590464" y="2804881"/>
            <a:ext cx="1366658" cy="84378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6B92164-39ED-410B-B019-072DE384F443}"/>
              </a:ext>
            </a:extLst>
          </p:cNvPr>
          <p:cNvSpPr/>
          <p:nvPr/>
        </p:nvSpPr>
        <p:spPr>
          <a:xfrm>
            <a:off x="3826024" y="2319225"/>
            <a:ext cx="873957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Carry, Zero , Equals</a:t>
            </a:r>
            <a:endParaRPr lang="en-GB" sz="600" dirty="0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C6392E00-7312-4466-8A44-E6A154C0D9B4}"/>
              </a:ext>
            </a:extLst>
          </p:cNvPr>
          <p:cNvSpPr txBox="1"/>
          <p:nvPr/>
        </p:nvSpPr>
        <p:spPr>
          <a:xfrm>
            <a:off x="4790951" y="2943472"/>
            <a:ext cx="61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 &amp; Z &amp; E</a:t>
            </a:r>
          </a:p>
        </p:txBody>
      </p: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36511023-AE4A-4A96-82FF-B7C47D9C4B40}"/>
              </a:ext>
            </a:extLst>
          </p:cNvPr>
          <p:cNvCxnSpPr>
            <a:cxnSpLocks/>
          </p:cNvCxnSpPr>
          <p:nvPr/>
        </p:nvCxnSpPr>
        <p:spPr>
          <a:xfrm flipV="1">
            <a:off x="4568227" y="3363848"/>
            <a:ext cx="1350166" cy="429618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566EF64-FE79-4544-82BB-24AE76A279CE}"/>
              </a:ext>
            </a:extLst>
          </p:cNvPr>
          <p:cNvGrpSpPr/>
          <p:nvPr/>
        </p:nvGrpSpPr>
        <p:grpSpPr>
          <a:xfrm>
            <a:off x="3866564" y="2575519"/>
            <a:ext cx="723900" cy="458724"/>
            <a:chOff x="3850522" y="2918422"/>
            <a:chExt cx="723900" cy="458724"/>
          </a:xfrm>
        </p:grpSpPr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E0BE9F8B-1E67-4C77-8D38-AB34B3FF1C8A}"/>
                </a:ext>
              </a:extLst>
            </p:cNvPr>
            <p:cNvSpPr/>
            <p:nvPr/>
          </p:nvSpPr>
          <p:spPr>
            <a:xfrm>
              <a:off x="3850522" y="2918422"/>
              <a:ext cx="723900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FLAGS</a:t>
              </a:r>
            </a:p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C,  Z, E</a:t>
              </a:r>
            </a:p>
          </p:txBody>
        </p:sp>
        <p:sp>
          <p:nvSpPr>
            <p:cNvPr id="193" name="Isosceles Triangle 192">
              <a:extLst>
                <a:ext uri="{FF2B5EF4-FFF2-40B4-BE49-F238E27FC236}">
                  <a16:creationId xmlns:a16="http://schemas.microsoft.com/office/drawing/2014/main" id="{57BF307A-7D83-49E6-9DCA-3C07824203AE}"/>
                </a:ext>
              </a:extLst>
            </p:cNvPr>
            <p:cNvSpPr/>
            <p:nvPr/>
          </p:nvSpPr>
          <p:spPr>
            <a:xfrm rot="5400000">
              <a:off x="3828214" y="3119181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5C9051CB-0285-4D22-9854-48157F0218C5}"/>
              </a:ext>
            </a:extLst>
          </p:cNvPr>
          <p:cNvCxnSpPr>
            <a:cxnSpLocks/>
          </p:cNvCxnSpPr>
          <p:nvPr/>
        </p:nvCxnSpPr>
        <p:spPr>
          <a:xfrm flipH="1" flipV="1">
            <a:off x="3617738" y="3433670"/>
            <a:ext cx="263050" cy="384008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ctangle 194">
            <a:extLst>
              <a:ext uri="{FF2B5EF4-FFF2-40B4-BE49-F238E27FC236}">
                <a16:creationId xmlns:a16="http://schemas.microsoft.com/office/drawing/2014/main" id="{24EF62AD-3C12-4677-B551-262F24842B65}"/>
              </a:ext>
            </a:extLst>
          </p:cNvPr>
          <p:cNvSpPr/>
          <p:nvPr/>
        </p:nvSpPr>
        <p:spPr>
          <a:xfrm rot="18743298">
            <a:off x="3157604" y="3385778"/>
            <a:ext cx="63991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[control lines]</a:t>
            </a:r>
            <a:endParaRPr lang="en-GB" sz="600" dirty="0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6CC379C9-C36F-4F12-A007-98D8642582A4}"/>
              </a:ext>
            </a:extLst>
          </p:cNvPr>
          <p:cNvSpPr/>
          <p:nvPr/>
        </p:nvSpPr>
        <p:spPr>
          <a:xfrm>
            <a:off x="3373696" y="4145970"/>
            <a:ext cx="476412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Op code</a:t>
            </a:r>
            <a:endParaRPr lang="en-GB" sz="600" dirty="0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633AF80E-2FAC-482F-9BA1-350BB5FE44F6}"/>
              </a:ext>
            </a:extLst>
          </p:cNvPr>
          <p:cNvSpPr txBox="1"/>
          <p:nvPr/>
        </p:nvSpPr>
        <p:spPr>
          <a:xfrm>
            <a:off x="3988818" y="3484769"/>
            <a:ext cx="5961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 &amp; Z &amp; E</a:t>
            </a:r>
          </a:p>
        </p:txBody>
      </p: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CBC16934-523F-497D-B826-8F2145C49B6B}"/>
              </a:ext>
            </a:extLst>
          </p:cNvPr>
          <p:cNvCxnSpPr>
            <a:cxnSpLocks/>
          </p:cNvCxnSpPr>
          <p:nvPr/>
        </p:nvCxnSpPr>
        <p:spPr>
          <a:xfrm>
            <a:off x="3353876" y="2818518"/>
            <a:ext cx="505886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4B957CE1-5882-4440-8310-8BB43261232F}"/>
              </a:ext>
            </a:extLst>
          </p:cNvPr>
          <p:cNvSpPr txBox="1"/>
          <p:nvPr/>
        </p:nvSpPr>
        <p:spPr>
          <a:xfrm>
            <a:off x="843023" y="651365"/>
            <a:ext cx="1500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Program Counter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616CE21-B64D-4740-AB56-CECEA70B97A9}"/>
              </a:ext>
            </a:extLst>
          </p:cNvPr>
          <p:cNvSpPr txBox="1"/>
          <p:nvPr/>
        </p:nvSpPr>
        <p:spPr>
          <a:xfrm>
            <a:off x="3711609" y="651364"/>
            <a:ext cx="1140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Control Logic</a:t>
            </a: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54AB43BE-8982-4385-A9CA-00ECCBF62212}"/>
              </a:ext>
            </a:extLst>
          </p:cNvPr>
          <p:cNvCxnSpPr>
            <a:cxnSpLocks/>
            <a:endCxn id="28" idx="0"/>
          </p:cNvCxnSpPr>
          <p:nvPr/>
        </p:nvCxnSpPr>
        <p:spPr>
          <a:xfrm rot="5400000" flipH="1" flipV="1">
            <a:off x="-79889" y="3027209"/>
            <a:ext cx="2678772" cy="493607"/>
          </a:xfrm>
          <a:prstGeom prst="bentConnector3">
            <a:avLst>
              <a:gd name="adj1" fmla="val 108534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AD733631-3473-421F-94F9-431578C9F885}"/>
              </a:ext>
            </a:extLst>
          </p:cNvPr>
          <p:cNvCxnSpPr>
            <a:cxnSpLocks/>
            <a:stCxn id="56" idx="2"/>
            <a:endCxn id="100" idx="0"/>
          </p:cNvCxnSpPr>
          <p:nvPr/>
        </p:nvCxnSpPr>
        <p:spPr>
          <a:xfrm rot="5400000" flipH="1" flipV="1">
            <a:off x="978502" y="2170423"/>
            <a:ext cx="1880807" cy="236139"/>
          </a:xfrm>
          <a:prstGeom prst="bentConnector5">
            <a:avLst>
              <a:gd name="adj1" fmla="val -12154"/>
              <a:gd name="adj2" fmla="val 248822"/>
              <a:gd name="adj3" fmla="val 112154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or: Elbow 138">
            <a:extLst>
              <a:ext uri="{FF2B5EF4-FFF2-40B4-BE49-F238E27FC236}">
                <a16:creationId xmlns:a16="http://schemas.microsoft.com/office/drawing/2014/main" id="{FD05788F-6063-4DF1-9062-126719DA1D48}"/>
              </a:ext>
            </a:extLst>
          </p:cNvPr>
          <p:cNvCxnSpPr>
            <a:cxnSpLocks/>
            <a:stCxn id="56" idx="2"/>
            <a:endCxn id="84" idx="0"/>
          </p:cNvCxnSpPr>
          <p:nvPr/>
        </p:nvCxnSpPr>
        <p:spPr>
          <a:xfrm rot="16200000" flipH="1">
            <a:off x="2127406" y="2902327"/>
            <a:ext cx="602411" cy="1255548"/>
          </a:xfrm>
          <a:prstGeom prst="bentConnector3">
            <a:avLst>
              <a:gd name="adj1" fmla="val 65319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2B2D1E2-8587-42CD-B3C0-AFB1F04CD503}"/>
              </a:ext>
            </a:extLst>
          </p:cNvPr>
          <p:cNvCxnSpPr>
            <a:cxnSpLocks/>
            <a:endCxn id="12" idx="0"/>
          </p:cNvCxnSpPr>
          <p:nvPr/>
        </p:nvCxnSpPr>
        <p:spPr>
          <a:xfrm rot="16200000" flipV="1">
            <a:off x="5709552" y="2582125"/>
            <a:ext cx="2759408" cy="1218514"/>
          </a:xfrm>
          <a:prstGeom prst="bentConnector3">
            <a:avLst>
              <a:gd name="adj1" fmla="val 108284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nector: Elbow 139">
            <a:extLst>
              <a:ext uri="{FF2B5EF4-FFF2-40B4-BE49-F238E27FC236}">
                <a16:creationId xmlns:a16="http://schemas.microsoft.com/office/drawing/2014/main" id="{FB9F4D1D-73A2-4158-B735-4F9C2A69A90D}"/>
              </a:ext>
            </a:extLst>
          </p:cNvPr>
          <p:cNvCxnSpPr>
            <a:cxnSpLocks/>
            <a:stCxn id="12" idx="0"/>
            <a:endCxn id="11" idx="0"/>
          </p:cNvCxnSpPr>
          <p:nvPr/>
        </p:nvCxnSpPr>
        <p:spPr>
          <a:xfrm rot="16200000" flipV="1">
            <a:off x="6282481" y="1614160"/>
            <a:ext cx="12700" cy="395036"/>
          </a:xfrm>
          <a:prstGeom prst="bentConnector3">
            <a:avLst>
              <a:gd name="adj1" fmla="val 1835291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01BB2144-32DE-47DC-BE2A-FA6FB124CFC3}"/>
              </a:ext>
            </a:extLst>
          </p:cNvPr>
          <p:cNvCxnSpPr>
            <a:cxnSpLocks/>
            <a:endCxn id="132" idx="0"/>
          </p:cNvCxnSpPr>
          <p:nvPr/>
        </p:nvCxnSpPr>
        <p:spPr>
          <a:xfrm rot="5400000" flipH="1" flipV="1">
            <a:off x="7450381" y="3501346"/>
            <a:ext cx="1725909" cy="451785"/>
          </a:xfrm>
          <a:prstGeom prst="bentConnector3">
            <a:avLst>
              <a:gd name="adj1" fmla="val 113245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or: Elbow 142">
            <a:extLst>
              <a:ext uri="{FF2B5EF4-FFF2-40B4-BE49-F238E27FC236}">
                <a16:creationId xmlns:a16="http://schemas.microsoft.com/office/drawing/2014/main" id="{3089E8F6-18B3-4CDA-966F-4E6F7A548BFF}"/>
              </a:ext>
            </a:extLst>
          </p:cNvPr>
          <p:cNvCxnSpPr>
            <a:cxnSpLocks/>
            <a:stCxn id="131" idx="2"/>
            <a:endCxn id="161" idx="0"/>
          </p:cNvCxnSpPr>
          <p:nvPr/>
        </p:nvCxnSpPr>
        <p:spPr>
          <a:xfrm rot="16200000" flipH="1">
            <a:off x="8824063" y="3108381"/>
            <a:ext cx="576363" cy="1085102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Rectangle 165">
            <a:extLst>
              <a:ext uri="{FF2B5EF4-FFF2-40B4-BE49-F238E27FC236}">
                <a16:creationId xmlns:a16="http://schemas.microsoft.com/office/drawing/2014/main" id="{5131C78F-83AF-4734-9766-81FE488F343C}"/>
              </a:ext>
            </a:extLst>
          </p:cNvPr>
          <p:cNvSpPr/>
          <p:nvPr/>
        </p:nvSpPr>
        <p:spPr>
          <a:xfrm>
            <a:off x="1860417" y="4366658"/>
            <a:ext cx="482824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[tri-state]</a:t>
            </a:r>
            <a:endParaRPr lang="en-GB" sz="600" dirty="0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914ECF87-1C24-4C92-85AE-518600B8F042}"/>
              </a:ext>
            </a:extLst>
          </p:cNvPr>
          <p:cNvSpPr txBox="1"/>
          <p:nvPr/>
        </p:nvSpPr>
        <p:spPr>
          <a:xfrm>
            <a:off x="2740734" y="641725"/>
            <a:ext cx="1140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ROM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2A7FEF3D-3956-4EBA-8F03-EEE3165C55F8}"/>
              </a:ext>
            </a:extLst>
          </p:cNvPr>
          <p:cNvSpPr txBox="1"/>
          <p:nvPr/>
        </p:nvSpPr>
        <p:spPr>
          <a:xfrm>
            <a:off x="5729917" y="669962"/>
            <a:ext cx="1500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Registers and ALU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6C626989-7DD2-481F-A9DA-86F8CDBB9454}"/>
              </a:ext>
            </a:extLst>
          </p:cNvPr>
          <p:cNvSpPr txBox="1"/>
          <p:nvPr/>
        </p:nvSpPr>
        <p:spPr>
          <a:xfrm>
            <a:off x="8205524" y="693308"/>
            <a:ext cx="12792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RAM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BCE3199A-E627-4F98-A8B3-F089C4562D58}"/>
              </a:ext>
            </a:extLst>
          </p:cNvPr>
          <p:cNvSpPr txBox="1"/>
          <p:nvPr/>
        </p:nvSpPr>
        <p:spPr>
          <a:xfrm>
            <a:off x="9410671" y="647228"/>
            <a:ext cx="1355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Output device</a:t>
            </a: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242846A0-93C8-4BEA-A490-28DB5B1B9443}"/>
              </a:ext>
            </a:extLst>
          </p:cNvPr>
          <p:cNvCxnSpPr>
            <a:cxnSpLocks/>
          </p:cNvCxnSpPr>
          <p:nvPr/>
        </p:nvCxnSpPr>
        <p:spPr>
          <a:xfrm flipH="1" flipV="1">
            <a:off x="3517844" y="3484081"/>
            <a:ext cx="362944" cy="350564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5A298362-79C2-4223-B20C-7FC0CD7FA1E0}"/>
              </a:ext>
            </a:extLst>
          </p:cNvPr>
          <p:cNvCxnSpPr>
            <a:cxnSpLocks/>
          </p:cNvCxnSpPr>
          <p:nvPr/>
        </p:nvCxnSpPr>
        <p:spPr>
          <a:xfrm flipH="1" flipV="1">
            <a:off x="3444691" y="3571615"/>
            <a:ext cx="428601" cy="277956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D92FF8B8-EDC1-45DE-BA9C-2DDA148FAF1F}"/>
              </a:ext>
            </a:extLst>
          </p:cNvPr>
          <p:cNvCxnSpPr>
            <a:cxnSpLocks/>
          </p:cNvCxnSpPr>
          <p:nvPr/>
        </p:nvCxnSpPr>
        <p:spPr>
          <a:xfrm flipH="1" flipV="1">
            <a:off x="5627522" y="341644"/>
            <a:ext cx="432593" cy="4509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Box 203">
            <a:extLst>
              <a:ext uri="{FF2B5EF4-FFF2-40B4-BE49-F238E27FC236}">
                <a16:creationId xmlns:a16="http://schemas.microsoft.com/office/drawing/2014/main" id="{6FE9AEBE-4BB9-4BA7-AE01-6AD4080E618D}"/>
              </a:ext>
            </a:extLst>
          </p:cNvPr>
          <p:cNvSpPr txBox="1"/>
          <p:nvPr/>
        </p:nvSpPr>
        <p:spPr>
          <a:xfrm>
            <a:off x="6126755" y="240947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Out control line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4037B61A-239A-4A26-9E94-30AA0716D595}"/>
              </a:ext>
            </a:extLst>
          </p:cNvPr>
          <p:cNvSpPr txBox="1"/>
          <p:nvPr/>
        </p:nvSpPr>
        <p:spPr>
          <a:xfrm>
            <a:off x="1697829" y="196066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Data </a:t>
            </a:r>
          </a:p>
        </p:txBody>
      </p: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76FDBA6B-4F8A-44ED-8E50-0CC0029A0B8F}"/>
              </a:ext>
            </a:extLst>
          </p:cNvPr>
          <p:cNvCxnSpPr>
            <a:cxnSpLocks/>
          </p:cNvCxnSpPr>
          <p:nvPr/>
        </p:nvCxnSpPr>
        <p:spPr>
          <a:xfrm flipH="1">
            <a:off x="1288353" y="291266"/>
            <a:ext cx="415894" cy="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D1145E80-29B6-4FB5-A555-43B8A0118352}"/>
              </a:ext>
            </a:extLst>
          </p:cNvPr>
          <p:cNvCxnSpPr>
            <a:cxnSpLocks/>
          </p:cNvCxnSpPr>
          <p:nvPr/>
        </p:nvCxnSpPr>
        <p:spPr>
          <a:xfrm flipH="1" flipV="1">
            <a:off x="7317178" y="340060"/>
            <a:ext cx="497233" cy="1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xtBox 207">
            <a:extLst>
              <a:ext uri="{FF2B5EF4-FFF2-40B4-BE49-F238E27FC236}">
                <a16:creationId xmlns:a16="http://schemas.microsoft.com/office/drawing/2014/main" id="{15545C58-29ED-458C-91D9-F0627406F6FC}"/>
              </a:ext>
            </a:extLst>
          </p:cNvPr>
          <p:cNvSpPr txBox="1"/>
          <p:nvPr/>
        </p:nvSpPr>
        <p:spPr>
          <a:xfrm>
            <a:off x="7862690" y="221543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Other control line</a:t>
            </a:r>
          </a:p>
        </p:txBody>
      </p: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7F928328-69B3-41DB-816E-D7C2EA128A61}"/>
              </a:ext>
            </a:extLst>
          </p:cNvPr>
          <p:cNvCxnSpPr>
            <a:cxnSpLocks/>
          </p:cNvCxnSpPr>
          <p:nvPr/>
        </p:nvCxnSpPr>
        <p:spPr>
          <a:xfrm flipH="1">
            <a:off x="2348933" y="309391"/>
            <a:ext cx="301718" cy="0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TextBox 209">
            <a:extLst>
              <a:ext uri="{FF2B5EF4-FFF2-40B4-BE49-F238E27FC236}">
                <a16:creationId xmlns:a16="http://schemas.microsoft.com/office/drawing/2014/main" id="{3CDD3D1F-9EF7-4E44-96D1-9825CE3F6B6F}"/>
              </a:ext>
            </a:extLst>
          </p:cNvPr>
          <p:cNvSpPr txBox="1"/>
          <p:nvPr/>
        </p:nvSpPr>
        <p:spPr>
          <a:xfrm>
            <a:off x="2691610" y="209919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Data – tri-state buffer</a:t>
            </a:r>
          </a:p>
        </p:txBody>
      </p:sp>
      <p:cxnSp>
        <p:nvCxnSpPr>
          <p:cNvPr id="152" name="Connector: Elbow 151">
            <a:extLst>
              <a:ext uri="{FF2B5EF4-FFF2-40B4-BE49-F238E27FC236}">
                <a16:creationId xmlns:a16="http://schemas.microsoft.com/office/drawing/2014/main" id="{5B46834C-CD3C-4D8B-9FF7-C5A1273C0D53}"/>
              </a:ext>
            </a:extLst>
          </p:cNvPr>
          <p:cNvCxnSpPr>
            <a:cxnSpLocks/>
            <a:stCxn id="12" idx="2"/>
            <a:endCxn id="157" idx="0"/>
          </p:cNvCxnSpPr>
          <p:nvPr/>
        </p:nvCxnSpPr>
        <p:spPr>
          <a:xfrm rot="16200000" flipH="1">
            <a:off x="6070388" y="2680013"/>
            <a:ext cx="1586733" cy="767510"/>
          </a:xfrm>
          <a:prstGeom prst="bentConnector3">
            <a:avLst>
              <a:gd name="adj1" fmla="val 14124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87602F71-1386-42F0-BA24-3087DBA9445B}"/>
              </a:ext>
            </a:extLst>
          </p:cNvPr>
          <p:cNvCxnSpPr>
            <a:cxnSpLocks/>
          </p:cNvCxnSpPr>
          <p:nvPr/>
        </p:nvCxnSpPr>
        <p:spPr>
          <a:xfrm>
            <a:off x="7407083" y="3383370"/>
            <a:ext cx="7929" cy="480675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ctangle 156">
            <a:extLst>
              <a:ext uri="{FF2B5EF4-FFF2-40B4-BE49-F238E27FC236}">
                <a16:creationId xmlns:a16="http://schemas.microsoft.com/office/drawing/2014/main" id="{BC4B2802-7488-42C8-9CCC-5EBF9E8B4083}"/>
              </a:ext>
            </a:extLst>
          </p:cNvPr>
          <p:cNvSpPr/>
          <p:nvPr/>
        </p:nvSpPr>
        <p:spPr>
          <a:xfrm>
            <a:off x="6998726" y="3857135"/>
            <a:ext cx="497566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23F194E3-1DEA-4162-B1D5-E850CB4D8418}"/>
              </a:ext>
            </a:extLst>
          </p:cNvPr>
          <p:cNvCxnSpPr>
            <a:cxnSpLocks/>
            <a:stCxn id="157" idx="2"/>
          </p:cNvCxnSpPr>
          <p:nvPr/>
        </p:nvCxnSpPr>
        <p:spPr>
          <a:xfrm>
            <a:off x="7247509" y="4315859"/>
            <a:ext cx="0" cy="250318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>
            <a:extLst>
              <a:ext uri="{FF2B5EF4-FFF2-40B4-BE49-F238E27FC236}">
                <a16:creationId xmlns:a16="http://schemas.microsoft.com/office/drawing/2014/main" id="{DB3E2651-92EF-4937-9545-6F622F2454EE}"/>
              </a:ext>
            </a:extLst>
          </p:cNvPr>
          <p:cNvSpPr txBox="1"/>
          <p:nvPr/>
        </p:nvSpPr>
        <p:spPr>
          <a:xfrm rot="16200000">
            <a:off x="7162457" y="3384159"/>
            <a:ext cx="686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B out</a:t>
            </a:r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4A51313A-76A3-4D4E-84F1-39AE1F9AF78B}"/>
              </a:ext>
            </a:extLst>
          </p:cNvPr>
          <p:cNvCxnSpPr>
            <a:cxnSpLocks/>
          </p:cNvCxnSpPr>
          <p:nvPr/>
        </p:nvCxnSpPr>
        <p:spPr>
          <a:xfrm>
            <a:off x="5718479" y="3420529"/>
            <a:ext cx="7929" cy="480675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Rectangle 162">
            <a:extLst>
              <a:ext uri="{FF2B5EF4-FFF2-40B4-BE49-F238E27FC236}">
                <a16:creationId xmlns:a16="http://schemas.microsoft.com/office/drawing/2014/main" id="{80FA5DBF-D091-4A9E-96A2-F0EB7CB9F004}"/>
              </a:ext>
            </a:extLst>
          </p:cNvPr>
          <p:cNvSpPr/>
          <p:nvPr/>
        </p:nvSpPr>
        <p:spPr>
          <a:xfrm>
            <a:off x="5310122" y="3894294"/>
            <a:ext cx="497566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E37AD983-9C1E-435B-896E-1B2DB16AA90B}"/>
              </a:ext>
            </a:extLst>
          </p:cNvPr>
          <p:cNvCxnSpPr>
            <a:cxnSpLocks/>
            <a:stCxn id="163" idx="2"/>
          </p:cNvCxnSpPr>
          <p:nvPr/>
        </p:nvCxnSpPr>
        <p:spPr>
          <a:xfrm>
            <a:off x="5558905" y="4353018"/>
            <a:ext cx="0" cy="250318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>
            <a:extLst>
              <a:ext uri="{FF2B5EF4-FFF2-40B4-BE49-F238E27FC236}">
                <a16:creationId xmlns:a16="http://schemas.microsoft.com/office/drawing/2014/main" id="{ED3E6275-1311-4FFF-A178-CEE1B27E9A60}"/>
              </a:ext>
            </a:extLst>
          </p:cNvPr>
          <p:cNvSpPr txBox="1"/>
          <p:nvPr/>
        </p:nvSpPr>
        <p:spPr>
          <a:xfrm rot="16200000">
            <a:off x="5472651" y="3349680"/>
            <a:ext cx="686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 out</a:t>
            </a:r>
          </a:p>
        </p:txBody>
      </p:sp>
      <p:cxnSp>
        <p:nvCxnSpPr>
          <p:cNvPr id="168" name="Connector: Elbow 167">
            <a:extLst>
              <a:ext uri="{FF2B5EF4-FFF2-40B4-BE49-F238E27FC236}">
                <a16:creationId xmlns:a16="http://schemas.microsoft.com/office/drawing/2014/main" id="{96D56A1C-6227-4828-B461-E02F1B4AB6C9}"/>
              </a:ext>
            </a:extLst>
          </p:cNvPr>
          <p:cNvCxnSpPr>
            <a:cxnSpLocks/>
            <a:stCxn id="11" idx="2"/>
            <a:endCxn id="163" idx="0"/>
          </p:cNvCxnSpPr>
          <p:nvPr/>
        </p:nvCxnSpPr>
        <p:spPr>
          <a:xfrm rot="5400000">
            <a:off x="5009988" y="2819319"/>
            <a:ext cx="1623892" cy="526058"/>
          </a:xfrm>
          <a:prstGeom prst="bentConnector3">
            <a:avLst>
              <a:gd name="adj1" fmla="val 13013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42795596-C5BB-4948-A154-9D8ACB6A6A44}"/>
              </a:ext>
            </a:extLst>
          </p:cNvPr>
          <p:cNvSpPr txBox="1"/>
          <p:nvPr/>
        </p:nvSpPr>
        <p:spPr>
          <a:xfrm>
            <a:off x="555719" y="5043132"/>
            <a:ext cx="475440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Not enough control bits for ALU – only 2 but 3 or 4 really needed + 1 for the carry in.</a:t>
            </a:r>
          </a:p>
          <a:p>
            <a:r>
              <a:rPr lang="en-GB" sz="1000" dirty="0"/>
              <a:t>Also ought to be able to clear flags register, or at least clear carry perhaps?</a:t>
            </a:r>
          </a:p>
          <a:p>
            <a:r>
              <a:rPr lang="en-GB" sz="1000" dirty="0"/>
              <a:t>Cant add/sub/logic Immediate</a:t>
            </a:r>
          </a:p>
          <a:p>
            <a:r>
              <a:rPr lang="en-GB" sz="1000" dirty="0"/>
              <a:t>Cant  do Add/Sub with and without observing the carry.</a:t>
            </a:r>
          </a:p>
          <a:p>
            <a:r>
              <a:rPr lang="en-GB" sz="1000" dirty="0"/>
              <a:t>2 ALU bits, 3 bits out </a:t>
            </a:r>
            <a:r>
              <a:rPr lang="en-GB" sz="1000" dirty="0" err="1"/>
              <a:t>ctl</a:t>
            </a:r>
            <a:r>
              <a:rPr lang="en-GB" sz="1000" dirty="0"/>
              <a:t> (#7 is unused), 3 bits in </a:t>
            </a:r>
            <a:r>
              <a:rPr lang="en-GB" sz="1000" dirty="0" err="1"/>
              <a:t>ctl</a:t>
            </a:r>
            <a:r>
              <a:rPr lang="en-GB" sz="1000" dirty="0"/>
              <a:t>.</a:t>
            </a:r>
          </a:p>
          <a:p>
            <a:r>
              <a:rPr lang="en-GB" sz="1000" dirty="0"/>
              <a:t>Also Warren suggested making the DISP bidirectional – see the UART.</a:t>
            </a:r>
          </a:p>
          <a:p>
            <a:r>
              <a:rPr lang="en-GB" sz="1000" dirty="0"/>
              <a:t>And only got 2 general purpose registers – 3 or 4 much more flexible.</a:t>
            </a:r>
          </a:p>
          <a:p>
            <a:r>
              <a:rPr lang="en-GB" sz="1000" dirty="0"/>
              <a:t>No signed arithmetic and no overflow.</a:t>
            </a:r>
          </a:p>
          <a:p>
            <a:r>
              <a:rPr lang="en-GB" sz="1000" dirty="0"/>
              <a:t>Low ROM byte wasted for all but Immediate access – can byte be used for control lines otherwise?</a:t>
            </a:r>
          </a:p>
          <a:p>
            <a:endParaRPr lang="en-GB" sz="1000" dirty="0"/>
          </a:p>
          <a:p>
            <a:endParaRPr lang="en-GB" sz="1000" dirty="0"/>
          </a:p>
        </p:txBody>
      </p: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712DB361-E83E-4A7F-9E43-E00B581F4720}"/>
              </a:ext>
            </a:extLst>
          </p:cNvPr>
          <p:cNvCxnSpPr>
            <a:cxnSpLocks/>
          </p:cNvCxnSpPr>
          <p:nvPr/>
        </p:nvCxnSpPr>
        <p:spPr>
          <a:xfrm flipH="1">
            <a:off x="5631752" y="456391"/>
            <a:ext cx="428363" cy="1375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70669094-98E6-4550-BE7B-AA4806412D02}"/>
              </a:ext>
            </a:extLst>
          </p:cNvPr>
          <p:cNvSpPr txBox="1"/>
          <p:nvPr/>
        </p:nvSpPr>
        <p:spPr>
          <a:xfrm>
            <a:off x="6126755" y="382668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In control line</a:t>
            </a:r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9052E170-2998-4AE4-BC0C-08420ECF736B}"/>
              </a:ext>
            </a:extLst>
          </p:cNvPr>
          <p:cNvCxnSpPr>
            <a:cxnSpLocks/>
          </p:cNvCxnSpPr>
          <p:nvPr/>
        </p:nvCxnSpPr>
        <p:spPr>
          <a:xfrm flipH="1">
            <a:off x="11068741" y="4348237"/>
            <a:ext cx="37691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13462CB4-393E-4916-8AFB-3D306C3E6709}"/>
              </a:ext>
            </a:extLst>
          </p:cNvPr>
          <p:cNvSpPr txBox="1"/>
          <p:nvPr/>
        </p:nvSpPr>
        <p:spPr>
          <a:xfrm>
            <a:off x="11070605" y="4139876"/>
            <a:ext cx="686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DISP  out</a:t>
            </a:r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CB41B46-25FD-4516-B9F9-5B4BF700296E}"/>
              </a:ext>
            </a:extLst>
          </p:cNvPr>
          <p:cNvCxnSpPr>
            <a:cxnSpLocks/>
          </p:cNvCxnSpPr>
          <p:nvPr/>
        </p:nvCxnSpPr>
        <p:spPr>
          <a:xfrm>
            <a:off x="10978066" y="4363061"/>
            <a:ext cx="0" cy="250318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CC352972-046B-41AD-A0CB-A540ECB13AFD}"/>
              </a:ext>
            </a:extLst>
          </p:cNvPr>
          <p:cNvSpPr txBox="1"/>
          <p:nvPr/>
        </p:nvSpPr>
        <p:spPr>
          <a:xfrm>
            <a:off x="5903429" y="5066650"/>
            <a:ext cx="4754403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Useless instructions in decoder??</a:t>
            </a:r>
          </a:p>
          <a:p>
            <a:r>
              <a:rPr lang="en-GB" sz="1000" dirty="0"/>
              <a:t>Cannot carry program in RAM – do I want program  in RAM?</a:t>
            </a:r>
          </a:p>
          <a:p>
            <a:r>
              <a:rPr lang="en-GB" sz="1000" dirty="0"/>
              <a:t>PC </a:t>
            </a:r>
            <a:r>
              <a:rPr lang="en-GB" sz="1000" dirty="0" err="1"/>
              <a:t>incrementer</a:t>
            </a:r>
            <a:r>
              <a:rPr lang="en-GB" sz="1000" dirty="0"/>
              <a:t> requires an 8 bit adder probably – cos PC is 8 bits and this will only get worse if we go to 16 bits  - and the +1 input probably has to be the same width. So switch adder/mux circuit for an 8 or 16 bit loadable counter (8 bits hi and 8 bits lo PC like CSC but how does PC work in CSCvon8?). Still need a line for PC-in though.</a:t>
            </a:r>
          </a:p>
          <a:p>
            <a:r>
              <a:rPr lang="en-GB" sz="1000" dirty="0"/>
              <a:t>Since Flags in = ALU out we cannot set flags without emitting ALU to bus. So can’t set flags using a compare instruction with an immediate or with a value from RAM or anywhere else. </a:t>
            </a:r>
            <a:r>
              <a:rPr lang="en-GB" sz="1000" dirty="0" err="1"/>
              <a:t>FlagsIn</a:t>
            </a:r>
            <a:r>
              <a:rPr lang="en-GB" sz="1000" dirty="0"/>
              <a:t>=</a:t>
            </a:r>
            <a:r>
              <a:rPr lang="en-GB" sz="1000" dirty="0" err="1"/>
              <a:t>ALUout</a:t>
            </a:r>
            <a:r>
              <a:rPr lang="en-GB" sz="1000" dirty="0"/>
              <a:t> was done to preserve flags during non ALU operations.</a:t>
            </a:r>
          </a:p>
          <a:p>
            <a:r>
              <a:rPr lang="en-GB" sz="1000" dirty="0"/>
              <a:t>Need more control lines meaning only use low rom for immediate values when required and rest of time use low rom as control lines</a:t>
            </a:r>
          </a:p>
        </p:txBody>
      </p:sp>
    </p:spTree>
    <p:extLst>
      <p:ext uri="{BB962C8B-B14F-4D97-AF65-F5344CB8AC3E}">
        <p14:creationId xmlns:p14="http://schemas.microsoft.com/office/powerpoint/2010/main" val="3682261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Rectangle 240">
            <a:extLst>
              <a:ext uri="{FF2B5EF4-FFF2-40B4-BE49-F238E27FC236}">
                <a16:creationId xmlns:a16="http://schemas.microsoft.com/office/drawing/2014/main" id="{6D8CF5BB-8172-44B8-A244-C53799618E4E}"/>
              </a:ext>
            </a:extLst>
          </p:cNvPr>
          <p:cNvSpPr/>
          <p:nvPr/>
        </p:nvSpPr>
        <p:spPr>
          <a:xfrm>
            <a:off x="5889398" y="1783597"/>
            <a:ext cx="779074" cy="52561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 dirty="0">
              <a:solidFill>
                <a:schemeClr val="tx1"/>
              </a:solidFill>
            </a:endParaRPr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CB41B46-25FD-4516-B9F9-5B4BF700296E}"/>
              </a:ext>
            </a:extLst>
          </p:cNvPr>
          <p:cNvCxnSpPr>
            <a:cxnSpLocks/>
          </p:cNvCxnSpPr>
          <p:nvPr/>
        </p:nvCxnSpPr>
        <p:spPr>
          <a:xfrm>
            <a:off x="10978066" y="4381699"/>
            <a:ext cx="0" cy="231680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E30B8EE7-59FC-4381-94D5-5E67CD34CD8C}"/>
              </a:ext>
            </a:extLst>
          </p:cNvPr>
          <p:cNvSpPr txBox="1"/>
          <p:nvPr/>
        </p:nvSpPr>
        <p:spPr>
          <a:xfrm flipH="1">
            <a:off x="6704653" y="1850298"/>
            <a:ext cx="5146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REG in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933EC9E-9439-461C-878E-5B5963CA434C}"/>
              </a:ext>
            </a:extLst>
          </p:cNvPr>
          <p:cNvSpPr txBox="1"/>
          <p:nvPr/>
        </p:nvSpPr>
        <p:spPr>
          <a:xfrm flipH="1">
            <a:off x="5050342" y="2039774"/>
            <a:ext cx="8224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(2) REG W </a:t>
            </a:r>
            <a:r>
              <a:rPr lang="en-GB" sz="800" dirty="0" err="1"/>
              <a:t>addr</a:t>
            </a:r>
            <a:endParaRPr lang="en-GB" sz="800" dirty="0"/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89BA3E86-154E-41DF-BC20-868D6B002A9B}"/>
              </a:ext>
            </a:extLst>
          </p:cNvPr>
          <p:cNvSpPr txBox="1"/>
          <p:nvPr/>
        </p:nvSpPr>
        <p:spPr>
          <a:xfrm>
            <a:off x="3010867" y="2584275"/>
            <a:ext cx="815158" cy="461665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GB" sz="800" dirty="0"/>
              <a:t>Flags in</a:t>
            </a:r>
          </a:p>
          <a:p>
            <a:pPr algn="r"/>
            <a:endParaRPr lang="en-GB" sz="800" dirty="0"/>
          </a:p>
          <a:p>
            <a:pPr algn="r"/>
            <a:r>
              <a:rPr lang="en-GB" sz="800" dirty="0"/>
              <a:t> = ALU out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7E870B5-A261-415B-BA40-89BEC8D101F4}"/>
              </a:ext>
            </a:extLst>
          </p:cNvPr>
          <p:cNvSpPr txBox="1"/>
          <p:nvPr/>
        </p:nvSpPr>
        <p:spPr>
          <a:xfrm>
            <a:off x="4837400" y="3686043"/>
            <a:ext cx="9816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N bit ALU select</a:t>
            </a:r>
          </a:p>
          <a:p>
            <a:r>
              <a:rPr lang="en-GB" sz="800" dirty="0"/>
              <a:t>?5 </a:t>
            </a:r>
            <a:r>
              <a:rPr lang="en-GB" sz="800" dirty="0" err="1"/>
              <a:t>Muxed</a:t>
            </a:r>
            <a:r>
              <a:rPr lang="en-GB" sz="800" dirty="0"/>
              <a:t> with C?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AA4090-054A-4202-BDCB-01C157ACF446}"/>
              </a:ext>
            </a:extLst>
          </p:cNvPr>
          <p:cNvSpPr/>
          <p:nvPr/>
        </p:nvSpPr>
        <p:spPr>
          <a:xfrm>
            <a:off x="5920531" y="1811678"/>
            <a:ext cx="328864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9DAFC4-C66B-4E5E-8B0B-F838210BA4E6}"/>
              </a:ext>
            </a:extLst>
          </p:cNvPr>
          <p:cNvSpPr/>
          <p:nvPr/>
        </p:nvSpPr>
        <p:spPr>
          <a:xfrm>
            <a:off x="6331291" y="1811678"/>
            <a:ext cx="313139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49BF1CB-750E-484F-97DC-90A57AC4ECFA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6084963" y="2270402"/>
            <a:ext cx="6350" cy="61119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8038A90-7604-4A33-B787-AC299B12C3CE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6484053" y="2270402"/>
            <a:ext cx="3808" cy="62786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C52306B-5F58-45F7-91C1-3CBFDE7AD236}"/>
              </a:ext>
            </a:extLst>
          </p:cNvPr>
          <p:cNvSpPr txBox="1"/>
          <p:nvPr/>
        </p:nvSpPr>
        <p:spPr>
          <a:xfrm>
            <a:off x="1398016" y="1934626"/>
            <a:ext cx="2165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08755B0-6402-41C1-9425-A6620F4CFAAA}"/>
              </a:ext>
            </a:extLst>
          </p:cNvPr>
          <p:cNvSpPr/>
          <p:nvPr/>
        </p:nvSpPr>
        <p:spPr>
          <a:xfrm>
            <a:off x="5916407" y="2881592"/>
            <a:ext cx="71544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ALU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75985A8-5A7B-45F4-A939-209E448164F0}"/>
              </a:ext>
            </a:extLst>
          </p:cNvPr>
          <p:cNvSpPr/>
          <p:nvPr/>
        </p:nvSpPr>
        <p:spPr>
          <a:xfrm>
            <a:off x="5918580" y="3883572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DE667B5-69FF-4E7C-A003-2B8D33FB5824}"/>
              </a:ext>
            </a:extLst>
          </p:cNvPr>
          <p:cNvCxnSpPr>
            <a:cxnSpLocks/>
            <a:stCxn id="35" idx="2"/>
            <a:endCxn id="41" idx="0"/>
          </p:cNvCxnSpPr>
          <p:nvPr/>
        </p:nvCxnSpPr>
        <p:spPr>
          <a:xfrm>
            <a:off x="6274131" y="3340316"/>
            <a:ext cx="6399" cy="54325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11F6AE9-56F3-4E3D-99BB-E7EEDE206F66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5459272" y="4112934"/>
            <a:ext cx="459308" cy="0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447DA4D-FDE0-4782-92FD-4C09C184C452}"/>
              </a:ext>
            </a:extLst>
          </p:cNvPr>
          <p:cNvSpPr txBox="1"/>
          <p:nvPr/>
        </p:nvSpPr>
        <p:spPr>
          <a:xfrm>
            <a:off x="5388960" y="4092316"/>
            <a:ext cx="5547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ALU out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B111742-7816-47A8-9568-F20078702D81}"/>
              </a:ext>
            </a:extLst>
          </p:cNvPr>
          <p:cNvSpPr/>
          <p:nvPr/>
        </p:nvSpPr>
        <p:spPr>
          <a:xfrm>
            <a:off x="667692" y="4613398"/>
            <a:ext cx="1050585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BUS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349FA47-D07C-4076-B1F5-5E0509ADB404}"/>
              </a:ext>
            </a:extLst>
          </p:cNvPr>
          <p:cNvCxnSpPr>
            <a:cxnSpLocks/>
            <a:stCxn id="41" idx="2"/>
          </p:cNvCxnSpPr>
          <p:nvPr/>
        </p:nvCxnSpPr>
        <p:spPr>
          <a:xfrm>
            <a:off x="6280530" y="4342296"/>
            <a:ext cx="0" cy="271102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035A412-D046-4B29-803C-ADE69E90A7E0}"/>
              </a:ext>
            </a:extLst>
          </p:cNvPr>
          <p:cNvCxnSpPr>
            <a:cxnSpLocks/>
          </p:cNvCxnSpPr>
          <p:nvPr/>
        </p:nvCxnSpPr>
        <p:spPr>
          <a:xfrm flipH="1">
            <a:off x="6677507" y="2039774"/>
            <a:ext cx="409093" cy="1266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9391681-171D-4BE3-BA4A-AED73F6E3B40}"/>
              </a:ext>
            </a:extLst>
          </p:cNvPr>
          <p:cNvCxnSpPr>
            <a:cxnSpLocks/>
          </p:cNvCxnSpPr>
          <p:nvPr/>
        </p:nvCxnSpPr>
        <p:spPr>
          <a:xfrm>
            <a:off x="5291579" y="2234855"/>
            <a:ext cx="582483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5EF04E08-C360-435A-B2B9-C5CADE257E76}"/>
              </a:ext>
            </a:extLst>
          </p:cNvPr>
          <p:cNvSpPr/>
          <p:nvPr/>
        </p:nvSpPr>
        <p:spPr>
          <a:xfrm>
            <a:off x="1741118" y="3865838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ROM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7DEB930-0BF2-4857-973A-B8C6478F0622}"/>
              </a:ext>
            </a:extLst>
          </p:cNvPr>
          <p:cNvSpPr txBox="1"/>
          <p:nvPr/>
        </p:nvSpPr>
        <p:spPr>
          <a:xfrm>
            <a:off x="1962006" y="3831307"/>
            <a:ext cx="4345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 (16)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0670AFF-194F-465B-9832-A91D99F30676}"/>
              </a:ext>
            </a:extLst>
          </p:cNvPr>
          <p:cNvSpPr txBox="1"/>
          <p:nvPr/>
        </p:nvSpPr>
        <p:spPr>
          <a:xfrm>
            <a:off x="1962007" y="4147636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FB1AEA8-037D-4BD9-AEFA-4D7350318EDC}"/>
              </a:ext>
            </a:extLst>
          </p:cNvPr>
          <p:cNvCxnSpPr>
            <a:cxnSpLocks/>
          </p:cNvCxnSpPr>
          <p:nvPr/>
        </p:nvCxnSpPr>
        <p:spPr>
          <a:xfrm>
            <a:off x="2080931" y="4329564"/>
            <a:ext cx="0" cy="273903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903798EE-EB42-4E50-AE9E-68421E79530F}"/>
              </a:ext>
            </a:extLst>
          </p:cNvPr>
          <p:cNvSpPr txBox="1"/>
          <p:nvPr/>
        </p:nvSpPr>
        <p:spPr>
          <a:xfrm>
            <a:off x="1205170" y="3923552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ROM out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E62538C-7A12-49F8-9321-ED51DFE68F92}"/>
              </a:ext>
            </a:extLst>
          </p:cNvPr>
          <p:cNvCxnSpPr>
            <a:cxnSpLocks/>
          </p:cNvCxnSpPr>
          <p:nvPr/>
        </p:nvCxnSpPr>
        <p:spPr>
          <a:xfrm>
            <a:off x="1470342" y="4130835"/>
            <a:ext cx="252539" cy="5333"/>
          </a:xfrm>
          <a:prstGeom prst="straightConnector1">
            <a:avLst/>
          </a:prstGeom>
          <a:ln w="254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63287DD-D8DE-4AA9-8C2E-01542ADA6A48}"/>
              </a:ext>
            </a:extLst>
          </p:cNvPr>
          <p:cNvGrpSpPr/>
          <p:nvPr/>
        </p:nvGrpSpPr>
        <p:grpSpPr>
          <a:xfrm>
            <a:off x="1540373" y="2738048"/>
            <a:ext cx="517765" cy="498468"/>
            <a:chOff x="1540373" y="2730428"/>
            <a:chExt cx="517765" cy="498468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0C13AF83-E97C-4B8D-8B8C-C3B8CAFDB68D}"/>
                </a:ext>
              </a:extLst>
            </p:cNvPr>
            <p:cNvSpPr/>
            <p:nvPr/>
          </p:nvSpPr>
          <p:spPr>
            <a:xfrm>
              <a:off x="1543536" y="2770172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PCLO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D14EF5F7-12C8-404D-9507-2A412D7A7428}"/>
                </a:ext>
              </a:extLst>
            </p:cNvPr>
            <p:cNvSpPr txBox="1"/>
            <p:nvPr/>
          </p:nvSpPr>
          <p:spPr>
            <a:xfrm>
              <a:off x="1681101" y="2730428"/>
              <a:ext cx="24565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D</a:t>
              </a:r>
            </a:p>
          </p:txBody>
        </p:sp>
        <p:sp>
          <p:nvSpPr>
            <p:cNvPr id="119" name="Isosceles Triangle 118">
              <a:extLst>
                <a:ext uri="{FF2B5EF4-FFF2-40B4-BE49-F238E27FC236}">
                  <a16:creationId xmlns:a16="http://schemas.microsoft.com/office/drawing/2014/main" id="{DC6C3861-E853-4AAF-AA9A-E5442E8ADC7D}"/>
                </a:ext>
              </a:extLst>
            </p:cNvPr>
            <p:cNvSpPr/>
            <p:nvPr/>
          </p:nvSpPr>
          <p:spPr>
            <a:xfrm rot="5400000">
              <a:off x="1515209" y="2962520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20" name="Isosceles Triangle 119">
            <a:extLst>
              <a:ext uri="{FF2B5EF4-FFF2-40B4-BE49-F238E27FC236}">
                <a16:creationId xmlns:a16="http://schemas.microsoft.com/office/drawing/2014/main" id="{A968CB04-47FE-473A-B0CA-1B667C37BD41}"/>
              </a:ext>
            </a:extLst>
          </p:cNvPr>
          <p:cNvSpPr/>
          <p:nvPr/>
        </p:nvSpPr>
        <p:spPr>
          <a:xfrm rot="5400000">
            <a:off x="5901618" y="2143201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Isosceles Triangle 121">
            <a:extLst>
              <a:ext uri="{FF2B5EF4-FFF2-40B4-BE49-F238E27FC236}">
                <a16:creationId xmlns:a16="http://schemas.microsoft.com/office/drawing/2014/main" id="{92E27635-B9FB-444A-AC50-A065BB29CD9F}"/>
              </a:ext>
            </a:extLst>
          </p:cNvPr>
          <p:cNvSpPr/>
          <p:nvPr/>
        </p:nvSpPr>
        <p:spPr>
          <a:xfrm rot="16200000">
            <a:off x="6544837" y="2143202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0ECF25C8-AFFF-47F7-9F12-61DA94E51FF1}"/>
              </a:ext>
            </a:extLst>
          </p:cNvPr>
          <p:cNvSpPr/>
          <p:nvPr/>
        </p:nvSpPr>
        <p:spPr>
          <a:xfrm>
            <a:off x="8194961" y="3922975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RAM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0822546E-77A3-4A7B-9ED6-A888AF36AC20}"/>
              </a:ext>
            </a:extLst>
          </p:cNvPr>
          <p:cNvSpPr txBox="1"/>
          <p:nvPr/>
        </p:nvSpPr>
        <p:spPr>
          <a:xfrm>
            <a:off x="8425990" y="3888443"/>
            <a:ext cx="5146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A(16)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7D22DA38-1A0C-40DC-891A-3F03741329B2}"/>
              </a:ext>
            </a:extLst>
          </p:cNvPr>
          <p:cNvSpPr txBox="1"/>
          <p:nvPr/>
        </p:nvSpPr>
        <p:spPr>
          <a:xfrm>
            <a:off x="8415850" y="4204773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149033D4-060A-4479-AA9C-DB118EAEB552}"/>
              </a:ext>
            </a:extLst>
          </p:cNvPr>
          <p:cNvCxnSpPr>
            <a:cxnSpLocks/>
          </p:cNvCxnSpPr>
          <p:nvPr/>
        </p:nvCxnSpPr>
        <p:spPr>
          <a:xfrm>
            <a:off x="8394898" y="4393929"/>
            <a:ext cx="0" cy="202943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29E278A5-C4C9-4769-B716-509E6DE778FC}"/>
              </a:ext>
            </a:extLst>
          </p:cNvPr>
          <p:cNvSpPr txBox="1"/>
          <p:nvPr/>
        </p:nvSpPr>
        <p:spPr>
          <a:xfrm>
            <a:off x="8914043" y="4031274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out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7FF4D93F-B352-4A9D-926E-1AAE1F4277F6}"/>
              </a:ext>
            </a:extLst>
          </p:cNvPr>
          <p:cNvSpPr txBox="1"/>
          <p:nvPr/>
        </p:nvSpPr>
        <p:spPr>
          <a:xfrm>
            <a:off x="8907194" y="3762421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in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C3A0397C-058D-42D1-B97D-6D5DE8A91933}"/>
              </a:ext>
            </a:extLst>
          </p:cNvPr>
          <p:cNvCxnSpPr>
            <a:cxnSpLocks/>
          </p:cNvCxnSpPr>
          <p:nvPr/>
        </p:nvCxnSpPr>
        <p:spPr>
          <a:xfrm flipH="1">
            <a:off x="8918928" y="4261377"/>
            <a:ext cx="438103" cy="0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58D833B8-9C0A-4482-9C4A-A81C07EF0188}"/>
              </a:ext>
            </a:extLst>
          </p:cNvPr>
          <p:cNvCxnSpPr>
            <a:cxnSpLocks/>
          </p:cNvCxnSpPr>
          <p:nvPr/>
        </p:nvCxnSpPr>
        <p:spPr>
          <a:xfrm flipH="1">
            <a:off x="8907194" y="3992524"/>
            <a:ext cx="438103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649D712E-8B11-4ABC-850E-8EB32E77976A}"/>
              </a:ext>
            </a:extLst>
          </p:cNvPr>
          <p:cNvGrpSpPr/>
          <p:nvPr/>
        </p:nvGrpSpPr>
        <p:grpSpPr>
          <a:xfrm rot="16200000">
            <a:off x="7745608" y="2329238"/>
            <a:ext cx="779227" cy="226223"/>
            <a:chOff x="8823984" y="2930249"/>
            <a:chExt cx="779227" cy="226223"/>
          </a:xfrm>
        </p:grpSpPr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02DE5001-D6BF-4578-AF5A-3B47FB979C14}"/>
                </a:ext>
              </a:extLst>
            </p:cNvPr>
            <p:cNvSpPr txBox="1"/>
            <p:nvPr/>
          </p:nvSpPr>
          <p:spPr>
            <a:xfrm>
              <a:off x="8823984" y="2930249"/>
              <a:ext cx="77922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MARLO in</a:t>
              </a:r>
            </a:p>
          </p:txBody>
        </p:sp>
        <p:cxnSp>
          <p:nvCxnSpPr>
            <p:cNvPr id="136" name="Straight Arrow Connector 135">
              <a:extLst>
                <a:ext uri="{FF2B5EF4-FFF2-40B4-BE49-F238E27FC236}">
                  <a16:creationId xmlns:a16="http://schemas.microsoft.com/office/drawing/2014/main" id="{52A7B9D0-5150-4D07-A6B6-F160AB10790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23984" y="3151963"/>
              <a:ext cx="432593" cy="4509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5" name="Rectangle 144">
            <a:extLst>
              <a:ext uri="{FF2B5EF4-FFF2-40B4-BE49-F238E27FC236}">
                <a16:creationId xmlns:a16="http://schemas.microsoft.com/office/drawing/2014/main" id="{A2AA6507-02BD-436D-BBB4-425AEAA2A035}"/>
              </a:ext>
            </a:extLst>
          </p:cNvPr>
          <p:cNvSpPr/>
          <p:nvPr/>
        </p:nvSpPr>
        <p:spPr>
          <a:xfrm>
            <a:off x="10553868" y="3942212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UART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49BC5219-710F-4AEF-B46C-0F221C068077}"/>
              </a:ext>
            </a:extLst>
          </p:cNvPr>
          <p:cNvSpPr txBox="1"/>
          <p:nvPr/>
        </p:nvSpPr>
        <p:spPr>
          <a:xfrm>
            <a:off x="10688342" y="4209415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09453966-B527-4E0C-BB3E-6AAC7B0F0A05}"/>
              </a:ext>
            </a:extLst>
          </p:cNvPr>
          <p:cNvCxnSpPr>
            <a:cxnSpLocks/>
          </p:cNvCxnSpPr>
          <p:nvPr/>
        </p:nvCxnSpPr>
        <p:spPr>
          <a:xfrm flipV="1">
            <a:off x="10811169" y="3722552"/>
            <a:ext cx="0" cy="21966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Isosceles Triangle 147">
            <a:extLst>
              <a:ext uri="{FF2B5EF4-FFF2-40B4-BE49-F238E27FC236}">
                <a16:creationId xmlns:a16="http://schemas.microsoft.com/office/drawing/2014/main" id="{201F87A0-CF02-471D-A3E9-815DADAC2051}"/>
              </a:ext>
            </a:extLst>
          </p:cNvPr>
          <p:cNvSpPr/>
          <p:nvPr/>
        </p:nvSpPr>
        <p:spPr>
          <a:xfrm rot="5400000">
            <a:off x="10533562" y="4134560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F50650AD-933B-49E8-82CA-0054D1CA74B9}"/>
              </a:ext>
            </a:extLst>
          </p:cNvPr>
          <p:cNvSpPr txBox="1"/>
          <p:nvPr/>
        </p:nvSpPr>
        <p:spPr>
          <a:xfrm>
            <a:off x="11100862" y="3885919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UART in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5ECFA5B8-B32F-44AE-BD37-24FC8F8A6B62}"/>
              </a:ext>
            </a:extLst>
          </p:cNvPr>
          <p:cNvCxnSpPr>
            <a:cxnSpLocks/>
          </p:cNvCxnSpPr>
          <p:nvPr/>
        </p:nvCxnSpPr>
        <p:spPr>
          <a:xfrm flipH="1">
            <a:off x="11075670" y="4064409"/>
            <a:ext cx="428023" cy="4671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DBE6B2D1-6CAB-4A0D-B844-CC8D96EA0A02}"/>
              </a:ext>
            </a:extLst>
          </p:cNvPr>
          <p:cNvCxnSpPr>
            <a:cxnSpLocks/>
          </p:cNvCxnSpPr>
          <p:nvPr/>
        </p:nvCxnSpPr>
        <p:spPr>
          <a:xfrm flipV="1">
            <a:off x="10811169" y="4404996"/>
            <a:ext cx="0" cy="208383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3B104455-08E1-49CB-9D2D-49617CCDD55C}"/>
              </a:ext>
            </a:extLst>
          </p:cNvPr>
          <p:cNvSpPr/>
          <p:nvPr/>
        </p:nvSpPr>
        <p:spPr>
          <a:xfrm>
            <a:off x="10482044" y="3260235"/>
            <a:ext cx="653043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DISPLAY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DEVICE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61B5E82D-A596-4B12-9A3B-628B83F88D4C}"/>
              </a:ext>
            </a:extLst>
          </p:cNvPr>
          <p:cNvSpPr txBox="1"/>
          <p:nvPr/>
        </p:nvSpPr>
        <p:spPr>
          <a:xfrm>
            <a:off x="10688342" y="3535409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6A9E6D00-3251-4586-A066-24CBCE51FCA7}"/>
              </a:ext>
            </a:extLst>
          </p:cNvPr>
          <p:cNvCxnSpPr>
            <a:cxnSpLocks/>
          </p:cNvCxnSpPr>
          <p:nvPr/>
        </p:nvCxnSpPr>
        <p:spPr>
          <a:xfrm flipH="1" flipV="1">
            <a:off x="8526852" y="4361495"/>
            <a:ext cx="2521" cy="26808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tangle 177">
            <a:extLst>
              <a:ext uri="{FF2B5EF4-FFF2-40B4-BE49-F238E27FC236}">
                <a16:creationId xmlns:a16="http://schemas.microsoft.com/office/drawing/2014/main" id="{3ACD4C80-93BF-4682-84D7-6B604BCD89CF}"/>
              </a:ext>
            </a:extLst>
          </p:cNvPr>
          <p:cNvSpPr/>
          <p:nvPr/>
        </p:nvSpPr>
        <p:spPr>
          <a:xfrm>
            <a:off x="3867862" y="3857135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CU</a:t>
            </a:r>
          </a:p>
        </p:txBody>
      </p: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2D9CA866-1C15-4545-9550-D8319FFAA0EB}"/>
              </a:ext>
            </a:extLst>
          </p:cNvPr>
          <p:cNvCxnSpPr>
            <a:cxnSpLocks/>
            <a:stCxn id="75" idx="3"/>
            <a:endCxn id="178" idx="1"/>
          </p:cNvCxnSpPr>
          <p:nvPr/>
        </p:nvCxnSpPr>
        <p:spPr>
          <a:xfrm flipV="1">
            <a:off x="2465018" y="4086497"/>
            <a:ext cx="1402844" cy="8703"/>
          </a:xfrm>
          <a:prstGeom prst="straightConnector1">
            <a:avLst/>
          </a:prstGeom>
          <a:ln w="38100">
            <a:solidFill>
              <a:srgbClr val="FFC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D1EF88BE-4E99-469D-89D2-2C5EDED670AC}"/>
              </a:ext>
            </a:extLst>
          </p:cNvPr>
          <p:cNvCxnSpPr>
            <a:cxnSpLocks/>
            <a:stCxn id="35" idx="1"/>
            <a:endCxn id="189" idx="3"/>
          </p:cNvCxnSpPr>
          <p:nvPr/>
        </p:nvCxnSpPr>
        <p:spPr>
          <a:xfrm flipH="1" flipV="1">
            <a:off x="4590464" y="2804881"/>
            <a:ext cx="1325943" cy="306073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6B92164-39ED-410B-B019-072DE384F443}"/>
              </a:ext>
            </a:extLst>
          </p:cNvPr>
          <p:cNvSpPr/>
          <p:nvPr/>
        </p:nvSpPr>
        <p:spPr>
          <a:xfrm>
            <a:off x="3809588" y="2384033"/>
            <a:ext cx="873957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Carry, Zero , Equals</a:t>
            </a:r>
            <a:endParaRPr lang="en-GB" sz="600" dirty="0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C6392E00-7312-4466-8A44-E6A154C0D9B4}"/>
              </a:ext>
            </a:extLst>
          </p:cNvPr>
          <p:cNvSpPr txBox="1"/>
          <p:nvPr/>
        </p:nvSpPr>
        <p:spPr>
          <a:xfrm>
            <a:off x="4790951" y="2973952"/>
            <a:ext cx="61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 &amp; Z &amp; E</a:t>
            </a:r>
          </a:p>
        </p:txBody>
      </p: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36511023-AE4A-4A96-82FF-B7C47D9C4B40}"/>
              </a:ext>
            </a:extLst>
          </p:cNvPr>
          <p:cNvCxnSpPr>
            <a:cxnSpLocks/>
          </p:cNvCxnSpPr>
          <p:nvPr/>
        </p:nvCxnSpPr>
        <p:spPr>
          <a:xfrm flipV="1">
            <a:off x="4568227" y="3221369"/>
            <a:ext cx="1301977" cy="572097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566EF64-FE79-4544-82BB-24AE76A279CE}"/>
              </a:ext>
            </a:extLst>
          </p:cNvPr>
          <p:cNvGrpSpPr/>
          <p:nvPr/>
        </p:nvGrpSpPr>
        <p:grpSpPr>
          <a:xfrm>
            <a:off x="3866564" y="2575519"/>
            <a:ext cx="723900" cy="458724"/>
            <a:chOff x="3850522" y="2918422"/>
            <a:chExt cx="723900" cy="458724"/>
          </a:xfrm>
        </p:grpSpPr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E0BE9F8B-1E67-4C77-8D38-AB34B3FF1C8A}"/>
                </a:ext>
              </a:extLst>
            </p:cNvPr>
            <p:cNvSpPr/>
            <p:nvPr/>
          </p:nvSpPr>
          <p:spPr>
            <a:xfrm>
              <a:off x="3850522" y="2918422"/>
              <a:ext cx="723900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FLAGS</a:t>
              </a:r>
            </a:p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C,  Z, E</a:t>
              </a:r>
            </a:p>
          </p:txBody>
        </p:sp>
        <p:sp>
          <p:nvSpPr>
            <p:cNvPr id="193" name="Isosceles Triangle 192">
              <a:extLst>
                <a:ext uri="{FF2B5EF4-FFF2-40B4-BE49-F238E27FC236}">
                  <a16:creationId xmlns:a16="http://schemas.microsoft.com/office/drawing/2014/main" id="{57BF307A-7D83-49E6-9DCA-3C07824203AE}"/>
                </a:ext>
              </a:extLst>
            </p:cNvPr>
            <p:cNvSpPr/>
            <p:nvPr/>
          </p:nvSpPr>
          <p:spPr>
            <a:xfrm rot="5400000">
              <a:off x="3828214" y="3119181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5C9051CB-0285-4D22-9854-48157F0218C5}"/>
              </a:ext>
            </a:extLst>
          </p:cNvPr>
          <p:cNvCxnSpPr>
            <a:cxnSpLocks/>
          </p:cNvCxnSpPr>
          <p:nvPr/>
        </p:nvCxnSpPr>
        <p:spPr>
          <a:xfrm flipH="1" flipV="1">
            <a:off x="3617738" y="3433670"/>
            <a:ext cx="263050" cy="384008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ctangle 194">
            <a:extLst>
              <a:ext uri="{FF2B5EF4-FFF2-40B4-BE49-F238E27FC236}">
                <a16:creationId xmlns:a16="http://schemas.microsoft.com/office/drawing/2014/main" id="{24EF62AD-3C12-4677-B551-262F24842B65}"/>
              </a:ext>
            </a:extLst>
          </p:cNvPr>
          <p:cNvSpPr/>
          <p:nvPr/>
        </p:nvSpPr>
        <p:spPr>
          <a:xfrm rot="18743298">
            <a:off x="3093486" y="3385778"/>
            <a:ext cx="76815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[control lines out]</a:t>
            </a:r>
            <a:endParaRPr lang="en-GB" sz="600" dirty="0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6CC379C9-C36F-4F12-A007-98D8642582A4}"/>
              </a:ext>
            </a:extLst>
          </p:cNvPr>
          <p:cNvSpPr/>
          <p:nvPr/>
        </p:nvSpPr>
        <p:spPr>
          <a:xfrm>
            <a:off x="3373696" y="4145970"/>
            <a:ext cx="476412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Op code</a:t>
            </a:r>
            <a:endParaRPr lang="en-GB" sz="600" dirty="0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633AF80E-2FAC-482F-9BA1-350BB5FE44F6}"/>
              </a:ext>
            </a:extLst>
          </p:cNvPr>
          <p:cNvSpPr txBox="1"/>
          <p:nvPr/>
        </p:nvSpPr>
        <p:spPr>
          <a:xfrm>
            <a:off x="3988818" y="3484769"/>
            <a:ext cx="5961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 &amp; Z &amp; E</a:t>
            </a:r>
          </a:p>
        </p:txBody>
      </p: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CBC16934-523F-497D-B826-8F2145C49B6B}"/>
              </a:ext>
            </a:extLst>
          </p:cNvPr>
          <p:cNvCxnSpPr>
            <a:cxnSpLocks/>
          </p:cNvCxnSpPr>
          <p:nvPr/>
        </p:nvCxnSpPr>
        <p:spPr>
          <a:xfrm>
            <a:off x="3353876" y="2818518"/>
            <a:ext cx="505886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4B957CE1-5882-4440-8310-8BB43261232F}"/>
              </a:ext>
            </a:extLst>
          </p:cNvPr>
          <p:cNvSpPr txBox="1"/>
          <p:nvPr/>
        </p:nvSpPr>
        <p:spPr>
          <a:xfrm>
            <a:off x="843022" y="651365"/>
            <a:ext cx="2178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Program Counter &amp; ROM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616CE21-B64D-4740-AB56-CECEA70B97A9}"/>
              </a:ext>
            </a:extLst>
          </p:cNvPr>
          <p:cNvSpPr txBox="1"/>
          <p:nvPr/>
        </p:nvSpPr>
        <p:spPr>
          <a:xfrm>
            <a:off x="3711609" y="651364"/>
            <a:ext cx="1140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Control Logic</a:t>
            </a: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54AB43BE-8982-4385-A9CA-00ECCBF62212}"/>
              </a:ext>
            </a:extLst>
          </p:cNvPr>
          <p:cNvCxnSpPr>
            <a:cxnSpLocks/>
            <a:endCxn id="215" idx="0"/>
          </p:cNvCxnSpPr>
          <p:nvPr/>
        </p:nvCxnSpPr>
        <p:spPr>
          <a:xfrm rot="5400000" flipH="1" flipV="1">
            <a:off x="424919" y="2657287"/>
            <a:ext cx="2543888" cy="1368338"/>
          </a:xfrm>
          <a:prstGeom prst="bentConnector3">
            <a:avLst>
              <a:gd name="adj1" fmla="val 108986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or: Elbow 138">
            <a:extLst>
              <a:ext uri="{FF2B5EF4-FFF2-40B4-BE49-F238E27FC236}">
                <a16:creationId xmlns:a16="http://schemas.microsoft.com/office/drawing/2014/main" id="{FD05788F-6063-4DF1-9062-126719DA1D48}"/>
              </a:ext>
            </a:extLst>
          </p:cNvPr>
          <p:cNvCxnSpPr>
            <a:cxnSpLocks/>
          </p:cNvCxnSpPr>
          <p:nvPr/>
        </p:nvCxnSpPr>
        <p:spPr>
          <a:xfrm rot="16200000" flipH="1">
            <a:off x="1645715" y="3391651"/>
            <a:ext cx="594791" cy="283997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2B2D1E2-8587-42CD-B3C0-AFB1F04CD503}"/>
              </a:ext>
            </a:extLst>
          </p:cNvPr>
          <p:cNvCxnSpPr>
            <a:cxnSpLocks/>
            <a:endCxn id="241" idx="0"/>
          </p:cNvCxnSpPr>
          <p:nvPr/>
        </p:nvCxnSpPr>
        <p:spPr>
          <a:xfrm rot="16200000" flipV="1">
            <a:off x="5324870" y="2737662"/>
            <a:ext cx="2819872" cy="911741"/>
          </a:xfrm>
          <a:prstGeom prst="bentConnector3">
            <a:avLst>
              <a:gd name="adj1" fmla="val 108107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01BB2144-32DE-47DC-BE2A-FA6FB124CFC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262812" y="3332687"/>
            <a:ext cx="1744817" cy="808015"/>
          </a:xfrm>
          <a:prstGeom prst="bentConnector3">
            <a:avLst>
              <a:gd name="adj1" fmla="val 154012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>
            <a:extLst>
              <a:ext uri="{FF2B5EF4-FFF2-40B4-BE49-F238E27FC236}">
                <a16:creationId xmlns:a16="http://schemas.microsoft.com/office/drawing/2014/main" id="{2A7FEF3D-3956-4EBA-8F03-EEE3165C55F8}"/>
              </a:ext>
            </a:extLst>
          </p:cNvPr>
          <p:cNvSpPr txBox="1"/>
          <p:nvPr/>
        </p:nvSpPr>
        <p:spPr>
          <a:xfrm>
            <a:off x="5729917" y="669962"/>
            <a:ext cx="15002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Register File</a:t>
            </a:r>
          </a:p>
          <a:p>
            <a:r>
              <a:rPr lang="en-GB" sz="1400" dirty="0"/>
              <a:t> and ALU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6C626989-7DD2-481F-A9DA-86F8CDBB9454}"/>
              </a:ext>
            </a:extLst>
          </p:cNvPr>
          <p:cNvSpPr txBox="1"/>
          <p:nvPr/>
        </p:nvSpPr>
        <p:spPr>
          <a:xfrm>
            <a:off x="7919774" y="693308"/>
            <a:ext cx="12792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RAM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BCE3199A-E627-4F98-A8B3-F089C4562D58}"/>
              </a:ext>
            </a:extLst>
          </p:cNvPr>
          <p:cNvSpPr txBox="1"/>
          <p:nvPr/>
        </p:nvSpPr>
        <p:spPr>
          <a:xfrm>
            <a:off x="9410671" y="647228"/>
            <a:ext cx="1355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Output device</a:t>
            </a: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242846A0-93C8-4BEA-A490-28DB5B1B9443}"/>
              </a:ext>
            </a:extLst>
          </p:cNvPr>
          <p:cNvCxnSpPr>
            <a:cxnSpLocks/>
          </p:cNvCxnSpPr>
          <p:nvPr/>
        </p:nvCxnSpPr>
        <p:spPr>
          <a:xfrm flipH="1" flipV="1">
            <a:off x="3517844" y="3484081"/>
            <a:ext cx="362944" cy="350564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5A298362-79C2-4223-B20C-7FC0CD7FA1E0}"/>
              </a:ext>
            </a:extLst>
          </p:cNvPr>
          <p:cNvCxnSpPr>
            <a:cxnSpLocks/>
          </p:cNvCxnSpPr>
          <p:nvPr/>
        </p:nvCxnSpPr>
        <p:spPr>
          <a:xfrm flipH="1" flipV="1">
            <a:off x="3444691" y="3571615"/>
            <a:ext cx="428601" cy="277956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D92FF8B8-EDC1-45DE-BA9C-2DDA148FAF1F}"/>
              </a:ext>
            </a:extLst>
          </p:cNvPr>
          <p:cNvCxnSpPr>
            <a:cxnSpLocks/>
          </p:cNvCxnSpPr>
          <p:nvPr/>
        </p:nvCxnSpPr>
        <p:spPr>
          <a:xfrm flipH="1">
            <a:off x="5627523" y="341644"/>
            <a:ext cx="405612" cy="1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Box 203">
            <a:extLst>
              <a:ext uri="{FF2B5EF4-FFF2-40B4-BE49-F238E27FC236}">
                <a16:creationId xmlns:a16="http://schemas.microsoft.com/office/drawing/2014/main" id="{6FE9AEBE-4BB9-4BA7-AE01-6AD4080E618D}"/>
              </a:ext>
            </a:extLst>
          </p:cNvPr>
          <p:cNvSpPr txBox="1"/>
          <p:nvPr/>
        </p:nvSpPr>
        <p:spPr>
          <a:xfrm>
            <a:off x="5974355" y="240947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Control line in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4037B61A-239A-4A26-9E94-30AA0716D595}"/>
              </a:ext>
            </a:extLst>
          </p:cNvPr>
          <p:cNvSpPr txBox="1"/>
          <p:nvPr/>
        </p:nvSpPr>
        <p:spPr>
          <a:xfrm>
            <a:off x="1697829" y="196066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Data </a:t>
            </a:r>
          </a:p>
        </p:txBody>
      </p: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76FDBA6B-4F8A-44ED-8E50-0CC0029A0B8F}"/>
              </a:ext>
            </a:extLst>
          </p:cNvPr>
          <p:cNvCxnSpPr>
            <a:cxnSpLocks/>
          </p:cNvCxnSpPr>
          <p:nvPr/>
        </p:nvCxnSpPr>
        <p:spPr>
          <a:xfrm flipH="1">
            <a:off x="1288353" y="291266"/>
            <a:ext cx="415894" cy="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D1145E80-29B6-4FB5-A555-43B8A0118352}"/>
              </a:ext>
            </a:extLst>
          </p:cNvPr>
          <p:cNvCxnSpPr>
            <a:cxnSpLocks/>
          </p:cNvCxnSpPr>
          <p:nvPr/>
        </p:nvCxnSpPr>
        <p:spPr>
          <a:xfrm flipH="1">
            <a:off x="5629523" y="216484"/>
            <a:ext cx="403612" cy="1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xtBox 207">
            <a:extLst>
              <a:ext uri="{FF2B5EF4-FFF2-40B4-BE49-F238E27FC236}">
                <a16:creationId xmlns:a16="http://schemas.microsoft.com/office/drawing/2014/main" id="{15545C58-29ED-458C-91D9-F0627406F6FC}"/>
              </a:ext>
            </a:extLst>
          </p:cNvPr>
          <p:cNvSpPr txBox="1"/>
          <p:nvPr/>
        </p:nvSpPr>
        <p:spPr>
          <a:xfrm>
            <a:off x="5974355" y="102197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Flags</a:t>
            </a:r>
          </a:p>
        </p:txBody>
      </p: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7F928328-69B3-41DB-816E-D7C2EA128A61}"/>
              </a:ext>
            </a:extLst>
          </p:cNvPr>
          <p:cNvCxnSpPr>
            <a:cxnSpLocks/>
          </p:cNvCxnSpPr>
          <p:nvPr/>
        </p:nvCxnSpPr>
        <p:spPr>
          <a:xfrm flipH="1">
            <a:off x="2348933" y="309391"/>
            <a:ext cx="301718" cy="0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TextBox 209">
            <a:extLst>
              <a:ext uri="{FF2B5EF4-FFF2-40B4-BE49-F238E27FC236}">
                <a16:creationId xmlns:a16="http://schemas.microsoft.com/office/drawing/2014/main" id="{3CDD3D1F-9EF7-4E44-96D1-9825CE3F6B6F}"/>
              </a:ext>
            </a:extLst>
          </p:cNvPr>
          <p:cNvSpPr txBox="1"/>
          <p:nvPr/>
        </p:nvSpPr>
        <p:spPr>
          <a:xfrm>
            <a:off x="2691610" y="209919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Data – tri-state buffer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42795596-C5BB-4948-A154-9D8ACB6A6A44}"/>
              </a:ext>
            </a:extLst>
          </p:cNvPr>
          <p:cNvSpPr txBox="1"/>
          <p:nvPr/>
        </p:nvSpPr>
        <p:spPr>
          <a:xfrm>
            <a:off x="555719" y="5043132"/>
            <a:ext cx="475440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Not enough control bits for ALU – only 2 but 3 or 4 really needed + 1 for the carry in.</a:t>
            </a:r>
          </a:p>
          <a:p>
            <a:r>
              <a:rPr lang="en-GB" sz="1000" dirty="0"/>
              <a:t>Also ought to be able to clear flags register, or at least clear carry perhaps?</a:t>
            </a:r>
          </a:p>
          <a:p>
            <a:r>
              <a:rPr lang="en-GB" sz="1000" dirty="0"/>
              <a:t>Cant add/sub/logic Immediate</a:t>
            </a:r>
          </a:p>
          <a:p>
            <a:r>
              <a:rPr lang="en-GB" sz="1000" dirty="0"/>
              <a:t>Cant  do Add/Sub with and without observing the carry.</a:t>
            </a:r>
          </a:p>
          <a:p>
            <a:r>
              <a:rPr lang="en-GB" sz="1000" dirty="0"/>
              <a:t>2 ALU bits, 3 bits out </a:t>
            </a:r>
            <a:r>
              <a:rPr lang="en-GB" sz="1000" dirty="0" err="1"/>
              <a:t>ctl</a:t>
            </a:r>
            <a:r>
              <a:rPr lang="en-GB" sz="1000" dirty="0"/>
              <a:t> (#7 is unused), 3 bits in </a:t>
            </a:r>
            <a:r>
              <a:rPr lang="en-GB" sz="1000" dirty="0" err="1"/>
              <a:t>ctl</a:t>
            </a:r>
            <a:r>
              <a:rPr lang="en-GB" sz="1000" dirty="0"/>
              <a:t>.</a:t>
            </a:r>
          </a:p>
          <a:p>
            <a:r>
              <a:rPr lang="en-GB" sz="1000" dirty="0"/>
              <a:t>Also Warren suggested making the DISP bidirectional – see the UART.</a:t>
            </a:r>
          </a:p>
          <a:p>
            <a:r>
              <a:rPr lang="en-GB" sz="1000" dirty="0"/>
              <a:t>And only got 2 general purpose registers – 3 or 4 much more flexible.</a:t>
            </a:r>
          </a:p>
          <a:p>
            <a:r>
              <a:rPr lang="en-GB" sz="1000" dirty="0"/>
              <a:t>No signed arithmetic and no overflow.</a:t>
            </a:r>
          </a:p>
          <a:p>
            <a:r>
              <a:rPr lang="en-GB" sz="1000" dirty="0"/>
              <a:t>Low ROM byte wasted for all but Immediate access – can byte be used for control lines otherwise?</a:t>
            </a:r>
          </a:p>
          <a:p>
            <a:endParaRPr lang="en-GB" sz="1000" dirty="0"/>
          </a:p>
          <a:p>
            <a:endParaRPr lang="en-GB" sz="1000" dirty="0"/>
          </a:p>
        </p:txBody>
      </p: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712DB361-E83E-4A7F-9E43-E00B581F4720}"/>
              </a:ext>
            </a:extLst>
          </p:cNvPr>
          <p:cNvCxnSpPr>
            <a:cxnSpLocks/>
          </p:cNvCxnSpPr>
          <p:nvPr/>
        </p:nvCxnSpPr>
        <p:spPr>
          <a:xfrm flipH="1">
            <a:off x="5631753" y="469864"/>
            <a:ext cx="401382" cy="277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70669094-98E6-4550-BE7B-AA4806412D02}"/>
              </a:ext>
            </a:extLst>
          </p:cNvPr>
          <p:cNvSpPr txBox="1"/>
          <p:nvPr/>
        </p:nvSpPr>
        <p:spPr>
          <a:xfrm>
            <a:off x="5974355" y="382668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Control line out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13462CB4-393E-4916-8AFB-3D306C3E6709}"/>
              </a:ext>
            </a:extLst>
          </p:cNvPr>
          <p:cNvSpPr txBox="1"/>
          <p:nvPr/>
        </p:nvSpPr>
        <p:spPr>
          <a:xfrm>
            <a:off x="11098102" y="4085639"/>
            <a:ext cx="686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UART out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CC352972-046B-41AD-A0CB-A540ECB13AFD}"/>
              </a:ext>
            </a:extLst>
          </p:cNvPr>
          <p:cNvSpPr txBox="1"/>
          <p:nvPr/>
        </p:nvSpPr>
        <p:spPr>
          <a:xfrm>
            <a:off x="5486400" y="5066650"/>
            <a:ext cx="6372225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Useless instructions in decoder??</a:t>
            </a:r>
          </a:p>
          <a:p>
            <a:r>
              <a:rPr lang="en-GB" sz="1000" dirty="0"/>
              <a:t>Cannot carry program in RAM – do I want program  in RAM?</a:t>
            </a:r>
          </a:p>
          <a:p>
            <a:r>
              <a:rPr lang="en-GB" sz="1000" dirty="0"/>
              <a:t>PC </a:t>
            </a:r>
            <a:r>
              <a:rPr lang="en-GB" sz="1000" dirty="0" err="1"/>
              <a:t>incrementer</a:t>
            </a:r>
            <a:r>
              <a:rPr lang="en-GB" sz="1000" dirty="0"/>
              <a:t> requires an 8 bit adder probably – cos PC is 8 bits and this will only get worse if we go to 16 bits  address - and the +1 input to added probably has to be the same width. So switch adder/mux circuit for an 8 or 16 bit loadable counter (8 bits hi and 8 bits lo PC like CSC but how does PC work in CSCvon8?). Still need a line for PC-in though.</a:t>
            </a:r>
          </a:p>
          <a:p>
            <a:endParaRPr lang="en-GB" sz="1000" dirty="0"/>
          </a:p>
          <a:p>
            <a:r>
              <a:rPr lang="en-GB" sz="1000" dirty="0"/>
              <a:t>Since “Flags in” = “ALU out” we cannot set flags without emitting ALU to bus. So can’t set flags using a compare instruction with an immediate or with a value from RAM or anywhere else. </a:t>
            </a:r>
            <a:r>
              <a:rPr lang="en-GB" sz="1000" dirty="0" err="1"/>
              <a:t>FlagsIn</a:t>
            </a:r>
            <a:r>
              <a:rPr lang="en-GB" sz="1000" dirty="0"/>
              <a:t>=</a:t>
            </a:r>
            <a:r>
              <a:rPr lang="en-GB" sz="1000" dirty="0" err="1"/>
              <a:t>ALUout</a:t>
            </a:r>
            <a:r>
              <a:rPr lang="en-GB" sz="1000" dirty="0"/>
              <a:t> was done to preserve flags during non ALU operations.</a:t>
            </a:r>
          </a:p>
          <a:p>
            <a:endParaRPr lang="en-GB" sz="100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361129E-B714-424E-84A1-B20B7FD23021}"/>
              </a:ext>
            </a:extLst>
          </p:cNvPr>
          <p:cNvGrpSpPr/>
          <p:nvPr/>
        </p:nvGrpSpPr>
        <p:grpSpPr>
          <a:xfrm>
            <a:off x="7982505" y="2790547"/>
            <a:ext cx="1104244" cy="510913"/>
            <a:chOff x="7982505" y="2790547"/>
            <a:chExt cx="1104244" cy="510913"/>
          </a:xfrm>
        </p:grpSpPr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AB7041C9-CDED-44B6-B8FF-14E267666C32}"/>
                </a:ext>
              </a:extLst>
            </p:cNvPr>
            <p:cNvGrpSpPr/>
            <p:nvPr/>
          </p:nvGrpSpPr>
          <p:grpSpPr>
            <a:xfrm>
              <a:off x="7982505" y="2802992"/>
              <a:ext cx="514602" cy="498468"/>
              <a:chOff x="7578871" y="3141160"/>
              <a:chExt cx="514602" cy="498468"/>
            </a:xfrm>
          </p:grpSpPr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97D2A19C-0DF0-4A1B-8B81-1FAA96FC16DC}"/>
                  </a:ext>
                </a:extLst>
              </p:cNvPr>
              <p:cNvSpPr/>
              <p:nvPr/>
            </p:nvSpPr>
            <p:spPr>
              <a:xfrm>
                <a:off x="7578871" y="3180904"/>
                <a:ext cx="514602" cy="45872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800" dirty="0">
                    <a:solidFill>
                      <a:schemeClr val="tx1"/>
                    </a:solidFill>
                  </a:rPr>
                  <a:t>MARLO</a:t>
                </a:r>
              </a:p>
            </p:txBody>
          </p:sp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110FE311-24BE-44D8-A18C-185C37645681}"/>
                  </a:ext>
                </a:extLst>
              </p:cNvPr>
              <p:cNvSpPr txBox="1"/>
              <p:nvPr/>
            </p:nvSpPr>
            <p:spPr>
              <a:xfrm>
                <a:off x="7682880" y="3141160"/>
                <a:ext cx="245654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800" dirty="0"/>
                  <a:t>D</a:t>
                </a:r>
              </a:p>
            </p:txBody>
          </p:sp>
          <p:sp>
            <p:nvSpPr>
              <p:cNvPr id="159" name="Isosceles Triangle 158">
                <a:extLst>
                  <a:ext uri="{FF2B5EF4-FFF2-40B4-BE49-F238E27FC236}">
                    <a16:creationId xmlns:a16="http://schemas.microsoft.com/office/drawing/2014/main" id="{570C6E98-A819-41C3-8111-BDB6AB7CFF88}"/>
                  </a:ext>
                </a:extLst>
              </p:cNvPr>
              <p:cNvSpPr/>
              <p:nvPr/>
            </p:nvSpPr>
            <p:spPr>
              <a:xfrm rot="5400000">
                <a:off x="7558565" y="3373252"/>
                <a:ext cx="119168" cy="68840"/>
              </a:xfrm>
              <a:prstGeom prst="triangl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60" name="Group 159">
              <a:extLst>
                <a:ext uri="{FF2B5EF4-FFF2-40B4-BE49-F238E27FC236}">
                  <a16:creationId xmlns:a16="http://schemas.microsoft.com/office/drawing/2014/main" id="{22CBAADA-7786-47A6-9F0C-4A4AD48164EB}"/>
                </a:ext>
              </a:extLst>
            </p:cNvPr>
            <p:cNvGrpSpPr/>
            <p:nvPr/>
          </p:nvGrpSpPr>
          <p:grpSpPr>
            <a:xfrm>
              <a:off x="8572147" y="2790547"/>
              <a:ext cx="514602" cy="498468"/>
              <a:chOff x="7578871" y="3141160"/>
              <a:chExt cx="514602" cy="498468"/>
            </a:xfrm>
          </p:grpSpPr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D25599A3-BB7E-4B44-A680-108984C299BF}"/>
                  </a:ext>
                </a:extLst>
              </p:cNvPr>
              <p:cNvSpPr/>
              <p:nvPr/>
            </p:nvSpPr>
            <p:spPr>
              <a:xfrm>
                <a:off x="7578871" y="3180904"/>
                <a:ext cx="514602" cy="45872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800" dirty="0">
                    <a:solidFill>
                      <a:schemeClr val="tx1"/>
                    </a:solidFill>
                  </a:rPr>
                  <a:t>MARHI</a:t>
                </a:r>
              </a:p>
            </p:txBody>
          </p:sp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525A32F9-59FC-464F-8DB8-753EF1454556}"/>
                  </a:ext>
                </a:extLst>
              </p:cNvPr>
              <p:cNvSpPr txBox="1"/>
              <p:nvPr/>
            </p:nvSpPr>
            <p:spPr>
              <a:xfrm>
                <a:off x="7682880" y="3141160"/>
                <a:ext cx="245654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800" dirty="0"/>
                  <a:t>D</a:t>
                </a:r>
              </a:p>
            </p:txBody>
          </p:sp>
          <p:sp>
            <p:nvSpPr>
              <p:cNvPr id="164" name="Isosceles Triangle 163">
                <a:extLst>
                  <a:ext uri="{FF2B5EF4-FFF2-40B4-BE49-F238E27FC236}">
                    <a16:creationId xmlns:a16="http://schemas.microsoft.com/office/drawing/2014/main" id="{B8E6CF89-D1B9-42FA-87CC-3E4F7F5CD2E2}"/>
                  </a:ext>
                </a:extLst>
              </p:cNvPr>
              <p:cNvSpPr/>
              <p:nvPr/>
            </p:nvSpPr>
            <p:spPr>
              <a:xfrm rot="5400000">
                <a:off x="7558565" y="3373252"/>
                <a:ext cx="119168" cy="68840"/>
              </a:xfrm>
              <a:prstGeom prst="triangl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650CD82A-CAF7-4160-B31B-F6A5593392A9}"/>
              </a:ext>
            </a:extLst>
          </p:cNvPr>
          <p:cNvGrpSpPr/>
          <p:nvPr/>
        </p:nvGrpSpPr>
        <p:grpSpPr>
          <a:xfrm rot="16200000">
            <a:off x="8547051" y="2431107"/>
            <a:ext cx="583778" cy="226223"/>
            <a:chOff x="8823984" y="2930249"/>
            <a:chExt cx="583778" cy="226223"/>
          </a:xfrm>
        </p:grpSpPr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30224413-E9BC-411A-89BB-1BC7528A53AB}"/>
                </a:ext>
              </a:extLst>
            </p:cNvPr>
            <p:cNvSpPr txBox="1"/>
            <p:nvPr/>
          </p:nvSpPr>
          <p:spPr>
            <a:xfrm>
              <a:off x="8823984" y="2930249"/>
              <a:ext cx="583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MARHI in</a:t>
              </a:r>
            </a:p>
          </p:txBody>
        </p:sp>
        <p:cxnSp>
          <p:nvCxnSpPr>
            <p:cNvPr id="192" name="Straight Arrow Connector 191">
              <a:extLst>
                <a:ext uri="{FF2B5EF4-FFF2-40B4-BE49-F238E27FC236}">
                  <a16:creationId xmlns:a16="http://schemas.microsoft.com/office/drawing/2014/main" id="{F81243DA-E04D-4495-84D7-2359CE29E5D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23984" y="3151963"/>
              <a:ext cx="432593" cy="4509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0" name="Rectangle 199">
            <a:extLst>
              <a:ext uri="{FF2B5EF4-FFF2-40B4-BE49-F238E27FC236}">
                <a16:creationId xmlns:a16="http://schemas.microsoft.com/office/drawing/2014/main" id="{384D552D-2C71-451A-BE07-1BD9088E5CEB}"/>
              </a:ext>
            </a:extLst>
          </p:cNvPr>
          <p:cNvSpPr/>
          <p:nvPr/>
        </p:nvSpPr>
        <p:spPr>
          <a:xfrm>
            <a:off x="2101818" y="2777950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PCHI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D6C16435-067E-439B-8F3B-AAF4FAC091E7}"/>
              </a:ext>
            </a:extLst>
          </p:cNvPr>
          <p:cNvSpPr txBox="1"/>
          <p:nvPr/>
        </p:nvSpPr>
        <p:spPr>
          <a:xfrm>
            <a:off x="2212711" y="2741706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212" name="Isosceles Triangle 211">
            <a:extLst>
              <a:ext uri="{FF2B5EF4-FFF2-40B4-BE49-F238E27FC236}">
                <a16:creationId xmlns:a16="http://schemas.microsoft.com/office/drawing/2014/main" id="{052AF420-BB75-40B1-9770-A6FFF09E4858}"/>
              </a:ext>
            </a:extLst>
          </p:cNvPr>
          <p:cNvSpPr/>
          <p:nvPr/>
        </p:nvSpPr>
        <p:spPr>
          <a:xfrm rot="5400000">
            <a:off x="2073491" y="2970298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F305E90B-CDE3-484A-B3BD-96C51DD4080D}"/>
              </a:ext>
            </a:extLst>
          </p:cNvPr>
          <p:cNvSpPr/>
          <p:nvPr/>
        </p:nvSpPr>
        <p:spPr>
          <a:xfrm>
            <a:off x="2101980" y="2109256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PCHI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TMP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2AD08275-8C67-4435-B3CA-2A7D71120835}"/>
              </a:ext>
            </a:extLst>
          </p:cNvPr>
          <p:cNvSpPr txBox="1"/>
          <p:nvPr/>
        </p:nvSpPr>
        <p:spPr>
          <a:xfrm>
            <a:off x="2258205" y="2069512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216" name="Isosceles Triangle 215">
            <a:extLst>
              <a:ext uri="{FF2B5EF4-FFF2-40B4-BE49-F238E27FC236}">
                <a16:creationId xmlns:a16="http://schemas.microsoft.com/office/drawing/2014/main" id="{26E3E24D-CC62-4584-A95C-FE912B2A42D7}"/>
              </a:ext>
            </a:extLst>
          </p:cNvPr>
          <p:cNvSpPr/>
          <p:nvPr/>
        </p:nvSpPr>
        <p:spPr>
          <a:xfrm rot="5400000">
            <a:off x="2073653" y="2301604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5EB1F8CC-B500-494B-818D-4D0ED6DC7358}"/>
              </a:ext>
            </a:extLst>
          </p:cNvPr>
          <p:cNvCxnSpPr>
            <a:cxnSpLocks/>
          </p:cNvCxnSpPr>
          <p:nvPr/>
        </p:nvCxnSpPr>
        <p:spPr>
          <a:xfrm>
            <a:off x="1795728" y="1842037"/>
            <a:ext cx="5109" cy="928135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21B0054C-7A81-4081-AFC9-859000597437}"/>
              </a:ext>
            </a:extLst>
          </p:cNvPr>
          <p:cNvCxnSpPr>
            <a:cxnSpLocks/>
          </p:cNvCxnSpPr>
          <p:nvPr/>
        </p:nvCxnSpPr>
        <p:spPr>
          <a:xfrm flipH="1">
            <a:off x="2358664" y="2567718"/>
            <a:ext cx="162" cy="20997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0CCFAC70-AF64-4A46-B526-925BF625E904}"/>
              </a:ext>
            </a:extLst>
          </p:cNvPr>
          <p:cNvCxnSpPr>
            <a:cxnSpLocks/>
          </p:cNvCxnSpPr>
          <p:nvPr/>
        </p:nvCxnSpPr>
        <p:spPr>
          <a:xfrm>
            <a:off x="1144772" y="2874863"/>
            <a:ext cx="394225" cy="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TextBox 219">
            <a:extLst>
              <a:ext uri="{FF2B5EF4-FFF2-40B4-BE49-F238E27FC236}">
                <a16:creationId xmlns:a16="http://schemas.microsoft.com/office/drawing/2014/main" id="{26D7469C-96B4-468D-8D1D-5BD79A3FF089}"/>
              </a:ext>
            </a:extLst>
          </p:cNvPr>
          <p:cNvSpPr txBox="1"/>
          <p:nvPr/>
        </p:nvSpPr>
        <p:spPr>
          <a:xfrm>
            <a:off x="1058952" y="2662450"/>
            <a:ext cx="54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PCLO in</a:t>
            </a:r>
          </a:p>
        </p:txBody>
      </p: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7F30B26B-98F2-4968-956E-DC3ED548D74E}"/>
              </a:ext>
            </a:extLst>
          </p:cNvPr>
          <p:cNvCxnSpPr>
            <a:cxnSpLocks/>
          </p:cNvCxnSpPr>
          <p:nvPr/>
        </p:nvCxnSpPr>
        <p:spPr>
          <a:xfrm flipH="1">
            <a:off x="2620820" y="2879197"/>
            <a:ext cx="447151" cy="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TextBox 221">
            <a:extLst>
              <a:ext uri="{FF2B5EF4-FFF2-40B4-BE49-F238E27FC236}">
                <a16:creationId xmlns:a16="http://schemas.microsoft.com/office/drawing/2014/main" id="{6C1852D9-AD8A-41EE-A3D4-6A4B153F8F63}"/>
              </a:ext>
            </a:extLst>
          </p:cNvPr>
          <p:cNvSpPr txBox="1"/>
          <p:nvPr/>
        </p:nvSpPr>
        <p:spPr>
          <a:xfrm flipH="1">
            <a:off x="2578910" y="2666784"/>
            <a:ext cx="6179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PCHI in</a:t>
            </a:r>
          </a:p>
        </p:txBody>
      </p: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0CF16829-1AAA-491E-BF9F-8AB5B025BD82}"/>
              </a:ext>
            </a:extLst>
          </p:cNvPr>
          <p:cNvCxnSpPr>
            <a:cxnSpLocks/>
          </p:cNvCxnSpPr>
          <p:nvPr/>
        </p:nvCxnSpPr>
        <p:spPr>
          <a:xfrm flipH="1">
            <a:off x="2601770" y="2338177"/>
            <a:ext cx="447151" cy="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TextBox 223">
            <a:extLst>
              <a:ext uri="{FF2B5EF4-FFF2-40B4-BE49-F238E27FC236}">
                <a16:creationId xmlns:a16="http://schemas.microsoft.com/office/drawing/2014/main" id="{B527B6DA-7E8E-49B0-8F29-867534C99D8A}"/>
              </a:ext>
            </a:extLst>
          </p:cNvPr>
          <p:cNvSpPr txBox="1"/>
          <p:nvPr/>
        </p:nvSpPr>
        <p:spPr>
          <a:xfrm flipH="1">
            <a:off x="2567479" y="2125764"/>
            <a:ext cx="7146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PCHI TMP in</a:t>
            </a:r>
          </a:p>
        </p:txBody>
      </p:sp>
      <p:cxnSp>
        <p:nvCxnSpPr>
          <p:cNvPr id="225" name="Connector: Elbow 224">
            <a:extLst>
              <a:ext uri="{FF2B5EF4-FFF2-40B4-BE49-F238E27FC236}">
                <a16:creationId xmlns:a16="http://schemas.microsoft.com/office/drawing/2014/main" id="{EBD827A9-318E-41CE-A508-3B10BCDD645F}"/>
              </a:ext>
            </a:extLst>
          </p:cNvPr>
          <p:cNvCxnSpPr>
            <a:cxnSpLocks/>
            <a:stCxn id="200" idx="2"/>
            <a:endCxn id="84" idx="0"/>
          </p:cNvCxnSpPr>
          <p:nvPr/>
        </p:nvCxnSpPr>
        <p:spPr>
          <a:xfrm rot="5400000">
            <a:off x="1971879" y="3444066"/>
            <a:ext cx="594633" cy="179848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Connector: Elbow 225">
            <a:extLst>
              <a:ext uri="{FF2B5EF4-FFF2-40B4-BE49-F238E27FC236}">
                <a16:creationId xmlns:a16="http://schemas.microsoft.com/office/drawing/2014/main" id="{129CAB02-5A81-4AE4-B393-5418DEC1A838}"/>
              </a:ext>
            </a:extLst>
          </p:cNvPr>
          <p:cNvCxnSpPr>
            <a:cxnSpLocks/>
            <a:stCxn id="153" idx="2"/>
          </p:cNvCxnSpPr>
          <p:nvPr/>
        </p:nvCxnSpPr>
        <p:spPr>
          <a:xfrm rot="16200000" flipH="1">
            <a:off x="8048535" y="3492730"/>
            <a:ext cx="643884" cy="261343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Connector: Elbow 226">
            <a:extLst>
              <a:ext uri="{FF2B5EF4-FFF2-40B4-BE49-F238E27FC236}">
                <a16:creationId xmlns:a16="http://schemas.microsoft.com/office/drawing/2014/main" id="{489E5F12-0D14-448C-BADB-513D02A42305}"/>
              </a:ext>
            </a:extLst>
          </p:cNvPr>
          <p:cNvCxnSpPr>
            <a:cxnSpLocks/>
            <a:stCxn id="162" idx="2"/>
          </p:cNvCxnSpPr>
          <p:nvPr/>
        </p:nvCxnSpPr>
        <p:spPr>
          <a:xfrm rot="5400000">
            <a:off x="8384084" y="3500243"/>
            <a:ext cx="656592" cy="234136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TextBox 227">
            <a:extLst>
              <a:ext uri="{FF2B5EF4-FFF2-40B4-BE49-F238E27FC236}">
                <a16:creationId xmlns:a16="http://schemas.microsoft.com/office/drawing/2014/main" id="{8D2A60FC-7B85-487F-B5A3-9B3B7E593F56}"/>
              </a:ext>
            </a:extLst>
          </p:cNvPr>
          <p:cNvSpPr txBox="1"/>
          <p:nvPr/>
        </p:nvSpPr>
        <p:spPr>
          <a:xfrm>
            <a:off x="9601287" y="1460188"/>
            <a:ext cx="2329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ADAPTED TO 16 BIT ADDRESS AND MORE GP REGISTERS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A1EB2286-9468-45ED-9620-86632E5488B4}"/>
              </a:ext>
            </a:extLst>
          </p:cNvPr>
          <p:cNvSpPr txBox="1"/>
          <p:nvPr/>
        </p:nvSpPr>
        <p:spPr>
          <a:xfrm flipH="1">
            <a:off x="10062494" y="3837018"/>
            <a:ext cx="5837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IN ready</a:t>
            </a:r>
          </a:p>
        </p:txBody>
      </p:sp>
      <p:cxnSp>
        <p:nvCxnSpPr>
          <p:cNvPr id="231" name="Straight Arrow Connector 230">
            <a:extLst>
              <a:ext uri="{FF2B5EF4-FFF2-40B4-BE49-F238E27FC236}">
                <a16:creationId xmlns:a16="http://schemas.microsoft.com/office/drawing/2014/main" id="{1404112F-5868-49AB-B2D6-120F5BEF89CF}"/>
              </a:ext>
            </a:extLst>
          </p:cNvPr>
          <p:cNvCxnSpPr>
            <a:cxnSpLocks/>
          </p:cNvCxnSpPr>
          <p:nvPr/>
        </p:nvCxnSpPr>
        <p:spPr>
          <a:xfrm flipH="1">
            <a:off x="10199927" y="4307760"/>
            <a:ext cx="346824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TextBox 231">
            <a:extLst>
              <a:ext uri="{FF2B5EF4-FFF2-40B4-BE49-F238E27FC236}">
                <a16:creationId xmlns:a16="http://schemas.microsoft.com/office/drawing/2014/main" id="{49F6C180-94E5-4E75-95B9-983DD6CFD6E9}"/>
              </a:ext>
            </a:extLst>
          </p:cNvPr>
          <p:cNvSpPr txBox="1"/>
          <p:nvPr/>
        </p:nvSpPr>
        <p:spPr>
          <a:xfrm flipH="1">
            <a:off x="10016489" y="4115381"/>
            <a:ext cx="6422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OUT ready</a:t>
            </a:r>
          </a:p>
        </p:txBody>
      </p:sp>
      <p:cxnSp>
        <p:nvCxnSpPr>
          <p:cNvPr id="233" name="Straight Arrow Connector 232">
            <a:extLst>
              <a:ext uri="{FF2B5EF4-FFF2-40B4-BE49-F238E27FC236}">
                <a16:creationId xmlns:a16="http://schemas.microsoft.com/office/drawing/2014/main" id="{BDC06C9F-0192-403F-8FA1-77AD4AF3A6E1}"/>
              </a:ext>
            </a:extLst>
          </p:cNvPr>
          <p:cNvCxnSpPr>
            <a:cxnSpLocks/>
          </p:cNvCxnSpPr>
          <p:nvPr/>
        </p:nvCxnSpPr>
        <p:spPr>
          <a:xfrm flipH="1">
            <a:off x="11078122" y="4266057"/>
            <a:ext cx="365159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Arrow Connector 233">
            <a:extLst>
              <a:ext uri="{FF2B5EF4-FFF2-40B4-BE49-F238E27FC236}">
                <a16:creationId xmlns:a16="http://schemas.microsoft.com/office/drawing/2014/main" id="{24A6A602-307E-465C-B98D-6EC7CC5FC08F}"/>
              </a:ext>
            </a:extLst>
          </p:cNvPr>
          <p:cNvCxnSpPr>
            <a:cxnSpLocks/>
          </p:cNvCxnSpPr>
          <p:nvPr/>
        </p:nvCxnSpPr>
        <p:spPr>
          <a:xfrm flipH="1">
            <a:off x="10200865" y="4062954"/>
            <a:ext cx="346824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812CA3A6-4852-4CA1-A4B0-AD8BB592FC97}"/>
              </a:ext>
            </a:extLst>
          </p:cNvPr>
          <p:cNvCxnSpPr>
            <a:cxnSpLocks/>
            <a:stCxn id="189" idx="2"/>
            <a:endCxn id="178" idx="0"/>
          </p:cNvCxnSpPr>
          <p:nvPr/>
        </p:nvCxnSpPr>
        <p:spPr>
          <a:xfrm>
            <a:off x="4228514" y="3034243"/>
            <a:ext cx="1298" cy="822892"/>
          </a:xfrm>
          <a:prstGeom prst="straightConnector1">
            <a:avLst/>
          </a:prstGeom>
          <a:ln w="38100">
            <a:solidFill>
              <a:srgbClr val="FFC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TextBox 236">
            <a:extLst>
              <a:ext uri="{FF2B5EF4-FFF2-40B4-BE49-F238E27FC236}">
                <a16:creationId xmlns:a16="http://schemas.microsoft.com/office/drawing/2014/main" id="{ECB6D828-F613-4CD3-867E-3DA4A38F9DD2}"/>
              </a:ext>
            </a:extLst>
          </p:cNvPr>
          <p:cNvSpPr txBox="1"/>
          <p:nvPr/>
        </p:nvSpPr>
        <p:spPr>
          <a:xfrm flipH="1">
            <a:off x="5056632" y="1826414"/>
            <a:ext cx="8135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(2) REG R </a:t>
            </a:r>
            <a:r>
              <a:rPr lang="en-GB" sz="800" dirty="0" err="1"/>
              <a:t>addr</a:t>
            </a:r>
            <a:endParaRPr lang="en-GB" sz="800" dirty="0"/>
          </a:p>
        </p:txBody>
      </p: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CBCC0E35-18E1-46EE-9069-7B859D67D692}"/>
              </a:ext>
            </a:extLst>
          </p:cNvPr>
          <p:cNvCxnSpPr>
            <a:cxnSpLocks/>
          </p:cNvCxnSpPr>
          <p:nvPr/>
        </p:nvCxnSpPr>
        <p:spPr>
          <a:xfrm flipV="1">
            <a:off x="5253787" y="2021495"/>
            <a:ext cx="623123" cy="235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TextBox 238">
            <a:extLst>
              <a:ext uri="{FF2B5EF4-FFF2-40B4-BE49-F238E27FC236}">
                <a16:creationId xmlns:a16="http://schemas.microsoft.com/office/drawing/2014/main" id="{13A3205B-C43C-4457-AC2F-46E79AD2640A}"/>
              </a:ext>
            </a:extLst>
          </p:cNvPr>
          <p:cNvSpPr txBox="1"/>
          <p:nvPr/>
        </p:nvSpPr>
        <p:spPr>
          <a:xfrm flipH="1">
            <a:off x="5057963" y="1663854"/>
            <a:ext cx="82240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(2)REG L </a:t>
            </a:r>
            <a:r>
              <a:rPr lang="en-GB" sz="800" dirty="0" err="1"/>
              <a:t>addr</a:t>
            </a:r>
            <a:endParaRPr lang="en-GB" sz="800" dirty="0"/>
          </a:p>
        </p:txBody>
      </p: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8D648123-88FD-40F3-BF61-3775B70D7F3C}"/>
              </a:ext>
            </a:extLst>
          </p:cNvPr>
          <p:cNvCxnSpPr>
            <a:cxnSpLocks/>
          </p:cNvCxnSpPr>
          <p:nvPr/>
        </p:nvCxnSpPr>
        <p:spPr>
          <a:xfrm flipV="1">
            <a:off x="5262041" y="1858935"/>
            <a:ext cx="623123" cy="235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TextBox 256">
            <a:extLst>
              <a:ext uri="{FF2B5EF4-FFF2-40B4-BE49-F238E27FC236}">
                <a16:creationId xmlns:a16="http://schemas.microsoft.com/office/drawing/2014/main" id="{057614FE-84FB-4EEE-B53C-1B49328EBA3F}"/>
              </a:ext>
            </a:extLst>
          </p:cNvPr>
          <p:cNvSpPr txBox="1"/>
          <p:nvPr/>
        </p:nvSpPr>
        <p:spPr>
          <a:xfrm>
            <a:off x="6169599" y="1721523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2FFBA53D-B34F-403C-93E7-1920372B7FF9}"/>
              </a:ext>
            </a:extLst>
          </p:cNvPr>
          <p:cNvSpPr txBox="1"/>
          <p:nvPr/>
        </p:nvSpPr>
        <p:spPr>
          <a:xfrm>
            <a:off x="5963859" y="2849283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L</a:t>
            </a:r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B82BA9F5-4185-483A-BDD3-37F6662CB747}"/>
              </a:ext>
            </a:extLst>
          </p:cNvPr>
          <p:cNvSpPr txBox="1"/>
          <p:nvPr/>
        </p:nvSpPr>
        <p:spPr>
          <a:xfrm>
            <a:off x="6306759" y="2853093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</a:t>
            </a:r>
          </a:p>
        </p:txBody>
      </p:sp>
      <p:cxnSp>
        <p:nvCxnSpPr>
          <p:cNvPr id="262" name="Straight Arrow Connector 261">
            <a:extLst>
              <a:ext uri="{FF2B5EF4-FFF2-40B4-BE49-F238E27FC236}">
                <a16:creationId xmlns:a16="http://schemas.microsoft.com/office/drawing/2014/main" id="{6F938C53-0557-4DBC-A1D5-85DDBF18A03A}"/>
              </a:ext>
            </a:extLst>
          </p:cNvPr>
          <p:cNvCxnSpPr>
            <a:cxnSpLocks/>
          </p:cNvCxnSpPr>
          <p:nvPr/>
        </p:nvCxnSpPr>
        <p:spPr>
          <a:xfrm>
            <a:off x="4604380" y="2671925"/>
            <a:ext cx="1271428" cy="285080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TextBox 266">
            <a:extLst>
              <a:ext uri="{FF2B5EF4-FFF2-40B4-BE49-F238E27FC236}">
                <a16:creationId xmlns:a16="http://schemas.microsoft.com/office/drawing/2014/main" id="{BC63EFDC-1457-49CD-92ED-DAFEF3AD6B98}"/>
              </a:ext>
            </a:extLst>
          </p:cNvPr>
          <p:cNvSpPr txBox="1"/>
          <p:nvPr/>
        </p:nvSpPr>
        <p:spPr>
          <a:xfrm>
            <a:off x="5057963" y="2570826"/>
            <a:ext cx="61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Carry in</a:t>
            </a:r>
          </a:p>
        </p:txBody>
      </p:sp>
    </p:spTree>
    <p:extLst>
      <p:ext uri="{BB962C8B-B14F-4D97-AF65-F5344CB8AC3E}">
        <p14:creationId xmlns:p14="http://schemas.microsoft.com/office/powerpoint/2010/main" val="33691223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6102</Words>
  <Application>Microsoft Office PowerPoint</Application>
  <PresentationFormat>Widescreen</PresentationFormat>
  <Paragraphs>1553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Lonergan</dc:creator>
  <cp:lastModifiedBy>John Lonergan</cp:lastModifiedBy>
  <cp:revision>25</cp:revision>
  <cp:lastPrinted>2020-05-31T22:09:46Z</cp:lastPrinted>
  <dcterms:created xsi:type="dcterms:W3CDTF">2019-07-23T15:53:49Z</dcterms:created>
  <dcterms:modified xsi:type="dcterms:W3CDTF">2020-06-19T02:30:52Z</dcterms:modified>
</cp:coreProperties>
</file>