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5" r:id="rId4"/>
    <p:sldId id="261" r:id="rId5"/>
    <p:sldId id="264" r:id="rId6"/>
    <p:sldId id="260" r:id="rId7"/>
    <p:sldId id="263" r:id="rId8"/>
    <p:sldId id="262" r:id="rId9"/>
    <p:sldId id="257" r:id="rId10"/>
    <p:sldId id="259" r:id="rId11"/>
    <p:sldId id="256" r:id="rId12"/>
    <p:sldId id="258" r:id="rId13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B23C3B-B385-421B-9737-7AB86F89C701}" v="274" dt="2020-05-08T10:36:52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ter lonergan" userId="db8094ce4aaa691d" providerId="LiveId" clId="{78C21F5F-70D0-4565-B8FE-9FE3F44DD71A}"/>
    <pc:docChg chg="addSld modSld">
      <pc:chgData name="master lonergan" userId="db8094ce4aaa691d" providerId="LiveId" clId="{78C21F5F-70D0-4565-B8FE-9FE3F44DD71A}" dt="2019-08-05T01:28:39.133" v="149" actId="1038"/>
      <pc:docMkLst>
        <pc:docMk/>
      </pc:docMkLst>
      <pc:sldChg chg="addSp delSp modSp add">
        <pc:chgData name="master lonergan" userId="db8094ce4aaa691d" providerId="LiveId" clId="{78C21F5F-70D0-4565-B8FE-9FE3F44DD71A}" dt="2019-08-05T01:28:39.133" v="149" actId="1038"/>
        <pc:sldMkLst>
          <pc:docMk/>
          <pc:sldMk cId="3799437599" sldId="259"/>
        </pc:sldMkLst>
        <pc:spChg chg="mod topLvl">
          <ac:chgData name="master lonergan" userId="db8094ce4aaa691d" providerId="LiveId" clId="{78C21F5F-70D0-4565-B8FE-9FE3F44DD71A}" dt="2019-08-05T01:27:41.832" v="18" actId="165"/>
          <ac:spMkLst>
            <pc:docMk/>
            <pc:sldMk cId="3799437599" sldId="259"/>
            <ac:spMk id="11" creationId="{03AA4090-054A-4202-BDCB-01C157ACF446}"/>
          </ac:spMkLst>
        </pc:spChg>
        <pc:spChg chg="mod">
          <ac:chgData name="master lonergan" userId="db8094ce4aaa691d" providerId="LiveId" clId="{78C21F5F-70D0-4565-B8FE-9FE3F44DD71A}" dt="2019-08-05T01:26:35.652" v="5" actId="164"/>
          <ac:spMkLst>
            <pc:docMk/>
            <pc:sldMk cId="3799437599" sldId="259"/>
            <ac:spMk id="12" creationId="{7D9DAFC4-C66B-4E5E-8B0B-F838210BA4E6}"/>
          </ac:spMkLst>
        </pc:spChg>
        <pc:spChg chg="mod">
          <ac:chgData name="master lonergan" userId="db8094ce4aaa691d" providerId="LiveId" clId="{78C21F5F-70D0-4565-B8FE-9FE3F44DD71A}" dt="2019-08-05T01:26:24.629" v="1" actId="1076"/>
          <ac:spMkLst>
            <pc:docMk/>
            <pc:sldMk cId="3799437599" sldId="259"/>
            <ac:spMk id="51" creationId="{E30B8EE7-59FC-4381-94D5-5E67CD34CD8C}"/>
          </ac:spMkLst>
        </pc:spChg>
        <pc:spChg chg="mod topLvl">
          <ac:chgData name="master lonergan" userId="db8094ce4aaa691d" providerId="LiveId" clId="{78C21F5F-70D0-4565-B8FE-9FE3F44DD71A}" dt="2019-08-05T01:27:41.832" v="18" actId="165"/>
          <ac:spMkLst>
            <pc:docMk/>
            <pc:sldMk cId="3799437599" sldId="259"/>
            <ac:spMk id="120" creationId="{A968CB04-47FE-473A-B0CA-1B667C37BD41}"/>
          </ac:spMkLst>
        </pc:spChg>
        <pc:spChg chg="mod">
          <ac:chgData name="master lonergan" userId="db8094ce4aaa691d" providerId="LiveId" clId="{78C21F5F-70D0-4565-B8FE-9FE3F44DD71A}" dt="2019-08-05T01:27:22.706" v="17" actId="1038"/>
          <ac:spMkLst>
            <pc:docMk/>
            <pc:sldMk cId="3799437599" sldId="259"/>
            <ac:spMk id="122" creationId="{92E27635-B9FB-444A-AC50-A065BB29CD9F}"/>
          </ac:spMkLst>
        </pc:spChg>
        <pc:spChg chg="add del">
          <ac:chgData name="master lonergan" userId="db8094ce4aaa691d" providerId="LiveId" clId="{78C21F5F-70D0-4565-B8FE-9FE3F44DD71A}" dt="2019-08-05T01:26:28.488" v="3"/>
          <ac:spMkLst>
            <pc:docMk/>
            <pc:sldMk cId="3799437599" sldId="259"/>
            <ac:spMk id="133" creationId="{38BA0EF5-BB5B-4C89-B703-71552BCAD72C}"/>
          </ac:spMkLst>
        </pc:spChg>
        <pc:spChg chg="mod">
          <ac:chgData name="master lonergan" userId="db8094ce4aaa691d" providerId="LiveId" clId="{78C21F5F-70D0-4565-B8FE-9FE3F44DD71A}" dt="2019-08-05T01:27:01.985" v="12" actId="20577"/>
          <ac:spMkLst>
            <pc:docMk/>
            <pc:sldMk cId="3799437599" sldId="259"/>
            <ac:spMk id="141" creationId="{00F70FC2-5D20-4F8C-A4BF-A55898242296}"/>
          </ac:spMkLst>
        </pc:spChg>
        <pc:spChg chg="mod">
          <ac:chgData name="master lonergan" userId="db8094ce4aaa691d" providerId="LiveId" clId="{78C21F5F-70D0-4565-B8FE-9FE3F44DD71A}" dt="2019-08-05T01:28:02.147" v="120" actId="1038"/>
          <ac:spMkLst>
            <pc:docMk/>
            <pc:sldMk cId="3799437599" sldId="259"/>
            <ac:spMk id="144" creationId="{331EBB52-D3AC-4A36-AF7F-174ACA594363}"/>
          </ac:spMkLst>
        </pc:spChg>
        <pc:spChg chg="mod ord topLvl">
          <ac:chgData name="master lonergan" userId="db8094ce4aaa691d" providerId="LiveId" clId="{78C21F5F-70D0-4565-B8FE-9FE3F44DD71A}" dt="2019-08-05T01:28:34.198" v="146" actId="167"/>
          <ac:spMkLst>
            <pc:docMk/>
            <pc:sldMk cId="3799437599" sldId="259"/>
            <ac:spMk id="153" creationId="{5AC76301-5E4C-4277-95B8-C3406B4C5E27}"/>
          </ac:spMkLst>
        </pc:spChg>
        <pc:spChg chg="mod topLvl">
          <ac:chgData name="master lonergan" userId="db8094ce4aaa691d" providerId="LiveId" clId="{78C21F5F-70D0-4565-B8FE-9FE3F44DD71A}" dt="2019-08-05T01:28:39.133" v="149" actId="1038"/>
          <ac:spMkLst>
            <pc:docMk/>
            <pc:sldMk cId="3799437599" sldId="259"/>
            <ac:spMk id="157" creationId="{151BE12E-0042-4B31-8FB6-40EA6629D14C}"/>
          </ac:spMkLst>
        </pc:spChg>
        <pc:grpChg chg="add del mod">
          <ac:chgData name="master lonergan" userId="db8094ce4aaa691d" providerId="LiveId" clId="{78C21F5F-70D0-4565-B8FE-9FE3F44DD71A}" dt="2019-08-05T01:27:41.832" v="18" actId="165"/>
          <ac:grpSpMkLst>
            <pc:docMk/>
            <pc:sldMk cId="3799437599" sldId="259"/>
            <ac:grpSpMk id="2" creationId="{D9BB0ECC-898A-4096-AF69-E2ED0D2006E9}"/>
          </ac:grpSpMkLst>
        </pc:grpChg>
        <pc:grpChg chg="add mod">
          <ac:chgData name="master lonergan" userId="db8094ce4aaa691d" providerId="LiveId" clId="{78C21F5F-70D0-4565-B8FE-9FE3F44DD71A}" dt="2019-08-05T01:26:35.652" v="5" actId="164"/>
          <ac:grpSpMkLst>
            <pc:docMk/>
            <pc:sldMk cId="3799437599" sldId="259"/>
            <ac:grpSpMk id="4" creationId="{43DCC0E6-4BE1-4C9A-9FA1-4F11DDDC2955}"/>
          </ac:grpSpMkLst>
        </pc:grpChg>
        <pc:grpChg chg="add mod">
          <ac:chgData name="master lonergan" userId="db8094ce4aaa691d" providerId="LiveId" clId="{78C21F5F-70D0-4565-B8FE-9FE3F44DD71A}" dt="2019-08-05T01:26:39.067" v="6"/>
          <ac:grpSpMkLst>
            <pc:docMk/>
            <pc:sldMk cId="3799437599" sldId="259"/>
            <ac:grpSpMk id="138" creationId="{F4F629EA-56E7-468E-A545-83D03E9EBAF2}"/>
          </ac:grpSpMkLst>
        </pc:grpChg>
        <pc:grpChg chg="add del mod">
          <ac:chgData name="master lonergan" userId="db8094ce4aaa691d" providerId="LiveId" clId="{78C21F5F-70D0-4565-B8FE-9FE3F44DD71A}" dt="2019-08-05T01:28:30.286" v="145" actId="165"/>
          <ac:grpSpMkLst>
            <pc:docMk/>
            <pc:sldMk cId="3799437599" sldId="259"/>
            <ac:grpSpMk id="152" creationId="{19218D4C-0DC7-4A9C-8023-599D90494AB6}"/>
          </ac:grpSpMkLst>
        </pc:grpChg>
        <pc:cxnChg chg="mod">
          <ac:chgData name="master lonergan" userId="db8094ce4aaa691d" providerId="LiveId" clId="{78C21F5F-70D0-4565-B8FE-9FE3F44DD71A}" dt="2019-08-05T01:26:24.629" v="1" actId="1076"/>
          <ac:cxnSpMkLst>
            <pc:docMk/>
            <pc:sldMk cId="3799437599" sldId="259"/>
            <ac:cxnSpMk id="50" creationId="{3035A412-D046-4B29-803C-ADE69E90A7E0}"/>
          </ac:cxnSpMkLst>
        </pc:cxnChg>
      </pc:sldChg>
    </pc:docChg>
  </pc:docChgLst>
  <pc:docChgLst>
    <pc:chgData name="John Lonergan" userId="db8094ce4aaa691d" providerId="LiveId" clId="{1EB23C3B-B385-421B-9737-7AB86F89C701}"/>
    <pc:docChg chg="undo custSel addSld modSld sldOrd">
      <pc:chgData name="John Lonergan" userId="db8094ce4aaa691d" providerId="LiveId" clId="{1EB23C3B-B385-421B-9737-7AB86F89C701}" dt="2020-05-08T10:39:38.531" v="9478" actId="20577"/>
      <pc:docMkLst>
        <pc:docMk/>
      </pc:docMkLst>
      <pc:sldChg chg="addSp delSp modSp new mod ord">
        <pc:chgData name="John Lonergan" userId="db8094ce4aaa691d" providerId="LiveId" clId="{1EB23C3B-B385-421B-9737-7AB86F89C701}" dt="2020-05-08T10:39:38.531" v="9478" actId="20577"/>
        <pc:sldMkLst>
          <pc:docMk/>
          <pc:sldMk cId="1142683116" sldId="266"/>
        </pc:sldMkLst>
        <pc:spChg chg="del">
          <ac:chgData name="John Lonergan" userId="db8094ce4aaa691d" providerId="LiveId" clId="{1EB23C3B-B385-421B-9737-7AB86F89C701}" dt="2020-05-07T21:25:15.454" v="5" actId="478"/>
          <ac:spMkLst>
            <pc:docMk/>
            <pc:sldMk cId="1142683116" sldId="266"/>
            <ac:spMk id="2" creationId="{C42D7037-5702-442E-8743-1D80A5E76EB2}"/>
          </ac:spMkLst>
        </pc:spChg>
        <pc:spChg chg="add mod">
          <ac:chgData name="John Lonergan" userId="db8094ce4aaa691d" providerId="LiveId" clId="{1EB23C3B-B385-421B-9737-7AB86F89C701}" dt="2020-05-08T10:28:56.678" v="9298" actId="1076"/>
          <ac:spMkLst>
            <pc:docMk/>
            <pc:sldMk cId="1142683116" sldId="266"/>
            <ac:spMk id="2" creationId="{E7452F25-F6FE-4910-8C4A-A95016E1CB54}"/>
          </ac:spMkLst>
        </pc:spChg>
        <pc:spChg chg="del">
          <ac:chgData name="John Lonergan" userId="db8094ce4aaa691d" providerId="LiveId" clId="{1EB23C3B-B385-421B-9737-7AB86F89C701}" dt="2020-05-07T21:25:15.454" v="5" actId="478"/>
          <ac:spMkLst>
            <pc:docMk/>
            <pc:sldMk cId="1142683116" sldId="266"/>
            <ac:spMk id="3" creationId="{39077668-A5E3-4223-8FB2-751841B281AF}"/>
          </ac:spMkLst>
        </pc:spChg>
        <pc:spChg chg="add mod ord">
          <ac:chgData name="John Lonergan" userId="db8094ce4aaa691d" providerId="LiveId" clId="{1EB23C3B-B385-421B-9737-7AB86F89C701}" dt="2020-05-08T00:04:48.843" v="6895" actId="1038"/>
          <ac:spMkLst>
            <pc:docMk/>
            <pc:sldMk cId="1142683116" sldId="266"/>
            <ac:spMk id="4" creationId="{A15849D1-B19A-45F5-AE92-4133F1D4D961}"/>
          </ac:spMkLst>
        </pc:spChg>
        <pc:spChg chg="add mod ord">
          <ac:chgData name="John Lonergan" userId="db8094ce4aaa691d" providerId="LiveId" clId="{1EB23C3B-B385-421B-9737-7AB86F89C701}" dt="2020-05-08T00:04:48.843" v="6895" actId="1038"/>
          <ac:spMkLst>
            <pc:docMk/>
            <pc:sldMk cId="1142683116" sldId="266"/>
            <ac:spMk id="5" creationId="{196E0E74-70AB-45AD-A3E0-96564CBBFF24}"/>
          </ac:spMkLst>
        </pc:spChg>
        <pc:spChg chg="add mod ord">
          <ac:chgData name="John Lonergan" userId="db8094ce4aaa691d" providerId="LiveId" clId="{1EB23C3B-B385-421B-9737-7AB86F89C701}" dt="2020-05-08T00:04:48.843" v="6895" actId="1038"/>
          <ac:spMkLst>
            <pc:docMk/>
            <pc:sldMk cId="1142683116" sldId="266"/>
            <ac:spMk id="6" creationId="{17FC44BD-6C9E-4218-9BBD-B77BDF24A3F6}"/>
          </ac:spMkLst>
        </pc:spChg>
        <pc:spChg chg="add mod ord">
          <ac:chgData name="John Lonergan" userId="db8094ce4aaa691d" providerId="LiveId" clId="{1EB23C3B-B385-421B-9737-7AB86F89C701}" dt="2020-05-08T00:04:48.843" v="6895" actId="1038"/>
          <ac:spMkLst>
            <pc:docMk/>
            <pc:sldMk cId="1142683116" sldId="266"/>
            <ac:spMk id="7" creationId="{502B29B0-B7E2-431C-B058-AD7E6D5F986C}"/>
          </ac:spMkLst>
        </pc:spChg>
        <pc:spChg chg="add mod ord">
          <ac:chgData name="John Lonergan" userId="db8094ce4aaa691d" providerId="LiveId" clId="{1EB23C3B-B385-421B-9737-7AB86F89C701}" dt="2020-05-08T00:04:48.843" v="6895" actId="1038"/>
          <ac:spMkLst>
            <pc:docMk/>
            <pc:sldMk cId="1142683116" sldId="266"/>
            <ac:spMk id="8" creationId="{A1D686A7-1F3C-416F-986A-30DF69EE399B}"/>
          </ac:spMkLst>
        </pc:spChg>
        <pc:spChg chg="add mod ord">
          <ac:chgData name="John Lonergan" userId="db8094ce4aaa691d" providerId="LiveId" clId="{1EB23C3B-B385-421B-9737-7AB86F89C701}" dt="2020-05-08T00:05:02.354" v="6897" actId="14100"/>
          <ac:spMkLst>
            <pc:docMk/>
            <pc:sldMk cId="1142683116" sldId="266"/>
            <ac:spMk id="9" creationId="{24442FB4-323C-4572-930A-C37BD85B41CE}"/>
          </ac:spMkLst>
        </pc:spChg>
        <pc:spChg chg="add mod ord">
          <ac:chgData name="John Lonergan" userId="db8094ce4aaa691d" providerId="LiveId" clId="{1EB23C3B-B385-421B-9737-7AB86F89C701}" dt="2020-05-08T00:07:50.054" v="7004" actId="167"/>
          <ac:spMkLst>
            <pc:docMk/>
            <pc:sldMk cId="1142683116" sldId="266"/>
            <ac:spMk id="10" creationId="{C589E8A0-6768-45A2-9E2B-7094F235422E}"/>
          </ac:spMkLst>
        </pc:spChg>
        <pc:spChg chg="add del">
          <ac:chgData name="John Lonergan" userId="db8094ce4aaa691d" providerId="LiveId" clId="{1EB23C3B-B385-421B-9737-7AB86F89C701}" dt="2020-05-07T21:28:34.353" v="52"/>
          <ac:spMkLst>
            <pc:docMk/>
            <pc:sldMk cId="1142683116" sldId="266"/>
            <ac:spMk id="11" creationId="{B08731D8-B680-4331-8607-E4EB8DC9580C}"/>
          </ac:spMkLst>
        </pc:spChg>
        <pc:spChg chg="add del">
          <ac:chgData name="John Lonergan" userId="db8094ce4aaa691d" providerId="LiveId" clId="{1EB23C3B-B385-421B-9737-7AB86F89C701}" dt="2020-05-07T21:28:34.353" v="52"/>
          <ac:spMkLst>
            <pc:docMk/>
            <pc:sldMk cId="1142683116" sldId="266"/>
            <ac:spMk id="12" creationId="{E2DD89D5-A2EA-4E4E-A846-D063BF97E662}"/>
          </ac:spMkLst>
        </pc:spChg>
        <pc:spChg chg="add del">
          <ac:chgData name="John Lonergan" userId="db8094ce4aaa691d" providerId="LiveId" clId="{1EB23C3B-B385-421B-9737-7AB86F89C701}" dt="2020-05-07T21:28:34.353" v="52"/>
          <ac:spMkLst>
            <pc:docMk/>
            <pc:sldMk cId="1142683116" sldId="266"/>
            <ac:spMk id="13" creationId="{AF7A1228-D36A-4DFB-A6A9-96D3C92ECBF6}"/>
          </ac:spMkLst>
        </pc:spChg>
        <pc:spChg chg="add del">
          <ac:chgData name="John Lonergan" userId="db8094ce4aaa691d" providerId="LiveId" clId="{1EB23C3B-B385-421B-9737-7AB86F89C701}" dt="2020-05-07T21:28:34.353" v="52"/>
          <ac:spMkLst>
            <pc:docMk/>
            <pc:sldMk cId="1142683116" sldId="266"/>
            <ac:spMk id="14" creationId="{DA200688-F1E7-4FDE-B49A-6D874138CA37}"/>
          </ac:spMkLst>
        </pc:spChg>
        <pc:spChg chg="add del">
          <ac:chgData name="John Lonergan" userId="db8094ce4aaa691d" providerId="LiveId" clId="{1EB23C3B-B385-421B-9737-7AB86F89C701}" dt="2020-05-07T21:28:34.353" v="52"/>
          <ac:spMkLst>
            <pc:docMk/>
            <pc:sldMk cId="1142683116" sldId="266"/>
            <ac:spMk id="15" creationId="{00853D5C-BAD3-4FB8-8990-E0395A1841B8}"/>
          </ac:spMkLst>
        </pc:spChg>
        <pc:spChg chg="add del">
          <ac:chgData name="John Lonergan" userId="db8094ce4aaa691d" providerId="LiveId" clId="{1EB23C3B-B385-421B-9737-7AB86F89C701}" dt="2020-05-07T21:28:34.353" v="52"/>
          <ac:spMkLst>
            <pc:docMk/>
            <pc:sldMk cId="1142683116" sldId="266"/>
            <ac:spMk id="16" creationId="{B39F1F8D-EDBC-4054-96E3-E3F541937560}"/>
          </ac:spMkLst>
        </pc:spChg>
        <pc:spChg chg="add del">
          <ac:chgData name="John Lonergan" userId="db8094ce4aaa691d" providerId="LiveId" clId="{1EB23C3B-B385-421B-9737-7AB86F89C701}" dt="2020-05-07T21:28:34.353" v="52"/>
          <ac:spMkLst>
            <pc:docMk/>
            <pc:sldMk cId="1142683116" sldId="266"/>
            <ac:spMk id="17" creationId="{38769D3E-4CD7-4302-B874-1B0F91B86D67}"/>
          </ac:spMkLst>
        </pc:spChg>
        <pc:spChg chg="add mod ord">
          <ac:chgData name="John Lonergan" userId="db8094ce4aaa691d" providerId="LiveId" clId="{1EB23C3B-B385-421B-9737-7AB86F89C701}" dt="2020-05-08T00:41:58.823" v="8575" actId="14100"/>
          <ac:spMkLst>
            <pc:docMk/>
            <pc:sldMk cId="1142683116" sldId="266"/>
            <ac:spMk id="18" creationId="{0B944312-B251-4000-98EF-09ADFC880F9E}"/>
          </ac:spMkLst>
        </pc:spChg>
        <pc:spChg chg="add mod">
          <ac:chgData name="John Lonergan" userId="db8094ce4aaa691d" providerId="LiveId" clId="{1EB23C3B-B385-421B-9737-7AB86F89C701}" dt="2020-05-08T00:32:50.626" v="8215" actId="207"/>
          <ac:spMkLst>
            <pc:docMk/>
            <pc:sldMk cId="1142683116" sldId="266"/>
            <ac:spMk id="19" creationId="{41ADF1AA-4D70-4C5E-8B4B-85BBF87D4F61}"/>
          </ac:spMkLst>
        </pc:spChg>
        <pc:spChg chg="add mo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20" creationId="{D3741FDA-D7F7-45BD-A16C-F5B11DB9C07A}"/>
          </ac:spMkLst>
        </pc:spChg>
        <pc:spChg chg="add mo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21" creationId="{1FF03D06-ABEA-446C-8EC6-865CFA383E43}"/>
          </ac:spMkLst>
        </pc:spChg>
        <pc:spChg chg="add del mod">
          <ac:chgData name="John Lonergan" userId="db8094ce4aaa691d" providerId="LiveId" clId="{1EB23C3B-B385-421B-9737-7AB86F89C701}" dt="2020-05-07T21:33:14.729" v="101" actId="478"/>
          <ac:spMkLst>
            <pc:docMk/>
            <pc:sldMk cId="1142683116" sldId="266"/>
            <ac:spMk id="22" creationId="{B6C19BC3-1E4B-4792-A91E-A15C148BA147}"/>
          </ac:spMkLst>
        </pc:spChg>
        <pc:spChg chg="add del mod">
          <ac:chgData name="John Lonergan" userId="db8094ce4aaa691d" providerId="LiveId" clId="{1EB23C3B-B385-421B-9737-7AB86F89C701}" dt="2020-05-07T21:33:17.531" v="102" actId="478"/>
          <ac:spMkLst>
            <pc:docMk/>
            <pc:sldMk cId="1142683116" sldId="266"/>
            <ac:spMk id="23" creationId="{94FA89EB-6EA2-4590-8A0F-397B3066937F}"/>
          </ac:spMkLst>
        </pc:spChg>
        <pc:spChg chg="add mod or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24" creationId="{609E8C2A-5727-49BA-8198-45F0364CC3C0}"/>
          </ac:spMkLst>
        </pc:spChg>
        <pc:spChg chg="add mod or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25" creationId="{03515A15-F08B-42D1-BF68-DE3436AECF96}"/>
          </ac:spMkLst>
        </pc:spChg>
        <pc:spChg chg="add mo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26" creationId="{562C48A3-4730-4819-9BCE-07C5A9509D4F}"/>
          </ac:spMkLst>
        </pc:spChg>
        <pc:spChg chg="add mo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27" creationId="{EEEA5CB5-E8C1-43C4-B981-0FD56655847A}"/>
          </ac:spMkLst>
        </pc:spChg>
        <pc:spChg chg="add mod topLvl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28" creationId="{C8222FE2-CC0B-456C-8638-1B45D81D087F}"/>
          </ac:spMkLst>
        </pc:spChg>
        <pc:spChg chg="add mod topLvl">
          <ac:chgData name="John Lonergan" userId="db8094ce4aaa691d" providerId="LiveId" clId="{1EB23C3B-B385-421B-9737-7AB86F89C701}" dt="2020-05-08T10:07:46.369" v="8757" actId="207"/>
          <ac:spMkLst>
            <pc:docMk/>
            <pc:sldMk cId="1142683116" sldId="266"/>
            <ac:spMk id="29" creationId="{1BF061B2-23B5-4A32-BCFF-A5B96302DC8B}"/>
          </ac:spMkLst>
        </pc:spChg>
        <pc:spChg chg="add mod topLvl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30" creationId="{EC27BD3A-D8D5-43DA-B7ED-DDA1A9AAEED9}"/>
          </ac:spMkLst>
        </pc:spChg>
        <pc:spChg chg="add del mod topLvl">
          <ac:chgData name="John Lonergan" userId="db8094ce4aaa691d" providerId="LiveId" clId="{1EB23C3B-B385-421B-9737-7AB86F89C701}" dt="2020-05-07T23:20:18.774" v="4413" actId="478"/>
          <ac:spMkLst>
            <pc:docMk/>
            <pc:sldMk cId="1142683116" sldId="266"/>
            <ac:spMk id="31" creationId="{F297BF15-855A-4B70-80B6-97D8A8CE3C07}"/>
          </ac:spMkLst>
        </pc:spChg>
        <pc:spChg chg="add del mod">
          <ac:chgData name="John Lonergan" userId="db8094ce4aaa691d" providerId="LiveId" clId="{1EB23C3B-B385-421B-9737-7AB86F89C701}" dt="2020-05-07T23:19:59.001" v="4411" actId="478"/>
          <ac:spMkLst>
            <pc:docMk/>
            <pc:sldMk cId="1142683116" sldId="266"/>
            <ac:spMk id="32" creationId="{7C856F5C-116A-45C8-A464-BEB119410B9D}"/>
          </ac:spMkLst>
        </pc:spChg>
        <pc:spChg chg="add mod topLvl">
          <ac:chgData name="John Lonergan" userId="db8094ce4aaa691d" providerId="LiveId" clId="{1EB23C3B-B385-421B-9737-7AB86F89C701}" dt="2020-05-08T10:07:36.898" v="8756" actId="207"/>
          <ac:spMkLst>
            <pc:docMk/>
            <pc:sldMk cId="1142683116" sldId="266"/>
            <ac:spMk id="33" creationId="{2900AE58-F879-496F-8E96-263E064DFBD3}"/>
          </ac:spMkLst>
        </pc:spChg>
        <pc:spChg chg="add del mod topLvl">
          <ac:chgData name="John Lonergan" userId="db8094ce4aaa691d" providerId="LiveId" clId="{1EB23C3B-B385-421B-9737-7AB86F89C701}" dt="2020-05-07T23:20:18.774" v="4413" actId="478"/>
          <ac:spMkLst>
            <pc:docMk/>
            <pc:sldMk cId="1142683116" sldId="266"/>
            <ac:spMk id="34" creationId="{4C2A416C-6E3B-4983-9825-941B999129B0}"/>
          </ac:spMkLst>
        </pc:spChg>
        <pc:spChg chg="add del">
          <ac:chgData name="John Lonergan" userId="db8094ce4aaa691d" providerId="LiveId" clId="{1EB23C3B-B385-421B-9737-7AB86F89C701}" dt="2020-05-07T21:41:51.174" v="376" actId="478"/>
          <ac:spMkLst>
            <pc:docMk/>
            <pc:sldMk cId="1142683116" sldId="266"/>
            <ac:spMk id="35" creationId="{CED0918B-D300-4D71-A74D-AD2E691B70BB}"/>
          </ac:spMkLst>
        </pc:spChg>
        <pc:spChg chg="add del mod topLvl">
          <ac:chgData name="John Lonergan" userId="db8094ce4aaa691d" providerId="LiveId" clId="{1EB23C3B-B385-421B-9737-7AB86F89C701}" dt="2020-05-07T23:20:18.774" v="4413" actId="478"/>
          <ac:spMkLst>
            <pc:docMk/>
            <pc:sldMk cId="1142683116" sldId="266"/>
            <ac:spMk id="36" creationId="{A9584A25-4A3F-4A7F-B62B-34FE3E280F7D}"/>
          </ac:spMkLst>
        </pc:spChg>
        <pc:spChg chg="add del mod topLvl">
          <ac:chgData name="John Lonergan" userId="db8094ce4aaa691d" providerId="LiveId" clId="{1EB23C3B-B385-421B-9737-7AB86F89C701}" dt="2020-05-07T23:20:18.774" v="4413" actId="478"/>
          <ac:spMkLst>
            <pc:docMk/>
            <pc:sldMk cId="1142683116" sldId="266"/>
            <ac:spMk id="37" creationId="{8E546853-B593-4A9A-9A5F-98C0ACCDBED4}"/>
          </ac:spMkLst>
        </pc:spChg>
        <pc:spChg chg="add del">
          <ac:chgData name="John Lonergan" userId="db8094ce4aaa691d" providerId="LiveId" clId="{1EB23C3B-B385-421B-9737-7AB86F89C701}" dt="2020-05-07T21:42:56.794" v="419" actId="478"/>
          <ac:spMkLst>
            <pc:docMk/>
            <pc:sldMk cId="1142683116" sldId="266"/>
            <ac:spMk id="38" creationId="{3B100AF1-FB5D-4C42-A062-A6297A2A86A7}"/>
          </ac:spMkLst>
        </pc:spChg>
        <pc:spChg chg="add mod">
          <ac:chgData name="John Lonergan" userId="db8094ce4aaa691d" providerId="LiveId" clId="{1EB23C3B-B385-421B-9737-7AB86F89C701}" dt="2020-05-08T00:32:50.626" v="8215" actId="207"/>
          <ac:spMkLst>
            <pc:docMk/>
            <pc:sldMk cId="1142683116" sldId="266"/>
            <ac:spMk id="39" creationId="{91961C99-1B43-43DE-892F-5AF2FE401733}"/>
          </ac:spMkLst>
        </pc:spChg>
        <pc:spChg chg="add del mod ord topLvl">
          <ac:chgData name="John Lonergan" userId="db8094ce4aaa691d" providerId="LiveId" clId="{1EB23C3B-B385-421B-9737-7AB86F89C701}" dt="2020-05-07T23:07:51.137" v="3863" actId="478"/>
          <ac:spMkLst>
            <pc:docMk/>
            <pc:sldMk cId="1142683116" sldId="266"/>
            <ac:spMk id="40" creationId="{CB8DBB54-A10E-4F16-9C48-6630D4A41A65}"/>
          </ac:spMkLst>
        </pc:spChg>
        <pc:spChg chg="add del mod ord topLvl">
          <ac:chgData name="John Lonergan" userId="db8094ce4aaa691d" providerId="LiveId" clId="{1EB23C3B-B385-421B-9737-7AB86F89C701}" dt="2020-05-07T23:07:52.781" v="3864" actId="478"/>
          <ac:spMkLst>
            <pc:docMk/>
            <pc:sldMk cId="1142683116" sldId="266"/>
            <ac:spMk id="41" creationId="{7CCFFA17-40FC-4B4F-8304-8FE630A7CA88}"/>
          </ac:spMkLst>
        </pc:spChg>
        <pc:spChg chg="add mod topLvl">
          <ac:chgData name="John Lonergan" userId="db8094ce4aaa691d" providerId="LiveId" clId="{1EB23C3B-B385-421B-9737-7AB86F89C701}" dt="2020-05-08T00:20:29.285" v="7585" actId="1076"/>
          <ac:spMkLst>
            <pc:docMk/>
            <pc:sldMk cId="1142683116" sldId="266"/>
            <ac:spMk id="42" creationId="{9F4C7E4D-FD73-4547-B039-495454904249}"/>
          </ac:spMkLst>
        </pc:spChg>
        <pc:spChg chg="add mod topLvl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43" creationId="{E7C88D45-4583-4210-A480-8248BC27AB00}"/>
          </ac:spMkLst>
        </pc:spChg>
        <pc:spChg chg="add del mod">
          <ac:chgData name="John Lonergan" userId="db8094ce4aaa691d" providerId="LiveId" clId="{1EB23C3B-B385-421B-9737-7AB86F89C701}" dt="2020-05-07T21:56:52.689" v="756" actId="478"/>
          <ac:spMkLst>
            <pc:docMk/>
            <pc:sldMk cId="1142683116" sldId="266"/>
            <ac:spMk id="44" creationId="{12037451-E885-4503-9A1D-45C1FDD98A2A}"/>
          </ac:spMkLst>
        </pc:spChg>
        <pc:spChg chg="add mod topLvl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45" creationId="{492F8E01-F63C-47F7-8BA7-BB6CB35F3FF9}"/>
          </ac:spMkLst>
        </pc:spChg>
        <pc:spChg chg="add del mod">
          <ac:chgData name="John Lonergan" userId="db8094ce4aaa691d" providerId="LiveId" clId="{1EB23C3B-B385-421B-9737-7AB86F89C701}" dt="2020-05-07T21:58:10.744" v="788" actId="478"/>
          <ac:spMkLst>
            <pc:docMk/>
            <pc:sldMk cId="1142683116" sldId="266"/>
            <ac:spMk id="46" creationId="{117E0D57-7989-4954-915F-E89D4AB5EE2E}"/>
          </ac:spMkLst>
        </pc:spChg>
        <pc:spChg chg="add del mod">
          <ac:chgData name="John Lonergan" userId="db8094ce4aaa691d" providerId="LiveId" clId="{1EB23C3B-B385-421B-9737-7AB86F89C701}" dt="2020-05-07T21:58:15.956" v="789" actId="478"/>
          <ac:spMkLst>
            <pc:docMk/>
            <pc:sldMk cId="1142683116" sldId="266"/>
            <ac:spMk id="47" creationId="{84F261E6-984C-4F9A-97B6-F664AA266F03}"/>
          </ac:spMkLst>
        </pc:spChg>
        <pc:spChg chg="add del mod">
          <ac:chgData name="John Lonergan" userId="db8094ce4aaa691d" providerId="LiveId" clId="{1EB23C3B-B385-421B-9737-7AB86F89C701}" dt="2020-05-07T21:58:20.040" v="791" actId="478"/>
          <ac:spMkLst>
            <pc:docMk/>
            <pc:sldMk cId="1142683116" sldId="266"/>
            <ac:spMk id="48" creationId="{5A87913F-50BC-48DA-95CF-7D5316D65513}"/>
          </ac:spMkLst>
        </pc:spChg>
        <pc:spChg chg="add del mod">
          <ac:chgData name="John Lonergan" userId="db8094ce4aaa691d" providerId="LiveId" clId="{1EB23C3B-B385-421B-9737-7AB86F89C701}" dt="2020-05-07T21:45:29.674" v="438" actId="478"/>
          <ac:spMkLst>
            <pc:docMk/>
            <pc:sldMk cId="1142683116" sldId="266"/>
            <ac:spMk id="49" creationId="{6A5AD4B9-A7DD-4738-8AB2-1BCB25614117}"/>
          </ac:spMkLst>
        </pc:spChg>
        <pc:spChg chg="add del mod">
          <ac:chgData name="John Lonergan" userId="db8094ce4aaa691d" providerId="LiveId" clId="{1EB23C3B-B385-421B-9737-7AB86F89C701}" dt="2020-05-07T21:45:29.674" v="438" actId="478"/>
          <ac:spMkLst>
            <pc:docMk/>
            <pc:sldMk cId="1142683116" sldId="266"/>
            <ac:spMk id="50" creationId="{CA9AD356-0ED3-4574-854A-9E7B3AA7E8AC}"/>
          </ac:spMkLst>
        </pc:spChg>
        <pc:spChg chg="add del mod">
          <ac:chgData name="John Lonergan" userId="db8094ce4aaa691d" providerId="LiveId" clId="{1EB23C3B-B385-421B-9737-7AB86F89C701}" dt="2020-05-07T21:45:41.412" v="439" actId="478"/>
          <ac:spMkLst>
            <pc:docMk/>
            <pc:sldMk cId="1142683116" sldId="266"/>
            <ac:spMk id="51" creationId="{8C201738-5ED4-419B-9F82-32DEB49571A7}"/>
          </ac:spMkLst>
        </pc:spChg>
        <pc:spChg chg="add del mod">
          <ac:chgData name="John Lonergan" userId="db8094ce4aaa691d" providerId="LiveId" clId="{1EB23C3B-B385-421B-9737-7AB86F89C701}" dt="2020-05-07T21:45:29.674" v="438" actId="478"/>
          <ac:spMkLst>
            <pc:docMk/>
            <pc:sldMk cId="1142683116" sldId="266"/>
            <ac:spMk id="52" creationId="{F5438BB7-A85F-48D5-A1AA-4FF27B2E8C3C}"/>
          </ac:spMkLst>
        </pc:spChg>
        <pc:spChg chg="add del mod">
          <ac:chgData name="John Lonergan" userId="db8094ce4aaa691d" providerId="LiveId" clId="{1EB23C3B-B385-421B-9737-7AB86F89C701}" dt="2020-05-07T21:45:29.674" v="438" actId="478"/>
          <ac:spMkLst>
            <pc:docMk/>
            <pc:sldMk cId="1142683116" sldId="266"/>
            <ac:spMk id="53" creationId="{D6071C08-7047-4DEC-A193-0941B5F5F4C6}"/>
          </ac:spMkLst>
        </pc:spChg>
        <pc:spChg chg="add del mod">
          <ac:chgData name="John Lonergan" userId="db8094ce4aaa691d" providerId="LiveId" clId="{1EB23C3B-B385-421B-9737-7AB86F89C701}" dt="2020-05-07T21:45:29.674" v="438" actId="478"/>
          <ac:spMkLst>
            <pc:docMk/>
            <pc:sldMk cId="1142683116" sldId="266"/>
            <ac:spMk id="54" creationId="{A8E0B2DB-8701-4BDE-A932-738DC584D410}"/>
          </ac:spMkLst>
        </pc:spChg>
        <pc:spChg chg="add mod topLvl">
          <ac:chgData name="John Lonergan" userId="db8094ce4aaa691d" providerId="LiveId" clId="{1EB23C3B-B385-421B-9737-7AB86F89C701}" dt="2020-05-08T00:32:50.626" v="8215" actId="207"/>
          <ac:spMkLst>
            <pc:docMk/>
            <pc:sldMk cId="1142683116" sldId="266"/>
            <ac:spMk id="55" creationId="{AB2B53F2-2764-4C69-B2C7-706AF8532E4D}"/>
          </ac:spMkLst>
        </pc:spChg>
        <pc:spChg chg="add mod">
          <ac:chgData name="John Lonergan" userId="db8094ce4aaa691d" providerId="LiveId" clId="{1EB23C3B-B385-421B-9737-7AB86F89C701}" dt="2020-05-07T21:57:40.290" v="767" actId="3064"/>
          <ac:spMkLst>
            <pc:docMk/>
            <pc:sldMk cId="1142683116" sldId="266"/>
            <ac:spMk id="56" creationId="{8D66FAF0-54C4-4B4B-95FF-9054E5DE9E8B}"/>
          </ac:spMkLst>
        </pc:spChg>
        <pc:spChg chg="add mod">
          <ac:chgData name="John Lonergan" userId="db8094ce4aaa691d" providerId="LiveId" clId="{1EB23C3B-B385-421B-9737-7AB86F89C701}" dt="2020-05-07T21:57:40.290" v="767" actId="3064"/>
          <ac:spMkLst>
            <pc:docMk/>
            <pc:sldMk cId="1142683116" sldId="266"/>
            <ac:spMk id="57" creationId="{677E572F-A4EE-4465-835C-5A2184C8E445}"/>
          </ac:spMkLst>
        </pc:spChg>
        <pc:spChg chg="del mod topLvl">
          <ac:chgData name="John Lonergan" userId="db8094ce4aaa691d" providerId="LiveId" clId="{1EB23C3B-B385-421B-9737-7AB86F89C701}" dt="2020-05-07T21:59:44.779" v="813" actId="478"/>
          <ac:spMkLst>
            <pc:docMk/>
            <pc:sldMk cId="1142683116" sldId="266"/>
            <ac:spMk id="60" creationId="{02884612-EC77-4CF7-8839-B0B75366ED52}"/>
          </ac:spMkLst>
        </pc:spChg>
        <pc:spChg chg="del mod topLvl">
          <ac:chgData name="John Lonergan" userId="db8094ce4aaa691d" providerId="LiveId" clId="{1EB23C3B-B385-421B-9737-7AB86F89C701}" dt="2020-05-07T21:59:47.016" v="815" actId="478"/>
          <ac:spMkLst>
            <pc:docMk/>
            <pc:sldMk cId="1142683116" sldId="266"/>
            <ac:spMk id="61" creationId="{4D0B54BF-E1B3-415E-942E-5F482F840D44}"/>
          </ac:spMkLst>
        </pc:spChg>
        <pc:spChg chg="add mod ord topLvl">
          <ac:chgData name="John Lonergan" userId="db8094ce4aaa691d" providerId="LiveId" clId="{1EB23C3B-B385-421B-9737-7AB86F89C701}" dt="2020-05-08T00:08:36.201" v="7131" actId="1038"/>
          <ac:spMkLst>
            <pc:docMk/>
            <pc:sldMk cId="1142683116" sldId="266"/>
            <ac:spMk id="62" creationId="{55DE9556-620F-4631-8C86-578E22DFF1E9}"/>
          </ac:spMkLst>
        </pc:spChg>
        <pc:spChg chg="add del mod topLvl">
          <ac:chgData name="John Lonergan" userId="db8094ce4aaa691d" providerId="LiveId" clId="{1EB23C3B-B385-421B-9737-7AB86F89C701}" dt="2020-05-07T23:07:28.408" v="3857" actId="478"/>
          <ac:spMkLst>
            <pc:docMk/>
            <pc:sldMk cId="1142683116" sldId="266"/>
            <ac:spMk id="63" creationId="{1999B9C5-D210-4DA5-9782-B65FE064F43D}"/>
          </ac:spMkLst>
        </pc:spChg>
        <pc:spChg chg="add del mod topLvl">
          <ac:chgData name="John Lonergan" userId="db8094ce4aaa691d" providerId="LiveId" clId="{1EB23C3B-B385-421B-9737-7AB86F89C701}" dt="2020-05-07T23:07:30.183" v="3858" actId="478"/>
          <ac:spMkLst>
            <pc:docMk/>
            <pc:sldMk cId="1142683116" sldId="266"/>
            <ac:spMk id="64" creationId="{607C7A21-6196-4AAE-B63F-A7848FDA1B97}"/>
          </ac:spMkLst>
        </pc:spChg>
        <pc:spChg chg="add mod ord topLvl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65" creationId="{2A80DA6B-C560-4EA4-8620-80756AEAAC90}"/>
          </ac:spMkLst>
        </pc:spChg>
        <pc:spChg chg="add mod topLvl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66" creationId="{56A939D6-4A81-446D-AD34-2949F22F3A63}"/>
          </ac:spMkLst>
        </pc:spChg>
        <pc:spChg chg="add mod topLvl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67" creationId="{72CB771F-B726-47AF-993A-AD00522E73AE}"/>
          </ac:spMkLst>
        </pc:spChg>
        <pc:spChg chg="add del mod">
          <ac:chgData name="John Lonergan" userId="db8094ce4aaa691d" providerId="LiveId" clId="{1EB23C3B-B385-421B-9737-7AB86F89C701}" dt="2020-05-07T21:56:52.690" v="758"/>
          <ac:spMkLst>
            <pc:docMk/>
            <pc:sldMk cId="1142683116" sldId="266"/>
            <ac:spMk id="68" creationId="{D581C98E-DEE8-481C-8693-FA32D6839348}"/>
          </ac:spMkLst>
        </pc:spChg>
        <pc:spChg chg="add mod topLvl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69" creationId="{4D9C0343-2557-4509-B61C-38F7A925F8B9}"/>
          </ac:spMkLst>
        </pc:spChg>
        <pc:spChg chg="add 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70" creationId="{B79840BD-4921-459A-A12D-55EFCACCE87C}"/>
          </ac:spMkLst>
        </pc:spChg>
        <pc:spChg chg="add mod">
          <ac:chgData name="John Lonergan" userId="db8094ce4aaa691d" providerId="LiveId" clId="{1EB23C3B-B385-421B-9737-7AB86F89C701}" dt="2020-05-08T10:07:12.043" v="8753" actId="207"/>
          <ac:spMkLst>
            <pc:docMk/>
            <pc:sldMk cId="1142683116" sldId="266"/>
            <ac:spMk id="71" creationId="{E206B16A-8C94-4AA6-A497-21845E33B4A9}"/>
          </ac:spMkLst>
        </pc:spChg>
        <pc:spChg chg="add mod">
          <ac:chgData name="John Lonergan" userId="db8094ce4aaa691d" providerId="LiveId" clId="{1EB23C3B-B385-421B-9737-7AB86F89C701}" dt="2020-05-08T10:07:06.926" v="8752" actId="207"/>
          <ac:spMkLst>
            <pc:docMk/>
            <pc:sldMk cId="1142683116" sldId="266"/>
            <ac:spMk id="72" creationId="{484D9532-B07E-4FA5-854D-FD47401C0F03}"/>
          </ac:spMkLst>
        </pc:spChg>
        <pc:spChg chg="add mod topLvl">
          <ac:chgData name="John Lonergan" userId="db8094ce4aaa691d" providerId="LiveId" clId="{1EB23C3B-B385-421B-9737-7AB86F89C701}" dt="2020-05-08T00:32:50.626" v="8215" actId="207"/>
          <ac:spMkLst>
            <pc:docMk/>
            <pc:sldMk cId="1142683116" sldId="266"/>
            <ac:spMk id="73" creationId="{CABED4FB-16AF-4E17-AE34-3E047E2ACF13}"/>
          </ac:spMkLst>
        </pc:spChg>
        <pc:spChg chg="mod">
          <ac:chgData name="John Lonergan" userId="db8094ce4aaa691d" providerId="LiveId" clId="{1EB23C3B-B385-421B-9737-7AB86F89C701}" dt="2020-05-07T21:57:40.290" v="767" actId="3064"/>
          <ac:spMkLst>
            <pc:docMk/>
            <pc:sldMk cId="1142683116" sldId="266"/>
            <ac:spMk id="75" creationId="{02DAF46E-31FB-48EB-ACAB-FDCF1E5393AD}"/>
          </ac:spMkLst>
        </pc:spChg>
        <pc:spChg chg="mod">
          <ac:chgData name="John Lonergan" userId="db8094ce4aaa691d" providerId="LiveId" clId="{1EB23C3B-B385-421B-9737-7AB86F89C701}" dt="2020-05-07T21:57:40.290" v="767" actId="3064"/>
          <ac:spMkLst>
            <pc:docMk/>
            <pc:sldMk cId="1142683116" sldId="266"/>
            <ac:spMk id="76" creationId="{A9B7440B-531C-4492-9741-2483254BCE96}"/>
          </ac:spMkLst>
        </pc:spChg>
        <pc:spChg chg="mod">
          <ac:chgData name="John Lonergan" userId="db8094ce4aaa691d" providerId="LiveId" clId="{1EB23C3B-B385-421B-9737-7AB86F89C701}" dt="2020-05-07T21:57:40.290" v="767" actId="3064"/>
          <ac:spMkLst>
            <pc:docMk/>
            <pc:sldMk cId="1142683116" sldId="266"/>
            <ac:spMk id="78" creationId="{316D8C1D-EA45-4039-A483-DC8576641D10}"/>
          </ac:spMkLst>
        </pc:spChg>
        <pc:spChg chg="mod">
          <ac:chgData name="John Lonergan" userId="db8094ce4aaa691d" providerId="LiveId" clId="{1EB23C3B-B385-421B-9737-7AB86F89C701}" dt="2020-05-07T21:57:40.290" v="767" actId="3064"/>
          <ac:spMkLst>
            <pc:docMk/>
            <pc:sldMk cId="1142683116" sldId="266"/>
            <ac:spMk id="79" creationId="{17F821BA-38B2-4412-A13D-E52F767BDEF4}"/>
          </ac:spMkLst>
        </pc:spChg>
        <pc:spChg chg="add del mod topLvl">
          <ac:chgData name="John Lonergan" userId="db8094ce4aaa691d" providerId="LiveId" clId="{1EB23C3B-B385-421B-9737-7AB86F89C701}" dt="2020-05-07T23:07:01.883" v="3842" actId="478"/>
          <ac:spMkLst>
            <pc:docMk/>
            <pc:sldMk cId="1142683116" sldId="266"/>
            <ac:spMk id="80" creationId="{23AE5686-AA28-4236-B363-7ED8BB7236CC}"/>
          </ac:spMkLst>
        </pc:spChg>
        <pc:spChg chg="add del mod topLvl">
          <ac:chgData name="John Lonergan" userId="db8094ce4aaa691d" providerId="LiveId" clId="{1EB23C3B-B385-421B-9737-7AB86F89C701}" dt="2020-05-07T23:07:00.180" v="3841" actId="478"/>
          <ac:spMkLst>
            <pc:docMk/>
            <pc:sldMk cId="1142683116" sldId="266"/>
            <ac:spMk id="81" creationId="{1DF7E278-20D7-415F-99FD-493A17B5AE38}"/>
          </ac:spMkLst>
        </pc:spChg>
        <pc:spChg chg="add mod ord topLvl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82" creationId="{8E7DB4C1-09DF-451A-AE6A-A84DAB3909DD}"/>
          </ac:spMkLst>
        </pc:spChg>
        <pc:spChg chg="add mod topLvl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83" creationId="{AE30E9A6-A2C2-4FA7-AC69-E312B71E869D}"/>
          </ac:spMkLst>
        </pc:spChg>
        <pc:spChg chg="add mod topLvl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84" creationId="{7CCD316C-8E82-4986-AB04-68E7980305B4}"/>
          </ac:spMkLst>
        </pc:spChg>
        <pc:spChg chg="add del mod">
          <ac:chgData name="John Lonergan" userId="db8094ce4aaa691d" providerId="LiveId" clId="{1EB23C3B-B385-421B-9737-7AB86F89C701}" dt="2020-05-07T21:57:05.403" v="762" actId="478"/>
          <ac:spMkLst>
            <pc:docMk/>
            <pc:sldMk cId="1142683116" sldId="266"/>
            <ac:spMk id="85" creationId="{EAB215F1-9723-48C5-B9DE-BE4FA5025489}"/>
          </ac:spMkLst>
        </pc:spChg>
        <pc:spChg chg="add mod topLvl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86" creationId="{7C633B82-87FD-4F66-A303-6ECD6B44F6EC}"/>
          </ac:spMkLst>
        </pc:spChg>
        <pc:spChg chg="add del mod">
          <ac:chgData name="John Lonergan" userId="db8094ce4aaa691d" providerId="LiveId" clId="{1EB23C3B-B385-421B-9737-7AB86F89C701}" dt="2020-05-07T21:59:07.318" v="805" actId="478"/>
          <ac:spMkLst>
            <pc:docMk/>
            <pc:sldMk cId="1142683116" sldId="266"/>
            <ac:spMk id="87" creationId="{F5C9378F-E8C8-40D7-B07C-5007E8E98F5C}"/>
          </ac:spMkLst>
        </pc:spChg>
        <pc:spChg chg="add del mod">
          <ac:chgData name="John Lonergan" userId="db8094ce4aaa691d" providerId="LiveId" clId="{1EB23C3B-B385-421B-9737-7AB86F89C701}" dt="2020-05-07T21:59:07.318" v="805" actId="478"/>
          <ac:spMkLst>
            <pc:docMk/>
            <pc:sldMk cId="1142683116" sldId="266"/>
            <ac:spMk id="88" creationId="{DB00C4D3-79EC-4F29-9D2F-810162447FEA}"/>
          </ac:spMkLst>
        </pc:spChg>
        <pc:spChg chg="add del mod">
          <ac:chgData name="John Lonergan" userId="db8094ce4aaa691d" providerId="LiveId" clId="{1EB23C3B-B385-421B-9737-7AB86F89C701}" dt="2020-05-07T21:59:07.318" v="805" actId="478"/>
          <ac:spMkLst>
            <pc:docMk/>
            <pc:sldMk cId="1142683116" sldId="266"/>
            <ac:spMk id="89" creationId="{0FA8A708-7CFB-43D2-A0B8-9EB1A8B6BA47}"/>
          </ac:spMkLst>
        </pc:spChg>
        <pc:spChg chg="add mod topLvl">
          <ac:chgData name="John Lonergan" userId="db8094ce4aaa691d" providerId="LiveId" clId="{1EB23C3B-B385-421B-9737-7AB86F89C701}" dt="2020-05-08T00:32:50.626" v="8215" actId="207"/>
          <ac:spMkLst>
            <pc:docMk/>
            <pc:sldMk cId="1142683116" sldId="266"/>
            <ac:spMk id="90" creationId="{2416BBBF-E045-4993-9A22-AA65BB9C02EE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92" creationId="{5DB9E8AD-01AC-4F5A-9397-88B69A0D0CF3}"/>
          </ac:spMkLst>
        </pc:spChg>
        <pc:spChg chg="mod">
          <ac:chgData name="John Lonergan" userId="db8094ce4aaa691d" providerId="LiveId" clId="{1EB23C3B-B385-421B-9737-7AB86F89C701}" dt="2020-05-08T10:26:11.062" v="9230"/>
          <ac:spMkLst>
            <pc:docMk/>
            <pc:sldMk cId="1142683116" sldId="266"/>
            <ac:spMk id="93" creationId="{0791AC14-EE37-4FF1-AE07-37A515F03D3D}"/>
          </ac:spMkLst>
        </pc:spChg>
        <pc:spChg chg="mod">
          <ac:chgData name="John Lonergan" userId="db8094ce4aaa691d" providerId="LiveId" clId="{1EB23C3B-B385-421B-9737-7AB86F89C701}" dt="2020-05-07T21:57:40.290" v="767" actId="3064"/>
          <ac:spMkLst>
            <pc:docMk/>
            <pc:sldMk cId="1142683116" sldId="266"/>
            <ac:spMk id="95" creationId="{C45BD8BC-5306-4CE8-92C5-76BB7E8DED40}"/>
          </ac:spMkLst>
        </pc:spChg>
        <pc:spChg chg="mod">
          <ac:chgData name="John Lonergan" userId="db8094ce4aaa691d" providerId="LiveId" clId="{1EB23C3B-B385-421B-9737-7AB86F89C701}" dt="2020-05-07T21:57:40.290" v="767" actId="3064"/>
          <ac:spMkLst>
            <pc:docMk/>
            <pc:sldMk cId="1142683116" sldId="266"/>
            <ac:spMk id="96" creationId="{B89FAA17-984C-4294-A126-EE27226765AE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103" creationId="{4AA37EFF-733B-4CBA-977D-6434819C0709}"/>
          </ac:spMkLst>
        </pc:spChg>
        <pc:spChg chg="mod">
          <ac:chgData name="John Lonergan" userId="db8094ce4aaa691d" providerId="LiveId" clId="{1EB23C3B-B385-421B-9737-7AB86F89C701}" dt="2020-05-08T10:07:27.837" v="8755" actId="207"/>
          <ac:spMkLst>
            <pc:docMk/>
            <pc:sldMk cId="1142683116" sldId="266"/>
            <ac:spMk id="104" creationId="{13A62504-323C-4CED-A778-20C2C426BE91}"/>
          </ac:spMkLst>
        </pc:spChg>
        <pc:spChg chg="mod">
          <ac:chgData name="John Lonergan" userId="db8094ce4aaa691d" providerId="LiveId" clId="{1EB23C3B-B385-421B-9737-7AB86F89C701}" dt="2020-05-08T10:07:16.516" v="8754" actId="207"/>
          <ac:spMkLst>
            <pc:docMk/>
            <pc:sldMk cId="1142683116" sldId="266"/>
            <ac:spMk id="105" creationId="{0A582020-D30D-4A20-A9A2-A0E53E68720A}"/>
          </ac:spMkLst>
        </pc:spChg>
        <pc:spChg chg="mod">
          <ac:chgData name="John Lonergan" userId="db8094ce4aaa691d" providerId="LiveId" clId="{1EB23C3B-B385-421B-9737-7AB86F89C701}" dt="2020-05-07T22:51:30.736" v="3183" actId="1036"/>
          <ac:spMkLst>
            <pc:docMk/>
            <pc:sldMk cId="1142683116" sldId="266"/>
            <ac:spMk id="107" creationId="{F96F241F-62E7-4AA3-9AD1-3B43A60DDA6D}"/>
          </ac:spMkLst>
        </pc:spChg>
        <pc:spChg chg="mod">
          <ac:chgData name="John Lonergan" userId="db8094ce4aaa691d" providerId="LiveId" clId="{1EB23C3B-B385-421B-9737-7AB86F89C701}" dt="2020-05-08T10:06:36.938" v="8745" actId="207"/>
          <ac:spMkLst>
            <pc:docMk/>
            <pc:sldMk cId="1142683116" sldId="266"/>
            <ac:spMk id="108" creationId="{02633867-153A-46A7-9BC5-51192A3B4C88}"/>
          </ac:spMkLst>
        </pc:spChg>
        <pc:spChg chg="mod">
          <ac:chgData name="John Lonergan" userId="db8094ce4aaa691d" providerId="LiveId" clId="{1EB23C3B-B385-421B-9737-7AB86F89C701}" dt="2020-05-08T10:06:45.461" v="8747" actId="207"/>
          <ac:spMkLst>
            <pc:docMk/>
            <pc:sldMk cId="1142683116" sldId="266"/>
            <ac:spMk id="109" creationId="{664BAC61-CC8E-4B72-94A0-91BE70F283F7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114" creationId="{FDC98006-F664-4D0B-80FA-B985BCC0A996}"/>
          </ac:spMkLst>
        </pc:spChg>
        <pc:spChg chg="mod">
          <ac:chgData name="John Lonergan" userId="db8094ce4aaa691d" providerId="LiveId" clId="{1EB23C3B-B385-421B-9737-7AB86F89C701}" dt="2020-05-08T10:26:11.062" v="9230"/>
          <ac:spMkLst>
            <pc:docMk/>
            <pc:sldMk cId="1142683116" sldId="266"/>
            <ac:spMk id="115" creationId="{CE083B1F-192F-4E9F-9848-D733863561DD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117" creationId="{E05E5AF0-DFEB-4508-A8FE-C4C735AE34AA}"/>
          </ac:spMkLst>
        </pc:spChg>
        <pc:spChg chg="mod">
          <ac:chgData name="John Lonergan" userId="db8094ce4aaa691d" providerId="LiveId" clId="{1EB23C3B-B385-421B-9737-7AB86F89C701}" dt="2020-05-08T10:26:11.062" v="9230"/>
          <ac:spMkLst>
            <pc:docMk/>
            <pc:sldMk cId="1142683116" sldId="266"/>
            <ac:spMk id="118" creationId="{5C67C7C3-280F-48D2-A5A8-AE4CD0A6A274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120" creationId="{D1F4F7D1-8D90-4229-A0F4-0E3F710C8E52}"/>
          </ac:spMkLst>
        </pc:spChg>
        <pc:spChg chg="mod">
          <ac:chgData name="John Lonergan" userId="db8094ce4aaa691d" providerId="LiveId" clId="{1EB23C3B-B385-421B-9737-7AB86F89C701}" dt="2020-05-08T10:26:01.500" v="9229"/>
          <ac:spMkLst>
            <pc:docMk/>
            <pc:sldMk cId="1142683116" sldId="266"/>
            <ac:spMk id="121" creationId="{D983750E-0464-429D-91E5-E0CDDB45368B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123" creationId="{6BC2D513-3412-4778-AC88-470FD6F8EA5A}"/>
          </ac:spMkLst>
        </pc:spChg>
        <pc:spChg chg="mod">
          <ac:chgData name="John Lonergan" userId="db8094ce4aaa691d" providerId="LiveId" clId="{1EB23C3B-B385-421B-9737-7AB86F89C701}" dt="2020-05-08T10:26:01.500" v="9229"/>
          <ac:spMkLst>
            <pc:docMk/>
            <pc:sldMk cId="1142683116" sldId="266"/>
            <ac:spMk id="124" creationId="{5D552A48-4211-47BD-932B-16BD3B138E8E}"/>
          </ac:spMkLst>
        </pc:spChg>
        <pc:spChg chg="add mod ord">
          <ac:chgData name="John Lonergan" userId="db8094ce4aaa691d" providerId="LiveId" clId="{1EB23C3B-B385-421B-9737-7AB86F89C701}" dt="2020-05-08T00:44:35.549" v="8660" actId="164"/>
          <ac:spMkLst>
            <pc:docMk/>
            <pc:sldMk cId="1142683116" sldId="266"/>
            <ac:spMk id="127" creationId="{587FA820-A46F-43D4-B8AA-F6442C5702D8}"/>
          </ac:spMkLst>
        </pc:spChg>
        <pc:spChg chg="add mod ord">
          <ac:chgData name="John Lonergan" userId="db8094ce4aaa691d" providerId="LiveId" clId="{1EB23C3B-B385-421B-9737-7AB86F89C701}" dt="2020-05-08T00:44:46.130" v="8679" actId="1037"/>
          <ac:spMkLst>
            <pc:docMk/>
            <pc:sldMk cId="1142683116" sldId="266"/>
            <ac:spMk id="128" creationId="{CA9EF572-1888-4DDF-B702-C7D15124C5A4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130" creationId="{E09CA5A2-7F6D-4CA7-AA48-91B432CDBD86}"/>
          </ac:spMkLst>
        </pc:spChg>
        <pc:spChg chg="mod">
          <ac:chgData name="John Lonergan" userId="db8094ce4aaa691d" providerId="LiveId" clId="{1EB23C3B-B385-421B-9737-7AB86F89C701}" dt="2020-05-08T10:22:59.333" v="9173" actId="20577"/>
          <ac:spMkLst>
            <pc:docMk/>
            <pc:sldMk cId="1142683116" sldId="266"/>
            <ac:spMk id="131" creationId="{BB0BE148-1B51-41B7-BD8C-3653DA60C9EF}"/>
          </ac:spMkLst>
        </pc:spChg>
        <pc:spChg chg="add 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132" creationId="{3BCA1FF8-9A18-4E0D-BACE-489B91BD84BA}"/>
          </ac:spMkLst>
        </pc:spChg>
        <pc:spChg chg="add del mod">
          <ac:chgData name="John Lonergan" userId="db8094ce4aaa691d" providerId="LiveId" clId="{1EB23C3B-B385-421B-9737-7AB86F89C701}" dt="2020-05-07T23:06:46.370" v="3837" actId="478"/>
          <ac:spMkLst>
            <pc:docMk/>
            <pc:sldMk cId="1142683116" sldId="266"/>
            <ac:spMk id="133" creationId="{8DB4ED1C-62ED-457C-B36B-EACA78FFA56B}"/>
          </ac:spMkLst>
        </pc:spChg>
        <pc:spChg chg="add del mod">
          <ac:chgData name="John Lonergan" userId="db8094ce4aaa691d" providerId="LiveId" clId="{1EB23C3B-B385-421B-9737-7AB86F89C701}" dt="2020-05-07T23:06:48.102" v="3838" actId="478"/>
          <ac:spMkLst>
            <pc:docMk/>
            <pc:sldMk cId="1142683116" sldId="266"/>
            <ac:spMk id="134" creationId="{822F68DD-65BA-4F9D-9EE9-740076B7223A}"/>
          </ac:spMkLst>
        </pc:spChg>
        <pc:spChg chg="add mo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135" creationId="{C0A026CD-47A4-49A5-BB89-1F222E0AEF48}"/>
          </ac:spMkLst>
        </pc:spChg>
        <pc:spChg chg="add mo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136" creationId="{73505E47-2D71-43FA-B0E9-DC3C54B32E18}"/>
          </ac:spMkLst>
        </pc:spChg>
        <pc:spChg chg="add mo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137" creationId="{2022A64F-6AC0-4FF8-80E3-B06E7C829568}"/>
          </ac:spMkLst>
        </pc:spChg>
        <pc:spChg chg="add mo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138" creationId="{9686A4B2-A0E8-485B-BA6D-029363CFD016}"/>
          </ac:spMkLst>
        </pc:spChg>
        <pc:spChg chg="add mod">
          <ac:chgData name="John Lonergan" userId="db8094ce4aaa691d" providerId="LiveId" clId="{1EB23C3B-B385-421B-9737-7AB86F89C701}" dt="2020-05-08T00:32:50.626" v="8215" actId="207"/>
          <ac:spMkLst>
            <pc:docMk/>
            <pc:sldMk cId="1142683116" sldId="266"/>
            <ac:spMk id="139" creationId="{EB1F7943-F8A5-4DE2-85F1-3D7ECBC44AEE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141" creationId="{E45D94E0-1CDE-4E74-A199-5AFB9DA2CFD3}"/>
          </ac:spMkLst>
        </pc:spChg>
        <pc:spChg chg="mod">
          <ac:chgData name="John Lonergan" userId="db8094ce4aaa691d" providerId="LiveId" clId="{1EB23C3B-B385-421B-9737-7AB86F89C701}" dt="2020-05-08T10:26:11.062" v="9230"/>
          <ac:spMkLst>
            <pc:docMk/>
            <pc:sldMk cId="1142683116" sldId="266"/>
            <ac:spMk id="142" creationId="{CB786B68-E910-4841-BDCA-26295B24DDD0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144" creationId="{54F05AA5-1117-4F19-9F2F-11A6381B54E2}"/>
          </ac:spMkLst>
        </pc:spChg>
        <pc:spChg chg="mod">
          <ac:chgData name="John Lonergan" userId="db8094ce4aaa691d" providerId="LiveId" clId="{1EB23C3B-B385-421B-9737-7AB86F89C701}" dt="2020-05-08T10:07:01.061" v="8751" actId="207"/>
          <ac:spMkLst>
            <pc:docMk/>
            <pc:sldMk cId="1142683116" sldId="266"/>
            <ac:spMk id="145" creationId="{A79C7660-A407-4380-861A-D0C2FA91BBFB}"/>
          </ac:spMkLst>
        </pc:spChg>
        <pc:spChg chg="mod">
          <ac:chgData name="John Lonergan" userId="db8094ce4aaa691d" providerId="LiveId" clId="{1EB23C3B-B385-421B-9737-7AB86F89C701}" dt="2020-05-08T10:06:51.406" v="8748" actId="207"/>
          <ac:spMkLst>
            <pc:docMk/>
            <pc:sldMk cId="1142683116" sldId="266"/>
            <ac:spMk id="146" creationId="{E71FE9A0-F565-42F9-955F-0C94CBB67F20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148" creationId="{7C33C2F0-883D-4FF9-A07D-C01FF78BD939}"/>
          </ac:spMkLst>
        </pc:spChg>
        <pc:spChg chg="mod">
          <ac:chgData name="John Lonergan" userId="db8094ce4aaa691d" providerId="LiveId" clId="{1EB23C3B-B385-421B-9737-7AB86F89C701}" dt="2020-05-08T10:23:06.575" v="9184" actId="20577"/>
          <ac:spMkLst>
            <pc:docMk/>
            <pc:sldMk cId="1142683116" sldId="266"/>
            <ac:spMk id="149" creationId="{E8771576-C96C-4965-BD1F-7DF24E2A6A43}"/>
          </ac:spMkLst>
        </pc:spChg>
        <pc:spChg chg="add 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150" creationId="{8D108712-44B6-48F4-965D-A2EB5A546319}"/>
          </ac:spMkLst>
        </pc:spChg>
        <pc:spChg chg="add mod or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152" creationId="{1B8E130C-E755-440F-9756-BE86ED459B1A}"/>
          </ac:spMkLst>
        </pc:spChg>
        <pc:spChg chg="add mo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153" creationId="{633CBEA9-5394-41B5-B871-30705951F1DC}"/>
          </ac:spMkLst>
        </pc:spChg>
        <pc:spChg chg="add mo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154" creationId="{57219FB8-13A4-4E15-B7B6-B4D63DC32BBA}"/>
          </ac:spMkLst>
        </pc:spChg>
        <pc:spChg chg="add mo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155" creationId="{3487D8AF-055B-4FF8-8BB3-051B4E778B1E}"/>
          </ac:spMkLst>
        </pc:spChg>
        <pc:spChg chg="add mod">
          <ac:chgData name="John Lonergan" userId="db8094ce4aaa691d" providerId="LiveId" clId="{1EB23C3B-B385-421B-9737-7AB86F89C701}" dt="2020-05-08T10:27:52.911" v="9289" actId="1037"/>
          <ac:spMkLst>
            <pc:docMk/>
            <pc:sldMk cId="1142683116" sldId="266"/>
            <ac:spMk id="156" creationId="{D48E5888-1C19-4D69-8D33-683447340B6B}"/>
          </ac:spMkLst>
        </pc:spChg>
        <pc:spChg chg="add mo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157" creationId="{E88DDB59-7F11-4BD4-853E-1EF1B3F7C3A0}"/>
          </ac:spMkLst>
        </pc:spChg>
        <pc:spChg chg="add mod">
          <ac:chgData name="John Lonergan" userId="db8094ce4aaa691d" providerId="LiveId" clId="{1EB23C3B-B385-421B-9737-7AB86F89C701}" dt="2020-05-08T10:28:33.992" v="9297" actId="1038"/>
          <ac:spMkLst>
            <pc:docMk/>
            <pc:sldMk cId="1142683116" sldId="266"/>
            <ac:spMk id="158" creationId="{57D12E6D-951D-4894-9390-2678C154D91F}"/>
          </ac:spMkLst>
        </pc:spChg>
        <pc:spChg chg="add del mod">
          <ac:chgData name="John Lonergan" userId="db8094ce4aaa691d" providerId="LiveId" clId="{1EB23C3B-B385-421B-9737-7AB86F89C701}" dt="2020-05-07T22:25:40.413" v="1829" actId="478"/>
          <ac:spMkLst>
            <pc:docMk/>
            <pc:sldMk cId="1142683116" sldId="266"/>
            <ac:spMk id="159" creationId="{A15A2424-EC17-46CB-BC7B-8AA0BFFC6C0E}"/>
          </ac:spMkLst>
        </pc:spChg>
        <pc:spChg chg="add del mod">
          <ac:chgData name="John Lonergan" userId="db8094ce4aaa691d" providerId="LiveId" clId="{1EB23C3B-B385-421B-9737-7AB86F89C701}" dt="2020-05-07T22:25:38.868" v="1828" actId="478"/>
          <ac:spMkLst>
            <pc:docMk/>
            <pc:sldMk cId="1142683116" sldId="266"/>
            <ac:spMk id="160" creationId="{44DBE937-B129-44F5-9C2E-EAAF6215F460}"/>
          </ac:spMkLst>
        </pc:spChg>
        <pc:spChg chg="add mo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161" creationId="{C0E2FB12-6D25-4E5C-896E-5DC15BC728BE}"/>
          </ac:spMkLst>
        </pc:spChg>
        <pc:spChg chg="add mod">
          <ac:chgData name="John Lonergan" userId="db8094ce4aaa691d" providerId="LiveId" clId="{1EB23C3B-B385-421B-9737-7AB86F89C701}" dt="2020-05-08T00:28:59.781" v="8101" actId="1035"/>
          <ac:spMkLst>
            <pc:docMk/>
            <pc:sldMk cId="1142683116" sldId="266"/>
            <ac:spMk id="162" creationId="{F422C8C6-5EEC-44E9-9EB5-0D20C3EAB0C5}"/>
          </ac:spMkLst>
        </pc:spChg>
        <pc:spChg chg="add mo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163" creationId="{7097B8CE-1497-458C-AEB8-F50044B14BDE}"/>
          </ac:spMkLst>
        </pc:spChg>
        <pc:spChg chg="add del mod">
          <ac:chgData name="John Lonergan" userId="db8094ce4aaa691d" providerId="LiveId" clId="{1EB23C3B-B385-421B-9737-7AB86F89C701}" dt="2020-05-07T22:18:18.229" v="1516" actId="478"/>
          <ac:spMkLst>
            <pc:docMk/>
            <pc:sldMk cId="1142683116" sldId="266"/>
            <ac:spMk id="164" creationId="{B202A679-04FC-4FD9-A9EB-6B67D100D971}"/>
          </ac:spMkLst>
        </pc:spChg>
        <pc:spChg chg="del mod topLvl">
          <ac:chgData name="John Lonergan" userId="db8094ce4aaa691d" providerId="LiveId" clId="{1EB23C3B-B385-421B-9737-7AB86F89C701}" dt="2020-05-07T23:53:42.503" v="6384" actId="478"/>
          <ac:spMkLst>
            <pc:docMk/>
            <pc:sldMk cId="1142683116" sldId="266"/>
            <ac:spMk id="166" creationId="{31B16A20-4AA1-48B4-8269-5833B84728BA}"/>
          </ac:spMkLst>
        </pc:spChg>
        <pc:spChg chg="del mod">
          <ac:chgData name="John Lonergan" userId="db8094ce4aaa691d" providerId="LiveId" clId="{1EB23C3B-B385-421B-9737-7AB86F89C701}" dt="2020-05-07T22:54:42.392" v="3346" actId="478"/>
          <ac:spMkLst>
            <pc:docMk/>
            <pc:sldMk cId="1142683116" sldId="266"/>
            <ac:spMk id="167" creationId="{01E81D1E-214C-4A2A-BBD9-D65E536026AD}"/>
          </ac:spMkLst>
        </pc:spChg>
        <pc:spChg chg="del mod topLvl">
          <ac:chgData name="John Lonergan" userId="db8094ce4aaa691d" providerId="LiveId" clId="{1EB23C3B-B385-421B-9737-7AB86F89C701}" dt="2020-05-07T23:53:35.804" v="6383" actId="21"/>
          <ac:spMkLst>
            <pc:docMk/>
            <pc:sldMk cId="1142683116" sldId="266"/>
            <ac:spMk id="168" creationId="{69BA2DAD-30A0-41AF-8ADD-E2E1E07C3EF2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170" creationId="{473D2322-7281-4A75-B6D4-B4D638E672CE}"/>
          </ac:spMkLst>
        </pc:spChg>
        <pc:spChg chg="mod">
          <ac:chgData name="John Lonergan" userId="db8094ce4aaa691d" providerId="LiveId" clId="{1EB23C3B-B385-421B-9737-7AB86F89C701}" dt="2020-05-08T10:26:11.062" v="9230"/>
          <ac:spMkLst>
            <pc:docMk/>
            <pc:sldMk cId="1142683116" sldId="266"/>
            <ac:spMk id="171" creationId="{3A421305-2E4B-4780-A198-2DDFB419F4DE}"/>
          </ac:spMkLst>
        </pc:spChg>
        <pc:spChg chg="add mod topLvl">
          <ac:chgData name="John Lonergan" userId="db8094ce4aaa691d" providerId="LiveId" clId="{1EB23C3B-B385-421B-9737-7AB86F89C701}" dt="2020-05-08T00:32:50.626" v="8215" actId="207"/>
          <ac:spMkLst>
            <pc:docMk/>
            <pc:sldMk cId="1142683116" sldId="266"/>
            <ac:spMk id="172" creationId="{D90AE5A1-FC79-4377-AA5C-31653A9EB351}"/>
          </ac:spMkLst>
        </pc:spChg>
        <pc:spChg chg="add del mod">
          <ac:chgData name="John Lonergan" userId="db8094ce4aaa691d" providerId="LiveId" clId="{1EB23C3B-B385-421B-9737-7AB86F89C701}" dt="2020-05-07T22:45:14.460" v="2835" actId="478"/>
          <ac:spMkLst>
            <pc:docMk/>
            <pc:sldMk cId="1142683116" sldId="266"/>
            <ac:spMk id="173" creationId="{1FBE7699-1D9A-4E7B-8E94-94035B764139}"/>
          </ac:spMkLst>
        </pc:spChg>
        <pc:spChg chg="add del mod">
          <ac:chgData name="John Lonergan" userId="db8094ce4aaa691d" providerId="LiveId" clId="{1EB23C3B-B385-421B-9737-7AB86F89C701}" dt="2020-05-07T22:25:37.961" v="1827" actId="478"/>
          <ac:spMkLst>
            <pc:docMk/>
            <pc:sldMk cId="1142683116" sldId="266"/>
            <ac:spMk id="174" creationId="{C44D05F4-A3F4-47CD-83AE-33C85E09E437}"/>
          </ac:spMkLst>
        </pc:spChg>
        <pc:spChg chg="add del mod">
          <ac:chgData name="John Lonergan" userId="db8094ce4aaa691d" providerId="LiveId" clId="{1EB23C3B-B385-421B-9737-7AB86F89C701}" dt="2020-05-07T22:25:37.109" v="1826" actId="478"/>
          <ac:spMkLst>
            <pc:docMk/>
            <pc:sldMk cId="1142683116" sldId="266"/>
            <ac:spMk id="175" creationId="{8038884B-38F4-48F4-8851-1912FEDE37A4}"/>
          </ac:spMkLst>
        </pc:spChg>
        <pc:spChg chg="add mo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176" creationId="{16FCC582-89D4-480B-86DA-E8E7AAA03A78}"/>
          </ac:spMkLst>
        </pc:spChg>
        <pc:spChg chg="add mo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177" creationId="{A746DF72-2E9D-4C7A-9926-CA5AA16B0504}"/>
          </ac:spMkLst>
        </pc:spChg>
        <pc:spChg chg="add mo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178" creationId="{5F2E0968-D3AC-45A3-B2A3-2F65A993B646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180" creationId="{E19C881E-843E-48CF-95DA-0DD489E0DE9D}"/>
          </ac:spMkLst>
        </pc:spChg>
        <pc:spChg chg="mod">
          <ac:chgData name="John Lonergan" userId="db8094ce4aaa691d" providerId="LiveId" clId="{1EB23C3B-B385-421B-9737-7AB86F89C701}" dt="2020-05-07T23:41:16.112" v="5411" actId="1035"/>
          <ac:spMkLst>
            <pc:docMk/>
            <pc:sldMk cId="1142683116" sldId="266"/>
            <ac:spMk id="181" creationId="{05FA2649-E4B1-424F-A9DC-2B8B20FD6FF9}"/>
          </ac:spMkLst>
        </pc:spChg>
        <pc:spChg chg="del mod">
          <ac:chgData name="John Lonergan" userId="db8094ce4aaa691d" providerId="LiveId" clId="{1EB23C3B-B385-421B-9737-7AB86F89C701}" dt="2020-05-07T23:54:17.317" v="6403" actId="21"/>
          <ac:spMkLst>
            <pc:docMk/>
            <pc:sldMk cId="1142683116" sldId="266"/>
            <ac:spMk id="182" creationId="{44148FE7-82CC-474E-A099-268EEA416013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184" creationId="{ADC82F6B-CC24-4F75-876F-31062F63E36C}"/>
          </ac:spMkLst>
        </pc:spChg>
        <pc:spChg chg="mod">
          <ac:chgData name="John Lonergan" userId="db8094ce4aaa691d" providerId="LiveId" clId="{1EB23C3B-B385-421B-9737-7AB86F89C701}" dt="2020-05-08T10:26:16.849" v="9233" actId="1038"/>
          <ac:spMkLst>
            <pc:docMk/>
            <pc:sldMk cId="1142683116" sldId="266"/>
            <ac:spMk id="185" creationId="{59D80FD1-F659-416D-8A61-D270693A57A1}"/>
          </ac:spMkLst>
        </pc:spChg>
        <pc:spChg chg="add mod ord topLvl">
          <ac:chgData name="John Lonergan" userId="db8094ce4aaa691d" providerId="LiveId" clId="{1EB23C3B-B385-421B-9737-7AB86F89C701}" dt="2020-05-08T00:32:50.626" v="8215" actId="207"/>
          <ac:spMkLst>
            <pc:docMk/>
            <pc:sldMk cId="1142683116" sldId="266"/>
            <ac:spMk id="186" creationId="{BA8AB9D5-FBBF-45A3-9E8B-3E504B207713}"/>
          </ac:spMkLst>
        </pc:spChg>
        <pc:spChg chg="add del mod">
          <ac:chgData name="John Lonergan" userId="db8094ce4aaa691d" providerId="LiveId" clId="{1EB23C3B-B385-421B-9737-7AB86F89C701}" dt="2020-05-07T22:22:06.868" v="1542"/>
          <ac:spMkLst>
            <pc:docMk/>
            <pc:sldMk cId="1142683116" sldId="266"/>
            <ac:spMk id="187" creationId="{67F73990-6EBE-4624-B34A-B0DF884AF946}"/>
          </ac:spMkLst>
        </pc:spChg>
        <pc:spChg chg="add del mod">
          <ac:chgData name="John Lonergan" userId="db8094ce4aaa691d" providerId="LiveId" clId="{1EB23C3B-B385-421B-9737-7AB86F89C701}" dt="2020-05-07T22:22:06.868" v="1542"/>
          <ac:spMkLst>
            <pc:docMk/>
            <pc:sldMk cId="1142683116" sldId="266"/>
            <ac:spMk id="188" creationId="{817C662A-36C7-47E5-BE38-BDB9AF03F77C}"/>
          </ac:spMkLst>
        </pc:spChg>
        <pc:spChg chg="add del mod">
          <ac:chgData name="John Lonergan" userId="db8094ce4aaa691d" providerId="LiveId" clId="{1EB23C3B-B385-421B-9737-7AB86F89C701}" dt="2020-05-07T22:22:06.868" v="1542"/>
          <ac:spMkLst>
            <pc:docMk/>
            <pc:sldMk cId="1142683116" sldId="266"/>
            <ac:spMk id="189" creationId="{0868582B-E3C8-4141-9014-137883A2DF84}"/>
          </ac:spMkLst>
        </pc:spChg>
        <pc:spChg chg="add del mod">
          <ac:chgData name="John Lonergan" userId="db8094ce4aaa691d" providerId="LiveId" clId="{1EB23C3B-B385-421B-9737-7AB86F89C701}" dt="2020-05-07T22:22:06.868" v="1542"/>
          <ac:spMkLst>
            <pc:docMk/>
            <pc:sldMk cId="1142683116" sldId="266"/>
            <ac:spMk id="190" creationId="{5FFEC9E1-6381-4C62-A43C-38DFB89A419B}"/>
          </ac:spMkLst>
        </pc:spChg>
        <pc:spChg chg="add del mod">
          <ac:chgData name="John Lonergan" userId="db8094ce4aaa691d" providerId="LiveId" clId="{1EB23C3B-B385-421B-9737-7AB86F89C701}" dt="2020-05-07T22:22:06.868" v="1542"/>
          <ac:spMkLst>
            <pc:docMk/>
            <pc:sldMk cId="1142683116" sldId="266"/>
            <ac:spMk id="191" creationId="{22396756-A2C9-4E6F-AFFF-1F8BBF8FA581}"/>
          </ac:spMkLst>
        </pc:spChg>
        <pc:spChg chg="add del mod">
          <ac:chgData name="John Lonergan" userId="db8094ce4aaa691d" providerId="LiveId" clId="{1EB23C3B-B385-421B-9737-7AB86F89C701}" dt="2020-05-07T22:22:06.868" v="1542"/>
          <ac:spMkLst>
            <pc:docMk/>
            <pc:sldMk cId="1142683116" sldId="266"/>
            <ac:spMk id="192" creationId="{F42D1218-1CF2-437E-AB05-F38482E20461}"/>
          </ac:spMkLst>
        </pc:spChg>
        <pc:spChg chg="add del mod">
          <ac:chgData name="John Lonergan" userId="db8094ce4aaa691d" providerId="LiveId" clId="{1EB23C3B-B385-421B-9737-7AB86F89C701}" dt="2020-05-07T22:22:06.868" v="1542"/>
          <ac:spMkLst>
            <pc:docMk/>
            <pc:sldMk cId="1142683116" sldId="266"/>
            <ac:spMk id="197" creationId="{233B9609-EEF1-4ADB-B706-DC115EDA659D}"/>
          </ac:spMkLst>
        </pc:spChg>
        <pc:spChg chg="add del mod">
          <ac:chgData name="John Lonergan" userId="db8094ce4aaa691d" providerId="LiveId" clId="{1EB23C3B-B385-421B-9737-7AB86F89C701}" dt="2020-05-07T22:52:48.641" v="3313" actId="478"/>
          <ac:spMkLst>
            <pc:docMk/>
            <pc:sldMk cId="1142683116" sldId="266"/>
            <ac:spMk id="198" creationId="{0FCFA950-CD1F-468E-B97A-2C7FDACE6A67}"/>
          </ac:spMkLst>
        </pc:spChg>
        <pc:spChg chg="add del mod">
          <ac:chgData name="John Lonergan" userId="db8094ce4aaa691d" providerId="LiveId" clId="{1EB23C3B-B385-421B-9737-7AB86F89C701}" dt="2020-05-07T22:25:35.094" v="1824" actId="478"/>
          <ac:spMkLst>
            <pc:docMk/>
            <pc:sldMk cId="1142683116" sldId="266"/>
            <ac:spMk id="199" creationId="{19BA54AD-64E4-40FB-9E93-B8BD2FAE2E3C}"/>
          </ac:spMkLst>
        </pc:spChg>
        <pc:spChg chg="add del mod">
          <ac:chgData name="John Lonergan" userId="db8094ce4aaa691d" providerId="LiveId" clId="{1EB23C3B-B385-421B-9737-7AB86F89C701}" dt="2020-05-07T22:25:36.311" v="1825" actId="478"/>
          <ac:spMkLst>
            <pc:docMk/>
            <pc:sldMk cId="1142683116" sldId="266"/>
            <ac:spMk id="200" creationId="{4D505310-572A-4ABC-86F6-8680BF919836}"/>
          </ac:spMkLst>
        </pc:spChg>
        <pc:spChg chg="add mo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201" creationId="{DA0B8603-B43D-464E-9603-27D2C9508FA6}"/>
          </ac:spMkLst>
        </pc:spChg>
        <pc:spChg chg="add mo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202" creationId="{9C73D384-A19E-4EBF-B9C1-32CD1424C1E9}"/>
          </ac:spMkLst>
        </pc:spChg>
        <pc:spChg chg="add mod">
          <ac:chgData name="John Lonergan" userId="db8094ce4aaa691d" providerId="LiveId" clId="{1EB23C3B-B385-421B-9737-7AB86F89C701}" dt="2020-05-08T10:05:18.482" v="8739" actId="1036"/>
          <ac:spMkLst>
            <pc:docMk/>
            <pc:sldMk cId="1142683116" sldId="266"/>
            <ac:spMk id="203" creationId="{14F4A052-BE8D-49DD-900E-3123936FB74B}"/>
          </ac:spMkLst>
        </pc:spChg>
        <pc:spChg chg="del mod topLvl">
          <ac:chgData name="John Lonergan" userId="db8094ce4aaa691d" providerId="LiveId" clId="{1EB23C3B-B385-421B-9737-7AB86F89C701}" dt="2020-05-07T23:48:20.019" v="6201" actId="478"/>
          <ac:spMkLst>
            <pc:docMk/>
            <pc:sldMk cId="1142683116" sldId="266"/>
            <ac:spMk id="205" creationId="{8C3A8768-3FCF-4552-93D9-8E1C30247D65}"/>
          </ac:spMkLst>
        </pc:spChg>
        <pc:spChg chg="del mod topLvl">
          <ac:chgData name="John Lonergan" userId="db8094ce4aaa691d" providerId="LiveId" clId="{1EB23C3B-B385-421B-9737-7AB86F89C701}" dt="2020-05-07T23:48:15.552" v="6200" actId="21"/>
          <ac:spMkLst>
            <pc:docMk/>
            <pc:sldMk cId="1142683116" sldId="266"/>
            <ac:spMk id="206" creationId="{F967DB30-54C9-4FFA-B64F-85DF276BC0DE}"/>
          </ac:spMkLst>
        </pc:spChg>
        <pc:spChg chg="del mod">
          <ac:chgData name="John Lonergan" userId="db8094ce4aaa691d" providerId="LiveId" clId="{1EB23C3B-B385-421B-9737-7AB86F89C701}" dt="2020-05-07T22:24:47.308" v="1796" actId="478"/>
          <ac:spMkLst>
            <pc:docMk/>
            <pc:sldMk cId="1142683116" sldId="266"/>
            <ac:spMk id="207" creationId="{5FC0BE0D-4CEB-4A92-8876-EAF980C83D13}"/>
          </ac:spMkLst>
        </pc:spChg>
        <pc:spChg chg="del mod topLvl">
          <ac:chgData name="John Lonergan" userId="db8094ce4aaa691d" providerId="LiveId" clId="{1EB23C3B-B385-421B-9737-7AB86F89C701}" dt="2020-05-07T22:52:45.357" v="3312" actId="478"/>
          <ac:spMkLst>
            <pc:docMk/>
            <pc:sldMk cId="1142683116" sldId="266"/>
            <ac:spMk id="209" creationId="{2288BC0A-4440-46C9-9A80-950D97DF7D03}"/>
          </ac:spMkLst>
        </pc:spChg>
        <pc:spChg chg="del mod topLvl">
          <ac:chgData name="John Lonergan" userId="db8094ce4aaa691d" providerId="LiveId" clId="{1EB23C3B-B385-421B-9737-7AB86F89C701}" dt="2020-05-07T22:52:43.828" v="3311" actId="478"/>
          <ac:spMkLst>
            <pc:docMk/>
            <pc:sldMk cId="1142683116" sldId="266"/>
            <ac:spMk id="210" creationId="{9A0860A6-93DA-4BD5-8827-7D677D37B3CF}"/>
          </ac:spMkLst>
        </pc:spChg>
        <pc:spChg chg="add del mod">
          <ac:chgData name="John Lonergan" userId="db8094ce4aaa691d" providerId="LiveId" clId="{1EB23C3B-B385-421B-9737-7AB86F89C701}" dt="2020-05-07T22:25:00.740" v="1797" actId="478"/>
          <ac:spMkLst>
            <pc:docMk/>
            <pc:sldMk cId="1142683116" sldId="266"/>
            <ac:spMk id="211" creationId="{23ECA46A-34FB-4D56-A683-0AA489FC80DE}"/>
          </ac:spMkLst>
        </pc:spChg>
        <pc:spChg chg="add mod">
          <ac:chgData name="John Lonergan" userId="db8094ce4aaa691d" providerId="LiveId" clId="{1EB23C3B-B385-421B-9737-7AB86F89C701}" dt="2020-05-08T10:05:03.639" v="8730" actId="20577"/>
          <ac:spMkLst>
            <pc:docMk/>
            <pc:sldMk cId="1142683116" sldId="266"/>
            <ac:spMk id="212" creationId="{E20536B0-6EA8-4283-90C1-431F59FA6452}"/>
          </ac:spMkLst>
        </pc:spChg>
        <pc:spChg chg="add mod">
          <ac:chgData name="John Lonergan" userId="db8094ce4aaa691d" providerId="LiveId" clId="{1EB23C3B-B385-421B-9737-7AB86F89C701}" dt="2020-05-08T10:04:53.514" v="8724" actId="20577"/>
          <ac:spMkLst>
            <pc:docMk/>
            <pc:sldMk cId="1142683116" sldId="266"/>
            <ac:spMk id="213" creationId="{74BD9AB0-D0B7-4E41-AC65-389989B32E24}"/>
          </ac:spMkLst>
        </pc:spChg>
        <pc:spChg chg="add del mod ord">
          <ac:chgData name="John Lonergan" userId="db8094ce4aaa691d" providerId="LiveId" clId="{1EB23C3B-B385-421B-9737-7AB86F89C701}" dt="2020-05-07T23:37:58.362" v="5243" actId="478"/>
          <ac:spMkLst>
            <pc:docMk/>
            <pc:sldMk cId="1142683116" sldId="266"/>
            <ac:spMk id="214" creationId="{82E29E88-E9CD-47E9-93B1-789EF5D2A06E}"/>
          </ac:spMkLst>
        </pc:spChg>
        <pc:spChg chg="add mod ord">
          <ac:chgData name="John Lonergan" userId="db8094ce4aaa691d" providerId="LiveId" clId="{1EB23C3B-B385-421B-9737-7AB86F89C701}" dt="2020-05-08T00:47:02.740" v="8691" actId="167"/>
          <ac:spMkLst>
            <pc:docMk/>
            <pc:sldMk cId="1142683116" sldId="266"/>
            <ac:spMk id="214" creationId="{FBF70445-1360-480E-AE09-00F2BA4F94A1}"/>
          </ac:spMkLst>
        </pc:spChg>
        <pc:spChg chg="add mod">
          <ac:chgData name="John Lonergan" userId="db8094ce4aaa691d" providerId="LiveId" clId="{1EB23C3B-B385-421B-9737-7AB86F89C701}" dt="2020-05-08T10:14:54.537" v="8965" actId="14100"/>
          <ac:spMkLst>
            <pc:docMk/>
            <pc:sldMk cId="1142683116" sldId="266"/>
            <ac:spMk id="215" creationId="{0AFF3BE0-6B94-4B23-AA3D-21D275235ED1}"/>
          </ac:spMkLst>
        </pc:spChg>
        <pc:spChg chg="add del mod">
          <ac:chgData name="John Lonergan" userId="db8094ce4aaa691d" providerId="LiveId" clId="{1EB23C3B-B385-421B-9737-7AB86F89C701}" dt="2020-05-07T22:45:25.984" v="2838" actId="478"/>
          <ac:spMkLst>
            <pc:docMk/>
            <pc:sldMk cId="1142683116" sldId="266"/>
            <ac:spMk id="215" creationId="{6C572ED8-B5C4-4FB7-9760-9B7EE4655FA7}"/>
          </ac:spMkLst>
        </pc:spChg>
        <pc:spChg chg="add mod">
          <ac:chgData name="John Lonergan" userId="db8094ce4aaa691d" providerId="LiveId" clId="{1EB23C3B-B385-421B-9737-7AB86F89C701}" dt="2020-05-08T10:21:24.212" v="9103" actId="14100"/>
          <ac:spMkLst>
            <pc:docMk/>
            <pc:sldMk cId="1142683116" sldId="266"/>
            <ac:spMk id="216" creationId="{58663D43-3A88-41AD-B805-36214A606D41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218" creationId="{FCBDB902-1714-4565-A7C5-AC599B1C99F3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219" creationId="{25C94DD2-540D-4BC5-BC93-E048D649172A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221" creationId="{A19CD78A-EDA9-4AD4-A50D-C692BDA7D2B1}"/>
          </ac:spMkLst>
        </pc:spChg>
        <pc:spChg chg="mod">
          <ac:chgData name="John Lonergan" userId="db8094ce4aaa691d" providerId="LiveId" clId="{1EB23C3B-B385-421B-9737-7AB86F89C701}" dt="2020-05-08T10:23:13.974" v="9195" actId="20577"/>
          <ac:spMkLst>
            <pc:docMk/>
            <pc:sldMk cId="1142683116" sldId="266"/>
            <ac:spMk id="222" creationId="{EA533482-E317-4931-BC71-E5C29EE169D1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224" creationId="{6163920B-3140-42A7-B5A8-3AC554086D96}"/>
          </ac:spMkLst>
        </pc:spChg>
        <pc:spChg chg="mod">
          <ac:chgData name="John Lonergan" userId="db8094ce4aaa691d" providerId="LiveId" clId="{1EB23C3B-B385-421B-9737-7AB86F89C701}" dt="2020-05-08T10:23:21.795" v="9206" actId="20577"/>
          <ac:spMkLst>
            <pc:docMk/>
            <pc:sldMk cId="1142683116" sldId="266"/>
            <ac:spMk id="225" creationId="{931980F1-34B6-4A8D-A8E8-D24A4FABFBFC}"/>
          </ac:spMkLst>
        </pc:spChg>
        <pc:spChg chg="add mod or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226" creationId="{3E85448D-8166-4B35-A0DB-D3DE56DFA0E6}"/>
          </ac:spMkLst>
        </pc:spChg>
        <pc:spChg chg="add mod or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227" creationId="{DE5561B4-7D99-47C5-835E-B1F3BCC762C5}"/>
          </ac:spMkLst>
        </pc:spChg>
        <pc:spChg chg="add mod">
          <ac:chgData name="John Lonergan" userId="db8094ce4aaa691d" providerId="LiveId" clId="{1EB23C3B-B385-421B-9737-7AB86F89C701}" dt="2020-05-08T10:38:07.543" v="9451" actId="20577"/>
          <ac:spMkLst>
            <pc:docMk/>
            <pc:sldMk cId="1142683116" sldId="266"/>
            <ac:spMk id="228" creationId="{87E58D67-0F9E-433B-B5DD-67DE75427BA9}"/>
          </ac:spMkLst>
        </pc:spChg>
        <pc:spChg chg="add mod">
          <ac:chgData name="John Lonergan" userId="db8094ce4aaa691d" providerId="LiveId" clId="{1EB23C3B-B385-421B-9737-7AB86F89C701}" dt="2020-05-08T10:39:38.531" v="9478" actId="20577"/>
          <ac:spMkLst>
            <pc:docMk/>
            <pc:sldMk cId="1142683116" sldId="266"/>
            <ac:spMk id="229" creationId="{DB3D9B9E-02FA-4398-BF25-74E50A8BFDE2}"/>
          </ac:spMkLst>
        </pc:spChg>
        <pc:spChg chg="add mo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230" creationId="{FF10B9DF-ACEE-4E74-AEFA-ADA4E4512252}"/>
          </ac:spMkLst>
        </pc:spChg>
        <pc:spChg chg="add mod">
          <ac:chgData name="John Lonergan" userId="db8094ce4aaa691d" providerId="LiveId" clId="{1EB23C3B-B385-421B-9737-7AB86F89C701}" dt="2020-05-08T00:18:42.673" v="7582" actId="1038"/>
          <ac:spMkLst>
            <pc:docMk/>
            <pc:sldMk cId="1142683116" sldId="266"/>
            <ac:spMk id="231" creationId="{2E44C763-B61B-4072-BE7C-5EAE7DC25A46}"/>
          </ac:spMkLst>
        </pc:spChg>
        <pc:spChg chg="add mo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232" creationId="{3C92AE77-FF58-45F6-8FB9-19BEAB92291A}"/>
          </ac:spMkLst>
        </pc:spChg>
        <pc:spChg chg="add mo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233" creationId="{F2D41067-558D-4281-AC80-FB3F805105E9}"/>
          </ac:spMkLst>
        </pc:spChg>
        <pc:spChg chg="add mod">
          <ac:chgData name="John Lonergan" userId="db8094ce4aaa691d" providerId="LiveId" clId="{1EB23C3B-B385-421B-9737-7AB86F89C701}" dt="2020-05-08T09:55:36.746" v="8695" actId="20577"/>
          <ac:spMkLst>
            <pc:docMk/>
            <pc:sldMk cId="1142683116" sldId="266"/>
            <ac:spMk id="234" creationId="{76C9B9E3-C732-4EF5-81F4-F55D8808E933}"/>
          </ac:spMkLst>
        </pc:spChg>
        <pc:spChg chg="add mod">
          <ac:chgData name="John Lonergan" userId="db8094ce4aaa691d" providerId="LiveId" clId="{1EB23C3B-B385-421B-9737-7AB86F89C701}" dt="2020-05-08T09:55:46.882" v="8703" actId="20577"/>
          <ac:spMkLst>
            <pc:docMk/>
            <pc:sldMk cId="1142683116" sldId="266"/>
            <ac:spMk id="235" creationId="{0B6E9E25-E716-4FE5-97F9-DC603D60912E}"/>
          </ac:spMkLst>
        </pc:spChg>
        <pc:spChg chg="add mod ord">
          <ac:chgData name="John Lonergan" userId="db8094ce4aaa691d" providerId="LiveId" clId="{1EB23C3B-B385-421B-9737-7AB86F89C701}" dt="2020-05-08T00:44:35.549" v="8660" actId="164"/>
          <ac:spMkLst>
            <pc:docMk/>
            <pc:sldMk cId="1142683116" sldId="266"/>
            <ac:spMk id="236" creationId="{27FDE5DF-4CFD-4A99-B0DB-82DD6B25ABF1}"/>
          </ac:spMkLst>
        </pc:spChg>
        <pc:spChg chg="add mo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237" creationId="{87A96AE8-535A-4C25-AFAA-813FBEFD2C0E}"/>
          </ac:spMkLst>
        </pc:spChg>
        <pc:spChg chg="add mod">
          <ac:chgData name="John Lonergan" userId="db8094ce4aaa691d" providerId="LiveId" clId="{1EB23C3B-B385-421B-9737-7AB86F89C701}" dt="2020-05-08T00:41:22.485" v="8569" actId="1037"/>
          <ac:spMkLst>
            <pc:docMk/>
            <pc:sldMk cId="1142683116" sldId="266"/>
            <ac:spMk id="238" creationId="{0929FE43-0BDB-49E2-B5ED-0F89FB137344}"/>
          </ac:spMkLst>
        </pc:spChg>
        <pc:spChg chg="add mod">
          <ac:chgData name="John Lonergan" userId="db8094ce4aaa691d" providerId="LiveId" clId="{1EB23C3B-B385-421B-9737-7AB86F89C701}" dt="2020-05-07T22:43:08.945" v="2729" actId="164"/>
          <ac:spMkLst>
            <pc:docMk/>
            <pc:sldMk cId="1142683116" sldId="266"/>
            <ac:spMk id="238" creationId="{DD451195-B452-4857-970D-199D136ACA02}"/>
          </ac:spMkLst>
        </pc:spChg>
        <pc:spChg chg="add mod">
          <ac:chgData name="John Lonergan" userId="db8094ce4aaa691d" providerId="LiveId" clId="{1EB23C3B-B385-421B-9737-7AB86F89C701}" dt="2020-05-07T22:43:08.945" v="2729" actId="164"/>
          <ac:spMkLst>
            <pc:docMk/>
            <pc:sldMk cId="1142683116" sldId="266"/>
            <ac:spMk id="239" creationId="{8B551597-DF04-4767-9008-E7B6C5B4E664}"/>
          </ac:spMkLst>
        </pc:spChg>
        <pc:spChg chg="add mod">
          <ac:chgData name="John Lonergan" userId="db8094ce4aaa691d" providerId="LiveId" clId="{1EB23C3B-B385-421B-9737-7AB86F89C701}" dt="2020-05-08T00:28:51.546" v="8072" actId="1037"/>
          <ac:spMkLst>
            <pc:docMk/>
            <pc:sldMk cId="1142683116" sldId="266"/>
            <ac:spMk id="239" creationId="{E2BA389C-82D1-41E9-8C20-C19862644FD2}"/>
          </ac:spMkLst>
        </pc:spChg>
        <pc:spChg chg="add mod">
          <ac:chgData name="John Lonergan" userId="db8094ce4aaa691d" providerId="LiveId" clId="{1EB23C3B-B385-421B-9737-7AB86F89C701}" dt="2020-05-08T10:04:20.476" v="8718" actId="1038"/>
          <ac:spMkLst>
            <pc:docMk/>
            <pc:sldMk cId="1142683116" sldId="266"/>
            <ac:spMk id="240" creationId="{1B1DCA5D-2BFF-4523-874F-D3C20AF55270}"/>
          </ac:spMkLst>
        </pc:spChg>
        <pc:spChg chg="add del mod">
          <ac:chgData name="John Lonergan" userId="db8094ce4aaa691d" providerId="LiveId" clId="{1EB23C3B-B385-421B-9737-7AB86F89C701}" dt="2020-05-07T22:41:08.450" v="2597"/>
          <ac:spMkLst>
            <pc:docMk/>
            <pc:sldMk cId="1142683116" sldId="266"/>
            <ac:spMk id="240" creationId="{529FBA20-8C44-455D-8B38-A5553CCC9264}"/>
          </ac:spMkLst>
        </pc:spChg>
        <pc:spChg chg="add mod">
          <ac:chgData name="John Lonergan" userId="db8094ce4aaa691d" providerId="LiveId" clId="{1EB23C3B-B385-421B-9737-7AB86F89C701}" dt="2020-05-08T00:31:07.308" v="8214" actId="1035"/>
          <ac:spMkLst>
            <pc:docMk/>
            <pc:sldMk cId="1142683116" sldId="266"/>
            <ac:spMk id="241" creationId="{0BC8E268-D05D-49F7-A3B3-C9F649178797}"/>
          </ac:spMkLst>
        </pc:spChg>
        <pc:spChg chg="add mod">
          <ac:chgData name="John Lonergan" userId="db8094ce4aaa691d" providerId="LiveId" clId="{1EB23C3B-B385-421B-9737-7AB86F89C701}" dt="2020-05-08T00:36:33.443" v="8327" actId="1036"/>
          <ac:spMkLst>
            <pc:docMk/>
            <pc:sldMk cId="1142683116" sldId="266"/>
            <ac:spMk id="242" creationId="{5EB3DEB6-1265-4E3A-8805-3AF5D935B232}"/>
          </ac:spMkLst>
        </pc:spChg>
        <pc:spChg chg="add del">
          <ac:chgData name="John Lonergan" userId="db8094ce4aaa691d" providerId="LiveId" clId="{1EB23C3B-B385-421B-9737-7AB86F89C701}" dt="2020-05-07T22:43:11.563" v="2731"/>
          <ac:spMkLst>
            <pc:docMk/>
            <pc:sldMk cId="1142683116" sldId="266"/>
            <ac:spMk id="242" creationId="{8FE35D24-C576-41A5-AC3C-2BCC25836441}"/>
          </ac:spMkLst>
        </pc:spChg>
        <pc:spChg chg="add del mod">
          <ac:chgData name="John Lonergan" userId="db8094ce4aaa691d" providerId="LiveId" clId="{1EB23C3B-B385-421B-9737-7AB86F89C701}" dt="2020-05-08T10:32:07.972" v="9314" actId="478"/>
          <ac:spMkLst>
            <pc:docMk/>
            <pc:sldMk cId="1142683116" sldId="266"/>
            <ac:spMk id="243" creationId="{37D7A35C-9B7E-49F9-A100-61068DE1D3DA}"/>
          </ac:spMkLst>
        </pc:spChg>
        <pc:spChg chg="mod topLvl">
          <ac:chgData name="John Lonergan" userId="db8094ce4aaa691d" providerId="LiveId" clId="{1EB23C3B-B385-421B-9737-7AB86F89C701}" dt="2020-05-08T00:36:11.156" v="8226" actId="207"/>
          <ac:spMkLst>
            <pc:docMk/>
            <pc:sldMk cId="1142683116" sldId="266"/>
            <ac:spMk id="244" creationId="{064929AE-D691-448F-B0E9-36B5EEB230B7}"/>
          </ac:spMkLst>
        </pc:spChg>
        <pc:spChg chg="mod topLvl">
          <ac:chgData name="John Lonergan" userId="db8094ce4aaa691d" providerId="LiveId" clId="{1EB23C3B-B385-421B-9737-7AB86F89C701}" dt="2020-05-08T00:30:55.059" v="8117" actId="165"/>
          <ac:spMkLst>
            <pc:docMk/>
            <pc:sldMk cId="1142683116" sldId="266"/>
            <ac:spMk id="245" creationId="{324490AB-54C2-41B7-B43D-E1AA32A2396F}"/>
          </ac:spMkLst>
        </pc:spChg>
        <pc:spChg chg="add mod ord">
          <ac:chgData name="John Lonergan" userId="db8094ce4aaa691d" providerId="LiveId" clId="{1EB23C3B-B385-421B-9737-7AB86F89C701}" dt="2020-05-08T10:03:53.985" v="8711" actId="1038"/>
          <ac:spMkLst>
            <pc:docMk/>
            <pc:sldMk cId="1142683116" sldId="266"/>
            <ac:spMk id="246" creationId="{FB670E55-D3B5-44BC-8C05-FF8DADD70877}"/>
          </ac:spMkLst>
        </pc:spChg>
        <pc:spChg chg="add mod or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247" creationId="{96E89E2B-DCAD-47B5-9F71-AFED174CF7B7}"/>
          </ac:spMkLst>
        </pc:spChg>
        <pc:spChg chg="add mo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248" creationId="{63C9F6AA-BF37-4280-9CE7-132543C32A02}"/>
          </ac:spMkLst>
        </pc:spChg>
        <pc:spChg chg="add mo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249" creationId="{A0D08B8D-954A-4025-8702-4B4AD1305918}"/>
          </ac:spMkLst>
        </pc:spChg>
        <pc:spChg chg="add mo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250" creationId="{CEA1A258-0CE8-41E4-86C1-7D06F5540885}"/>
          </ac:spMkLst>
        </pc:spChg>
        <pc:spChg chg="mod">
          <ac:chgData name="John Lonergan" userId="db8094ce4aaa691d" providerId="LiveId" clId="{1EB23C3B-B385-421B-9737-7AB86F89C701}" dt="2020-05-08T10:06:24.040" v="8743" actId="207"/>
          <ac:spMkLst>
            <pc:docMk/>
            <pc:sldMk cId="1142683116" sldId="266"/>
            <ac:spMk id="253" creationId="{FA822E78-E2F3-4126-956D-ADA2B6F1BFCB}"/>
          </ac:spMkLst>
        </pc:spChg>
        <pc:spChg chg="mod">
          <ac:chgData name="John Lonergan" userId="db8094ce4aaa691d" providerId="LiveId" clId="{1EB23C3B-B385-421B-9737-7AB86F89C701}" dt="2020-05-08T10:06:18.331" v="8742" actId="207"/>
          <ac:spMkLst>
            <pc:docMk/>
            <pc:sldMk cId="1142683116" sldId="266"/>
            <ac:spMk id="254" creationId="{7C818130-2887-49EB-B3BF-5268CC1EB40B}"/>
          </ac:spMkLst>
        </pc:spChg>
        <pc:spChg chg="add mo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255" creationId="{6B7543FB-F47C-448C-860F-96135CFD215E}"/>
          </ac:spMkLst>
        </pc:spChg>
        <pc:spChg chg="mod">
          <ac:chgData name="John Lonergan" userId="db8094ce4aaa691d" providerId="LiveId" clId="{1EB23C3B-B385-421B-9737-7AB86F89C701}" dt="2020-05-08T10:16:06.826" v="8984" actId="1035"/>
          <ac:spMkLst>
            <pc:docMk/>
            <pc:sldMk cId="1142683116" sldId="266"/>
            <ac:spMk id="261" creationId="{28BE90D7-1689-4954-B0BB-8D1EE7D708A0}"/>
          </ac:spMkLst>
        </pc:spChg>
        <pc:spChg chg="mod">
          <ac:chgData name="John Lonergan" userId="db8094ce4aaa691d" providerId="LiveId" clId="{1EB23C3B-B385-421B-9737-7AB86F89C701}" dt="2020-05-08T10:13:59.737" v="8950" actId="1035"/>
          <ac:spMkLst>
            <pc:docMk/>
            <pc:sldMk cId="1142683116" sldId="266"/>
            <ac:spMk id="264" creationId="{A03AB70C-83F6-43FF-BED0-32C5A6F0FAF2}"/>
          </ac:spMkLst>
        </pc:spChg>
        <pc:spChg chg="add del mod">
          <ac:chgData name="John Lonergan" userId="db8094ce4aaa691d" providerId="LiveId" clId="{1EB23C3B-B385-421B-9737-7AB86F89C701}" dt="2020-05-08T10:30:22.494" v="9301" actId="1035"/>
          <ac:spMkLst>
            <pc:docMk/>
            <pc:sldMk cId="1142683116" sldId="266"/>
            <ac:spMk id="266" creationId="{079B2E6B-2443-43B6-A496-08054BE45778}"/>
          </ac:spMkLst>
        </pc:spChg>
        <pc:spChg chg="add del mod">
          <ac:chgData name="John Lonergan" userId="db8094ce4aaa691d" providerId="LiveId" clId="{1EB23C3B-B385-421B-9737-7AB86F89C701}" dt="2020-05-07T22:59:35.010" v="3542"/>
          <ac:spMkLst>
            <pc:docMk/>
            <pc:sldMk cId="1142683116" sldId="266"/>
            <ac:spMk id="267" creationId="{40276EFA-81F4-4A89-BEA0-19A625F0C5A1}"/>
          </ac:spMkLst>
        </pc:spChg>
        <pc:spChg chg="add del">
          <ac:chgData name="John Lonergan" userId="db8094ce4aaa691d" providerId="LiveId" clId="{1EB23C3B-B385-421B-9737-7AB86F89C701}" dt="2020-05-07T23:00:43.443" v="3564" actId="478"/>
          <ac:spMkLst>
            <pc:docMk/>
            <pc:sldMk cId="1142683116" sldId="266"/>
            <ac:spMk id="268" creationId="{EB93C913-EC03-4DF5-951E-6C33B4328BB0}"/>
          </ac:spMkLst>
        </pc:spChg>
        <pc:spChg chg="add mo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269" creationId="{084459A5-1FD2-4BC6-9670-C753344FAE4E}"/>
          </ac:spMkLst>
        </pc:spChg>
        <pc:spChg chg="add mod">
          <ac:chgData name="John Lonergan" userId="db8094ce4aaa691d" providerId="LiveId" clId="{1EB23C3B-B385-421B-9737-7AB86F89C701}" dt="2020-05-08T10:30:55.415" v="9307" actId="20577"/>
          <ac:spMkLst>
            <pc:docMk/>
            <pc:sldMk cId="1142683116" sldId="266"/>
            <ac:spMk id="270" creationId="{9DACF784-B0AA-4578-8846-8C82EBF0C6AB}"/>
          </ac:spMkLst>
        </pc:spChg>
        <pc:spChg chg="add mod">
          <ac:chgData name="John Lonergan" userId="db8094ce4aaa691d" providerId="LiveId" clId="{1EB23C3B-B385-421B-9737-7AB86F89C701}" dt="2020-05-08T10:30:41.065" v="9303" actId="20577"/>
          <ac:spMkLst>
            <pc:docMk/>
            <pc:sldMk cId="1142683116" sldId="266"/>
            <ac:spMk id="271" creationId="{CDBFAA5D-88A7-4803-8831-B065EF7AC8A0}"/>
          </ac:spMkLst>
        </pc:spChg>
        <pc:spChg chg="add mod or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272" creationId="{9EB3CC25-5E3D-41F8-A883-57B1BD51E787}"/>
          </ac:spMkLst>
        </pc:spChg>
        <pc:spChg chg="add mod or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273" creationId="{D0BDD5DC-D63D-4146-AB73-354198B598E8}"/>
          </ac:spMkLst>
        </pc:spChg>
        <pc:spChg chg="add mod or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274" creationId="{14B922E7-3DFE-4BA7-989D-F0E1CDB02AAC}"/>
          </ac:spMkLst>
        </pc:spChg>
        <pc:spChg chg="add mod or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275" creationId="{D8BA6C92-4A1A-4015-A6AA-1FC323B88D95}"/>
          </ac:spMkLst>
        </pc:spChg>
        <pc:spChg chg="mod ord topLvl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277" creationId="{D1468556-5E05-4468-ABAC-F60B67F86231}"/>
          </ac:spMkLst>
        </pc:spChg>
        <pc:spChg chg="del topLvl">
          <ac:chgData name="John Lonergan" userId="db8094ce4aaa691d" providerId="LiveId" clId="{1EB23C3B-B385-421B-9737-7AB86F89C701}" dt="2020-05-07T23:08:59.665" v="3870" actId="478"/>
          <ac:spMkLst>
            <pc:docMk/>
            <pc:sldMk cId="1142683116" sldId="266"/>
            <ac:spMk id="278" creationId="{D9CF9990-7FBE-42D5-A4CA-1599E74A152D}"/>
          </ac:spMkLst>
        </pc:spChg>
        <pc:spChg chg="add mod or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279" creationId="{C7DE3B2C-FEBE-4EF5-925E-F4B36B2DCC2A}"/>
          </ac:spMkLst>
        </pc:spChg>
        <pc:spChg chg="add mo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280" creationId="{CEC8A55A-D5BC-418A-A33E-D73C3ED622FA}"/>
          </ac:spMkLst>
        </pc:spChg>
        <pc:spChg chg="add mod">
          <ac:chgData name="John Lonergan" userId="db8094ce4aaa691d" providerId="LiveId" clId="{1EB23C3B-B385-421B-9737-7AB86F89C701}" dt="2020-05-08T10:06:55.291" v="8749" actId="207"/>
          <ac:spMkLst>
            <pc:docMk/>
            <pc:sldMk cId="1142683116" sldId="266"/>
            <ac:spMk id="281" creationId="{DD81BC24-EF1C-4564-A349-6F67C25C4377}"/>
          </ac:spMkLst>
        </pc:spChg>
        <pc:spChg chg="add mod">
          <ac:chgData name="John Lonergan" userId="db8094ce4aaa691d" providerId="LiveId" clId="{1EB23C3B-B385-421B-9737-7AB86F89C701}" dt="2020-05-08T10:06:41.539" v="8746" actId="207"/>
          <ac:spMkLst>
            <pc:docMk/>
            <pc:sldMk cId="1142683116" sldId="266"/>
            <ac:spMk id="282" creationId="{455BB8A3-1178-48C4-89CD-7F374397C944}"/>
          </ac:spMkLst>
        </pc:spChg>
        <pc:spChg chg="add mod ord">
          <ac:chgData name="John Lonergan" userId="db8094ce4aaa691d" providerId="LiveId" clId="{1EB23C3B-B385-421B-9737-7AB86F89C701}" dt="2020-05-08T00:33:35.303" v="8216" actId="207"/>
          <ac:spMkLst>
            <pc:docMk/>
            <pc:sldMk cId="1142683116" sldId="266"/>
            <ac:spMk id="283" creationId="{76B14163-B843-4967-92AF-66F3F2DC3389}"/>
          </ac:spMkLst>
        </pc:spChg>
        <pc:spChg chg="add del mod">
          <ac:chgData name="John Lonergan" userId="db8094ce4aaa691d" providerId="LiveId" clId="{1EB23C3B-B385-421B-9737-7AB86F89C701}" dt="2020-05-07T23:33:11.596" v="5007" actId="478"/>
          <ac:spMkLst>
            <pc:docMk/>
            <pc:sldMk cId="1142683116" sldId="266"/>
            <ac:spMk id="284" creationId="{63E872A6-0EC2-44C8-9151-23725BCE0610}"/>
          </ac:spMkLst>
        </pc:spChg>
        <pc:spChg chg="add del mod">
          <ac:chgData name="John Lonergan" userId="db8094ce4aaa691d" providerId="LiveId" clId="{1EB23C3B-B385-421B-9737-7AB86F89C701}" dt="2020-05-07T23:33:04.734" v="5005" actId="478"/>
          <ac:spMkLst>
            <pc:docMk/>
            <pc:sldMk cId="1142683116" sldId="266"/>
            <ac:spMk id="285" creationId="{FDC510F2-62FF-4A72-902D-596DA50D53A3}"/>
          </ac:spMkLst>
        </pc:spChg>
        <pc:spChg chg="add mod ord">
          <ac:chgData name="John Lonergan" userId="db8094ce4aaa691d" providerId="LiveId" clId="{1EB23C3B-B385-421B-9737-7AB86F89C701}" dt="2020-05-08T00:45:08.234" v="8682" actId="1036"/>
          <ac:spMkLst>
            <pc:docMk/>
            <pc:sldMk cId="1142683116" sldId="266"/>
            <ac:spMk id="286" creationId="{E2710EC1-E287-4AD6-95B5-7B4EA2C07F02}"/>
          </ac:spMkLst>
        </pc:spChg>
        <pc:spChg chg="add mod">
          <ac:chgData name="John Lonergan" userId="db8094ce4aaa691d" providerId="LiveId" clId="{1EB23C3B-B385-421B-9737-7AB86F89C701}" dt="2020-05-08T00:33:35.303" v="8216" actId="207"/>
          <ac:spMkLst>
            <pc:docMk/>
            <pc:sldMk cId="1142683116" sldId="266"/>
            <ac:spMk id="287" creationId="{227EAB0E-6D44-4F37-B32B-F1C4B6EC5A2A}"/>
          </ac:spMkLst>
        </pc:spChg>
        <pc:spChg chg="mod topLvl">
          <ac:chgData name="John Lonergan" userId="db8094ce4aaa691d" providerId="LiveId" clId="{1EB23C3B-B385-421B-9737-7AB86F89C701}" dt="2020-05-08T00:33:35.303" v="8216" actId="207"/>
          <ac:spMkLst>
            <pc:docMk/>
            <pc:sldMk cId="1142683116" sldId="266"/>
            <ac:spMk id="289" creationId="{31ABE09E-5F1E-4108-8416-984EAAF0D81D}"/>
          </ac:spMkLst>
        </pc:spChg>
        <pc:spChg chg="mod topLvl">
          <ac:chgData name="John Lonergan" userId="db8094ce4aaa691d" providerId="LiveId" clId="{1EB23C3B-B385-421B-9737-7AB86F89C701}" dt="2020-05-08T00:33:35.303" v="8216" actId="207"/>
          <ac:spMkLst>
            <pc:docMk/>
            <pc:sldMk cId="1142683116" sldId="266"/>
            <ac:spMk id="290" creationId="{2DADE6F9-DBA3-4287-8975-91A0A72CAEB6}"/>
          </ac:spMkLst>
        </pc:spChg>
        <pc:spChg chg="mod">
          <ac:chgData name="John Lonergan" userId="db8094ce4aaa691d" providerId="LiveId" clId="{1EB23C3B-B385-421B-9737-7AB86F89C701}" dt="2020-05-08T10:21:47.207" v="9110" actId="20577"/>
          <ac:spMkLst>
            <pc:docMk/>
            <pc:sldMk cId="1142683116" sldId="266"/>
            <ac:spMk id="293" creationId="{D625DD9E-0ADC-4E0F-9D70-B51B89EB3A8F}"/>
          </ac:spMkLst>
        </pc:spChg>
        <pc:spChg chg="mod">
          <ac:chgData name="John Lonergan" userId="db8094ce4aaa691d" providerId="LiveId" clId="{1EB23C3B-B385-421B-9737-7AB86F89C701}" dt="2020-05-08T10:21:43.673" v="9109" actId="20577"/>
          <ac:spMkLst>
            <pc:docMk/>
            <pc:sldMk cId="1142683116" sldId="266"/>
            <ac:spMk id="296" creationId="{69043B2C-AFBD-4C8C-8E5E-53BE2100ADB2}"/>
          </ac:spMkLst>
        </pc:spChg>
        <pc:spChg chg="mod">
          <ac:chgData name="John Lonergan" userId="db8094ce4aaa691d" providerId="LiveId" clId="{1EB23C3B-B385-421B-9737-7AB86F89C701}" dt="2020-05-08T10:26:11.062" v="9230"/>
          <ac:spMkLst>
            <pc:docMk/>
            <pc:sldMk cId="1142683116" sldId="266"/>
            <ac:spMk id="299" creationId="{9E5A531A-39F0-4F23-97AC-24D31BE0A6EB}"/>
          </ac:spMkLst>
        </pc:spChg>
        <pc:spChg chg="add mod ord">
          <ac:chgData name="John Lonergan" userId="db8094ce4aaa691d" providerId="LiveId" clId="{1EB23C3B-B385-421B-9737-7AB86F89C701}" dt="2020-05-08T10:04:00.074" v="8712" actId="167"/>
          <ac:spMkLst>
            <pc:docMk/>
            <pc:sldMk cId="1142683116" sldId="266"/>
            <ac:spMk id="300" creationId="{0D9045D1-4B84-4665-900F-E5B1AA8BFFFA}"/>
          </ac:spMkLst>
        </pc:spChg>
        <pc:spChg chg="add mod">
          <ac:chgData name="John Lonergan" userId="db8094ce4aaa691d" providerId="LiveId" clId="{1EB23C3B-B385-421B-9737-7AB86F89C701}" dt="2020-05-08T10:05:14.511" v="8731" actId="14100"/>
          <ac:spMkLst>
            <pc:docMk/>
            <pc:sldMk cId="1142683116" sldId="266"/>
            <ac:spMk id="301" creationId="{A391AA02-A40F-44E9-AF9D-00BA6897F2C0}"/>
          </ac:spMkLst>
        </pc:spChg>
        <pc:spChg chg="add del">
          <ac:chgData name="John Lonergan" userId="db8094ce4aaa691d" providerId="LiveId" clId="{1EB23C3B-B385-421B-9737-7AB86F89C701}" dt="2020-05-07T23:38:17.335" v="5247"/>
          <ac:spMkLst>
            <pc:docMk/>
            <pc:sldMk cId="1142683116" sldId="266"/>
            <ac:spMk id="302" creationId="{A602E89D-D0B5-4465-8274-6F522C022CB4}"/>
          </ac:spMkLst>
        </pc:spChg>
        <pc:spChg chg="add mod or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303" creationId="{B0F338AF-4805-40AD-8371-6BC1FB66AF1C}"/>
          </ac:spMkLst>
        </pc:spChg>
        <pc:spChg chg="add del">
          <ac:chgData name="John Lonergan" userId="db8094ce4aaa691d" providerId="LiveId" clId="{1EB23C3B-B385-421B-9737-7AB86F89C701}" dt="2020-05-07T23:39:49.527" v="5299"/>
          <ac:spMkLst>
            <pc:docMk/>
            <pc:sldMk cId="1142683116" sldId="266"/>
            <ac:spMk id="304" creationId="{9487E34A-104F-473F-ABF5-384575CA8201}"/>
          </ac:spMkLst>
        </pc:spChg>
        <pc:spChg chg="add mo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305" creationId="{F672AC5C-4583-4754-AB25-9214D0AE78D2}"/>
          </ac:spMkLst>
        </pc:spChg>
        <pc:spChg chg="add mo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306" creationId="{C3E9E878-748B-4296-AAA0-E3A526FE6781}"/>
          </ac:spMkLst>
        </pc:spChg>
        <pc:spChg chg="add mo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307" creationId="{9CD0C75B-A5C4-495D-AAD9-E55FA3BA887E}"/>
          </ac:spMkLst>
        </pc:spChg>
        <pc:spChg chg="add mod or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308" creationId="{EA1B6361-8C52-4EF2-9C35-4FE4498C6A27}"/>
          </ac:spMkLst>
        </pc:spChg>
        <pc:spChg chg="add del mod">
          <ac:chgData name="John Lonergan" userId="db8094ce4aaa691d" providerId="LiveId" clId="{1EB23C3B-B385-421B-9737-7AB86F89C701}" dt="2020-05-08T10:14:30.674" v="8961" actId="478"/>
          <ac:spMkLst>
            <pc:docMk/>
            <pc:sldMk cId="1142683116" sldId="266"/>
            <ac:spMk id="309" creationId="{AA925DAC-24DB-42B5-991D-494DD657D01C}"/>
          </ac:spMkLst>
        </pc:spChg>
        <pc:spChg chg="add mo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310" creationId="{C3602306-716D-4F74-894E-FCC227E448ED}"/>
          </ac:spMkLst>
        </pc:spChg>
        <pc:spChg chg="add mo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311" creationId="{79A18FFE-F5E2-4C8F-8858-DC3FD32CA2F8}"/>
          </ac:spMkLst>
        </pc:spChg>
        <pc:spChg chg="add del mod">
          <ac:chgData name="John Lonergan" userId="db8094ce4aaa691d" providerId="LiveId" clId="{1EB23C3B-B385-421B-9737-7AB86F89C701}" dt="2020-05-07T23:55:13.004" v="6423" actId="478"/>
          <ac:spMkLst>
            <pc:docMk/>
            <pc:sldMk cId="1142683116" sldId="266"/>
            <ac:spMk id="312" creationId="{EE388363-1E54-4BDD-836F-8E6A75CFC922}"/>
          </ac:spMkLst>
        </pc:spChg>
        <pc:spChg chg="add mod">
          <ac:chgData name="John Lonergan" userId="db8094ce4aaa691d" providerId="LiveId" clId="{1EB23C3B-B385-421B-9737-7AB86F89C701}" dt="2020-05-08T10:29:11.788" v="9299" actId="1038"/>
          <ac:spMkLst>
            <pc:docMk/>
            <pc:sldMk cId="1142683116" sldId="266"/>
            <ac:spMk id="313" creationId="{8D118E03-DB2B-4557-90CB-D79FFF97EB8D}"/>
          </ac:spMkLst>
        </pc:spChg>
        <pc:spChg chg="add mod">
          <ac:chgData name="John Lonergan" userId="db8094ce4aaa691d" providerId="LiveId" clId="{1EB23C3B-B385-421B-9737-7AB86F89C701}" dt="2020-05-08T00:04:33.837" v="6844" actId="1037"/>
          <ac:spMkLst>
            <pc:docMk/>
            <pc:sldMk cId="1142683116" sldId="266"/>
            <ac:spMk id="314" creationId="{66A5347E-2DB5-4006-8739-B5CE796E9C19}"/>
          </ac:spMkLst>
        </pc:spChg>
        <pc:spChg chg="add mod">
          <ac:chgData name="John Lonergan" userId="db8094ce4aaa691d" providerId="LiveId" clId="{1EB23C3B-B385-421B-9737-7AB86F89C701}" dt="2020-05-08T10:06:10.649" v="8741" actId="207"/>
          <ac:spMkLst>
            <pc:docMk/>
            <pc:sldMk cId="1142683116" sldId="266"/>
            <ac:spMk id="315" creationId="{B6F889DF-227E-472E-B63E-8274626856B6}"/>
          </ac:spMkLst>
        </pc:spChg>
        <pc:spChg chg="add mod">
          <ac:chgData name="John Lonergan" userId="db8094ce4aaa691d" providerId="LiveId" clId="{1EB23C3B-B385-421B-9737-7AB86F89C701}" dt="2020-05-08T10:05:58.814" v="8740" actId="207"/>
          <ac:spMkLst>
            <pc:docMk/>
            <pc:sldMk cId="1142683116" sldId="266"/>
            <ac:spMk id="316" creationId="{E1457E78-C99B-449E-AE09-FAC6B59886FD}"/>
          </ac:spMkLst>
        </pc:spChg>
        <pc:spChg chg="add del mod ord">
          <ac:chgData name="John Lonergan" userId="db8094ce4aaa691d" providerId="LiveId" clId="{1EB23C3B-B385-421B-9737-7AB86F89C701}" dt="2020-05-08T00:29:07.795" v="8104" actId="21"/>
          <ac:spMkLst>
            <pc:docMk/>
            <pc:sldMk cId="1142683116" sldId="266"/>
            <ac:spMk id="317" creationId="{043F38FD-11AF-4B11-A4B9-3B3947A4048E}"/>
          </ac:spMkLst>
        </pc:spChg>
        <pc:spChg chg="add mod">
          <ac:chgData name="John Lonergan" userId="db8094ce4aaa691d" providerId="LiveId" clId="{1EB23C3B-B385-421B-9737-7AB86F89C701}" dt="2020-05-08T00:29:35.649" v="8111" actId="1076"/>
          <ac:spMkLst>
            <pc:docMk/>
            <pc:sldMk cId="1142683116" sldId="266"/>
            <ac:spMk id="318" creationId="{7B56701B-9736-4FCC-8ABC-6857EE767BB7}"/>
          </ac:spMkLst>
        </pc:spChg>
        <pc:spChg chg="add del mod">
          <ac:chgData name="John Lonergan" userId="db8094ce4aaa691d" providerId="LiveId" clId="{1EB23C3B-B385-421B-9737-7AB86F89C701}" dt="2020-05-08T00:05:11.813" v="6900" actId="21"/>
          <ac:spMkLst>
            <pc:docMk/>
            <pc:sldMk cId="1142683116" sldId="266"/>
            <ac:spMk id="319" creationId="{BC2990DB-7D35-4834-8C16-B92D78DF7913}"/>
          </ac:spMkLst>
        </pc:spChg>
        <pc:spChg chg="add del mod">
          <ac:chgData name="John Lonergan" userId="db8094ce4aaa691d" providerId="LiveId" clId="{1EB23C3B-B385-421B-9737-7AB86F89C701}" dt="2020-05-08T00:05:11.813" v="6900" actId="21"/>
          <ac:spMkLst>
            <pc:docMk/>
            <pc:sldMk cId="1142683116" sldId="266"/>
            <ac:spMk id="320" creationId="{CB7106D8-4442-483F-A9E1-DFFB28C87831}"/>
          </ac:spMkLst>
        </pc:spChg>
        <pc:spChg chg="add del mod">
          <ac:chgData name="John Lonergan" userId="db8094ce4aaa691d" providerId="LiveId" clId="{1EB23C3B-B385-421B-9737-7AB86F89C701}" dt="2020-05-08T00:05:11.813" v="6900" actId="21"/>
          <ac:spMkLst>
            <pc:docMk/>
            <pc:sldMk cId="1142683116" sldId="266"/>
            <ac:spMk id="321" creationId="{71A981B5-B04F-4C69-83B8-3425073B398A}"/>
          </ac:spMkLst>
        </pc:spChg>
        <pc:spChg chg="add del mod">
          <ac:chgData name="John Lonergan" userId="db8094ce4aaa691d" providerId="LiveId" clId="{1EB23C3B-B385-421B-9737-7AB86F89C701}" dt="2020-05-08T00:05:11.813" v="6900" actId="21"/>
          <ac:spMkLst>
            <pc:docMk/>
            <pc:sldMk cId="1142683116" sldId="266"/>
            <ac:spMk id="322" creationId="{8D565DEA-D500-4EAB-B9F7-04E95A7831B3}"/>
          </ac:spMkLst>
        </pc:spChg>
        <pc:spChg chg="add del">
          <ac:chgData name="John Lonergan" userId="db8094ce4aaa691d" providerId="LiveId" clId="{1EB23C3B-B385-421B-9737-7AB86F89C701}" dt="2020-05-07T23:56:56.719" v="6482"/>
          <ac:spMkLst>
            <pc:docMk/>
            <pc:sldMk cId="1142683116" sldId="266"/>
            <ac:spMk id="323" creationId="{DD27B91B-EEA5-41ED-987B-A7546A34CC32}"/>
          </ac:spMkLst>
        </pc:spChg>
        <pc:spChg chg="add mod">
          <ac:chgData name="John Lonergan" userId="db8094ce4aaa691d" providerId="LiveId" clId="{1EB23C3B-B385-421B-9737-7AB86F89C701}" dt="2020-05-08T00:16:18.342" v="7531" actId="6549"/>
          <ac:spMkLst>
            <pc:docMk/>
            <pc:sldMk cId="1142683116" sldId="266"/>
            <ac:spMk id="324" creationId="{8953D8F9-76CD-4D9D-BCF0-0A175ABFCA29}"/>
          </ac:spMkLst>
        </pc:spChg>
        <pc:spChg chg="add del mod">
          <ac:chgData name="John Lonergan" userId="db8094ce4aaa691d" providerId="LiveId" clId="{1EB23C3B-B385-421B-9737-7AB86F89C701}" dt="2020-05-07T23:58:16.993" v="6550" actId="478"/>
          <ac:spMkLst>
            <pc:docMk/>
            <pc:sldMk cId="1142683116" sldId="266"/>
            <ac:spMk id="325" creationId="{E051435F-2858-4529-93D9-1F3E3796254D}"/>
          </ac:spMkLst>
        </pc:spChg>
        <pc:spChg chg="add del mod">
          <ac:chgData name="John Lonergan" userId="db8094ce4aaa691d" providerId="LiveId" clId="{1EB23C3B-B385-421B-9737-7AB86F89C701}" dt="2020-05-08T00:05:33.434" v="6903" actId="478"/>
          <ac:spMkLst>
            <pc:docMk/>
            <pc:sldMk cId="1142683116" sldId="266"/>
            <ac:spMk id="326" creationId="{A790E67E-C53F-4F55-9825-DE4B92F079BF}"/>
          </ac:spMkLst>
        </pc:spChg>
        <pc:spChg chg="add del mod">
          <ac:chgData name="John Lonergan" userId="db8094ce4aaa691d" providerId="LiveId" clId="{1EB23C3B-B385-421B-9737-7AB86F89C701}" dt="2020-05-08T00:05:11.813" v="6900" actId="21"/>
          <ac:spMkLst>
            <pc:docMk/>
            <pc:sldMk cId="1142683116" sldId="266"/>
            <ac:spMk id="327" creationId="{B235557C-B5EF-4D77-92B7-EA2A160B7EAB}"/>
          </ac:spMkLst>
        </pc:spChg>
        <pc:spChg chg="add del mod">
          <ac:chgData name="John Lonergan" userId="db8094ce4aaa691d" providerId="LiveId" clId="{1EB23C3B-B385-421B-9737-7AB86F89C701}" dt="2020-05-08T00:05:11.813" v="6900" actId="21"/>
          <ac:spMkLst>
            <pc:docMk/>
            <pc:sldMk cId="1142683116" sldId="266"/>
            <ac:spMk id="328" creationId="{4D7F39BF-3898-4714-8C01-F76912849A41}"/>
          </ac:spMkLst>
        </pc:spChg>
        <pc:spChg chg="add mod ord">
          <ac:chgData name="John Lonergan" userId="db8094ce4aaa691d" providerId="LiveId" clId="{1EB23C3B-B385-421B-9737-7AB86F89C701}" dt="2020-05-08T00:46:53.970" v="8689" actId="164"/>
          <ac:spMkLst>
            <pc:docMk/>
            <pc:sldMk cId="1142683116" sldId="266"/>
            <ac:spMk id="329" creationId="{88010A4F-57DB-4EB2-8CB1-712176974018}"/>
          </ac:spMkLst>
        </pc:spChg>
        <pc:spChg chg="add mod">
          <ac:chgData name="John Lonergan" userId="db8094ce4aaa691d" providerId="LiveId" clId="{1EB23C3B-B385-421B-9737-7AB86F89C701}" dt="2020-05-08T00:11:31.623" v="7423" actId="1076"/>
          <ac:spMkLst>
            <pc:docMk/>
            <pc:sldMk cId="1142683116" sldId="266"/>
            <ac:spMk id="330" creationId="{81801220-1E9F-42E0-8C79-5D7CD2F5BA9C}"/>
          </ac:spMkLst>
        </pc:spChg>
        <pc:spChg chg="add mod">
          <ac:chgData name="John Lonergan" userId="db8094ce4aaa691d" providerId="LiveId" clId="{1EB23C3B-B385-421B-9737-7AB86F89C701}" dt="2020-05-08T00:20:42.597" v="7586"/>
          <ac:spMkLst>
            <pc:docMk/>
            <pc:sldMk cId="1142683116" sldId="266"/>
            <ac:spMk id="331" creationId="{8664C461-D3BB-4F7B-97BC-91D387F27C07}"/>
          </ac:spMkLst>
        </pc:spChg>
        <pc:spChg chg="add mod">
          <ac:chgData name="John Lonergan" userId="db8094ce4aaa691d" providerId="LiveId" clId="{1EB23C3B-B385-421B-9737-7AB86F89C701}" dt="2020-05-08T00:05:18.971" v="6902" actId="1076"/>
          <ac:spMkLst>
            <pc:docMk/>
            <pc:sldMk cId="1142683116" sldId="266"/>
            <ac:spMk id="332" creationId="{BC2B1421-9EE2-4D6A-870B-2D916AC6EF4B}"/>
          </ac:spMkLst>
        </pc:spChg>
        <pc:spChg chg="add mod">
          <ac:chgData name="John Lonergan" userId="db8094ce4aaa691d" providerId="LiveId" clId="{1EB23C3B-B385-421B-9737-7AB86F89C701}" dt="2020-05-08T00:16:50.305" v="7537"/>
          <ac:spMkLst>
            <pc:docMk/>
            <pc:sldMk cId="1142683116" sldId="266"/>
            <ac:spMk id="333" creationId="{1D78A29F-76BA-4822-A3CF-3584BAEC2632}"/>
          </ac:spMkLst>
        </pc:spChg>
        <pc:spChg chg="add mod">
          <ac:chgData name="John Lonergan" userId="db8094ce4aaa691d" providerId="LiveId" clId="{1EB23C3B-B385-421B-9737-7AB86F89C701}" dt="2020-05-08T10:15:12.040" v="8971" actId="1037"/>
          <ac:spMkLst>
            <pc:docMk/>
            <pc:sldMk cId="1142683116" sldId="266"/>
            <ac:spMk id="334" creationId="{6D695DA7-7374-45F0-AF66-0B1131ED6257}"/>
          </ac:spMkLst>
        </pc:spChg>
        <pc:spChg chg="add mod ord">
          <ac:chgData name="John Lonergan" userId="db8094ce4aaa691d" providerId="LiveId" clId="{1EB23C3B-B385-421B-9737-7AB86F89C701}" dt="2020-05-08T00:34:09.668" v="8220" actId="207"/>
          <ac:spMkLst>
            <pc:docMk/>
            <pc:sldMk cId="1142683116" sldId="266"/>
            <ac:spMk id="335" creationId="{65000162-E0E0-425F-9F54-C6A642F2AD5D}"/>
          </ac:spMkLst>
        </pc:spChg>
        <pc:spChg chg="add mod ord">
          <ac:chgData name="John Lonergan" userId="db8094ce4aaa691d" providerId="LiveId" clId="{1EB23C3B-B385-421B-9737-7AB86F89C701}" dt="2020-05-08T00:34:26.538" v="8222" actId="207"/>
          <ac:spMkLst>
            <pc:docMk/>
            <pc:sldMk cId="1142683116" sldId="266"/>
            <ac:spMk id="336" creationId="{91CB22B0-D9A3-46B2-8A70-27BB0B646681}"/>
          </ac:spMkLst>
        </pc:spChg>
        <pc:spChg chg="add del">
          <ac:chgData name="John Lonergan" userId="db8094ce4aaa691d" providerId="LiveId" clId="{1EB23C3B-B385-421B-9737-7AB86F89C701}" dt="2020-05-08T00:08:59.772" v="7159"/>
          <ac:spMkLst>
            <pc:docMk/>
            <pc:sldMk cId="1142683116" sldId="266"/>
            <ac:spMk id="337" creationId="{6A0A463B-6CEC-4443-A834-B64F6E6599BA}"/>
          </ac:spMkLst>
        </pc:spChg>
        <pc:spChg chg="add mod">
          <ac:chgData name="John Lonergan" userId="db8094ce4aaa691d" providerId="LiveId" clId="{1EB23C3B-B385-421B-9737-7AB86F89C701}" dt="2020-05-08T00:34:13.059" v="8221" actId="207"/>
          <ac:spMkLst>
            <pc:docMk/>
            <pc:sldMk cId="1142683116" sldId="266"/>
            <ac:spMk id="338" creationId="{AE8C0C4F-197E-4609-85FE-B1AA8EBCA864}"/>
          </ac:spMkLst>
        </pc:spChg>
        <pc:spChg chg="add del">
          <ac:chgData name="John Lonergan" userId="db8094ce4aaa691d" providerId="LiveId" clId="{1EB23C3B-B385-421B-9737-7AB86F89C701}" dt="2020-05-08T00:10:54.713" v="7415" actId="478"/>
          <ac:spMkLst>
            <pc:docMk/>
            <pc:sldMk cId="1142683116" sldId="266"/>
            <ac:spMk id="339" creationId="{3A149B38-4E2D-43B6-AE70-1819BD5AC9BB}"/>
          </ac:spMkLst>
        </pc:spChg>
        <pc:spChg chg="add mod">
          <ac:chgData name="John Lonergan" userId="db8094ce4aaa691d" providerId="LiveId" clId="{1EB23C3B-B385-421B-9737-7AB86F89C701}" dt="2020-05-08T00:12:00.966" v="7438" actId="1038"/>
          <ac:spMkLst>
            <pc:docMk/>
            <pc:sldMk cId="1142683116" sldId="266"/>
            <ac:spMk id="340" creationId="{E9D398B6-29EE-45B6-BB4C-283EAC60289F}"/>
          </ac:spMkLst>
        </pc:spChg>
        <pc:spChg chg="mod">
          <ac:chgData name="John Lonergan" userId="db8094ce4aaa691d" providerId="LiveId" clId="{1EB23C3B-B385-421B-9737-7AB86F89C701}" dt="2020-05-08T10:27:14.296" v="9246" actId="1037"/>
          <ac:spMkLst>
            <pc:docMk/>
            <pc:sldMk cId="1142683116" sldId="266"/>
            <ac:spMk id="343" creationId="{DC6BF4D6-D077-463F-80DE-E693382C20BC}"/>
          </ac:spMkLst>
        </pc:spChg>
        <pc:spChg chg="add mod ord">
          <ac:chgData name="John Lonergan" userId="db8094ce4aaa691d" providerId="LiveId" clId="{1EB23C3B-B385-421B-9737-7AB86F89C701}" dt="2020-05-08T00:46:53.970" v="8689" actId="164"/>
          <ac:spMkLst>
            <pc:docMk/>
            <pc:sldMk cId="1142683116" sldId="266"/>
            <ac:spMk id="344" creationId="{2EB8443E-5D25-4DE1-BDA2-47D2E60A12C8}"/>
          </ac:spMkLst>
        </pc:spChg>
        <pc:spChg chg="add mod">
          <ac:chgData name="John Lonergan" userId="db8094ce4aaa691d" providerId="LiveId" clId="{1EB23C3B-B385-421B-9737-7AB86F89C701}" dt="2020-05-08T00:46:53.970" v="8689" actId="164"/>
          <ac:spMkLst>
            <pc:docMk/>
            <pc:sldMk cId="1142683116" sldId="266"/>
            <ac:spMk id="345" creationId="{1E777FC4-E8A3-48CD-B1B5-459AC3952F85}"/>
          </ac:spMkLst>
        </pc:spChg>
        <pc:grpChg chg="add mod">
          <ac:chgData name="John Lonergan" userId="db8094ce4aaa691d" providerId="LiveId" clId="{1EB23C3B-B385-421B-9737-7AB86F89C701}" dt="2020-05-08T00:44:39.197" v="8676" actId="1037"/>
          <ac:grpSpMkLst>
            <pc:docMk/>
            <pc:sldMk cId="1142683116" sldId="266"/>
            <ac:grpSpMk id="3" creationId="{6BEC1FC2-2E2B-4D2B-ACC9-961AC54D1E88}"/>
          </ac:grpSpMkLst>
        </pc:grpChg>
        <pc:grpChg chg="add mod ord">
          <ac:chgData name="John Lonergan" userId="db8094ce4aaa691d" providerId="LiveId" clId="{1EB23C3B-B385-421B-9737-7AB86F89C701}" dt="2020-05-08T00:46:58.896" v="8690" actId="167"/>
          <ac:grpSpMkLst>
            <pc:docMk/>
            <pc:sldMk cId="1142683116" sldId="266"/>
            <ac:grpSpMk id="11" creationId="{08A9DED1-1336-4896-BC49-70125C4BD85D}"/>
          </ac:grpSpMkLst>
        </pc:grpChg>
        <pc:grpChg chg="add del mod">
          <ac:chgData name="John Lonergan" userId="db8094ce4aaa691d" providerId="LiveId" clId="{1EB23C3B-B385-421B-9737-7AB86F89C701}" dt="2020-05-07T21:59:42.291" v="811" actId="478"/>
          <ac:grpSpMkLst>
            <pc:docMk/>
            <pc:sldMk cId="1142683116" sldId="266"/>
            <ac:grpSpMk id="58" creationId="{E7BDFE1E-5F93-4F1A-8849-7135E8E9E389}"/>
          </ac:grpSpMkLst>
        </pc:grpChg>
        <pc:grpChg chg="add del mod">
          <ac:chgData name="John Lonergan" userId="db8094ce4aaa691d" providerId="LiveId" clId="{1EB23C3B-B385-421B-9737-7AB86F89C701}" dt="2020-05-07T21:59:44.779" v="813" actId="478"/>
          <ac:grpSpMkLst>
            <pc:docMk/>
            <pc:sldMk cId="1142683116" sldId="266"/>
            <ac:grpSpMk id="59" creationId="{99072241-FCCF-47F5-83C8-D42518DD2D4A}"/>
          </ac:grpSpMkLst>
        </pc:grpChg>
        <pc:grpChg chg="add del mod">
          <ac:chgData name="John Lonergan" userId="db8094ce4aaa691d" providerId="LiveId" clId="{1EB23C3B-B385-421B-9737-7AB86F89C701}" dt="2020-05-07T21:59:41.494" v="810" actId="478"/>
          <ac:grpSpMkLst>
            <pc:docMk/>
            <pc:sldMk cId="1142683116" sldId="266"/>
            <ac:grpSpMk id="74" creationId="{3DCCA01B-9A03-4222-A126-F2059B774C10}"/>
          </ac:grpSpMkLst>
        </pc:grpChg>
        <pc:grpChg chg="add del mod">
          <ac:chgData name="John Lonergan" userId="db8094ce4aaa691d" providerId="LiveId" clId="{1EB23C3B-B385-421B-9737-7AB86F89C701}" dt="2020-05-07T21:59:46.130" v="814" actId="478"/>
          <ac:grpSpMkLst>
            <pc:docMk/>
            <pc:sldMk cId="1142683116" sldId="266"/>
            <ac:grpSpMk id="77" creationId="{87FBEAB5-F2B6-4FA3-9E8A-F362583C4088}"/>
          </ac:grpSpMkLst>
        </pc:grpChg>
        <pc:grpChg chg="add mod ord topLvl">
          <ac:chgData name="John Lonergan" userId="db8094ce4aaa691d" providerId="LiveId" clId="{1EB23C3B-B385-421B-9737-7AB86F89C701}" dt="2020-05-08T10:26:11.062" v="9230"/>
          <ac:grpSpMkLst>
            <pc:docMk/>
            <pc:sldMk cId="1142683116" sldId="266"/>
            <ac:grpSpMk id="91" creationId="{32C5B921-27A9-47B1-A79A-E5B3AABF31D5}"/>
          </ac:grpSpMkLst>
        </pc:grpChg>
        <pc:grpChg chg="add del mod">
          <ac:chgData name="John Lonergan" userId="db8094ce4aaa691d" providerId="LiveId" clId="{1EB23C3B-B385-421B-9737-7AB86F89C701}" dt="2020-05-07T21:59:39.861" v="809" actId="478"/>
          <ac:grpSpMkLst>
            <pc:docMk/>
            <pc:sldMk cId="1142683116" sldId="266"/>
            <ac:grpSpMk id="94" creationId="{87F360D4-9B19-438A-810C-92646FC75AD2}"/>
          </ac:grpSpMkLst>
        </pc:grpChg>
        <pc:grpChg chg="add mod topLvl">
          <ac:chgData name="John Lonergan" userId="db8094ce4aaa691d" providerId="LiveId" clId="{1EB23C3B-B385-421B-9737-7AB86F89C701}" dt="2020-05-08T00:04:33.837" v="6844" actId="1037"/>
          <ac:grpSpMkLst>
            <pc:docMk/>
            <pc:sldMk cId="1142683116" sldId="266"/>
            <ac:grpSpMk id="97" creationId="{A6275E5D-6EA1-4967-AAAF-C2297AD138C6}"/>
          </ac:grpSpMkLst>
        </pc:grpChg>
        <pc:grpChg chg="add del mod">
          <ac:chgData name="John Lonergan" userId="db8094ce4aaa691d" providerId="LiveId" clId="{1EB23C3B-B385-421B-9737-7AB86F89C701}" dt="2020-05-07T21:58:36.954" v="797" actId="478"/>
          <ac:grpSpMkLst>
            <pc:docMk/>
            <pc:sldMk cId="1142683116" sldId="266"/>
            <ac:grpSpMk id="98" creationId="{A0CBEC17-F780-4E28-85BE-A2A1C000D302}"/>
          </ac:grpSpMkLst>
        </pc:grpChg>
        <pc:grpChg chg="add mod topLvl">
          <ac:chgData name="John Lonergan" userId="db8094ce4aaa691d" providerId="LiveId" clId="{1EB23C3B-B385-421B-9737-7AB86F89C701}" dt="2020-05-08T00:04:33.837" v="6844" actId="1037"/>
          <ac:grpSpMkLst>
            <pc:docMk/>
            <pc:sldMk cId="1142683116" sldId="266"/>
            <ac:grpSpMk id="102" creationId="{61FC17E2-CC63-4DC1-B5C8-C97E802B5780}"/>
          </ac:grpSpMkLst>
        </pc:grpChg>
        <pc:grpChg chg="add mod topLvl">
          <ac:chgData name="John Lonergan" userId="db8094ce4aaa691d" providerId="LiveId" clId="{1EB23C3B-B385-421B-9737-7AB86F89C701}" dt="2020-05-08T00:04:33.837" v="6844" actId="1037"/>
          <ac:grpSpMkLst>
            <pc:docMk/>
            <pc:sldMk cId="1142683116" sldId="266"/>
            <ac:grpSpMk id="106" creationId="{6A4FB913-61EC-4C04-86C0-EBBF45569534}"/>
          </ac:grpSpMkLst>
        </pc:grpChg>
        <pc:grpChg chg="add del mod">
          <ac:chgData name="John Lonergan" userId="db8094ce4aaa691d" providerId="LiveId" clId="{1EB23C3B-B385-421B-9737-7AB86F89C701}" dt="2020-05-07T22:00:01.029" v="820"/>
          <ac:grpSpMkLst>
            <pc:docMk/>
            <pc:sldMk cId="1142683116" sldId="266"/>
            <ac:grpSpMk id="110" creationId="{B60943DE-81E2-46A3-8C4E-BB3C0F755B69}"/>
          </ac:grpSpMkLst>
        </pc:grpChg>
        <pc:grpChg chg="add mod ord topLvl">
          <ac:chgData name="John Lonergan" userId="db8094ce4aaa691d" providerId="LiveId" clId="{1EB23C3B-B385-421B-9737-7AB86F89C701}" dt="2020-05-08T10:26:11.062" v="9230"/>
          <ac:grpSpMkLst>
            <pc:docMk/>
            <pc:sldMk cId="1142683116" sldId="266"/>
            <ac:grpSpMk id="113" creationId="{46D81ADB-C8A1-4915-A68C-0F8D25A23DF3}"/>
          </ac:grpSpMkLst>
        </pc:grpChg>
        <pc:grpChg chg="add mod ord topLvl">
          <ac:chgData name="John Lonergan" userId="db8094ce4aaa691d" providerId="LiveId" clId="{1EB23C3B-B385-421B-9737-7AB86F89C701}" dt="2020-05-08T10:26:11.062" v="9230"/>
          <ac:grpSpMkLst>
            <pc:docMk/>
            <pc:sldMk cId="1142683116" sldId="266"/>
            <ac:grpSpMk id="116" creationId="{49CE80C5-6DA7-47C8-825C-1A29FF115DD7}"/>
          </ac:grpSpMkLst>
        </pc:grpChg>
        <pc:grpChg chg="add mod topLvl">
          <ac:chgData name="John Lonergan" userId="db8094ce4aaa691d" providerId="LiveId" clId="{1EB23C3B-B385-421B-9737-7AB86F89C701}" dt="2020-05-08T10:27:44.334" v="9276" actId="1037"/>
          <ac:grpSpMkLst>
            <pc:docMk/>
            <pc:sldMk cId="1142683116" sldId="266"/>
            <ac:grpSpMk id="119" creationId="{695D8937-CA3E-411C-A8D4-39905F3646CB}"/>
          </ac:grpSpMkLst>
        </pc:grpChg>
        <pc:grpChg chg="add mod topLvl">
          <ac:chgData name="John Lonergan" userId="db8094ce4aaa691d" providerId="LiveId" clId="{1EB23C3B-B385-421B-9737-7AB86F89C701}" dt="2020-05-08T10:27:39.965" v="9267" actId="1037"/>
          <ac:grpSpMkLst>
            <pc:docMk/>
            <pc:sldMk cId="1142683116" sldId="266"/>
            <ac:grpSpMk id="122" creationId="{796556F4-A218-4B8E-9C72-07AA14AF2F68}"/>
          </ac:grpSpMkLst>
        </pc:grpChg>
        <pc:grpChg chg="add del mod">
          <ac:chgData name="John Lonergan" userId="db8094ce4aaa691d" providerId="LiveId" clId="{1EB23C3B-B385-421B-9737-7AB86F89C701}" dt="2020-05-07T23:20:14.515" v="4412" actId="165"/>
          <ac:grpSpMkLst>
            <pc:docMk/>
            <pc:sldMk cId="1142683116" sldId="266"/>
            <ac:grpSpMk id="125" creationId="{7BBBCAE3-DCAD-4990-9733-543CAD316D6A}"/>
          </ac:grpSpMkLst>
        </pc:grpChg>
        <pc:grpChg chg="add del mod">
          <ac:chgData name="John Lonergan" userId="db8094ce4aaa691d" providerId="LiveId" clId="{1EB23C3B-B385-421B-9737-7AB86F89C701}" dt="2020-05-07T22:04:20.524" v="1237" actId="165"/>
          <ac:grpSpMkLst>
            <pc:docMk/>
            <pc:sldMk cId="1142683116" sldId="266"/>
            <ac:grpSpMk id="126" creationId="{B1FA5A8D-7EAD-4F25-9343-58FE2EEBE98A}"/>
          </ac:grpSpMkLst>
        </pc:grpChg>
        <pc:grpChg chg="add mod ord">
          <ac:chgData name="John Lonergan" userId="db8094ce4aaa691d" providerId="LiveId" clId="{1EB23C3B-B385-421B-9737-7AB86F89C701}" dt="2020-05-08T10:27:34.416" v="9256" actId="1038"/>
          <ac:grpSpMkLst>
            <pc:docMk/>
            <pc:sldMk cId="1142683116" sldId="266"/>
            <ac:grpSpMk id="129" creationId="{5DB34CD8-71CB-438B-8CCE-E52D9C69DF5D}"/>
          </ac:grpSpMkLst>
        </pc:grpChg>
        <pc:grpChg chg="add mod ord">
          <ac:chgData name="John Lonergan" userId="db8094ce4aaa691d" providerId="LiveId" clId="{1EB23C3B-B385-421B-9737-7AB86F89C701}" dt="2020-05-08T10:26:11.062" v="9230"/>
          <ac:grpSpMkLst>
            <pc:docMk/>
            <pc:sldMk cId="1142683116" sldId="266"/>
            <ac:grpSpMk id="140" creationId="{658DE009-E2B1-4DA9-94A0-ECC88B71C668}"/>
          </ac:grpSpMkLst>
        </pc:grpChg>
        <pc:grpChg chg="add mod">
          <ac:chgData name="John Lonergan" userId="db8094ce4aaa691d" providerId="LiveId" clId="{1EB23C3B-B385-421B-9737-7AB86F89C701}" dt="2020-05-08T00:04:33.837" v="6844" actId="1037"/>
          <ac:grpSpMkLst>
            <pc:docMk/>
            <pc:sldMk cId="1142683116" sldId="266"/>
            <ac:grpSpMk id="143" creationId="{97BF9DC7-16E2-46FB-8F58-89F6692681B0}"/>
          </ac:grpSpMkLst>
        </pc:grpChg>
        <pc:grpChg chg="add mod ord">
          <ac:chgData name="John Lonergan" userId="db8094ce4aaa691d" providerId="LiveId" clId="{1EB23C3B-B385-421B-9737-7AB86F89C701}" dt="2020-05-08T10:27:34.416" v="9256" actId="1038"/>
          <ac:grpSpMkLst>
            <pc:docMk/>
            <pc:sldMk cId="1142683116" sldId="266"/>
            <ac:grpSpMk id="147" creationId="{9637CD17-5B1A-4F11-B06D-F185F2FBD38F}"/>
          </ac:grpSpMkLst>
        </pc:grpChg>
        <pc:grpChg chg="add mod">
          <ac:chgData name="John Lonergan" userId="db8094ce4aaa691d" providerId="LiveId" clId="{1EB23C3B-B385-421B-9737-7AB86F89C701}" dt="2020-05-08T00:33:35.303" v="8216" actId="207"/>
          <ac:grpSpMkLst>
            <pc:docMk/>
            <pc:sldMk cId="1142683116" sldId="266"/>
            <ac:grpSpMk id="151" creationId="{5757F1E2-ADD4-4EF3-B20B-452982185C88}"/>
          </ac:grpSpMkLst>
        </pc:grpChg>
        <pc:grpChg chg="add del mod">
          <ac:chgData name="John Lonergan" userId="db8094ce4aaa691d" providerId="LiveId" clId="{1EB23C3B-B385-421B-9737-7AB86F89C701}" dt="2020-05-07T23:53:35.804" v="6383" actId="21"/>
          <ac:grpSpMkLst>
            <pc:docMk/>
            <pc:sldMk cId="1142683116" sldId="266"/>
            <ac:grpSpMk id="165" creationId="{C1C8A85E-3CE9-4BE5-BE34-1F9AAE86BE34}"/>
          </ac:grpSpMkLst>
        </pc:grpChg>
        <pc:grpChg chg="add del mod">
          <ac:chgData name="John Lonergan" userId="db8094ce4aaa691d" providerId="LiveId" clId="{1EB23C3B-B385-421B-9737-7AB86F89C701}" dt="2020-05-08T10:26:11.062" v="9230"/>
          <ac:grpSpMkLst>
            <pc:docMk/>
            <pc:sldMk cId="1142683116" sldId="266"/>
            <ac:grpSpMk id="169" creationId="{59A904F4-FBE5-43EB-8DFD-67E0BB7B2F1E}"/>
          </ac:grpSpMkLst>
        </pc:grpChg>
        <pc:grpChg chg="add del mod">
          <ac:chgData name="John Lonergan" userId="db8094ce4aaa691d" providerId="LiveId" clId="{1EB23C3B-B385-421B-9737-7AB86F89C701}" dt="2020-05-07T23:54:19.807" v="6404" actId="478"/>
          <ac:grpSpMkLst>
            <pc:docMk/>
            <pc:sldMk cId="1142683116" sldId="266"/>
            <ac:grpSpMk id="179" creationId="{71A89587-297D-4CD4-BCB9-57CC4FE7E03D}"/>
          </ac:grpSpMkLst>
        </pc:grpChg>
        <pc:grpChg chg="add mod ord">
          <ac:chgData name="John Lonergan" userId="db8094ce4aaa691d" providerId="LiveId" clId="{1EB23C3B-B385-421B-9737-7AB86F89C701}" dt="2020-05-08T10:27:56.535" v="9291" actId="1037"/>
          <ac:grpSpMkLst>
            <pc:docMk/>
            <pc:sldMk cId="1142683116" sldId="266"/>
            <ac:grpSpMk id="183" creationId="{5D976FEB-5DF2-48C7-B16A-73CD56610995}"/>
          </ac:grpSpMkLst>
        </pc:grpChg>
        <pc:grpChg chg="add del mod">
          <ac:chgData name="John Lonergan" userId="db8094ce4aaa691d" providerId="LiveId" clId="{1EB23C3B-B385-421B-9737-7AB86F89C701}" dt="2020-05-07T22:22:06.868" v="1542"/>
          <ac:grpSpMkLst>
            <pc:docMk/>
            <pc:sldMk cId="1142683116" sldId="266"/>
            <ac:grpSpMk id="193" creationId="{63D32366-76BE-45D5-93C1-089602D40AF0}"/>
          </ac:grpSpMkLst>
        </pc:grpChg>
        <pc:grpChg chg="add del mod">
          <ac:chgData name="John Lonergan" userId="db8094ce4aaa691d" providerId="LiveId" clId="{1EB23C3B-B385-421B-9737-7AB86F89C701}" dt="2020-05-07T23:48:15.552" v="6200" actId="21"/>
          <ac:grpSpMkLst>
            <pc:docMk/>
            <pc:sldMk cId="1142683116" sldId="266"/>
            <ac:grpSpMk id="204" creationId="{B23B5995-AD03-414C-A5A4-D8FDA5697AFF}"/>
          </ac:grpSpMkLst>
        </pc:grpChg>
        <pc:grpChg chg="add del mod">
          <ac:chgData name="John Lonergan" userId="db8094ce4aaa691d" providerId="LiveId" clId="{1EB23C3B-B385-421B-9737-7AB86F89C701}" dt="2020-05-07T22:52:43.828" v="3311" actId="478"/>
          <ac:grpSpMkLst>
            <pc:docMk/>
            <pc:sldMk cId="1142683116" sldId="266"/>
            <ac:grpSpMk id="208" creationId="{F5D8A590-F69C-42DB-86A0-44E50BFFEFB3}"/>
          </ac:grpSpMkLst>
        </pc:grpChg>
        <pc:grpChg chg="add mod">
          <ac:chgData name="John Lonergan" userId="db8094ce4aaa691d" providerId="LiveId" clId="{1EB23C3B-B385-421B-9737-7AB86F89C701}" dt="2020-05-08T00:33:35.303" v="8216" actId="207"/>
          <ac:grpSpMkLst>
            <pc:docMk/>
            <pc:sldMk cId="1142683116" sldId="266"/>
            <ac:grpSpMk id="217" creationId="{5F361AB4-48ED-4001-9807-0F2D85C220DE}"/>
          </ac:grpSpMkLst>
        </pc:grpChg>
        <pc:grpChg chg="add mod">
          <ac:chgData name="John Lonergan" userId="db8094ce4aaa691d" providerId="LiveId" clId="{1EB23C3B-B385-421B-9737-7AB86F89C701}" dt="2020-05-08T10:27:34.416" v="9256" actId="1038"/>
          <ac:grpSpMkLst>
            <pc:docMk/>
            <pc:sldMk cId="1142683116" sldId="266"/>
            <ac:grpSpMk id="220" creationId="{F94B8463-FE73-40C9-9C16-E77D901815EC}"/>
          </ac:grpSpMkLst>
        </pc:grpChg>
        <pc:grpChg chg="add mod">
          <ac:chgData name="John Lonergan" userId="db8094ce4aaa691d" providerId="LiveId" clId="{1EB23C3B-B385-421B-9737-7AB86F89C701}" dt="2020-05-08T10:27:34.416" v="9256" actId="1038"/>
          <ac:grpSpMkLst>
            <pc:docMk/>
            <pc:sldMk cId="1142683116" sldId="266"/>
            <ac:grpSpMk id="223" creationId="{D1775A20-6266-49F6-A6ED-AC6CE7DDE3F1}"/>
          </ac:grpSpMkLst>
        </pc:grpChg>
        <pc:grpChg chg="add del mod">
          <ac:chgData name="John Lonergan" userId="db8094ce4aaa691d" providerId="LiveId" clId="{1EB23C3B-B385-421B-9737-7AB86F89C701}" dt="2020-05-07T23:30:40.891" v="4979" actId="478"/>
          <ac:grpSpMkLst>
            <pc:docMk/>
            <pc:sldMk cId="1142683116" sldId="266"/>
            <ac:grpSpMk id="241" creationId="{B5DEB086-231D-4166-B206-F349FB8B8463}"/>
          </ac:grpSpMkLst>
        </pc:grpChg>
        <pc:grpChg chg="add del mod">
          <ac:chgData name="John Lonergan" userId="db8094ce4aaa691d" providerId="LiveId" clId="{1EB23C3B-B385-421B-9737-7AB86F89C701}" dt="2020-05-08T00:30:55.059" v="8117" actId="165"/>
          <ac:grpSpMkLst>
            <pc:docMk/>
            <pc:sldMk cId="1142683116" sldId="266"/>
            <ac:grpSpMk id="243" creationId="{286AF5FC-5D5E-42C2-A500-DD5BEE547940}"/>
          </ac:grpSpMkLst>
        </pc:grpChg>
        <pc:grpChg chg="add mod">
          <ac:chgData name="John Lonergan" userId="db8094ce4aaa691d" providerId="LiveId" clId="{1EB23C3B-B385-421B-9737-7AB86F89C701}" dt="2020-05-08T00:04:33.837" v="6844" actId="1037"/>
          <ac:grpSpMkLst>
            <pc:docMk/>
            <pc:sldMk cId="1142683116" sldId="266"/>
            <ac:grpSpMk id="251" creationId="{23EEBCF8-DACF-4E35-901F-AEB2B09158B5}"/>
          </ac:grpSpMkLst>
        </pc:grpChg>
        <pc:grpChg chg="add del mod">
          <ac:chgData name="John Lonergan" userId="db8094ce4aaa691d" providerId="LiveId" clId="{1EB23C3B-B385-421B-9737-7AB86F89C701}" dt="2020-05-07T22:54:05.704" v="3334" actId="478"/>
          <ac:grpSpMkLst>
            <pc:docMk/>
            <pc:sldMk cId="1142683116" sldId="266"/>
            <ac:grpSpMk id="256" creationId="{91AA0851-5471-42CD-811C-E6147DE961A2}"/>
          </ac:grpSpMkLst>
        </pc:grpChg>
        <pc:grpChg chg="add mod">
          <ac:chgData name="John Lonergan" userId="db8094ce4aaa691d" providerId="LiveId" clId="{1EB23C3B-B385-421B-9737-7AB86F89C701}" dt="2020-05-08T10:26:31.492" v="9236" actId="1037"/>
          <ac:grpSpMkLst>
            <pc:docMk/>
            <pc:sldMk cId="1142683116" sldId="266"/>
            <ac:grpSpMk id="259" creationId="{9FDBD168-129A-4DF3-A204-826C241F7E76}"/>
          </ac:grpSpMkLst>
        </pc:grpChg>
        <pc:grpChg chg="add mod">
          <ac:chgData name="John Lonergan" userId="db8094ce4aaa691d" providerId="LiveId" clId="{1EB23C3B-B385-421B-9737-7AB86F89C701}" dt="2020-05-08T10:21:02.351" v="9092" actId="14100"/>
          <ac:grpSpMkLst>
            <pc:docMk/>
            <pc:sldMk cId="1142683116" sldId="266"/>
            <ac:grpSpMk id="262" creationId="{807DE092-7BE3-429C-A362-F6ABB1488E7A}"/>
          </ac:grpSpMkLst>
        </pc:grpChg>
        <pc:grpChg chg="add del mod ord">
          <ac:chgData name="John Lonergan" userId="db8094ce4aaa691d" providerId="LiveId" clId="{1EB23C3B-B385-421B-9737-7AB86F89C701}" dt="2020-05-07T22:58:36.035" v="3513" actId="165"/>
          <ac:grpSpMkLst>
            <pc:docMk/>
            <pc:sldMk cId="1142683116" sldId="266"/>
            <ac:grpSpMk id="265" creationId="{536B3394-D288-41E3-985B-12C0D64F1C1C}"/>
          </ac:grpSpMkLst>
        </pc:grpChg>
        <pc:grpChg chg="add del mod">
          <ac:chgData name="John Lonergan" userId="db8094ce4aaa691d" providerId="LiveId" clId="{1EB23C3B-B385-421B-9737-7AB86F89C701}" dt="2020-05-07T23:08:59.665" v="3870" actId="478"/>
          <ac:grpSpMkLst>
            <pc:docMk/>
            <pc:sldMk cId="1142683116" sldId="266"/>
            <ac:grpSpMk id="276" creationId="{CAA94681-A118-4665-9CAB-14B87A026116}"/>
          </ac:grpSpMkLst>
        </pc:grpChg>
        <pc:grpChg chg="add del mod">
          <ac:chgData name="John Lonergan" userId="db8094ce4aaa691d" providerId="LiveId" clId="{1EB23C3B-B385-421B-9737-7AB86F89C701}" dt="2020-05-07T23:38:46.725" v="5252" actId="165"/>
          <ac:grpSpMkLst>
            <pc:docMk/>
            <pc:sldMk cId="1142683116" sldId="266"/>
            <ac:grpSpMk id="288" creationId="{5A3FFF94-4238-477D-A3AD-519C573A0C84}"/>
          </ac:grpSpMkLst>
        </pc:grpChg>
        <pc:grpChg chg="add mod">
          <ac:chgData name="John Lonergan" userId="db8094ce4aaa691d" providerId="LiveId" clId="{1EB23C3B-B385-421B-9737-7AB86F89C701}" dt="2020-05-08T10:21:02.351" v="9092" actId="14100"/>
          <ac:grpSpMkLst>
            <pc:docMk/>
            <pc:sldMk cId="1142683116" sldId="266"/>
            <ac:grpSpMk id="291" creationId="{0B06F03C-0A82-4374-9002-95C54ADC43E7}"/>
          </ac:grpSpMkLst>
        </pc:grpChg>
        <pc:grpChg chg="add mod">
          <ac:chgData name="John Lonergan" userId="db8094ce4aaa691d" providerId="LiveId" clId="{1EB23C3B-B385-421B-9737-7AB86F89C701}" dt="2020-05-08T10:21:02.351" v="9092" actId="14100"/>
          <ac:grpSpMkLst>
            <pc:docMk/>
            <pc:sldMk cId="1142683116" sldId="266"/>
            <ac:grpSpMk id="294" creationId="{ACE2C5AE-63B5-4749-94E1-5EADB29E4D07}"/>
          </ac:grpSpMkLst>
        </pc:grpChg>
        <pc:grpChg chg="add mod">
          <ac:chgData name="John Lonergan" userId="db8094ce4aaa691d" providerId="LiveId" clId="{1EB23C3B-B385-421B-9737-7AB86F89C701}" dt="2020-05-08T10:28:03.677" v="9295" actId="1038"/>
          <ac:grpSpMkLst>
            <pc:docMk/>
            <pc:sldMk cId="1142683116" sldId="266"/>
            <ac:grpSpMk id="297" creationId="{ADD75E5D-91CA-4AD8-8091-A0A01C4CEC90}"/>
          </ac:grpSpMkLst>
        </pc:grpChg>
        <pc:grpChg chg="add mod">
          <ac:chgData name="John Lonergan" userId="db8094ce4aaa691d" providerId="LiveId" clId="{1EB23C3B-B385-421B-9737-7AB86F89C701}" dt="2020-05-08T10:26:51.364" v="9240" actId="14100"/>
          <ac:grpSpMkLst>
            <pc:docMk/>
            <pc:sldMk cId="1142683116" sldId="266"/>
            <ac:grpSpMk id="341" creationId="{D92C485C-D015-4F0C-8A92-0BF0E9F34DE0}"/>
          </ac:grpSpMkLst>
        </pc:grpChg>
      </pc:sldChg>
      <pc:sldChg chg="add">
        <pc:chgData name="John Lonergan" userId="db8094ce4aaa691d" providerId="LiveId" clId="{1EB23C3B-B385-421B-9737-7AB86F89C701}" dt="2020-05-08T00:04:10.488" v="6729"/>
        <pc:sldMkLst>
          <pc:docMk/>
          <pc:sldMk cId="1194042822" sldId="267"/>
        </pc:sldMkLst>
      </pc:sldChg>
    </pc:docChg>
  </pc:docChgLst>
  <pc:docChgLst>
    <pc:chgData name="John Lonergan" userId="db8094ce4aaa691d" providerId="LiveId" clId="{2EF3BD62-887B-4E7F-8D50-4EC13E76F83C}"/>
    <pc:docChg chg="undo custSel addSld modSld sldOrd">
      <pc:chgData name="John Lonergan" userId="db8094ce4aaa691d" providerId="LiveId" clId="{2EF3BD62-887B-4E7F-8D50-4EC13E76F83C}" dt="2020-03-30T22:12:44.452" v="5551" actId="1076"/>
      <pc:docMkLst>
        <pc:docMk/>
      </pc:docMkLst>
      <pc:sldChg chg="addSp delSp modSp ord">
        <pc:chgData name="John Lonergan" userId="db8094ce4aaa691d" providerId="LiveId" clId="{2EF3BD62-887B-4E7F-8D50-4EC13E76F83C}" dt="2020-03-07T00:14:10.015" v="5279" actId="14100"/>
        <pc:sldMkLst>
          <pc:docMk/>
          <pc:sldMk cId="1663353979" sldId="261"/>
        </pc:sldMkLst>
        <pc:spChg chg="mod">
          <ac:chgData name="John Lonergan" userId="db8094ce4aaa691d" providerId="LiveId" clId="{2EF3BD62-887B-4E7F-8D50-4EC13E76F83C}" dt="2020-03-07T00:01:41.404" v="5068" actId="20577"/>
          <ac:spMkLst>
            <pc:docMk/>
            <pc:sldMk cId="1663353979" sldId="261"/>
            <ac:spMk id="11" creationId="{03AA4090-054A-4202-BDCB-01C157ACF446}"/>
          </ac:spMkLst>
        </pc:spChg>
        <pc:spChg chg="mod">
          <ac:chgData name="John Lonergan" userId="db8094ce4aaa691d" providerId="LiveId" clId="{2EF3BD62-887B-4E7F-8D50-4EC13E76F83C}" dt="2020-03-07T00:04:20.353" v="5122" actId="1076"/>
          <ac:spMkLst>
            <pc:docMk/>
            <pc:sldMk cId="1663353979" sldId="261"/>
            <ac:spMk id="12" creationId="{7D9DAFC4-C66B-4E5E-8B0B-F838210BA4E6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3" creationId="{66B92164-39ED-410B-B019-072DE384F443}"/>
          </ac:spMkLst>
        </pc:spChg>
        <pc:spChg chg="add mod">
          <ac:chgData name="John Lonergan" userId="db8094ce4aaa691d" providerId="LiveId" clId="{2EF3BD62-887B-4E7F-8D50-4EC13E76F83C}" dt="2020-03-07T00:00:07.834" v="5060" actId="404"/>
          <ac:spMkLst>
            <pc:docMk/>
            <pc:sldMk cId="1663353979" sldId="261"/>
            <ac:spMk id="24" creationId="{975332FD-AA2A-4887-AE47-D68214E51339}"/>
          </ac:spMkLst>
        </pc:spChg>
        <pc:spChg chg="del">
          <ac:chgData name="John Lonergan" userId="db8094ce4aaa691d" providerId="LiveId" clId="{2EF3BD62-887B-4E7F-8D50-4EC13E76F83C}" dt="2019-12-13T01:10:44.880" v="3113" actId="478"/>
          <ac:spMkLst>
            <pc:docMk/>
            <pc:sldMk cId="1663353979" sldId="261"/>
            <ac:spMk id="28" creationId="{DC52306B-5F58-45F7-91C1-3CBFDE7AD236}"/>
          </ac:spMkLst>
        </pc:spChg>
        <pc:spChg chg="del">
          <ac:chgData name="John Lonergan" userId="db8094ce4aaa691d" providerId="LiveId" clId="{2EF3BD62-887B-4E7F-8D50-4EC13E76F83C}" dt="2019-12-05T21:51:08.461" v="220" actId="478"/>
          <ac:spMkLst>
            <pc:docMk/>
            <pc:sldMk cId="1663353979" sldId="261"/>
            <ac:spMk id="29" creationId="{CE446E67-C91E-4A53-8E19-6E133DC71237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35" creationId="{B08755B0-6402-41C1-9425-A6620F4CFAAA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38" creationId="{D7E870B5-A261-415B-BA40-89BEC8D101F4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41" creationId="{A75985A8-5A7B-45F4-A939-209E448164F0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46" creationId="{6447DA4D-FDE0-4782-92FD-4C09C184C452}"/>
          </ac:spMkLst>
        </pc:spChg>
        <pc:spChg chg="mod">
          <ac:chgData name="John Lonergan" userId="db8094ce4aaa691d" providerId="LiveId" clId="{2EF3BD62-887B-4E7F-8D50-4EC13E76F83C}" dt="2020-03-06T23:54:37.628" v="4657" actId="14100"/>
          <ac:spMkLst>
            <pc:docMk/>
            <pc:sldMk cId="1663353979" sldId="261"/>
            <ac:spMk id="47" creationId="{FB111742-7816-47A8-9568-F20078702D81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51" creationId="{E30B8EE7-59FC-4381-94D5-5E67CD34CD8C}"/>
          </ac:spMkLst>
        </pc:spChg>
        <pc:spChg chg="del mod">
          <ac:chgData name="John Lonergan" userId="db8094ce4aaa691d" providerId="LiveId" clId="{2EF3BD62-887B-4E7F-8D50-4EC13E76F83C}" dt="2020-03-06T23:51:26.990" v="4561" actId="478"/>
          <ac:spMkLst>
            <pc:docMk/>
            <pc:sldMk cId="1663353979" sldId="261"/>
            <ac:spMk id="55" creationId="{3933EC9E-9439-461C-878E-5B5963CA434C}"/>
          </ac:spMkLst>
        </pc:spChg>
        <pc:spChg chg="mod">
          <ac:chgData name="John Lonergan" userId="db8094ce4aaa691d" providerId="LiveId" clId="{2EF3BD62-887B-4E7F-8D50-4EC13E76F83C}" dt="2019-12-12T02:59:52.246" v="2802" actId="20577"/>
          <ac:spMkLst>
            <pc:docMk/>
            <pc:sldMk cId="1663353979" sldId="261"/>
            <ac:spMk id="56" creationId="{0C13AF83-E97C-4B8D-8B8C-C3B8CAFDB68D}"/>
          </ac:spMkLst>
        </pc:spChg>
        <pc:spChg chg="del">
          <ac:chgData name="John Lonergan" userId="db8094ce4aaa691d" providerId="LiveId" clId="{2EF3BD62-887B-4E7F-8D50-4EC13E76F83C}" dt="2019-12-05T21:51:24.088" v="222" actId="478"/>
          <ac:spMkLst>
            <pc:docMk/>
            <pc:sldMk cId="1663353979" sldId="261"/>
            <ac:spMk id="63" creationId="{5BDC9DA1-1CAE-4134-AEF5-6CE87F1A182E}"/>
          </ac:spMkLst>
        </pc:spChg>
        <pc:spChg chg="del">
          <ac:chgData name="John Lonergan" userId="db8094ce4aaa691d" providerId="LiveId" clId="{2EF3BD62-887B-4E7F-8D50-4EC13E76F83C}" dt="2019-12-05T21:51:33.355" v="224" actId="478"/>
          <ac:spMkLst>
            <pc:docMk/>
            <pc:sldMk cId="1663353979" sldId="261"/>
            <ac:spMk id="64" creationId="{A5731CD1-BE61-4CA4-81E2-1BD67B3C3C09}"/>
          </ac:spMkLst>
        </pc:spChg>
        <pc:spChg chg="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75" creationId="{5EF04E08-C360-435A-B2B9-C5CADE257E76}"/>
          </ac:spMkLst>
        </pc:spChg>
        <pc:spChg chg="mod">
          <ac:chgData name="John Lonergan" userId="db8094ce4aaa691d" providerId="LiveId" clId="{2EF3BD62-887B-4E7F-8D50-4EC13E76F83C}" dt="2019-12-05T21:59:38.778" v="769" actId="164"/>
          <ac:spMkLst>
            <pc:docMk/>
            <pc:sldMk cId="1663353979" sldId="261"/>
            <ac:spMk id="82" creationId="{D14EF5F7-12C8-404D-9507-2A412D7A7428}"/>
          </ac:spMkLst>
        </pc:spChg>
        <pc:spChg chg="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84" creationId="{57DEB930-0BF2-4857-973A-B8C6478F0622}"/>
          </ac:spMkLst>
        </pc:spChg>
        <pc:spChg chg="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85" creationId="{90670AFF-194F-465B-9832-A91D99F30676}"/>
          </ac:spMkLst>
        </pc:spChg>
        <pc:spChg chg="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88" creationId="{903798EE-EB42-4E50-AE9E-68421E79530F}"/>
          </ac:spMkLst>
        </pc:spChg>
        <pc:spChg chg="del">
          <ac:chgData name="John Lonergan" userId="db8094ce4aaa691d" providerId="LiveId" clId="{2EF3BD62-887B-4E7F-8D50-4EC13E76F83C}" dt="2019-12-05T21:51:01.677" v="218" actId="478"/>
          <ac:spMkLst>
            <pc:docMk/>
            <pc:sldMk cId="1663353979" sldId="261"/>
            <ac:spMk id="91" creationId="{87C1951F-3F1C-4F14-8F34-B59E4C1EFB9E}"/>
          </ac:spMkLst>
        </pc:spChg>
        <pc:spChg chg="del">
          <ac:chgData name="John Lonergan" userId="db8094ce4aaa691d" providerId="LiveId" clId="{2EF3BD62-887B-4E7F-8D50-4EC13E76F83C}" dt="2019-12-05T21:51:04.724" v="219" actId="478"/>
          <ac:spMkLst>
            <pc:docMk/>
            <pc:sldMk cId="1663353979" sldId="261"/>
            <ac:spMk id="100" creationId="{7971107F-4131-467D-8F5D-E6A5092C97BF}"/>
          </ac:spMkLst>
        </pc:spChg>
        <pc:spChg chg="del">
          <ac:chgData name="John Lonergan" userId="db8094ce4aaa691d" providerId="LiveId" clId="{2EF3BD62-887B-4E7F-8D50-4EC13E76F83C}" dt="2019-12-05T21:50:59.742" v="217" actId="478"/>
          <ac:spMkLst>
            <pc:docMk/>
            <pc:sldMk cId="1663353979" sldId="261"/>
            <ac:spMk id="101" creationId="{A58B1A14-C9BA-4DC7-852B-149D7913D731}"/>
          </ac:spMkLst>
        </pc:spChg>
        <pc:spChg chg="del mod">
          <ac:chgData name="John Lonergan" userId="db8094ce4aaa691d" providerId="LiveId" clId="{2EF3BD62-887B-4E7F-8D50-4EC13E76F83C}" dt="2019-12-05T22:00:57.769" v="1035" actId="478"/>
          <ac:spMkLst>
            <pc:docMk/>
            <pc:sldMk cId="1663353979" sldId="261"/>
            <ac:spMk id="117" creationId="{9B3AB29F-BF43-428B-B871-6171DB670BD9}"/>
          </ac:spMkLst>
        </pc:spChg>
        <pc:spChg chg="mod">
          <ac:chgData name="John Lonergan" userId="db8094ce4aaa691d" providerId="LiveId" clId="{2EF3BD62-887B-4E7F-8D50-4EC13E76F83C}" dt="2020-03-06T23:54:32.628" v="4656" actId="1076"/>
          <ac:spMkLst>
            <pc:docMk/>
            <pc:sldMk cId="1663353979" sldId="261"/>
            <ac:spMk id="118" creationId="{4B957CE1-5882-4440-8310-8BB43261232F}"/>
          </ac:spMkLst>
        </pc:spChg>
        <pc:spChg chg="mod">
          <ac:chgData name="John Lonergan" userId="db8094ce4aaa691d" providerId="LiveId" clId="{2EF3BD62-887B-4E7F-8D50-4EC13E76F83C}" dt="2019-12-05T21:59:38.778" v="769" actId="164"/>
          <ac:spMkLst>
            <pc:docMk/>
            <pc:sldMk cId="1663353979" sldId="261"/>
            <ac:spMk id="119" creationId="{DC6C3861-E853-4AAF-AA9A-E5442E8ADC7D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20" creationId="{A968CB04-47FE-473A-B0CA-1B667C37BD41}"/>
          </ac:spMkLst>
        </pc:spChg>
        <pc:spChg chg="mod">
          <ac:chgData name="John Lonergan" userId="db8094ce4aaa691d" providerId="LiveId" clId="{2EF3BD62-887B-4E7F-8D50-4EC13E76F83C}" dt="2020-03-06T23:54:32.628" v="4656" actId="1076"/>
          <ac:spMkLst>
            <pc:docMk/>
            <pc:sldMk cId="1663353979" sldId="261"/>
            <ac:spMk id="121" creationId="{5616CE21-B64D-4740-AB56-CECEA70B97A9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22" creationId="{92E27635-B9FB-444A-AC50-A065BB29CD9F}"/>
          </ac:spMkLst>
        </pc:spChg>
        <pc:spChg chg="mod">
          <ac:chgData name="John Lonergan" userId="db8094ce4aaa691d" providerId="LiveId" clId="{2EF3BD62-887B-4E7F-8D50-4EC13E76F83C}" dt="2020-03-06T23:55:37.013" v="4981" actId="1035"/>
          <ac:spMkLst>
            <pc:docMk/>
            <pc:sldMk cId="1663353979" sldId="261"/>
            <ac:spMk id="123" creationId="{0ECF25C8-AFFF-47F7-9F12-61DA94E51FF1}"/>
          </ac:spMkLst>
        </pc:spChg>
        <pc:spChg chg="mod">
          <ac:chgData name="John Lonergan" userId="db8094ce4aaa691d" providerId="LiveId" clId="{2EF3BD62-887B-4E7F-8D50-4EC13E76F83C}" dt="2020-03-06T23:55:37.013" v="4981" actId="1035"/>
          <ac:spMkLst>
            <pc:docMk/>
            <pc:sldMk cId="1663353979" sldId="261"/>
            <ac:spMk id="124" creationId="{0822546E-77A3-4A7B-9ED6-A888AF36AC20}"/>
          </ac:spMkLst>
        </pc:spChg>
        <pc:spChg chg="mod">
          <ac:chgData name="John Lonergan" userId="db8094ce4aaa691d" providerId="LiveId" clId="{2EF3BD62-887B-4E7F-8D50-4EC13E76F83C}" dt="2020-03-07T00:08:55.741" v="5166" actId="20577"/>
          <ac:spMkLst>
            <pc:docMk/>
            <pc:sldMk cId="1663353979" sldId="261"/>
            <ac:spMk id="125" creationId="{7D22DA38-1A0C-40DC-891A-3F03741329B2}"/>
          </ac:spMkLst>
        </pc:spChg>
        <pc:spChg chg="mod">
          <ac:chgData name="John Lonergan" userId="db8094ce4aaa691d" providerId="LiveId" clId="{2EF3BD62-887B-4E7F-8D50-4EC13E76F83C}" dt="2020-03-06T23:55:37.013" v="4981" actId="1035"/>
          <ac:spMkLst>
            <pc:docMk/>
            <pc:sldMk cId="1663353979" sldId="261"/>
            <ac:spMk id="127" creationId="{29E278A5-C4C9-4769-B716-509E6DE778FC}"/>
          </ac:spMkLst>
        </pc:spChg>
        <pc:spChg chg="mod">
          <ac:chgData name="John Lonergan" userId="db8094ce4aaa691d" providerId="LiveId" clId="{2EF3BD62-887B-4E7F-8D50-4EC13E76F83C}" dt="2020-03-06T23:55:37.013" v="4981" actId="1035"/>
          <ac:spMkLst>
            <pc:docMk/>
            <pc:sldMk cId="1663353979" sldId="261"/>
            <ac:spMk id="129" creationId="{7FF4D93F-B352-4A9D-926E-1AAE1F4277F6}"/>
          </ac:spMkLst>
        </pc:spChg>
        <pc:spChg chg="del">
          <ac:chgData name="John Lonergan" userId="db8094ce4aaa691d" providerId="LiveId" clId="{2EF3BD62-887B-4E7F-8D50-4EC13E76F83C}" dt="2019-12-05T21:43:13.201" v="6" actId="478"/>
          <ac:spMkLst>
            <pc:docMk/>
            <pc:sldMk cId="1663353979" sldId="261"/>
            <ac:spMk id="131" creationId="{4D080736-186A-4111-A1AA-20CFBBD34671}"/>
          </ac:spMkLst>
        </pc:spChg>
        <pc:spChg chg="mod">
          <ac:chgData name="John Lonergan" userId="db8094ce4aaa691d" providerId="LiveId" clId="{2EF3BD62-887B-4E7F-8D50-4EC13E76F83C}" dt="2019-12-05T21:48:03.754" v="182" actId="20577"/>
          <ac:spMkLst>
            <pc:docMk/>
            <pc:sldMk cId="1663353979" sldId="261"/>
            <ac:spMk id="135" creationId="{02DE5001-D6BF-4578-AF5A-3B47FB979C14}"/>
          </ac:spMkLst>
        </pc:spChg>
        <pc:spChg chg="add del 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38" creationId="{13462CB4-393E-4916-8AFB-3D306C3E6709}"/>
          </ac:spMkLst>
        </pc:spChg>
        <pc:spChg chg="del mod">
          <ac:chgData name="John Lonergan" userId="db8094ce4aaa691d" providerId="LiveId" clId="{2EF3BD62-887B-4E7F-8D50-4EC13E76F83C}" dt="2020-03-06T23:53:40.776" v="4633" actId="478"/>
          <ac:spMkLst>
            <pc:docMk/>
            <pc:sldMk cId="1663353979" sldId="261"/>
            <ac:spMk id="144" creationId="{CC352972-046B-41AD-A0CB-A540ECB13AFD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45" creationId="{A2AA6507-02BD-436D-BBB4-425AEAA2A035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46" creationId="{49BC5219-710F-4AEF-B46C-0F221C068077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48" creationId="{201F87A0-CF02-471D-A3E9-815DADAC2051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49" creationId="{F50650AD-933B-49E8-82CA-0054D1CA74B9}"/>
          </ac:spMkLst>
        </pc:spChg>
        <pc:spChg chg="mod">
          <ac:chgData name="John Lonergan" userId="db8094ce4aaa691d" providerId="LiveId" clId="{2EF3BD62-887B-4E7F-8D50-4EC13E76F83C}" dt="2019-12-05T21:52:28.376" v="268" actId="20577"/>
          <ac:spMkLst>
            <pc:docMk/>
            <pc:sldMk cId="1663353979" sldId="261"/>
            <ac:spMk id="153" creationId="{97D2A19C-0DF0-4A1B-8B81-1FAA96FC16DC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55" creationId="{3B104455-08E1-49CB-9D2D-49617CCDD55C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56" creationId="{61B5E82D-A596-4B12-9A3B-628B83F88D4C}"/>
          </ac:spMkLst>
        </pc:spChg>
        <pc:spChg chg="mod">
          <ac:chgData name="John Lonergan" userId="db8094ce4aaa691d" providerId="LiveId" clId="{2EF3BD62-887B-4E7F-8D50-4EC13E76F83C}" dt="2020-01-21T19:12:25.411" v="4413" actId="20577"/>
          <ac:spMkLst>
            <pc:docMk/>
            <pc:sldMk cId="1663353979" sldId="261"/>
            <ac:spMk id="157" creationId="{110FE311-24BE-44D8-A18C-185C37645681}"/>
          </ac:spMkLst>
        </pc:spChg>
        <pc:spChg chg="del">
          <ac:chgData name="John Lonergan" userId="db8094ce4aaa691d" providerId="LiveId" clId="{2EF3BD62-887B-4E7F-8D50-4EC13E76F83C}" dt="2019-12-05T21:46:06.659" v="152" actId="478"/>
          <ac:spMkLst>
            <pc:docMk/>
            <pc:sldMk cId="1663353979" sldId="261"/>
            <ac:spMk id="158" creationId="{45B5EEC7-FDDF-4458-AC93-D601EA964400}"/>
          </ac:spMkLst>
        </pc:spChg>
        <pc:spChg chg="del">
          <ac:chgData name="John Lonergan" userId="db8094ce4aaa691d" providerId="LiveId" clId="{2EF3BD62-887B-4E7F-8D50-4EC13E76F83C}" dt="2019-12-05T21:46:11.767" v="154" actId="478"/>
          <ac:spMkLst>
            <pc:docMk/>
            <pc:sldMk cId="1663353979" sldId="261"/>
            <ac:spMk id="161" creationId="{2435161A-4EF9-4E48-AA3C-13A7D5AE703F}"/>
          </ac:spMkLst>
        </pc:spChg>
        <pc:spChg chg="add mod">
          <ac:chgData name="John Lonergan" userId="db8094ce4aaa691d" providerId="LiveId" clId="{2EF3BD62-887B-4E7F-8D50-4EC13E76F83C}" dt="2020-03-07T00:14:00.155" v="5276" actId="1076"/>
          <ac:spMkLst>
            <pc:docMk/>
            <pc:sldMk cId="1663353979" sldId="261"/>
            <ac:spMk id="161" creationId="{EEC1BCF7-24CB-4FCF-AB8C-A5F16AB2098C}"/>
          </ac:spMkLst>
        </pc:spChg>
        <pc:spChg chg="mod">
          <ac:chgData name="John Lonergan" userId="db8094ce4aaa691d" providerId="LiveId" clId="{2EF3BD62-887B-4E7F-8D50-4EC13E76F83C}" dt="2019-12-05T21:52:24.477" v="263" actId="20577"/>
          <ac:spMkLst>
            <pc:docMk/>
            <pc:sldMk cId="1663353979" sldId="261"/>
            <ac:spMk id="162" creationId="{D25599A3-BB7E-4B44-A680-108984C299BF}"/>
          </ac:spMkLst>
        </pc:spChg>
        <pc:spChg chg="mod">
          <ac:chgData name="John Lonergan" userId="db8094ce4aaa691d" providerId="LiveId" clId="{2EF3BD62-887B-4E7F-8D50-4EC13E76F83C}" dt="2020-01-21T19:09:20.146" v="4362" actId="20577"/>
          <ac:spMkLst>
            <pc:docMk/>
            <pc:sldMk cId="1663353979" sldId="261"/>
            <ac:spMk id="163" creationId="{525A32F9-59FC-464F-8DB8-753EF1454556}"/>
          </ac:spMkLst>
        </pc:spChg>
        <pc:spChg chg="del">
          <ac:chgData name="John Lonergan" userId="db8094ce4aaa691d" providerId="LiveId" clId="{2EF3BD62-887B-4E7F-8D50-4EC13E76F83C}" dt="2019-12-05T21:51:33.355" v="224" actId="478"/>
          <ac:spMkLst>
            <pc:docMk/>
            <pc:sldMk cId="1663353979" sldId="261"/>
            <ac:spMk id="166" creationId="{5131C78F-83AF-4734-9766-81FE488F343C}"/>
          </ac:spMkLst>
        </pc:spChg>
        <pc:spChg chg="mod">
          <ac:chgData name="John Lonergan" userId="db8094ce4aaa691d" providerId="LiveId" clId="{2EF3BD62-887B-4E7F-8D50-4EC13E76F83C}" dt="2019-12-05T21:48:13.106" v="188" actId="20577"/>
          <ac:spMkLst>
            <pc:docMk/>
            <pc:sldMk cId="1663353979" sldId="261"/>
            <ac:spMk id="168" creationId="{30224413-E9BC-411A-89BB-1BC7528A53AB}"/>
          </ac:spMkLst>
        </pc:spChg>
        <pc:spChg chg="del mod">
          <ac:chgData name="John Lonergan" userId="db8094ce4aaa691d" providerId="LiveId" clId="{2EF3BD62-887B-4E7F-8D50-4EC13E76F83C}" dt="2020-03-06T23:53:37.635" v="4632" actId="478"/>
          <ac:spMkLst>
            <pc:docMk/>
            <pc:sldMk cId="1663353979" sldId="261"/>
            <ac:spMk id="172" creationId="{42795596-C5BB-4948-A154-9D8ACB6A6A44}"/>
          </ac:spMkLst>
        </pc:spChg>
        <pc:spChg chg="del mod">
          <ac:chgData name="John Lonergan" userId="db8094ce4aaa691d" providerId="LiveId" clId="{2EF3BD62-887B-4E7F-8D50-4EC13E76F83C}" dt="2020-03-06T23:54:05.877" v="4655" actId="478"/>
          <ac:spMkLst>
            <pc:docMk/>
            <pc:sldMk cId="1663353979" sldId="261"/>
            <ac:spMk id="174" creationId="{70669094-98E6-4550-BE7B-AA4806412D02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78" creationId="{3ACD4C80-93BF-4682-84D7-6B604BCD89CF}"/>
          </ac:spMkLst>
        </pc:spChg>
        <pc:spChg chg="del mod">
          <ac:chgData name="John Lonergan" userId="db8094ce4aaa691d" providerId="LiveId" clId="{2EF3BD62-887B-4E7F-8D50-4EC13E76F83C}" dt="2019-12-05T22:44:24.527" v="2748"/>
          <ac:spMkLst>
            <pc:docMk/>
            <pc:sldMk cId="1663353979" sldId="261"/>
            <ac:spMk id="180" creationId="{914ECF87-1C24-4C92-85AE-518600B8F042}"/>
          </ac:spMkLst>
        </pc:spChg>
        <pc:spChg chg="add mod">
          <ac:chgData name="John Lonergan" userId="db8094ce4aaa691d" providerId="LiveId" clId="{2EF3BD62-887B-4E7F-8D50-4EC13E76F83C}" dt="2020-03-07T00:03:11.001" v="5118" actId="1076"/>
          <ac:spMkLst>
            <pc:docMk/>
            <pc:sldMk cId="1663353979" sldId="261"/>
            <ac:spMk id="180" creationId="{F491DD63-8778-48A5-A0B1-2D7BB669ADC8}"/>
          </ac:spMkLst>
        </pc:spChg>
        <pc:spChg chg="mod">
          <ac:chgData name="John Lonergan" userId="db8094ce4aaa691d" providerId="LiveId" clId="{2EF3BD62-887B-4E7F-8D50-4EC13E76F83C}" dt="2020-03-06T23:54:32.628" v="4656" actId="1076"/>
          <ac:spMkLst>
            <pc:docMk/>
            <pc:sldMk cId="1663353979" sldId="261"/>
            <ac:spMk id="184" creationId="{2A7FEF3D-3956-4EBA-8F03-EEE3165C55F8}"/>
          </ac:spMkLst>
        </pc:spChg>
        <pc:spChg chg="mod">
          <ac:chgData name="John Lonergan" userId="db8094ce4aaa691d" providerId="LiveId" clId="{2EF3BD62-887B-4E7F-8D50-4EC13E76F83C}" dt="2020-03-06T23:54:32.628" v="4656" actId="1076"/>
          <ac:spMkLst>
            <pc:docMk/>
            <pc:sldMk cId="1663353979" sldId="261"/>
            <ac:spMk id="185" creationId="{6C626989-7DD2-481F-A9DA-86F8CDBB9454}"/>
          </ac:spMkLst>
        </pc:spChg>
        <pc:spChg chg="mod">
          <ac:chgData name="John Lonergan" userId="db8094ce4aaa691d" providerId="LiveId" clId="{2EF3BD62-887B-4E7F-8D50-4EC13E76F83C}" dt="2020-03-06T23:54:32.628" v="4656" actId="1076"/>
          <ac:spMkLst>
            <pc:docMk/>
            <pc:sldMk cId="1663353979" sldId="261"/>
            <ac:spMk id="186" creationId="{BCE3199A-E627-4F98-A8B3-F089C4562D58}"/>
          </ac:spMkLst>
        </pc:spChg>
        <pc:spChg chg="mod">
          <ac:chgData name="John Lonergan" userId="db8094ce4aaa691d" providerId="LiveId" clId="{2EF3BD62-887B-4E7F-8D50-4EC13E76F83C}" dt="2020-01-21T19:13:26.733" v="4459" actId="20577"/>
          <ac:spMkLst>
            <pc:docMk/>
            <pc:sldMk cId="1663353979" sldId="261"/>
            <ac:spMk id="189" creationId="{E0BE9F8B-1E67-4C77-8D38-AB34B3FF1C8A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90" creationId="{C6392E00-7312-4466-8A44-E6A154C0D9B4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95" creationId="{24EF62AD-3C12-4677-B551-262F24842B65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96" creationId="{6CC379C9-C36F-4F12-A007-98D8642582A4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97" creationId="{633AF80E-2FAC-482F-9BA1-350BB5FE44F6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99" creationId="{89BA3E86-154E-41DF-BC20-868D6B002A9B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00" creationId="{384D552D-2C71-451A-BE07-1BD9088E5CEB}"/>
          </ac:spMkLst>
        </pc:spChg>
        <pc:spChg chg="del mod">
          <ac:chgData name="John Lonergan" userId="db8094ce4aaa691d" providerId="LiveId" clId="{2EF3BD62-887B-4E7F-8D50-4EC13E76F83C}" dt="2020-03-06T23:54:00.510" v="4653" actId="478"/>
          <ac:spMkLst>
            <pc:docMk/>
            <pc:sldMk cId="1663353979" sldId="261"/>
            <ac:spMk id="204" creationId="{6FE9AEBE-4BB9-4BA7-AE01-6AD4080E618D}"/>
          </ac:spMkLst>
        </pc:spChg>
        <pc:spChg chg="del mod">
          <ac:chgData name="John Lonergan" userId="db8094ce4aaa691d" providerId="LiveId" clId="{2EF3BD62-887B-4E7F-8D50-4EC13E76F83C}" dt="2020-03-06T23:54:00.510" v="4653" actId="478"/>
          <ac:spMkLst>
            <pc:docMk/>
            <pc:sldMk cId="1663353979" sldId="261"/>
            <ac:spMk id="205" creationId="{4037B61A-239A-4A26-9E94-30AA0716D595}"/>
          </ac:spMkLst>
        </pc:spChg>
        <pc:spChg chg="del mod">
          <ac:chgData name="John Lonergan" userId="db8094ce4aaa691d" providerId="LiveId" clId="{2EF3BD62-887B-4E7F-8D50-4EC13E76F83C}" dt="2020-03-06T23:54:00.510" v="4653" actId="478"/>
          <ac:spMkLst>
            <pc:docMk/>
            <pc:sldMk cId="1663353979" sldId="261"/>
            <ac:spMk id="208" creationId="{15545C58-29ED-458C-91D9-F0627406F6FC}"/>
          </ac:spMkLst>
        </pc:spChg>
        <pc:spChg chg="del mod">
          <ac:chgData name="John Lonergan" userId="db8094ce4aaa691d" providerId="LiveId" clId="{2EF3BD62-887B-4E7F-8D50-4EC13E76F83C}" dt="2020-03-06T23:54:00.510" v="4653" actId="478"/>
          <ac:spMkLst>
            <pc:docMk/>
            <pc:sldMk cId="1663353979" sldId="261"/>
            <ac:spMk id="210" creationId="{3CDD3D1F-9EF7-4E44-96D1-9825CE3F6B6F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11" creationId="{D6C16435-067E-439B-8F3B-AAF4FAC091E7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12" creationId="{052AF420-BB75-40B1-9770-A6FFF09E4858}"/>
          </ac:spMkLst>
        </pc:spChg>
        <pc:spChg chg="del mod">
          <ac:chgData name="John Lonergan" userId="db8094ce4aaa691d" providerId="LiveId" clId="{2EF3BD62-887B-4E7F-8D50-4EC13E76F83C}" dt="2019-12-05T22:44:04.163" v="2721" actId="478"/>
          <ac:spMkLst>
            <pc:docMk/>
            <pc:sldMk cId="1663353979" sldId="261"/>
            <ac:spMk id="213" creationId="{71698421-FF50-4CDE-9933-1A0C5CF23C92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14" creationId="{F305E90B-CDE3-484A-B3BD-96C51DD4080D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15" creationId="{2AD08275-8C67-4435-B3CA-2A7D71120835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16" creationId="{26E3E24D-CC62-4584-A95C-FE912B2A42D7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20" creationId="{26D7469C-96B4-468D-8D1D-5BD79A3FF089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22" creationId="{6C1852D9-AD8A-41EE-A3D4-6A4B153F8F63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24" creationId="{B527B6DA-7E8E-49B0-8F29-867534C99D8A}"/>
          </ac:spMkLst>
        </pc:spChg>
        <pc:spChg chg="add del mod">
          <ac:chgData name="John Lonergan" userId="db8094ce4aaa691d" providerId="LiveId" clId="{2EF3BD62-887B-4E7F-8D50-4EC13E76F83C}" dt="2020-03-06T23:54:03.061" v="4654" actId="478"/>
          <ac:spMkLst>
            <pc:docMk/>
            <pc:sldMk cId="1663353979" sldId="261"/>
            <ac:spMk id="228" creationId="{8D2A60FC-7B85-487F-B5A3-9B3B7E593F56}"/>
          </ac:spMkLst>
        </pc:spChg>
        <pc:spChg chg="add mod topLvl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29" creationId="{A1EB2286-9468-45ED-9620-86632E5488B4}"/>
          </ac:spMkLst>
        </pc:spChg>
        <pc:spChg chg="add mod">
          <ac:chgData name="John Lonergan" userId="db8094ce4aaa691d" providerId="LiveId" clId="{2EF3BD62-887B-4E7F-8D50-4EC13E76F83C}" dt="2020-03-07T00:07:16.020" v="5145" actId="1076"/>
          <ac:spMkLst>
            <pc:docMk/>
            <pc:sldMk cId="1663353979" sldId="261"/>
            <ac:spMk id="230" creationId="{683FA712-4681-41B7-A6D4-D208A5302FD7}"/>
          </ac:spMkLst>
        </pc:spChg>
        <pc:spChg chg="add 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32" creationId="{49F6C180-94E5-4E75-95B9-983DD6CFD6E9}"/>
          </ac:spMkLst>
        </pc:spChg>
        <pc:spChg chg="add del mod">
          <ac:chgData name="John Lonergan" userId="db8094ce4aaa691d" providerId="LiveId" clId="{2EF3BD62-887B-4E7F-8D50-4EC13E76F83C}" dt="2020-03-07T00:08:59.034" v="5170"/>
          <ac:spMkLst>
            <pc:docMk/>
            <pc:sldMk cId="1663353979" sldId="261"/>
            <ac:spMk id="236" creationId="{A54D6B05-28FB-4FF3-B4A7-5BA7B887D366}"/>
          </ac:spMkLst>
        </pc:spChg>
        <pc:spChg chg="add 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37" creationId="{ECB6D828-F613-4CD3-867E-3DA4A38F9DD2}"/>
          </ac:spMkLst>
        </pc:spChg>
        <pc:spChg chg="add 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39" creationId="{13A3205B-C43C-4457-AC2F-46E79AD2640A}"/>
          </ac:spMkLst>
        </pc:spChg>
        <pc:spChg chg="add mod or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41" creationId="{6D8CF5BB-8172-44B8-A244-C53799618E4E}"/>
          </ac:spMkLst>
        </pc:spChg>
        <pc:spChg chg="add mod">
          <ac:chgData name="John Lonergan" userId="db8094ce4aaa691d" providerId="LiveId" clId="{2EF3BD62-887B-4E7F-8D50-4EC13E76F83C}" dt="2020-03-07T00:11:44.840" v="5256" actId="1036"/>
          <ac:spMkLst>
            <pc:docMk/>
            <pc:sldMk cId="1663353979" sldId="261"/>
            <ac:spMk id="242" creationId="{0F3C0DD4-B1DF-4C24-B738-36B3FC8946EB}"/>
          </ac:spMkLst>
        </pc:spChg>
        <pc:spChg chg="add mod">
          <ac:chgData name="John Lonergan" userId="db8094ce4aaa691d" providerId="LiveId" clId="{2EF3BD62-887B-4E7F-8D50-4EC13E76F83C}" dt="2020-03-07T00:13:53.190" v="5275" actId="1076"/>
          <ac:spMkLst>
            <pc:docMk/>
            <pc:sldMk cId="1663353979" sldId="261"/>
            <ac:spMk id="245" creationId="{7E071C74-9819-475A-9277-25EB96ACA719}"/>
          </ac:spMkLst>
        </pc:spChg>
        <pc:spChg chg="add mod">
          <ac:chgData name="John Lonergan" userId="db8094ce4aaa691d" providerId="LiveId" clId="{2EF3BD62-887B-4E7F-8D50-4EC13E76F83C}" dt="2020-03-07T00:04:40.717" v="5127" actId="14100"/>
          <ac:spMkLst>
            <pc:docMk/>
            <pc:sldMk cId="1663353979" sldId="261"/>
            <ac:spMk id="257" creationId="{057614FE-84FB-4EEE-B53C-1B49328EBA3F}"/>
          </ac:spMkLst>
        </pc:spChg>
        <pc:spChg chg="add del mod">
          <ac:chgData name="John Lonergan" userId="db8094ce4aaa691d" providerId="LiveId" clId="{2EF3BD62-887B-4E7F-8D50-4EC13E76F83C}" dt="2020-03-07T00:01:58.064" v="5077" actId="20577"/>
          <ac:spMkLst>
            <pc:docMk/>
            <pc:sldMk cId="1663353979" sldId="261"/>
            <ac:spMk id="258" creationId="{2FFBA53D-B34F-403C-93E7-1920372B7FF9}"/>
          </ac:spMkLst>
        </pc:spChg>
        <pc:spChg chg="add del mod">
          <ac:chgData name="John Lonergan" userId="db8094ce4aaa691d" providerId="LiveId" clId="{2EF3BD62-887B-4E7F-8D50-4EC13E76F83C}" dt="2020-03-07T00:02:01.730" v="5079" actId="20577"/>
          <ac:spMkLst>
            <pc:docMk/>
            <pc:sldMk cId="1663353979" sldId="261"/>
            <ac:spMk id="259" creationId="{B82BA9F5-4185-483A-BDD3-37F6662CB747}"/>
          </ac:spMkLst>
        </pc:spChg>
        <pc:spChg chg="add del mod">
          <ac:chgData name="John Lonergan" userId="db8094ce4aaa691d" providerId="LiveId" clId="{2EF3BD62-887B-4E7F-8D50-4EC13E76F83C}" dt="2019-12-05T22:40:33.328" v="2580" actId="478"/>
          <ac:spMkLst>
            <pc:docMk/>
            <pc:sldMk cId="1663353979" sldId="261"/>
            <ac:spMk id="266" creationId="{E4CAB8BF-10B7-4A60-97F1-3A1C2CF9A03F}"/>
          </ac:spMkLst>
        </pc:spChg>
        <pc:spChg chg="add 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67" creationId="{BC63EFDC-1457-49CD-92ED-DAFEF3AD6B98}"/>
          </ac:spMkLst>
        </pc:spChg>
        <pc:spChg chg="add del mod">
          <ac:chgData name="John Lonergan" userId="db8094ce4aaa691d" providerId="LiveId" clId="{2EF3BD62-887B-4E7F-8D50-4EC13E76F83C}" dt="2019-12-05T22:47:35.799" v="2769"/>
          <ac:spMkLst>
            <pc:docMk/>
            <pc:sldMk cId="1663353979" sldId="261"/>
            <ac:spMk id="282" creationId="{672E9A27-BCE8-4F8F-A773-268755330352}"/>
          </ac:spMkLst>
        </pc:spChg>
        <pc:spChg chg="add del mod">
          <ac:chgData name="John Lonergan" userId="db8094ce4aaa691d" providerId="LiveId" clId="{2EF3BD62-887B-4E7F-8D50-4EC13E76F83C}" dt="2020-03-06T23:54:43.938" v="4658" actId="478"/>
          <ac:spMkLst>
            <pc:docMk/>
            <pc:sldMk cId="1663353979" sldId="261"/>
            <ac:spMk id="283" creationId="{35980CAF-BF62-4FA1-8C20-3C2D329915B4}"/>
          </ac:spMkLst>
        </pc:spChg>
        <pc:spChg chg="mod">
          <ac:chgData name="John Lonergan" userId="db8094ce4aaa691d" providerId="LiveId" clId="{2EF3BD62-887B-4E7F-8D50-4EC13E76F83C}" dt="2019-12-13T02:13:45.823" v="3127" actId="20577"/>
          <ac:spMkLst>
            <pc:docMk/>
            <pc:sldMk cId="1663353979" sldId="261"/>
            <ac:spMk id="285" creationId="{2AEC21DD-386D-4A2D-9189-E129F667F359}"/>
          </ac:spMkLst>
        </pc:spChg>
        <pc:spChg chg="add mod ord">
          <ac:chgData name="John Lonergan" userId="db8094ce4aaa691d" providerId="LiveId" clId="{2EF3BD62-887B-4E7F-8D50-4EC13E76F83C}" dt="2020-03-07T00:13:00.162" v="5270" actId="167"/>
          <ac:spMkLst>
            <pc:docMk/>
            <pc:sldMk cId="1663353979" sldId="261"/>
            <ac:spMk id="290" creationId="{63806713-3C1A-4696-9402-EF4214E227D0}"/>
          </ac:spMkLst>
        </pc:spChg>
        <pc:spChg chg="add del mod">
          <ac:chgData name="John Lonergan" userId="db8094ce4aaa691d" providerId="LiveId" clId="{2EF3BD62-887B-4E7F-8D50-4EC13E76F83C}" dt="2020-03-07T00:12:12.251" v="5260" actId="478"/>
          <ac:spMkLst>
            <pc:docMk/>
            <pc:sldMk cId="1663353979" sldId="261"/>
            <ac:spMk id="309" creationId="{A3CB3E90-1BDA-431A-8609-B655A71EE7F9}"/>
          </ac:spMkLst>
        </pc:spChg>
        <pc:spChg chg="add del mod">
          <ac:chgData name="John Lonergan" userId="db8094ce4aaa691d" providerId="LiveId" clId="{2EF3BD62-887B-4E7F-8D50-4EC13E76F83C}" dt="2020-03-07T00:00:20.505" v="5061" actId="1076"/>
          <ac:spMkLst>
            <pc:docMk/>
            <pc:sldMk cId="1663353979" sldId="261"/>
            <ac:spMk id="321" creationId="{46003ED2-A0A5-48FD-B821-188E74177987}"/>
          </ac:spMkLst>
        </pc:spChg>
        <pc:spChg chg="add del">
          <ac:chgData name="John Lonergan" userId="db8094ce4aaa691d" providerId="LiveId" clId="{2EF3BD62-887B-4E7F-8D50-4EC13E76F83C}" dt="2019-12-13T02:24:41.285" v="3601"/>
          <ac:spMkLst>
            <pc:docMk/>
            <pc:sldMk cId="1663353979" sldId="261"/>
            <ac:spMk id="322" creationId="{05AC6F94-7964-4D03-A100-55BE476D9C6E}"/>
          </ac:spMkLst>
        </pc:spChg>
        <pc:spChg chg="add mod">
          <ac:chgData name="John Lonergan" userId="db8094ce4aaa691d" providerId="LiveId" clId="{2EF3BD62-887B-4E7F-8D50-4EC13E76F83C}" dt="2020-03-06T23:55:37.013" v="4981" actId="1035"/>
          <ac:spMkLst>
            <pc:docMk/>
            <pc:sldMk cId="1663353979" sldId="261"/>
            <ac:spMk id="323" creationId="{AC428EB6-517E-4F82-8F5E-46274E1A8731}"/>
          </ac:spMkLst>
        </pc:spChg>
        <pc:spChg chg="add mod">
          <ac:chgData name="John Lonergan" userId="db8094ce4aaa691d" providerId="LiveId" clId="{2EF3BD62-887B-4E7F-8D50-4EC13E76F83C}" dt="2020-03-06T23:58:35.934" v="5028" actId="1076"/>
          <ac:spMkLst>
            <pc:docMk/>
            <pc:sldMk cId="1663353979" sldId="261"/>
            <ac:spMk id="335" creationId="{E5078FE1-529E-4315-ABBC-23E8119581F0}"/>
          </ac:spMkLst>
        </pc:spChg>
        <pc:spChg chg="add mod">
          <ac:chgData name="John Lonergan" userId="db8094ce4aaa691d" providerId="LiveId" clId="{2EF3BD62-887B-4E7F-8D50-4EC13E76F83C}" dt="2020-03-06T23:55:37.013" v="4981" actId="1035"/>
          <ac:spMkLst>
            <pc:docMk/>
            <pc:sldMk cId="1663353979" sldId="261"/>
            <ac:spMk id="342" creationId="{A60E0379-F0BE-4266-9F3E-8EB0BDD594E1}"/>
          </ac:spMkLst>
        </pc:spChg>
        <pc:grpChg chg="add mod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2" creationId="{649D712E-8B11-4ABC-850E-8EB32E77976A}"/>
          </ac:grpSpMkLst>
        </pc:grpChg>
        <pc:grpChg chg="add del mod">
          <ac:chgData name="John Lonergan" userId="db8094ce4aaa691d" providerId="LiveId" clId="{2EF3BD62-887B-4E7F-8D50-4EC13E76F83C}" dt="2019-12-13T02:30:08.331" v="4028" actId="165"/>
          <ac:grpSpMkLst>
            <pc:docMk/>
            <pc:sldMk cId="1663353979" sldId="261"/>
            <ac:grpSpMk id="13" creationId="{7361129E-B714-424E-84A1-B20B7FD23021}"/>
          </ac:grpSpMkLst>
        </pc:grpChg>
        <pc:grpChg chg="del">
          <ac:chgData name="John Lonergan" userId="db8094ce4aaa691d" providerId="LiveId" clId="{2EF3BD62-887B-4E7F-8D50-4EC13E76F83C}" dt="2019-12-05T21:50:56.422" v="216" actId="478"/>
          <ac:grpSpMkLst>
            <pc:docMk/>
            <pc:sldMk cId="1663353979" sldId="261"/>
            <ac:grpSpMk id="26" creationId="{FF26B8B8-C9C8-4808-A35B-5980ED2E6AF4}"/>
          </ac:grpSpMkLst>
        </pc:grpChg>
        <pc:grpChg chg="mod">
          <ac:chgData name="John Lonergan" userId="db8094ce4aaa691d" providerId="LiveId" clId="{2EF3BD62-887B-4E7F-8D50-4EC13E76F83C}" dt="2020-03-06T23:53:52.692" v="4652" actId="1076"/>
          <ac:grpSpMkLst>
            <pc:docMk/>
            <pc:sldMk cId="1663353979" sldId="261"/>
            <ac:grpSpMk id="44" creationId="{A566EF64-FE79-4544-82BB-24AE76A279CE}"/>
          </ac:grpSpMkLst>
        </pc:grpChg>
        <pc:grpChg chg="add mod">
          <ac:chgData name="John Lonergan" userId="db8094ce4aaa691d" providerId="LiveId" clId="{2EF3BD62-887B-4E7F-8D50-4EC13E76F83C}" dt="2020-03-06T23:54:58.566" v="4765" actId="1035"/>
          <ac:grpSpMkLst>
            <pc:docMk/>
            <pc:sldMk cId="1663353979" sldId="261"/>
            <ac:grpSpMk id="59" creationId="{963287DD-D8DE-4AA9-8C2E-01542ADA6A48}"/>
          </ac:grpSpMkLst>
        </pc:grpChg>
        <pc:grpChg chg="add del mod">
          <ac:chgData name="John Lonergan" userId="db8094ce4aaa691d" providerId="LiveId" clId="{2EF3BD62-887B-4E7F-8D50-4EC13E76F83C}" dt="2019-12-05T22:02:19.744" v="1116" actId="165"/>
          <ac:grpSpMkLst>
            <pc:docMk/>
            <pc:sldMk cId="1663353979" sldId="261"/>
            <ac:grpSpMk id="69" creationId="{C6649DFB-7C87-4D1E-869D-51500A295889}"/>
          </ac:grpSpMkLst>
        </pc:grpChg>
        <pc:grpChg chg="del">
          <ac:chgData name="John Lonergan" userId="db8094ce4aaa691d" providerId="LiveId" clId="{2EF3BD62-887B-4E7F-8D50-4EC13E76F83C}" dt="2019-12-05T21:43:16.217" v="7" actId="478"/>
          <ac:grpSpMkLst>
            <pc:docMk/>
            <pc:sldMk cId="1663353979" sldId="261"/>
            <ac:grpSpMk id="72" creationId="{77A81CA9-B9F3-4460-96BC-986125930B36}"/>
          </ac:grpSpMkLst>
        </pc:grpChg>
        <pc:grpChg chg="add del mod">
          <ac:chgData name="John Lonergan" userId="db8094ce4aaa691d" providerId="LiveId" clId="{2EF3BD62-887B-4E7F-8D50-4EC13E76F83C}" dt="2019-12-05T22:04:29.456" v="1198" actId="165"/>
          <ac:grpSpMkLst>
            <pc:docMk/>
            <pc:sldMk cId="1663353979" sldId="261"/>
            <ac:grpSpMk id="74" creationId="{9E5BB161-3243-48AC-9F6F-5323E0C86BB7}"/>
          </ac:grpSpMkLst>
        </pc:grpChg>
        <pc:grpChg chg="add del mod">
          <ac:chgData name="John Lonergan" userId="db8094ce4aaa691d" providerId="LiveId" clId="{2EF3BD62-887B-4E7F-8D50-4EC13E76F83C}" dt="2019-12-05T22:10:05.942" v="1536" actId="165"/>
          <ac:grpSpMkLst>
            <pc:docMk/>
            <pc:sldMk cId="1663353979" sldId="261"/>
            <ac:grpSpMk id="83" creationId="{29CF11D6-2487-4FF0-B491-950CD2085ABB}"/>
          </ac:grpSpMkLst>
        </pc:grpChg>
        <pc:grpChg chg="add mod topLvl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152" creationId="{AB7041C9-CDED-44B6-B8FF-14E267666C32}"/>
          </ac:grpSpMkLst>
        </pc:grpChg>
        <pc:grpChg chg="add mod topLvl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160" creationId="{22CBAADA-7786-47A6-9F0C-4A4AD48164EB}"/>
          </ac:grpSpMkLst>
        </pc:grpChg>
        <pc:grpChg chg="add mod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167" creationId="{650CD82A-CAF7-4160-B31B-F6A5593392A9}"/>
          </ac:grpSpMkLst>
        </pc:grpChg>
        <pc:grpChg chg="del">
          <ac:chgData name="John Lonergan" userId="db8094ce4aaa691d" providerId="LiveId" clId="{2EF3BD62-887B-4E7F-8D50-4EC13E76F83C}" dt="2019-12-05T22:44:04.163" v="2721" actId="478"/>
          <ac:grpSpMkLst>
            <pc:docMk/>
            <pc:sldMk cId="1663353979" sldId="261"/>
            <ac:grpSpMk id="169" creationId="{A61C50B5-8AF6-415E-83D7-C7F0293E9BD3}"/>
          </ac:grpSpMkLst>
        </pc:grpChg>
        <pc:grpChg chg="del">
          <ac:chgData name="John Lonergan" userId="db8094ce4aaa691d" providerId="LiveId" clId="{2EF3BD62-887B-4E7F-8D50-4EC13E76F83C}" dt="2019-12-05T22:44:04.163" v="2721" actId="478"/>
          <ac:grpSpMkLst>
            <pc:docMk/>
            <pc:sldMk cId="1663353979" sldId="261"/>
            <ac:grpSpMk id="176" creationId="{79561DCD-5BCC-446C-8D33-DBBF3992B508}"/>
          </ac:grpSpMkLst>
        </pc:grpChg>
        <pc:grpChg chg="add mod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284" creationId="{1ECF9682-0A05-418B-96F6-4C6DFE713B27}"/>
          </ac:grpSpMkLst>
        </pc:grpChg>
        <pc:grpChg chg="add mod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297" creationId="{AD159905-8EB6-404A-9D99-E53789E69EB8}"/>
          </ac:grpSpMkLst>
        </pc:grpChg>
        <pc:grpChg chg="add mod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332" creationId="{CBBD7BA0-5F81-4834-B3FC-8C3F474CB567}"/>
          </ac:grpSpMkLst>
        </pc:grpChg>
        <pc:cxnChg chg="mod">
          <ac:chgData name="John Lonergan" userId="db8094ce4aaa691d" providerId="LiveId" clId="{2EF3BD62-887B-4E7F-8D50-4EC13E76F83C}" dt="2020-03-06T23:55:08.674" v="4766" actId="14100"/>
          <ac:cxnSpMkLst>
            <pc:docMk/>
            <pc:sldMk cId="1663353979" sldId="261"/>
            <ac:cxnSpMk id="3" creationId="{54AB43BE-8982-4385-A9CA-00ECCBF62212}"/>
          </ac:cxnSpMkLst>
        </pc:cxnChg>
        <pc:cxnChg chg="del mod">
          <ac:chgData name="John Lonergan" userId="db8094ce4aaa691d" providerId="LiveId" clId="{2EF3BD62-887B-4E7F-8D50-4EC13E76F83C}" dt="2019-12-05T21:51:10.818" v="221" actId="478"/>
          <ac:cxnSpMkLst>
            <pc:docMk/>
            <pc:sldMk cId="1663353979" sldId="261"/>
            <ac:cxnSpMk id="7" creationId="{AD733631-3473-421F-94F9-431578C9F885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4" creationId="{A49BF1CB-750E-484F-97DC-90A57AC4ECFA}"/>
          </ac:cxnSpMkLst>
        </pc:cxnChg>
        <pc:cxnChg chg="mod">
          <ac:chgData name="John Lonergan" userId="db8094ce4aaa691d" providerId="LiveId" clId="{2EF3BD62-887B-4E7F-8D50-4EC13E76F83C}" dt="2020-03-07T00:04:20.353" v="5122" actId="1076"/>
          <ac:cxnSpMkLst>
            <pc:docMk/>
            <pc:sldMk cId="1663353979" sldId="261"/>
            <ac:cxnSpMk id="16" creationId="{C8038A90-7604-4A33-B787-AC299B12C3CE}"/>
          </ac:cxnSpMkLst>
        </pc:cxnChg>
        <pc:cxnChg chg="mod">
          <ac:chgData name="John Lonergan" userId="db8094ce4aaa691d" providerId="LiveId" clId="{2EF3BD62-887B-4E7F-8D50-4EC13E76F83C}" dt="2020-03-07T00:04:03.222" v="5120" actId="14100"/>
          <ac:cxnSpMkLst>
            <pc:docMk/>
            <pc:sldMk cId="1663353979" sldId="261"/>
            <ac:cxnSpMk id="20" creationId="{12B2D1E2-8587-42CD-B3C0-AFB1F04CD503}"/>
          </ac:cxnSpMkLst>
        </pc:cxnChg>
        <pc:cxnChg chg="del mod">
          <ac:chgData name="John Lonergan" userId="db8094ce4aaa691d" providerId="LiveId" clId="{2EF3BD62-887B-4E7F-8D50-4EC13E76F83C}" dt="2019-12-05T22:00:57.769" v="1035" actId="478"/>
          <ac:cxnSpMkLst>
            <pc:docMk/>
            <pc:sldMk cId="1663353979" sldId="261"/>
            <ac:cxnSpMk id="27" creationId="{CBE8890C-03C8-4F8C-8250-0AE16AA7D8F9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43" creationId="{3DE667B5-69FF-4E7C-A003-2B8D33FB5824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45" creationId="{111F6AE9-56F3-4E3D-99BB-E7EEDE206F66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48" creationId="{7349FA47-D07C-4076-B1F5-5E0509ADB404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50" creationId="{3035A412-D046-4B29-803C-ADE69E90A7E0}"/>
          </ac:cxnSpMkLst>
        </pc:cxnChg>
        <pc:cxnChg chg="add del mod">
          <ac:chgData name="John Lonergan" userId="db8094ce4aaa691d" providerId="LiveId" clId="{2EF3BD62-887B-4E7F-8D50-4EC13E76F83C}" dt="2020-03-06T23:51:29.067" v="4562" actId="478"/>
          <ac:cxnSpMkLst>
            <pc:docMk/>
            <pc:sldMk cId="1663353979" sldId="261"/>
            <ac:cxnSpMk id="54" creationId="{19391681-171D-4BE3-BA4A-AED73F6E3B40}"/>
          </ac:cxnSpMkLst>
        </pc:cxnChg>
        <pc:cxnChg chg="del mod">
          <ac:chgData name="John Lonergan" userId="db8094ce4aaa691d" providerId="LiveId" clId="{2EF3BD62-887B-4E7F-8D50-4EC13E76F83C}" dt="2019-12-05T21:51:26.243" v="223" actId="478"/>
          <ac:cxnSpMkLst>
            <pc:docMk/>
            <pc:sldMk cId="1663353979" sldId="261"/>
            <ac:cxnSpMk id="62" creationId="{6DC79F0B-E998-4BB9-9355-CF9C68FBDA5A}"/>
          </ac:cxnSpMkLst>
        </pc:cxnChg>
        <pc:cxnChg chg="del">
          <ac:chgData name="John Lonergan" userId="db8094ce4aaa691d" providerId="LiveId" clId="{2EF3BD62-887B-4E7F-8D50-4EC13E76F83C}" dt="2019-12-05T21:51:36.807" v="225" actId="478"/>
          <ac:cxnSpMkLst>
            <pc:docMk/>
            <pc:sldMk cId="1663353979" sldId="261"/>
            <ac:cxnSpMk id="68" creationId="{8D4B2CAC-D2FE-4E62-9FAF-359BC7621FDE}"/>
          </ac:cxnSpMkLst>
        </pc:cxnChg>
        <pc:cxnChg chg="del">
          <ac:chgData name="John Lonergan" userId="db8094ce4aaa691d" providerId="LiveId" clId="{2EF3BD62-887B-4E7F-8D50-4EC13E76F83C}" dt="2019-12-05T21:51:33.355" v="224" actId="478"/>
          <ac:cxnSpMkLst>
            <pc:docMk/>
            <pc:sldMk cId="1663353979" sldId="261"/>
            <ac:cxnSpMk id="71" creationId="{BD340B0D-E7B5-46BC-B3A8-95D3073B132F}"/>
          </ac:cxnSpMkLst>
        </pc:cxnChg>
        <pc:cxnChg chg="del mod">
          <ac:chgData name="John Lonergan" userId="db8094ce4aaa691d" providerId="LiveId" clId="{2EF3BD62-887B-4E7F-8D50-4EC13E76F83C}" dt="2020-03-06T23:53:31.487" v="4630" actId="478"/>
          <ac:cxnSpMkLst>
            <pc:docMk/>
            <pc:sldMk cId="1663353979" sldId="261"/>
            <ac:cxnSpMk id="86" creationId="{6FB1AEA8-037D-4BD9-AEFA-4D7350318EDC}"/>
          </ac:cxnSpMkLst>
        </pc:cxnChg>
        <pc:cxnChg chg="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90" creationId="{FE62538C-7A12-49F8-9321-ED51DFE68F92}"/>
          </ac:cxnSpMkLst>
        </pc:cxnChg>
        <pc:cxnChg chg="del mod">
          <ac:chgData name="John Lonergan" userId="db8094ce4aaa691d" providerId="LiveId" clId="{2EF3BD62-887B-4E7F-8D50-4EC13E76F83C}" dt="2019-12-05T21:51:08.461" v="220" actId="478"/>
          <ac:cxnSpMkLst>
            <pc:docMk/>
            <pc:sldMk cId="1663353979" sldId="261"/>
            <ac:cxnSpMk id="102" creationId="{FF73DDB6-C1E4-43EC-9226-749484616285}"/>
          </ac:cxnSpMkLst>
        </pc:cxnChg>
        <pc:cxnChg chg="del mod">
          <ac:chgData name="John Lonergan" userId="db8094ce4aaa691d" providerId="LiveId" clId="{2EF3BD62-887B-4E7F-8D50-4EC13E76F83C}" dt="2019-12-05T21:53:12.804" v="378"/>
          <ac:cxnSpMkLst>
            <pc:docMk/>
            <pc:sldMk cId="1663353979" sldId="261"/>
            <ac:cxnSpMk id="110" creationId="{521FB53C-4C8D-4961-B5E0-14B7E623FD65}"/>
          </ac:cxnSpMkLst>
        </pc:cxnChg>
        <pc:cxnChg chg="del mod">
          <ac:chgData name="John Lonergan" userId="db8094ce4aaa691d" providerId="LiveId" clId="{2EF3BD62-887B-4E7F-8D50-4EC13E76F83C}" dt="2020-03-07T00:06:32.324" v="5135" actId="478"/>
          <ac:cxnSpMkLst>
            <pc:docMk/>
            <pc:sldMk cId="1663353979" sldId="261"/>
            <ac:cxnSpMk id="126" creationId="{149033D4-060A-4479-AA9C-DB118EAEB552}"/>
          </ac:cxnSpMkLst>
        </pc:cxnChg>
        <pc:cxnChg chg="mod topLvl">
          <ac:chgData name="John Lonergan" userId="db8094ce4aaa691d" providerId="LiveId" clId="{2EF3BD62-887B-4E7F-8D50-4EC13E76F83C}" dt="2020-03-06T23:55:37.013" v="4981" actId="1035"/>
          <ac:cxnSpMkLst>
            <pc:docMk/>
            <pc:sldMk cId="1663353979" sldId="261"/>
            <ac:cxnSpMk id="128" creationId="{C3A0397C-058D-42D1-B97D-6D5DE8A91933}"/>
          </ac:cxnSpMkLst>
        </pc:cxnChg>
        <pc:cxnChg chg="mod topLvl">
          <ac:chgData name="John Lonergan" userId="db8094ce4aaa691d" providerId="LiveId" clId="{2EF3BD62-887B-4E7F-8D50-4EC13E76F83C}" dt="2020-03-06T23:55:37.013" v="4981" actId="1035"/>
          <ac:cxnSpMkLst>
            <pc:docMk/>
            <pc:sldMk cId="1663353979" sldId="261"/>
            <ac:cxnSpMk id="130" creationId="{58D833B8-9C0A-4482-9C4A-A81C07EF0188}"/>
          </ac:cxnSpMkLst>
        </pc:cxnChg>
        <pc:cxnChg chg="del mod">
          <ac:chgData name="John Lonergan" userId="db8094ce4aaa691d" providerId="LiveId" clId="{2EF3BD62-887B-4E7F-8D50-4EC13E76F83C}" dt="2019-12-05T22:06:35.178" v="1229" actId="478"/>
          <ac:cxnSpMkLst>
            <pc:docMk/>
            <pc:sldMk cId="1663353979" sldId="261"/>
            <ac:cxnSpMk id="133" creationId="{9052E170-2998-4AE4-BC0C-08420ECF736B}"/>
          </ac:cxnSpMkLst>
        </pc:cxnChg>
        <pc:cxnChg chg="mod">
          <ac:chgData name="John Lonergan" userId="db8094ce4aaa691d" providerId="LiveId" clId="{2EF3BD62-887B-4E7F-8D50-4EC13E76F83C}" dt="2019-12-05T21:42:44.677" v="3" actId="164"/>
          <ac:cxnSpMkLst>
            <pc:docMk/>
            <pc:sldMk cId="1663353979" sldId="261"/>
            <ac:cxnSpMk id="136" creationId="{52A7B9D0-5150-4D07-A6B6-F160AB10790D}"/>
          </ac:cxnSpMkLst>
        </pc:cxnChg>
        <pc:cxnChg chg="del mod">
          <ac:chgData name="John Lonergan" userId="db8094ce4aaa691d" providerId="LiveId" clId="{2EF3BD62-887B-4E7F-8D50-4EC13E76F83C}" dt="2019-12-05T22:00:23.990" v="816" actId="478"/>
          <ac:cxnSpMkLst>
            <pc:docMk/>
            <pc:sldMk cId="1663353979" sldId="261"/>
            <ac:cxnSpMk id="137" creationId="{CAE596E0-A51E-4BC9-9CD9-D200C7A02F63}"/>
          </ac:cxnSpMkLst>
        </pc:cxnChg>
        <pc:cxnChg chg="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139" creationId="{FD05788F-6063-4DF1-9062-126719DA1D48}"/>
          </ac:cxnSpMkLst>
        </pc:cxnChg>
        <pc:cxnChg chg="del mod ord">
          <ac:chgData name="John Lonergan" userId="db8094ce4aaa691d" providerId="LiveId" clId="{2EF3BD62-887B-4E7F-8D50-4EC13E76F83C}" dt="2019-12-05T22:33:46.599" v="1972" actId="478"/>
          <ac:cxnSpMkLst>
            <pc:docMk/>
            <pc:sldMk cId="1663353979" sldId="261"/>
            <ac:cxnSpMk id="140" creationId="{FB9F4D1D-73A2-4158-B735-4F9C2A69A90D}"/>
          </ac:cxnSpMkLst>
        </pc:cxnChg>
        <pc:cxnChg chg="mod or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41" creationId="{7CB41B46-25FD-4516-B9F9-5B4BF700296E}"/>
          </ac:cxnSpMkLst>
        </pc:cxnChg>
        <pc:cxnChg chg="mod">
          <ac:chgData name="John Lonergan" userId="db8094ce4aaa691d" providerId="LiveId" clId="{2EF3BD62-887B-4E7F-8D50-4EC13E76F83C}" dt="2020-03-06T23:57:00.377" v="4990" actId="14100"/>
          <ac:cxnSpMkLst>
            <pc:docMk/>
            <pc:sldMk cId="1663353979" sldId="261"/>
            <ac:cxnSpMk id="142" creationId="{01BB2144-32DE-47DC-BE2A-FA6FB124CFC3}"/>
          </ac:cxnSpMkLst>
        </pc:cxnChg>
        <pc:cxnChg chg="del mod">
          <ac:chgData name="John Lonergan" userId="db8094ce4aaa691d" providerId="LiveId" clId="{2EF3BD62-887B-4E7F-8D50-4EC13E76F83C}" dt="2019-12-05T21:46:14.899" v="156" actId="478"/>
          <ac:cxnSpMkLst>
            <pc:docMk/>
            <pc:sldMk cId="1663353979" sldId="261"/>
            <ac:cxnSpMk id="143" creationId="{3089E8F6-18B3-4CDA-966F-4E6F7A548BFF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47" creationId="{09453966-B527-4E0C-BB3E-6AAC7B0F0A05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50" creationId="{5ECFA5B8-B32F-44AE-BD37-24FC8F8A6B62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51" creationId="{DBE6B2D1-6CAB-4A0D-B844-CC8D96EA0A02}"/>
          </ac:cxnSpMkLst>
        </pc:cxnChg>
        <pc:cxnChg chg="del">
          <ac:chgData name="John Lonergan" userId="db8094ce4aaa691d" providerId="LiveId" clId="{2EF3BD62-887B-4E7F-8D50-4EC13E76F83C}" dt="2019-12-05T21:46:08.559" v="153" actId="478"/>
          <ac:cxnSpMkLst>
            <pc:docMk/>
            <pc:sldMk cId="1663353979" sldId="261"/>
            <ac:cxnSpMk id="154" creationId="{47390BE2-8F38-4352-A7DF-71D7F04F6F2F}"/>
          </ac:cxnSpMkLst>
        </pc:cxnChg>
        <pc:cxnChg chg="add mod">
          <ac:chgData name="John Lonergan" userId="db8094ce4aaa691d" providerId="LiveId" clId="{2EF3BD62-887B-4E7F-8D50-4EC13E76F83C}" dt="2020-03-07T00:14:10.015" v="5279" actId="14100"/>
          <ac:cxnSpMkLst>
            <pc:docMk/>
            <pc:sldMk cId="1663353979" sldId="261"/>
            <ac:cxnSpMk id="158" creationId="{3232A6CA-F553-4CB0-9F40-230E93E0A665}"/>
          </ac:cxnSpMkLst>
        </pc:cxnChg>
        <pc:cxnChg chg="del mod">
          <ac:chgData name="John Lonergan" userId="db8094ce4aaa691d" providerId="LiveId" clId="{2EF3BD62-887B-4E7F-8D50-4EC13E76F83C}" dt="2019-12-05T22:01:45.194" v="1109" actId="478"/>
          <ac:cxnSpMkLst>
            <pc:docMk/>
            <pc:sldMk cId="1663353979" sldId="261"/>
            <ac:cxnSpMk id="165" creationId="{CDA1A54D-29FE-4B94-A4C0-6A971B5936D7}"/>
          </ac:cxnSpMkLst>
        </pc:cxnChg>
        <pc:cxnChg chg="add mod">
          <ac:chgData name="John Lonergan" userId="db8094ce4aaa691d" providerId="LiveId" clId="{2EF3BD62-887B-4E7F-8D50-4EC13E76F83C}" dt="2020-03-07T00:00:52.474" v="5063" actId="14100"/>
          <ac:cxnSpMkLst>
            <pc:docMk/>
            <pc:sldMk cId="1663353979" sldId="261"/>
            <ac:cxnSpMk id="169" creationId="{8AC7652D-820E-4D31-823B-A558E64E6832}"/>
          </ac:cxnSpMkLst>
        </pc:cxnChg>
        <pc:cxnChg chg="del mod">
          <ac:chgData name="John Lonergan" userId="db8094ce4aaa691d" providerId="LiveId" clId="{2EF3BD62-887B-4E7F-8D50-4EC13E76F83C}" dt="2020-03-06T23:54:00.510" v="4653" actId="478"/>
          <ac:cxnSpMkLst>
            <pc:docMk/>
            <pc:sldMk cId="1663353979" sldId="261"/>
            <ac:cxnSpMk id="173" creationId="{712DB361-E83E-4A7F-9E43-E00B581F4720}"/>
          </ac:cxnSpMkLst>
        </pc:cxnChg>
        <pc:cxnChg chg="add del mod">
          <ac:chgData name="John Lonergan" userId="db8094ce4aaa691d" providerId="LiveId" clId="{2EF3BD62-887B-4E7F-8D50-4EC13E76F83C}" dt="2020-03-06T23:59:27.776" v="5035" actId="478"/>
          <ac:cxnSpMkLst>
            <pc:docMk/>
            <pc:sldMk cId="1663353979" sldId="261"/>
            <ac:cxnSpMk id="175" creationId="{36A06673-D92D-46F9-BB1A-795FA1AAE76A}"/>
          </ac:cxnSpMkLst>
        </pc:cxnChg>
        <pc:cxnChg chg="mod">
          <ac:chgData name="John Lonergan" userId="db8094ce4aaa691d" providerId="LiveId" clId="{2EF3BD62-887B-4E7F-8D50-4EC13E76F83C}" dt="2020-03-07T00:08:55.741" v="5166" actId="20577"/>
          <ac:cxnSpMkLst>
            <pc:docMk/>
            <pc:sldMk cId="1663353979" sldId="261"/>
            <ac:cxnSpMk id="179" creationId="{6A9E6D00-3251-4586-A066-24CBCE51FCA7}"/>
          </ac:cxnSpMkLst>
        </pc:cxnChg>
        <pc:cxnChg chg="mod">
          <ac:chgData name="John Lonergan" userId="db8094ce4aaa691d" providerId="LiveId" clId="{2EF3BD62-887B-4E7F-8D50-4EC13E76F83C}" dt="2020-03-07T00:13:40.709" v="5273" actId="14100"/>
          <ac:cxnSpMkLst>
            <pc:docMk/>
            <pc:sldMk cId="1663353979" sldId="261"/>
            <ac:cxnSpMk id="181" creationId="{2D9CA866-1C15-4545-9550-D8319FFAA0EB}"/>
          </ac:cxnSpMkLst>
        </pc:cxnChg>
        <pc:cxnChg chg="del mod">
          <ac:chgData name="John Lonergan" userId="db8094ce4aaa691d" providerId="LiveId" clId="{2EF3BD62-887B-4E7F-8D50-4EC13E76F83C}" dt="2019-12-05T22:13:55.298" v="1633" actId="478"/>
          <ac:cxnSpMkLst>
            <pc:docMk/>
            <pc:sldMk cId="1663353979" sldId="261"/>
            <ac:cxnSpMk id="183" creationId="{011E804D-FC70-4830-BD3E-B09705C0D6EA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87" creationId="{D1EF88BE-4E99-469D-89D2-2C5EDED670AC}"/>
          </ac:cxnSpMkLst>
        </pc:cxnChg>
        <pc:cxnChg chg="add del mod">
          <ac:chgData name="John Lonergan" userId="db8094ce4aaa691d" providerId="LiveId" clId="{2EF3BD62-887B-4E7F-8D50-4EC13E76F83C}" dt="2020-03-07T00:06:20.650" v="5134" actId="478"/>
          <ac:cxnSpMkLst>
            <pc:docMk/>
            <pc:sldMk cId="1663353979" sldId="261"/>
            <ac:cxnSpMk id="188" creationId="{D113F16D-A3EB-458F-8E37-760C10EA681B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91" creationId="{36511023-AE4A-4A96-82FF-B7C47D9C4B40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94" creationId="{5C9051CB-0285-4D22-9854-48157F0218C5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98" creationId="{CBC16934-523F-497D-B826-8F2145C49B6B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01" creationId="{242846A0-93C8-4BEA-A490-28DB5B1B9443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02" creationId="{5A298362-79C2-4223-B20C-7FC0CD7FA1E0}"/>
          </ac:cxnSpMkLst>
        </pc:cxnChg>
        <pc:cxnChg chg="del mod">
          <ac:chgData name="John Lonergan" userId="db8094ce4aaa691d" providerId="LiveId" clId="{2EF3BD62-887B-4E7F-8D50-4EC13E76F83C}" dt="2020-03-06T23:54:00.510" v="4653" actId="478"/>
          <ac:cxnSpMkLst>
            <pc:docMk/>
            <pc:sldMk cId="1663353979" sldId="261"/>
            <ac:cxnSpMk id="203" creationId="{D92FF8B8-EDC1-45DE-BA9C-2DDA148FAF1F}"/>
          </ac:cxnSpMkLst>
        </pc:cxnChg>
        <pc:cxnChg chg="del mod">
          <ac:chgData name="John Lonergan" userId="db8094ce4aaa691d" providerId="LiveId" clId="{2EF3BD62-887B-4E7F-8D50-4EC13E76F83C}" dt="2020-03-06T23:54:00.510" v="4653" actId="478"/>
          <ac:cxnSpMkLst>
            <pc:docMk/>
            <pc:sldMk cId="1663353979" sldId="261"/>
            <ac:cxnSpMk id="206" creationId="{76FDBA6B-4F8A-44ED-8E50-0CC0029A0B8F}"/>
          </ac:cxnSpMkLst>
        </pc:cxnChg>
        <pc:cxnChg chg="del mod">
          <ac:chgData name="John Lonergan" userId="db8094ce4aaa691d" providerId="LiveId" clId="{2EF3BD62-887B-4E7F-8D50-4EC13E76F83C}" dt="2020-03-06T23:54:00.510" v="4653" actId="478"/>
          <ac:cxnSpMkLst>
            <pc:docMk/>
            <pc:sldMk cId="1663353979" sldId="261"/>
            <ac:cxnSpMk id="207" creationId="{D1145E80-29B6-4FB5-A555-43B8A0118352}"/>
          </ac:cxnSpMkLst>
        </pc:cxnChg>
        <pc:cxnChg chg="del mod">
          <ac:chgData name="John Lonergan" userId="db8094ce4aaa691d" providerId="LiveId" clId="{2EF3BD62-887B-4E7F-8D50-4EC13E76F83C}" dt="2020-03-06T23:54:00.510" v="4653" actId="478"/>
          <ac:cxnSpMkLst>
            <pc:docMk/>
            <pc:sldMk cId="1663353979" sldId="261"/>
            <ac:cxnSpMk id="209" creationId="{7F928328-69B3-41DB-816E-D7C2EA128A61}"/>
          </ac:cxnSpMkLst>
        </pc:cxnChg>
        <pc:cxnChg chg="add mod">
          <ac:chgData name="John Lonergan" userId="db8094ce4aaa691d" providerId="LiveId" clId="{2EF3BD62-887B-4E7F-8D50-4EC13E76F83C}" dt="2020-03-07T00:11:13.771" v="5196" actId="1076"/>
          <ac:cxnSpMkLst>
            <pc:docMk/>
            <pc:sldMk cId="1663353979" sldId="261"/>
            <ac:cxnSpMk id="213" creationId="{2B39AE3D-2EF4-45B6-87F8-F2952B0793D3}"/>
          </ac:cxnSpMkLst>
        </pc:cxnChg>
        <pc:cxnChg chg="add 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217" creationId="{5EB1F8CC-B500-494B-818D-4D0ED6DC7358}"/>
          </ac:cxnSpMkLst>
        </pc:cxnChg>
        <pc:cxnChg chg="add 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218" creationId="{21B0054C-7A81-4081-AFC9-859000597437}"/>
          </ac:cxnSpMkLst>
        </pc:cxnChg>
        <pc:cxnChg chg="add 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219" creationId="{0CCFAC70-AF64-4A46-B526-925BF625E904}"/>
          </ac:cxnSpMkLst>
        </pc:cxnChg>
        <pc:cxnChg chg="add 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221" creationId="{7F30B26B-98F2-4968-956E-DC3ED548D74E}"/>
          </ac:cxnSpMkLst>
        </pc:cxnChg>
        <pc:cxnChg chg="add 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223" creationId="{0CF16829-1AAA-491E-BF9F-8AB5B025BD82}"/>
          </ac:cxnSpMkLst>
        </pc:cxnChg>
        <pc:cxnChg chg="add 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225" creationId="{EBD827A9-318E-41CE-A508-3B10BCDD645F}"/>
          </ac:cxnSpMkLst>
        </pc:cxnChg>
        <pc:cxnChg chg="add mod">
          <ac:chgData name="John Lonergan" userId="db8094ce4aaa691d" providerId="LiveId" clId="{2EF3BD62-887B-4E7F-8D50-4EC13E76F83C}" dt="2020-03-07T00:06:36.434" v="5136" actId="1076"/>
          <ac:cxnSpMkLst>
            <pc:docMk/>
            <pc:sldMk cId="1663353979" sldId="261"/>
            <ac:cxnSpMk id="226" creationId="{129CAB02-5A81-4AE4-B393-5418DEC1A838}"/>
          </ac:cxnSpMkLst>
        </pc:cxnChg>
        <pc:cxnChg chg="add mod">
          <ac:chgData name="John Lonergan" userId="db8094ce4aaa691d" providerId="LiveId" clId="{2EF3BD62-887B-4E7F-8D50-4EC13E76F83C}" dt="2020-03-06T23:55:37.013" v="4981" actId="1035"/>
          <ac:cxnSpMkLst>
            <pc:docMk/>
            <pc:sldMk cId="1663353979" sldId="261"/>
            <ac:cxnSpMk id="227" creationId="{489E5F12-0D14-448C-BADB-513D02A42305}"/>
          </ac:cxnSpMkLst>
        </pc:cxnChg>
        <pc:cxnChg chg="add del mod topLvl">
          <ac:chgData name="John Lonergan" userId="db8094ce4aaa691d" providerId="LiveId" clId="{2EF3BD62-887B-4E7F-8D50-4EC13E76F83C}" dt="2019-12-05T22:07:16.134" v="1412" actId="478"/>
          <ac:cxnSpMkLst>
            <pc:docMk/>
            <pc:sldMk cId="1663353979" sldId="261"/>
            <ac:cxnSpMk id="230" creationId="{EDEDF1F0-AA2F-44D1-AC59-98A6BF8385DE}"/>
          </ac:cxnSpMkLst>
        </pc:cxnChg>
        <pc:cxnChg chg="add mod topLvl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31" creationId="{1404112F-5868-49AB-B2D6-120F5BEF89CF}"/>
          </ac:cxnSpMkLst>
        </pc:cxnChg>
        <pc:cxnChg chg="add 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33" creationId="{BDC06C9F-0192-403F-8FA1-77AD4AF3A6E1}"/>
          </ac:cxnSpMkLst>
        </pc:cxnChg>
        <pc:cxnChg chg="add 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34" creationId="{24A6A602-307E-465C-B98D-6EC7CC5FC08F}"/>
          </ac:cxnSpMkLst>
        </pc:cxnChg>
        <pc:cxnChg chg="add 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35" creationId="{812CA3A6-4852-4CA1-A4B0-AD8BB592FC97}"/>
          </ac:cxnSpMkLst>
        </pc:cxnChg>
        <pc:cxnChg chg="add del mod">
          <ac:chgData name="John Lonergan" userId="db8094ce4aaa691d" providerId="LiveId" clId="{2EF3BD62-887B-4E7F-8D50-4EC13E76F83C}" dt="2019-12-05T22:24:50.330" v="1652" actId="478"/>
          <ac:cxnSpMkLst>
            <pc:docMk/>
            <pc:sldMk cId="1663353979" sldId="261"/>
            <ac:cxnSpMk id="236" creationId="{AEC72428-04F8-42C3-B3DA-FC25188E5A7B}"/>
          </ac:cxnSpMkLst>
        </pc:cxnChg>
        <pc:cxnChg chg="add 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38" creationId="{CBCC0E35-18E1-46EE-9069-7B859D67D692}"/>
          </ac:cxnSpMkLst>
        </pc:cxnChg>
        <pc:cxnChg chg="add 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40" creationId="{8D648123-88FD-40F3-BF61-3775B70D7F3C}"/>
          </ac:cxnSpMkLst>
        </pc:cxnChg>
        <pc:cxnChg chg="add mod">
          <ac:chgData name="John Lonergan" userId="db8094ce4aaa691d" providerId="LiveId" clId="{2EF3BD62-887B-4E7F-8D50-4EC13E76F83C}" dt="2020-03-07T00:14:03.538" v="5277" actId="14100"/>
          <ac:cxnSpMkLst>
            <pc:docMk/>
            <pc:sldMk cId="1663353979" sldId="261"/>
            <ac:cxnSpMk id="243" creationId="{CCEC2CA5-453D-4072-A72F-62AFD710F20B}"/>
          </ac:cxnSpMkLst>
        </pc:cxnChg>
        <pc:cxnChg chg="add mod">
          <ac:chgData name="John Lonergan" userId="db8094ce4aaa691d" providerId="LiveId" clId="{2EF3BD62-887B-4E7F-8D50-4EC13E76F83C}" dt="2020-03-07T00:11:44.840" v="5256" actId="1036"/>
          <ac:cxnSpMkLst>
            <pc:docMk/>
            <pc:sldMk cId="1663353979" sldId="261"/>
            <ac:cxnSpMk id="244" creationId="{10049599-0D88-4CCF-B0F3-60F1B028559A}"/>
          </ac:cxnSpMkLst>
        </pc:cxnChg>
        <pc:cxnChg chg="add del mod">
          <ac:chgData name="John Lonergan" userId="db8094ce4aaa691d" providerId="LiveId" clId="{2EF3BD62-887B-4E7F-8D50-4EC13E76F83C}" dt="2019-12-05T22:37:01.052" v="2173" actId="478"/>
          <ac:cxnSpMkLst>
            <pc:docMk/>
            <pc:sldMk cId="1663353979" sldId="261"/>
            <ac:cxnSpMk id="247" creationId="{A59845F5-B57E-4F10-930A-2BBEC57047FC}"/>
          </ac:cxnSpMkLst>
        </pc:cxnChg>
        <pc:cxnChg chg="add del mod">
          <ac:chgData name="John Lonergan" userId="db8094ce4aaa691d" providerId="LiveId" clId="{2EF3BD62-887B-4E7F-8D50-4EC13E76F83C}" dt="2019-12-05T22:36:58.624" v="2172" actId="478"/>
          <ac:cxnSpMkLst>
            <pc:docMk/>
            <pc:sldMk cId="1663353979" sldId="261"/>
            <ac:cxnSpMk id="256" creationId="{BB59729D-A979-4E71-916E-6A3F7ADCEA6D}"/>
          </ac:cxnSpMkLst>
        </pc:cxnChg>
        <pc:cxnChg chg="add 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62" creationId="{6F938C53-0557-4DBC-A1D5-85DDBF18A03A}"/>
          </ac:cxnSpMkLst>
        </pc:cxnChg>
        <pc:cxnChg chg="add del mod">
          <ac:chgData name="John Lonergan" userId="db8094ce4aaa691d" providerId="LiveId" clId="{2EF3BD62-887B-4E7F-8D50-4EC13E76F83C}" dt="2019-12-05T22:47:40.153" v="2774"/>
          <ac:cxnSpMkLst>
            <pc:docMk/>
            <pc:sldMk cId="1663353979" sldId="261"/>
            <ac:cxnSpMk id="276" creationId="{7C78D2B5-10F1-4BE0-93DC-343CE21EEF89}"/>
          </ac:cxnSpMkLst>
        </pc:cxnChg>
        <pc:cxnChg chg="add mod">
          <ac:chgData name="John Lonergan" userId="db8094ce4aaa691d" providerId="LiveId" clId="{2EF3BD62-887B-4E7F-8D50-4EC13E76F83C}" dt="2020-03-06T23:55:37.013" v="4981" actId="1035"/>
          <ac:cxnSpMkLst>
            <pc:docMk/>
            <pc:sldMk cId="1663353979" sldId="261"/>
            <ac:cxnSpMk id="291" creationId="{AE4EAF2A-34C3-4E04-AD56-847601959A37}"/>
          </ac:cxnSpMkLst>
        </pc:cxnChg>
        <pc:cxnChg chg="add del mod">
          <ac:chgData name="John Lonergan" userId="db8094ce4aaa691d" providerId="LiveId" clId="{2EF3BD62-887B-4E7F-8D50-4EC13E76F83C}" dt="2020-03-07T00:12:34.548" v="5265" actId="478"/>
          <ac:cxnSpMkLst>
            <pc:docMk/>
            <pc:sldMk cId="1663353979" sldId="261"/>
            <ac:cxnSpMk id="300" creationId="{C9B915F3-924D-4FDD-B27F-1F8989090E5C}"/>
          </ac:cxnSpMkLst>
        </pc:cxnChg>
        <pc:cxnChg chg="add mod">
          <ac:chgData name="John Lonergan" userId="db8094ce4aaa691d" providerId="LiveId" clId="{2EF3BD62-887B-4E7F-8D50-4EC13E76F83C}" dt="2020-03-06T23:55:37.013" v="4981" actId="1035"/>
          <ac:cxnSpMkLst>
            <pc:docMk/>
            <pc:sldMk cId="1663353979" sldId="261"/>
            <ac:cxnSpMk id="310" creationId="{4C3C03A3-1872-4E28-B100-301CD73CB22F}"/>
          </ac:cxnSpMkLst>
        </pc:cxnChg>
        <pc:cxnChg chg="add mod">
          <ac:chgData name="John Lonergan" userId="db8094ce4aaa691d" providerId="LiveId" clId="{2EF3BD62-887B-4E7F-8D50-4EC13E76F83C}" dt="2020-03-06T23:56:41.524" v="4988" actId="14100"/>
          <ac:cxnSpMkLst>
            <pc:docMk/>
            <pc:sldMk cId="1663353979" sldId="261"/>
            <ac:cxnSpMk id="326" creationId="{D6098BE7-A955-48E3-92CC-F6C8DC403BC6}"/>
          </ac:cxnSpMkLst>
        </pc:cxnChg>
      </pc:sldChg>
      <pc:sldChg chg="add">
        <pc:chgData name="John Lonergan" userId="db8094ce4aaa691d" providerId="LiveId" clId="{2EF3BD62-887B-4E7F-8D50-4EC13E76F83C}" dt="2019-12-05T21:42:16.341" v="0"/>
        <pc:sldMkLst>
          <pc:docMk/>
          <pc:sldMk cId="2298113408" sldId="262"/>
        </pc:sldMkLst>
      </pc:sldChg>
      <pc:sldChg chg="add">
        <pc:chgData name="John Lonergan" userId="db8094ce4aaa691d" providerId="LiveId" clId="{2EF3BD62-887B-4E7F-8D50-4EC13E76F83C}" dt="2019-12-12T02:57:55.080" v="2792"/>
        <pc:sldMkLst>
          <pc:docMk/>
          <pc:sldMk cId="3369122301" sldId="263"/>
        </pc:sldMkLst>
      </pc:sldChg>
      <pc:sldChg chg="add">
        <pc:chgData name="John Lonergan" userId="db8094ce4aaa691d" providerId="LiveId" clId="{2EF3BD62-887B-4E7F-8D50-4EC13E76F83C}" dt="2020-03-06T23:51:13.821" v="4556"/>
        <pc:sldMkLst>
          <pc:docMk/>
          <pc:sldMk cId="1028113917" sldId="264"/>
        </pc:sldMkLst>
      </pc:sldChg>
      <pc:sldChg chg="addSp modSp add ord">
        <pc:chgData name="John Lonergan" userId="db8094ce4aaa691d" providerId="LiveId" clId="{2EF3BD62-887B-4E7F-8D50-4EC13E76F83C}" dt="2020-03-30T22:12:44.452" v="5551" actId="1076"/>
        <pc:sldMkLst>
          <pc:docMk/>
          <pc:sldMk cId="3632708393" sldId="265"/>
        </pc:sldMkLst>
        <pc:spChg chg="add mod">
          <ac:chgData name="John Lonergan" userId="db8094ce4aaa691d" providerId="LiveId" clId="{2EF3BD62-887B-4E7F-8D50-4EC13E76F83C}" dt="2020-03-20T00:47:27.951" v="5347" actId="20577"/>
          <ac:spMkLst>
            <pc:docMk/>
            <pc:sldMk cId="3632708393" sldId="265"/>
            <ac:spMk id="4" creationId="{A436480B-20EE-4A8B-A823-F64D53E6A95C}"/>
          </ac:spMkLst>
        </pc:spChg>
        <pc:spChg chg="add mod">
          <ac:chgData name="John Lonergan" userId="db8094ce4aaa691d" providerId="LiveId" clId="{2EF3BD62-887B-4E7F-8D50-4EC13E76F83C}" dt="2020-03-30T22:12:44.452" v="5551" actId="1076"/>
          <ac:spMkLst>
            <pc:docMk/>
            <pc:sldMk cId="3632708393" sldId="265"/>
            <ac:spMk id="7" creationId="{B737DE80-14CE-4AEF-AD87-DF4FE1642FA0}"/>
          </ac:spMkLst>
        </pc:spChg>
        <pc:spChg chg="add mod">
          <ac:chgData name="John Lonergan" userId="db8094ce4aaa691d" providerId="LiveId" clId="{2EF3BD62-887B-4E7F-8D50-4EC13E76F83C}" dt="2020-03-22T00:52:06.604" v="5516" actId="20577"/>
          <ac:spMkLst>
            <pc:docMk/>
            <pc:sldMk cId="3632708393" sldId="265"/>
            <ac:spMk id="166" creationId="{D122FFD7-4C58-4DA9-8EAA-D3A5CD22BDCE}"/>
          </ac:spMkLst>
        </pc:spChg>
        <pc:spChg chg="add mod">
          <ac:chgData name="John Lonergan" userId="db8094ce4aaa691d" providerId="LiveId" clId="{2EF3BD62-887B-4E7F-8D50-4EC13E76F83C}" dt="2020-03-22T00:52:10.839" v="5521" actId="20577"/>
          <ac:spMkLst>
            <pc:docMk/>
            <pc:sldMk cId="3632708393" sldId="265"/>
            <ac:spMk id="170" creationId="{E6C26008-E6CF-410F-A8B5-1CF74C32FF59}"/>
          </ac:spMkLst>
        </pc:spChg>
        <pc:spChg chg="mod">
          <ac:chgData name="John Lonergan" userId="db8094ce4aaa691d" providerId="LiveId" clId="{2EF3BD62-887B-4E7F-8D50-4EC13E76F83C}" dt="2020-03-22T00:51:16.420" v="5460" actId="1076"/>
          <ac:spMkLst>
            <pc:docMk/>
            <pc:sldMk cId="3632708393" sldId="265"/>
            <ac:spMk id="199" creationId="{89BA3E86-154E-41DF-BC20-868D6B002A9B}"/>
          </ac:spMkLst>
        </pc:spChg>
        <pc:spChg chg="mod">
          <ac:chgData name="John Lonergan" userId="db8094ce4aaa691d" providerId="LiveId" clId="{2EF3BD62-887B-4E7F-8D50-4EC13E76F83C}" dt="2020-03-07T14:22:14.264" v="5316" actId="20577"/>
          <ac:spMkLst>
            <pc:docMk/>
            <pc:sldMk cId="3632708393" sldId="265"/>
            <ac:spMk id="220" creationId="{26D7469C-96B4-468D-8D1D-5BD79A3FF089}"/>
          </ac:spMkLst>
        </pc:spChg>
        <pc:spChg chg="mod">
          <ac:chgData name="John Lonergan" userId="db8094ce4aaa691d" providerId="LiveId" clId="{2EF3BD62-887B-4E7F-8D50-4EC13E76F83C}" dt="2020-03-07T14:21:51.416" v="5306" actId="20577"/>
          <ac:spMkLst>
            <pc:docMk/>
            <pc:sldMk cId="3632708393" sldId="265"/>
            <ac:spMk id="222" creationId="{6C1852D9-AD8A-41EE-A3D4-6A4B153F8F63}"/>
          </ac:spMkLst>
        </pc:spChg>
        <pc:spChg chg="mod">
          <ac:chgData name="John Lonergan" userId="db8094ce4aaa691d" providerId="LiveId" clId="{2EF3BD62-887B-4E7F-8D50-4EC13E76F83C}" dt="2020-03-07T14:21:59.383" v="5309" actId="20577"/>
          <ac:spMkLst>
            <pc:docMk/>
            <pc:sldMk cId="3632708393" sldId="265"/>
            <ac:spMk id="224" creationId="{B527B6DA-7E8E-49B0-8F29-867534C99D8A}"/>
          </ac:spMkLst>
        </pc:spChg>
        <pc:spChg chg="mod">
          <ac:chgData name="John Lonergan" userId="db8094ce4aaa691d" providerId="LiveId" clId="{2EF3BD62-887B-4E7F-8D50-4EC13E76F83C}" dt="2020-03-30T22:12:41.774" v="5550" actId="1076"/>
          <ac:spMkLst>
            <pc:docMk/>
            <pc:sldMk cId="3632708393" sldId="265"/>
            <ac:spMk id="283" creationId="{35980CAF-BF62-4FA1-8C20-3C2D329915B4}"/>
          </ac:spMkLst>
        </pc:spChg>
        <pc:cxnChg chg="mod">
          <ac:chgData name="John Lonergan" userId="db8094ce4aaa691d" providerId="LiveId" clId="{2EF3BD62-887B-4E7F-8D50-4EC13E76F83C}" dt="2020-03-07T00:52:52.346" v="5302" actId="1035"/>
          <ac:cxnSpMkLst>
            <pc:docMk/>
            <pc:sldMk cId="3632708393" sldId="265"/>
            <ac:cxnSpMk id="50" creationId="{3035A412-D046-4B29-803C-ADE69E90A7E0}"/>
          </ac:cxnSpMkLst>
        </pc:cxnChg>
        <pc:cxnChg chg="add mod">
          <ac:chgData name="John Lonergan" userId="db8094ce4aaa691d" providerId="LiveId" clId="{2EF3BD62-887B-4E7F-8D50-4EC13E76F83C}" dt="2020-03-22T00:51:04.604" v="5456" actId="1038"/>
          <ac:cxnSpMkLst>
            <pc:docMk/>
            <pc:sldMk cId="3632708393" sldId="265"/>
            <ac:cxnSpMk id="165" creationId="{C2E55C9C-32B1-4FF1-BF79-5E0F58840053}"/>
          </ac:cxnSpMkLst>
        </pc:cxnChg>
        <pc:cxnChg chg="add mod">
          <ac:chgData name="John Lonergan" userId="db8094ce4aaa691d" providerId="LiveId" clId="{2EF3BD62-887B-4E7F-8D50-4EC13E76F83C}" dt="2020-03-22T00:51:32.836" v="5501" actId="1038"/>
          <ac:cxnSpMkLst>
            <pc:docMk/>
            <pc:sldMk cId="3632708393" sldId="265"/>
            <ac:cxnSpMk id="169" creationId="{B0BAD3AB-B6C7-4E52-AC70-49D8464E515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FB3C-FD33-4FCC-A06E-0E220DB4E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12C4A-7F22-434F-BB47-B5E65CB72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DD39-3633-4FB6-BD13-6591C11C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91F8-552C-4209-86E9-55E4EFF7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2489-8323-4271-A81C-1F50BCE9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6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C9FE-32A2-4C52-8633-7669932B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44237-3E50-4E9D-A0FC-6B7607F03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D8E1-DE5E-4EDA-AE82-C5DF614D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7141-FDF2-486F-B24F-70BF8AE0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1AC8E-CD0E-47A4-9FF3-21D232AB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5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3BE90-5200-4BA0-950D-48ABECE4F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428C0-1C34-48E6-9AB0-8C0E7782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8505-1A5C-4BA4-93BF-E05C6256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8F70-7B8C-4641-8CFA-5D2A42DE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6BB9-4363-42B6-A7C8-FCDA8E04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6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056D-9B3E-4D76-AC38-E0B19940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E14C-AA0C-4F2B-BF7B-17992B8A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56748-6393-4D1E-ABBE-6338ECF2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31A7-448C-490A-B60A-25910259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9C17-4A2A-450E-9ACF-984AF1C8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CF66-BB27-463C-BA3C-6CF4C8DB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4511-7630-480A-B751-D48490338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B2EE2-F6F1-40FB-BD84-574B5F0C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7E6E4-80BB-46C4-93EC-BAACA764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DEEB6-4A8A-4A1A-B47F-B0AC4A48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29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91C6-3A82-4846-9FDB-49712A00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2D7D-EFA0-412C-8563-6154CD63B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C28BF-F16D-4576-806B-8D0A7C79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C677E-8AD7-4987-97BD-2E350ED3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F64E9-8BE1-48ED-9BD4-1F3780BC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22193-304D-4568-A6D7-6179306A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48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DEE2-3D43-43D6-A1B0-E74D392F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EFCF-DAE8-4B93-85A2-0E6BEAC51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9EFBB-171F-47E6-8C8D-F404D2F5C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B6F44-2E24-4DA7-8498-7CE0790E7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08D88-B067-490C-8F61-F4C3D8664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ED6D7-38B0-4986-9F2E-3817EC09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659F-8122-4BF4-8E88-B8B73B08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B478-8D54-4AD8-A6E1-28214C4D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0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0057-AE11-4510-ABEC-15E2D91D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DE1DA-52E4-478D-BEA6-9BCFE57B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8F165-3796-4399-BB92-C11230FD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EA33C-1E44-432C-9001-B2F09DDC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01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52052-37F4-448D-936D-87D6D11E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B427B-4CB5-4D68-B09E-E2A7C8CF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3E88A-730E-437F-9331-14698854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9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99B5-258C-4C04-B4F3-9A5227B6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351C-E172-4AE2-B616-E3FC6A1D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26B33-30B2-4BDB-9451-DF1BEDAEA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BEA61-56E7-4DAC-9C7E-DFB960B7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F3602-6202-4FBF-BEF2-7F34C5DD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285E-E7FD-45BA-80B4-64C12EB1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624B-1D0B-47AA-BD8E-C5F7831D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458C9-6A62-42AF-9D22-8CC74C3E3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574F7-94A9-4618-B669-2D961B0D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A1ED0-7A77-4331-B10C-EA678B13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250EC-EC1F-474C-9B50-5B3A921A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3C4C4-8991-4E22-9D18-1588EBE3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51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EAB28-5903-4411-A79F-820C9EC3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0A708-2017-44E1-927B-06C18CA8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FA2AD-2696-4E31-8FCB-614FBEADA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0EA0-E871-4A70-AF9D-606C625E93D1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4B25-1C36-4CDA-A9AF-DE7CDF0EF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D063F-CAB9-4550-8FE9-59C4B4880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66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763273" y="3729429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068588" y="2266063"/>
            <a:ext cx="98233" cy="466327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9884541" y="2220937"/>
            <a:ext cx="193562" cy="812048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304719" y="3931028"/>
            <a:ext cx="9052632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9666474" y="3180398"/>
            <a:ext cx="1500889" cy="1519536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0759940" y="3676593"/>
            <a:ext cx="401073" cy="9932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2063827" y="4202566"/>
            <a:ext cx="455544" cy="497368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834649" y="3213746"/>
            <a:ext cx="313759" cy="1479414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548723" y="2690657"/>
            <a:ext cx="648904" cy="2767185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1118288" y="5089525"/>
            <a:ext cx="7513655" cy="630480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644296" y="2644609"/>
            <a:ext cx="743888" cy="184666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4719" y="1542621"/>
            <a:ext cx="9052632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910901" y="2852225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272889" y="2772051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873950" y="2859740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7786277" y="281375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6538110" y="2780469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183271" y="2849411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154788" y="2856579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064991" y="2828178"/>
            <a:ext cx="98233" cy="8136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224054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4971298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2946036" y="3718616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2814633" y="3546033"/>
            <a:ext cx="360000" cy="169277"/>
            <a:chOff x="5109552" y="2074509"/>
            <a:chExt cx="365379" cy="169277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55432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R</a:t>
              </a:r>
              <a:endParaRPr lang="en-GB" sz="600" dirty="0"/>
            </a:p>
            <a:p>
              <a:r>
                <a:rPr lang="en-GB" sz="500" dirty="0">
                  <a:solidFill>
                    <a:srgbClr val="FF0000"/>
                  </a:solidFill>
                </a:rPr>
                <a:t>_en</a:t>
              </a:r>
              <a:endParaRPr lang="en-GB" sz="5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2878457" y="2842661"/>
            <a:ext cx="155237" cy="701881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155016" y="1355659"/>
            <a:ext cx="1225823" cy="11756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383139" y="1354353"/>
            <a:ext cx="1213041" cy="10740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402746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071008" y="1702119"/>
            <a:ext cx="89279" cy="65721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094441" y="3189560"/>
            <a:ext cx="100280" cy="788144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656910" y="662908"/>
            <a:ext cx="8532572" cy="18466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0889287" y="706525"/>
            <a:ext cx="300196" cy="2129048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8551960" y="2359331"/>
            <a:ext cx="692495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8906341" y="2620803"/>
            <a:ext cx="22923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SYNC </a:t>
            </a:r>
            <a:br>
              <a:rPr lang="en-GB" sz="500" b="1" dirty="0"/>
            </a:br>
            <a:r>
              <a:rPr lang="en-GB" sz="5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091858" y="2372214"/>
            <a:ext cx="2725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117318" y="3098569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8587986" y="2476514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8790706" y="2383221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8583254" y="2375041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8573694" y="2648960"/>
            <a:ext cx="24365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5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500" dirty="0">
                <a:solidFill>
                  <a:srgbClr val="FF0000"/>
                </a:solidFill>
              </a:rPr>
              <a:t>wr_addr</a:t>
            </a:r>
          </a:p>
          <a:p>
            <a:endParaRPr lang="en-GB" sz="500" dirty="0">
              <a:solidFill>
                <a:srgbClr val="FF0000"/>
              </a:solidFill>
            </a:endParaRPr>
          </a:p>
          <a:p>
            <a:r>
              <a:rPr lang="en-GB" sz="5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5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5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564983" y="1581735"/>
            <a:ext cx="1755840" cy="196716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7520828" y="235933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7570113" y="2965068"/>
            <a:ext cx="20197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7753295" y="281635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6552824" y="1600286"/>
            <a:ext cx="1755840" cy="159614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6790786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6850397" y="2952028"/>
            <a:ext cx="18915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023253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6803207" y="2389001"/>
            <a:ext cx="97784" cy="332776"/>
            <a:chOff x="5823933" y="2043597"/>
            <a:chExt cx="267164" cy="33277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5827014" y="1599646"/>
            <a:ext cx="1755840" cy="159614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357820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086024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178944" y="2977729"/>
            <a:ext cx="12503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318491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3644942" y="1599646"/>
            <a:ext cx="1755840" cy="159614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7541047" y="2372262"/>
            <a:ext cx="97784" cy="332776"/>
            <a:chOff x="5823933" y="2043597"/>
            <a:chExt cx="267164" cy="33277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114450" y="2395641"/>
            <a:ext cx="246862" cy="352570"/>
            <a:chOff x="5823933" y="2043597"/>
            <a:chExt cx="674473" cy="35257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5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823933" y="2242279"/>
              <a:ext cx="674473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5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968323" y="3449220"/>
            <a:ext cx="360000" cy="169277"/>
            <a:chOff x="5109552" y="2074509"/>
            <a:chExt cx="365379" cy="16927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55432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R</a:t>
              </a:r>
              <a:endParaRPr lang="en-GB" sz="600" dirty="0"/>
            </a:p>
            <a:p>
              <a:r>
                <a:rPr lang="en-GB" sz="500" dirty="0">
                  <a:solidFill>
                    <a:srgbClr val="FF0000"/>
                  </a:solidFill>
                </a:rPr>
                <a:t>_en</a:t>
              </a:r>
              <a:endParaRPr lang="en-GB" sz="5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7698608" y="3442608"/>
            <a:ext cx="360000" cy="169277"/>
            <a:chOff x="5109552" y="2074509"/>
            <a:chExt cx="365379" cy="169277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55432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R</a:t>
              </a:r>
              <a:endParaRPr lang="en-GB" sz="600" dirty="0"/>
            </a:p>
            <a:p>
              <a:r>
                <a:rPr lang="en-GB" sz="500" dirty="0">
                  <a:solidFill>
                    <a:srgbClr val="FF0000"/>
                  </a:solidFill>
                </a:rPr>
                <a:t>_en</a:t>
              </a:r>
              <a:endParaRPr lang="en-GB" sz="5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102060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5833434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5926354" y="2977729"/>
            <a:ext cx="13785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065901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4873895" y="1599646"/>
            <a:ext cx="1755840" cy="159614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5865043" y="2395641"/>
            <a:ext cx="246862" cy="429514"/>
            <a:chOff x="5832608" y="2043597"/>
            <a:chExt cx="674471" cy="42951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832608" y="2242279"/>
              <a:ext cx="67447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5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5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421266" y="4847980"/>
            <a:ext cx="839771" cy="654294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293735" y="4693160"/>
            <a:ext cx="360000" cy="169277"/>
            <a:chOff x="5109552" y="2074509"/>
            <a:chExt cx="365379" cy="16927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81697"/>
              <a:ext cx="297733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AH</a:t>
              </a:r>
              <a:endParaRPr lang="en-GB" sz="600" dirty="0"/>
            </a:p>
            <a:p>
              <a:r>
                <a:rPr lang="en-GB" sz="500" dirty="0">
                  <a:solidFill>
                    <a:srgbClr val="FF0000"/>
                  </a:solidFill>
                </a:rPr>
                <a:t>_en</a:t>
              </a:r>
              <a:endParaRPr lang="en-GB" sz="5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041145" y="4693160"/>
            <a:ext cx="360000" cy="169277"/>
            <a:chOff x="5109552" y="2074509"/>
            <a:chExt cx="365379" cy="16927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50600" y="2081697"/>
              <a:ext cx="284718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AL</a:t>
              </a:r>
              <a:endParaRPr lang="en-GB" sz="600" dirty="0"/>
            </a:p>
            <a:p>
              <a:r>
                <a:rPr lang="en-GB" sz="500" dirty="0">
                  <a:solidFill>
                    <a:srgbClr val="FF0000"/>
                  </a:solidFill>
                </a:rPr>
                <a:t>_en</a:t>
              </a:r>
              <a:endParaRPr lang="en-GB" sz="5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147491" y="169433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095658" y="169067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817116" y="169253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107697" y="3629613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836807" y="3620357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276898" y="2027319"/>
            <a:ext cx="360000" cy="169277"/>
            <a:chOff x="5109552" y="2074509"/>
            <a:chExt cx="365379" cy="16927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47297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L</a:t>
              </a:r>
              <a:endParaRPr lang="en-GB" sz="600" dirty="0"/>
            </a:p>
            <a:p>
              <a:r>
                <a:rPr lang="en-GB" sz="5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983588" y="2024690"/>
            <a:ext cx="360000" cy="169277"/>
            <a:chOff x="5109552" y="2077685"/>
            <a:chExt cx="365379" cy="169277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47297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L</a:t>
              </a:r>
              <a:endParaRPr lang="en-GB" sz="600" dirty="0"/>
            </a:p>
            <a:p>
              <a:r>
                <a:rPr lang="en-GB" sz="5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7721524" y="2029194"/>
            <a:ext cx="360000" cy="169277"/>
            <a:chOff x="5109552" y="2074509"/>
            <a:chExt cx="365379" cy="16927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47297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L</a:t>
              </a:r>
              <a:endParaRPr lang="en-GB" sz="600" dirty="0"/>
            </a:p>
            <a:p>
              <a:r>
                <a:rPr lang="en-GB" sz="5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040816" y="2026143"/>
            <a:ext cx="360000" cy="238020"/>
            <a:chOff x="5109552" y="2074509"/>
            <a:chExt cx="365379" cy="238020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4729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L</a:t>
              </a:r>
              <a:endParaRPr lang="en-GB" sz="600" dirty="0"/>
            </a:p>
            <a:p>
              <a:r>
                <a:rPr lang="en-GB" sz="5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500" dirty="0"/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062992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374789" y="2357457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3417971" y="2850237"/>
            <a:ext cx="14908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3607256" y="2814485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3964418" y="2027319"/>
            <a:ext cx="360000" cy="169277"/>
            <a:chOff x="5109552" y="2074509"/>
            <a:chExt cx="365379" cy="16927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47297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L</a:t>
              </a:r>
              <a:endParaRPr lang="en-GB" sz="600" dirty="0"/>
            </a:p>
            <a:p>
              <a:r>
                <a:rPr lang="en-GB" sz="5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623439" y="235928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716359" y="2978322"/>
            <a:ext cx="13144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2855906" y="2816312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388059" y="235745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1480979" y="2976492"/>
            <a:ext cx="1362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410243" y="2801782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420501" y="2693832"/>
            <a:ext cx="18915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A[15:0]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661926" y="2662082"/>
            <a:ext cx="18915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A[15:0]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3674092" y="2203447"/>
            <a:ext cx="510716" cy="670243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337815" y="4840194"/>
            <a:ext cx="839771" cy="654294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210284" y="4685374"/>
            <a:ext cx="360000" cy="169277"/>
            <a:chOff x="5109552" y="2074509"/>
            <a:chExt cx="365379" cy="169277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50600" y="2081697"/>
              <a:ext cx="297733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AH</a:t>
              </a:r>
              <a:endParaRPr lang="en-GB" sz="600" dirty="0"/>
            </a:p>
            <a:p>
              <a:r>
                <a:rPr lang="en-GB" sz="500" dirty="0">
                  <a:solidFill>
                    <a:srgbClr val="FF0000"/>
                  </a:solidFill>
                </a:rPr>
                <a:t>_en</a:t>
              </a:r>
              <a:endParaRPr lang="en-GB" sz="5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957694" y="4685374"/>
            <a:ext cx="360000" cy="169277"/>
            <a:chOff x="5109552" y="2074509"/>
            <a:chExt cx="365379" cy="169277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50600" y="2081697"/>
              <a:ext cx="284718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AL</a:t>
              </a:r>
              <a:endParaRPr lang="en-GB" sz="600" dirty="0"/>
            </a:p>
            <a:p>
              <a:r>
                <a:rPr lang="en-GB" sz="500" dirty="0">
                  <a:solidFill>
                    <a:srgbClr val="FF0000"/>
                  </a:solidFill>
                </a:rPr>
                <a:t>_en</a:t>
              </a:r>
              <a:endParaRPr lang="en-GB" sz="5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323129" y="3207155"/>
            <a:ext cx="651929" cy="76944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MAR primary function is </a:t>
            </a:r>
          </a:p>
          <a:p>
            <a:r>
              <a:rPr lang="en-GB" sz="500" dirty="0"/>
              <a:t>Address Bus index.</a:t>
            </a:r>
          </a:p>
          <a:p>
            <a:r>
              <a:rPr lang="en-GB" sz="500" dirty="0"/>
              <a:t>Optionally MAR can join </a:t>
            </a:r>
          </a:p>
          <a:p>
            <a:r>
              <a:rPr lang="en-GB" sz="500" dirty="0"/>
              <a:t>either/both L Bus </a:t>
            </a:r>
            <a:br>
              <a:rPr lang="en-GB" sz="500" dirty="0"/>
            </a:br>
            <a:r>
              <a:rPr lang="en-GB" sz="500" dirty="0"/>
              <a:t>or R Bus depending </a:t>
            </a:r>
          </a:p>
          <a:p>
            <a:r>
              <a:rPr lang="en-GB" sz="500" dirty="0"/>
              <a:t>on flexibility desired.</a:t>
            </a:r>
          </a:p>
          <a:p>
            <a:r>
              <a:rPr lang="en-GB" sz="500" dirty="0"/>
              <a:t>So MAR also acts as a GP </a:t>
            </a:r>
          </a:p>
          <a:p>
            <a:r>
              <a:rPr lang="en-GB" sz="500" dirty="0"/>
              <a:t>register on  both ALU </a:t>
            </a:r>
          </a:p>
          <a:p>
            <a:r>
              <a:rPr lang="en-GB" sz="500" dirty="0"/>
              <a:t>input busses.</a:t>
            </a:r>
          </a:p>
          <a:p>
            <a:endParaRPr lang="en-GB" sz="5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4595976" y="3243960"/>
            <a:ext cx="807446" cy="5386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PCHI/LO </a:t>
            </a:r>
            <a:r>
              <a:rPr lang="en-GB" sz="500"/>
              <a:t>Primary function</a:t>
            </a:r>
            <a:r>
              <a:rPr lang="en-GB" sz="500" dirty="0"/>
              <a:t> </a:t>
            </a:r>
          </a:p>
          <a:p>
            <a:r>
              <a:rPr lang="en-GB" sz="500" dirty="0"/>
              <a:t>Optionally PC can join either/both L Bus or R Bus depending on whether I want to permit PC arithmetic.</a:t>
            </a:r>
          </a:p>
          <a:p>
            <a:r>
              <a:rPr lang="en-GB" sz="500" dirty="0"/>
              <a:t>Here PC is shown outputting to</a:t>
            </a:r>
          </a:p>
          <a:p>
            <a:r>
              <a:rPr lang="en-GB" sz="5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830937" y="3356657"/>
            <a:ext cx="564257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Attach RAM /ROM to </a:t>
            </a:r>
          </a:p>
          <a:p>
            <a:r>
              <a:rPr lang="en-GB" sz="500" dirty="0"/>
              <a:t>R Bus so they can </a:t>
            </a:r>
          </a:p>
          <a:p>
            <a:r>
              <a:rPr lang="en-GB" sz="500" dirty="0"/>
              <a:t>participate in ALU </a:t>
            </a:r>
          </a:p>
          <a:p>
            <a:r>
              <a:rPr lang="en-GB" sz="500" dirty="0"/>
              <a:t>as other side from </a:t>
            </a:r>
          </a:p>
          <a:p>
            <a:r>
              <a:rPr lang="en-GB" sz="500" dirty="0"/>
              <a:t>the other registers </a:t>
            </a:r>
          </a:p>
          <a:p>
            <a:r>
              <a:rPr lang="en-GB" sz="5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361525" y="1368719"/>
            <a:ext cx="521281" cy="29164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0553845" y="2252120"/>
            <a:ext cx="10740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421850" y="1591218"/>
            <a:ext cx="2725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421850" y="3963982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0683583" y="2754676"/>
            <a:ext cx="161903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06811" y="1595957"/>
            <a:ext cx="25808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L Bus</a:t>
            </a:r>
            <a:endParaRPr lang="en-GB" sz="12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396859" y="3993669"/>
            <a:ext cx="267702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 Bus</a:t>
            </a:r>
            <a:endParaRPr lang="en-GB" sz="12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2836977" y="715146"/>
            <a:ext cx="39754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Result Bus</a:t>
            </a:r>
            <a:endParaRPr lang="en-GB" sz="12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428482" y="5182927"/>
            <a:ext cx="479298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Hi / 8</a:t>
            </a:r>
            <a:endParaRPr lang="en-GB" sz="12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428482" y="5520134"/>
            <a:ext cx="485710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Lo / 8</a:t>
            </a:r>
            <a:endParaRPr lang="en-GB" sz="12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559609" y="5367673"/>
            <a:ext cx="50334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(A/16)</a:t>
            </a:r>
            <a:endParaRPr lang="en-GB" sz="12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247906" y="2620192"/>
            <a:ext cx="379565" cy="184666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312325" y="2676840"/>
            <a:ext cx="212597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dirty="0"/>
              <a:t>A/16</a:t>
            </a:r>
            <a:endParaRPr lang="en-GB" sz="1100" dirty="0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4616124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4645544" y="2977729"/>
            <a:ext cx="2436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 err="1"/>
              <a:t>PCHITmp</a:t>
            </a:r>
            <a:endParaRPr lang="en-GB" sz="5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4848591" y="2482344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4638209" y="2395641"/>
            <a:ext cx="97784" cy="345476"/>
            <a:chOff x="5771883" y="2043597"/>
            <a:chExt cx="267163" cy="345476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67163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946502" y="2442933"/>
            <a:ext cx="105164" cy="17298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3579585" y="2027355"/>
            <a:ext cx="360000" cy="169277"/>
            <a:chOff x="5109552" y="2074509"/>
            <a:chExt cx="365379" cy="169277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86465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</a:t>
              </a:r>
            </a:p>
            <a:p>
              <a:r>
                <a:rPr lang="en-GB" sz="5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2819440" y="2020625"/>
            <a:ext cx="360000" cy="169277"/>
            <a:chOff x="5109552" y="2074509"/>
            <a:chExt cx="365379" cy="169277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304245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 </a:t>
              </a:r>
              <a:endParaRPr lang="en-GB" sz="600" dirty="0"/>
            </a:p>
            <a:p>
              <a:r>
                <a:rPr lang="en-GB" sz="500" dirty="0">
                  <a:solidFill>
                    <a:srgbClr val="FF0000"/>
                  </a:solidFill>
                </a:rPr>
                <a:t>_en</a:t>
              </a:r>
              <a:endParaRPr lang="en-GB" sz="5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2952507" y="2187433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3726971" y="219603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096765" y="809159"/>
            <a:ext cx="577453" cy="76944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Buffer isolation needed to prevent writes and reads from  UART on one bus leaking over to the other bus.</a:t>
            </a:r>
            <a:br>
              <a:rPr lang="en-GB" sz="500" dirty="0"/>
            </a:br>
            <a:r>
              <a:rPr lang="en-GB" sz="500" dirty="0"/>
              <a:t> </a:t>
            </a:r>
          </a:p>
          <a:p>
            <a:r>
              <a:rPr lang="en-GB" sz="500" dirty="0"/>
              <a:t>Buffer I _oe = wr</a:t>
            </a:r>
            <a:br>
              <a:rPr lang="en-GB" sz="500" dirty="0"/>
            </a:br>
            <a:r>
              <a:rPr lang="en-GB" sz="500" dirty="0"/>
              <a:t>Buffer L  _oe = _rd</a:t>
            </a:r>
            <a:br>
              <a:rPr lang="en-GB" sz="500" dirty="0"/>
            </a:br>
            <a:r>
              <a:rPr lang="en-GB" sz="500" dirty="0"/>
              <a:t>(wr is +</a:t>
            </a:r>
            <a:r>
              <a:rPr lang="en-GB" sz="500" dirty="0" err="1"/>
              <a:t>ve</a:t>
            </a:r>
            <a:r>
              <a:rPr lang="en-GB" sz="5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198401" y="864501"/>
            <a:ext cx="754105" cy="5386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RAM isolation from result bus to avoid read  / write or RAM leaking between Result Bus and R Bus.</a:t>
            </a:r>
          </a:p>
          <a:p>
            <a:endParaRPr lang="en-GB" sz="500" dirty="0"/>
          </a:p>
          <a:p>
            <a:r>
              <a:rPr lang="en-GB" sz="500" dirty="0"/>
              <a:t>Buffer I _oe = _wr</a:t>
            </a:r>
          </a:p>
          <a:p>
            <a:r>
              <a:rPr lang="en-GB" sz="5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391335" y="3234354"/>
            <a:ext cx="63158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Register file is a general </a:t>
            </a:r>
          </a:p>
          <a:p>
            <a:r>
              <a:rPr lang="en-GB" sz="5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983926" y="2395462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234627" y="2395463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613695" y="2698596"/>
            <a:ext cx="65419" cy="835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989915" y="4862437"/>
            <a:ext cx="92361" cy="33235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388333" y="4855780"/>
            <a:ext cx="92361" cy="65429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892992" y="4707617"/>
            <a:ext cx="360000" cy="169277"/>
            <a:chOff x="5109552" y="2074509"/>
            <a:chExt cx="365379" cy="169277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48989" y="2081697"/>
              <a:ext cx="297733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AH</a:t>
              </a:r>
              <a:endParaRPr lang="en-GB" sz="600" dirty="0"/>
            </a:p>
            <a:p>
              <a:r>
                <a:rPr lang="en-GB" sz="500" dirty="0">
                  <a:solidFill>
                    <a:srgbClr val="FF0000"/>
                  </a:solidFill>
                </a:rPr>
                <a:t>_en</a:t>
              </a:r>
              <a:endParaRPr lang="en-GB" sz="5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289064" y="4710879"/>
            <a:ext cx="360000" cy="169277"/>
            <a:chOff x="5109552" y="2074509"/>
            <a:chExt cx="365379" cy="169277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45076" y="2081697"/>
              <a:ext cx="284718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AL</a:t>
              </a:r>
              <a:endParaRPr lang="en-GB" sz="600" dirty="0"/>
            </a:p>
            <a:p>
              <a:r>
                <a:rPr lang="en-GB" sz="500" dirty="0">
                  <a:solidFill>
                    <a:srgbClr val="FF0000"/>
                  </a:solidFill>
                </a:rPr>
                <a:t>_en</a:t>
              </a:r>
              <a:endParaRPr lang="en-GB" sz="5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630471" y="3555363"/>
            <a:ext cx="360000" cy="169277"/>
            <a:chOff x="5109552" y="2074509"/>
            <a:chExt cx="365379" cy="169277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500" dirty="0"/>
                <a:t>BUFFER R</a:t>
              </a:r>
              <a:endParaRPr lang="en-GB" sz="600" dirty="0"/>
            </a:p>
            <a:p>
              <a:r>
                <a:rPr lang="en-GB" sz="500" dirty="0">
                  <a:solidFill>
                    <a:srgbClr val="FF0000"/>
                  </a:solidFill>
                </a:rPr>
                <a:t>_en</a:t>
              </a:r>
              <a:endParaRPr lang="en-GB" sz="5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684489" y="2813563"/>
            <a:ext cx="172302" cy="72734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590124" y="3401951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2476973" y="4531060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807598" y="4517995"/>
            <a:ext cx="223606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1822378" y="3220108"/>
            <a:ext cx="54179" cy="4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408634" y="2586916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1688992" y="2368690"/>
            <a:ext cx="154140" cy="297401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747398" y="2291420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424670" y="2390174"/>
            <a:ext cx="88166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>
                <a:solidFill>
                  <a:srgbClr val="FF0000"/>
                </a:solidFill>
              </a:rPr>
              <a:t>wr</a:t>
            </a:r>
          </a:p>
          <a:p>
            <a:r>
              <a:rPr lang="en-GB" sz="5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660623" y="2396234"/>
            <a:ext cx="10099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5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50460" y="3190968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0791288" y="3397451"/>
            <a:ext cx="75342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9918596" y="3058990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9593831" y="2346990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9666475" y="2976303"/>
            <a:ext cx="16511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500" b="1" dirty="0"/>
            </a:br>
            <a:r>
              <a:rPr lang="en-GB" sz="5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9781888" y="2380381"/>
            <a:ext cx="75405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500" dirty="0"/>
          </a:p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9618745" y="2396481"/>
            <a:ext cx="97784" cy="3847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>
                <a:solidFill>
                  <a:srgbClr val="FF0000"/>
                </a:solidFill>
              </a:rPr>
              <a:t>CP</a:t>
            </a:r>
          </a:p>
          <a:p>
            <a:endParaRPr lang="en-GB" sz="500" dirty="0">
              <a:solidFill>
                <a:srgbClr val="FF0000"/>
              </a:solidFill>
            </a:endParaRPr>
          </a:p>
          <a:p>
            <a:endParaRPr lang="en-GB" sz="500" dirty="0">
              <a:solidFill>
                <a:srgbClr val="FF0000"/>
              </a:solidFill>
            </a:endParaRPr>
          </a:p>
          <a:p>
            <a:endParaRPr lang="en-GB" sz="500" dirty="0">
              <a:solidFill>
                <a:srgbClr val="FF0000"/>
              </a:solidFill>
            </a:endParaRPr>
          </a:p>
          <a:p>
            <a:r>
              <a:rPr lang="en-GB" sz="5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114012" y="4637754"/>
            <a:ext cx="45719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9970333" y="1694126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9873149" y="2030790"/>
            <a:ext cx="348775" cy="169277"/>
            <a:chOff x="5109552" y="2074509"/>
            <a:chExt cx="365379" cy="169277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55256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L</a:t>
              </a:r>
              <a:endParaRPr lang="en-GB" sz="600" dirty="0"/>
            </a:p>
            <a:p>
              <a:r>
                <a:rPr lang="en-GB" sz="500" dirty="0">
                  <a:solidFill>
                    <a:srgbClr val="FF0000"/>
                  </a:solidFill>
                </a:rPr>
                <a:t>_en`</a:t>
              </a:r>
              <a:endParaRPr lang="en-GB" sz="5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0378988" y="2452545"/>
            <a:ext cx="2036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325727" y="1949269"/>
            <a:ext cx="541341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TBD: Flags Reg </a:t>
            </a:r>
          </a:p>
          <a:p>
            <a:r>
              <a:rPr lang="en-GB" sz="5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401838" y="833657"/>
            <a:ext cx="23839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" dirty="0"/>
              <a:t>Optional : Flags reg on L Bus means we can store it </a:t>
            </a:r>
          </a:p>
          <a:p>
            <a:r>
              <a:rPr lang="en-GB" sz="500" dirty="0"/>
              <a:t>to RAM or to another reg and do arbitrary bitwise comparisons on the result.</a:t>
            </a:r>
          </a:p>
          <a:p>
            <a:endParaRPr lang="en-GB" sz="500" dirty="0"/>
          </a:p>
          <a:p>
            <a:r>
              <a:rPr lang="en-GB" sz="500" dirty="0"/>
              <a:t>Optional: But if we also allow it to be restored from RAM or a REG or ROM then that </a:t>
            </a:r>
          </a:p>
          <a:p>
            <a:r>
              <a:rPr lang="en-GB" sz="500" dirty="0"/>
              <a:t>might be extra useful – </a:t>
            </a:r>
            <a:r>
              <a:rPr lang="en-GB" sz="500" dirty="0" err="1"/>
              <a:t>eg</a:t>
            </a:r>
            <a:r>
              <a:rPr lang="en-GB" sz="500" dirty="0"/>
              <a:t> to set or clear carry before  arithmetic. </a:t>
            </a:r>
          </a:p>
          <a:p>
            <a:endParaRPr lang="en-GB" sz="500" dirty="0"/>
          </a:p>
          <a:p>
            <a:r>
              <a:rPr lang="en-GB" sz="500" dirty="0"/>
              <a:t>Or is Carry a special case?  Perhaps on a sophisticated CPU </a:t>
            </a:r>
          </a:p>
          <a:p>
            <a:r>
              <a:rPr lang="en-GB" sz="500" dirty="0"/>
              <a:t>stashing the flags  might be useful, but here?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3519790" y="2937349"/>
            <a:ext cx="11221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</a:t>
            </a:r>
            <a:r>
              <a:rPr lang="en-GB" sz="500" dirty="0" err="1"/>
              <a:t>txe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rxf</a:t>
            </a:r>
            <a:endParaRPr lang="en-GB" sz="5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3673075" y="2995934"/>
            <a:ext cx="155238" cy="191320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C8E268-D05D-49F7-A3B3-C9F649178797}"/>
              </a:ext>
            </a:extLst>
          </p:cNvPr>
          <p:cNvSpPr/>
          <p:nvPr/>
        </p:nvSpPr>
        <p:spPr>
          <a:xfrm>
            <a:off x="964966" y="2710635"/>
            <a:ext cx="212597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dirty="0"/>
              <a:t>A/16</a:t>
            </a:r>
            <a:endParaRPr lang="en-GB" sz="1100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EB3DEB6-1265-4E3A-8805-3AF5D935B232}"/>
              </a:ext>
            </a:extLst>
          </p:cNvPr>
          <p:cNvSpPr/>
          <p:nvPr/>
        </p:nvSpPr>
        <p:spPr>
          <a:xfrm>
            <a:off x="2081906" y="4210389"/>
            <a:ext cx="54179" cy="4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</p:spTree>
    <p:extLst>
      <p:ext uri="{BB962C8B-B14F-4D97-AF65-F5344CB8AC3E}">
        <p14:creationId xmlns:p14="http://schemas.microsoft.com/office/powerpoint/2010/main" val="1142683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5AC76301-5E4C-4277-95B8-C3406B4C5E27}"/>
              </a:ext>
            </a:extLst>
          </p:cNvPr>
          <p:cNvSpPr/>
          <p:nvPr/>
        </p:nvSpPr>
        <p:spPr>
          <a:xfrm>
            <a:off x="5072030" y="1812116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4252134" y="1735824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4202415" y="1523325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DCC0E6-4BE1-4C9A-9FA1-4F11DDDC2955}"/>
              </a:ext>
            </a:extLst>
          </p:cNvPr>
          <p:cNvGrpSpPr/>
          <p:nvPr/>
        </p:nvGrpSpPr>
        <p:grpSpPr>
          <a:xfrm>
            <a:off x="6315567" y="1811678"/>
            <a:ext cx="329757" cy="458724"/>
            <a:chOff x="6315567" y="1811678"/>
            <a:chExt cx="329757" cy="4587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9DAFC4-C66B-4E5E-8B0B-F838210BA4E6}"/>
                </a:ext>
              </a:extLst>
            </p:cNvPr>
            <p:cNvSpPr/>
            <p:nvPr/>
          </p:nvSpPr>
          <p:spPr>
            <a:xfrm>
              <a:off x="6315567" y="181167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92E27635-B9FB-444A-AC50-A065BB29CD9F}"/>
                </a:ext>
              </a:extLst>
            </p:cNvPr>
            <p:cNvSpPr/>
            <p:nvPr/>
          </p:nvSpPr>
          <p:spPr>
            <a:xfrm rot="16200000">
              <a:off x="6551320" y="214320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392794" y="381738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613683" y="378285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613683" y="409918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592731" y="4288343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111876" y="392568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111876" y="4155791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105027" y="3656835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105027" y="3886938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510225" y="2758697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9021817" y="28246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9021817" y="3046377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765254" y="3546217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15859" y="392185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50333" y="418905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73160" y="370219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95553" y="411420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27610" y="393934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27610" y="4103104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73160" y="438463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44035" y="323987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50333" y="351504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920113" y="4260618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10109340" y="4028683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10111204" y="3820322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603845" y="3833528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852628" y="4292252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648214" y="3395760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9021896" y="3002795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858066" y="647227"/>
            <a:ext cx="64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828941" y="634183"/>
            <a:ext cx="1314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455515" y="5416471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54748" y="5315774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In/Out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525822" y="527089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116346" y="5366093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145171" y="5414887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690683" y="5296370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176926" y="5384218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519603" y="528474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4F629EA-56E7-468E-A545-83D03E9EBAF2}"/>
              </a:ext>
            </a:extLst>
          </p:cNvPr>
          <p:cNvGrpSpPr/>
          <p:nvPr/>
        </p:nvGrpSpPr>
        <p:grpSpPr>
          <a:xfrm>
            <a:off x="5072502" y="1818708"/>
            <a:ext cx="749509" cy="458724"/>
            <a:chOff x="4920102" y="1666308"/>
            <a:chExt cx="749509" cy="45872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0F70FC2-5D20-4F8C-A4BF-A55898242296}"/>
                </a:ext>
              </a:extLst>
            </p:cNvPr>
            <p:cNvSpPr/>
            <p:nvPr/>
          </p:nvSpPr>
          <p:spPr>
            <a:xfrm>
              <a:off x="5340747" y="166630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331EBB52-D3AC-4A36-AF7F-174ACA594363}"/>
                </a:ext>
              </a:extLst>
            </p:cNvPr>
            <p:cNvSpPr/>
            <p:nvPr/>
          </p:nvSpPr>
          <p:spPr>
            <a:xfrm rot="5400000">
              <a:off x="4894938" y="1992199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151BE12E-0042-4B31-8FB6-40EA6629D14C}"/>
              </a:ext>
            </a:extLst>
          </p:cNvPr>
          <p:cNvSpPr/>
          <p:nvPr/>
        </p:nvSpPr>
        <p:spPr>
          <a:xfrm rot="16200000">
            <a:off x="5727233" y="214364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437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043187" y="3555103"/>
            <a:ext cx="794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</a:t>
            </a:r>
            <a:r>
              <a:rPr lang="en-GB" sz="800" dirty="0" err="1"/>
              <a:t>sel</a:t>
            </a:r>
            <a:endParaRPr lang="en-GB" sz="800" dirty="0"/>
          </a:p>
          <a:p>
            <a:r>
              <a:rPr lang="en-GB" sz="800" dirty="0"/>
              <a:t>(4 + M &amp; 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stCxn id="11" idx="2"/>
          </p:cNvCxnSpPr>
          <p:nvPr/>
        </p:nvCxnSpPr>
        <p:spPr>
          <a:xfrm>
            <a:off x="6084963" y="2270402"/>
            <a:ext cx="0" cy="92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0" cy="91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C122EA-4E01-4108-9DD3-4E2966292530}"/>
              </a:ext>
            </a:extLst>
          </p:cNvPr>
          <p:cNvGrpSpPr/>
          <p:nvPr/>
        </p:nvGrpSpPr>
        <p:grpSpPr>
          <a:xfrm>
            <a:off x="1106457" y="2101527"/>
            <a:ext cx="1157762" cy="494872"/>
            <a:chOff x="3634054" y="3163490"/>
            <a:chExt cx="1157762" cy="4948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26B8B8-C9C8-4808-A35B-5980ED2E6AF4}"/>
                </a:ext>
              </a:extLst>
            </p:cNvPr>
            <p:cNvGrpSpPr/>
            <p:nvPr/>
          </p:nvGrpSpPr>
          <p:grpSpPr>
            <a:xfrm>
              <a:off x="3877416" y="3199638"/>
              <a:ext cx="914400" cy="458724"/>
              <a:chOff x="3612722" y="2515362"/>
              <a:chExt cx="914400" cy="45872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AD950C1-E2C4-41B8-B4F7-114D96E166A8}"/>
                  </a:ext>
                </a:extLst>
              </p:cNvPr>
              <p:cNvGrpSpPr/>
              <p:nvPr/>
            </p:nvGrpSpPr>
            <p:grpSpPr>
              <a:xfrm rot="5400000">
                <a:off x="3840560" y="2287524"/>
                <a:ext cx="458724" cy="914400"/>
                <a:chOff x="2950223" y="2215335"/>
                <a:chExt cx="458724" cy="914400"/>
              </a:xfrm>
            </p:grpSpPr>
            <p:sp>
              <p:nvSpPr>
                <p:cNvPr id="32" name="Flowchart: Manual Operation 31">
                  <a:extLst>
                    <a:ext uri="{FF2B5EF4-FFF2-40B4-BE49-F238E27FC236}">
                      <a16:creationId xmlns:a16="http://schemas.microsoft.com/office/drawing/2014/main" id="{D0DF380A-B5D3-4D39-9028-7EB22728A48F}"/>
                    </a:ext>
                  </a:extLst>
                </p:cNvPr>
                <p:cNvSpPr/>
                <p:nvPr/>
              </p:nvSpPr>
              <p:spPr>
                <a:xfrm rot="16200000">
                  <a:off x="2722385" y="2443173"/>
                  <a:ext cx="914400" cy="458724"/>
                </a:xfrm>
                <a:prstGeom prst="flowChartManualOperation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sp>
              <p:nvSpPr>
                <p:cNvPr id="33" name="Flowchart: Manual Operation 32">
                  <a:extLst>
                    <a:ext uri="{FF2B5EF4-FFF2-40B4-BE49-F238E27FC236}">
                      <a16:creationId xmlns:a16="http://schemas.microsoft.com/office/drawing/2014/main" id="{8B0762FD-223A-47A0-A907-5BEC212D24A9}"/>
                    </a:ext>
                  </a:extLst>
                </p:cNvPr>
                <p:cNvSpPr/>
                <p:nvPr/>
              </p:nvSpPr>
              <p:spPr>
                <a:xfrm rot="16200000">
                  <a:off x="2926923" y="2549932"/>
                  <a:ext cx="272716" cy="226113"/>
                </a:xfrm>
                <a:prstGeom prst="flowChartManualOperat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1CC2309-9AE8-4476-AF95-304A66EED138}"/>
                  </a:ext>
                </a:extLst>
              </p:cNvPr>
              <p:cNvCxnSpPr/>
              <p:nvPr/>
            </p:nvCxnSpPr>
            <p:spPr>
              <a:xfrm>
                <a:off x="3943111" y="2515362"/>
                <a:ext cx="272716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BE8890C-03C8-4F8C-8250-0AE16AA7D8F9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3634054" y="3419143"/>
              <a:ext cx="334802" cy="9857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52306B-5F58-45F7-91C1-3CBFDE7AD236}"/>
                </a:ext>
              </a:extLst>
            </p:cNvPr>
            <p:cNvSpPr txBox="1"/>
            <p:nvPr/>
          </p:nvSpPr>
          <p:spPr>
            <a:xfrm>
              <a:off x="3934326" y="3163490"/>
              <a:ext cx="2165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46E67-C91E-4A53-8E19-6E133DC71237}"/>
                </a:ext>
              </a:extLst>
            </p:cNvPr>
            <p:cNvSpPr txBox="1"/>
            <p:nvPr/>
          </p:nvSpPr>
          <p:spPr>
            <a:xfrm>
              <a:off x="4480521" y="3163490"/>
              <a:ext cx="2005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0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62069" y="3200214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53617" y="388292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flipH="1">
            <a:off x="6315567" y="3658938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/>
          <p:nvPr/>
        </p:nvCxnSpPr>
        <p:spPr>
          <a:xfrm>
            <a:off x="5589493" y="4106628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422650" y="393042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/>
          <p:nvPr/>
        </p:nvCxnSpPr>
        <p:spPr>
          <a:xfrm flipH="1">
            <a:off x="6269760" y="436419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/>
          <p:nvPr/>
        </p:nvCxnSpPr>
        <p:spPr>
          <a:xfrm flipH="1">
            <a:off x="1777006" y="434561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EA5E9C-913C-4865-B672-631461D61D5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3056385" y="3634501"/>
            <a:ext cx="0" cy="19680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0693681-D256-4421-9D7D-9F941726A426}"/>
              </a:ext>
            </a:extLst>
          </p:cNvPr>
          <p:cNvCxnSpPr>
            <a:cxnSpLocks/>
          </p:cNvCxnSpPr>
          <p:nvPr/>
        </p:nvCxnSpPr>
        <p:spPr>
          <a:xfrm>
            <a:off x="1833946" y="3339890"/>
            <a:ext cx="61522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 flipH="1">
            <a:off x="3044030" y="432956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9550" y="15357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4F1427D-C1C6-4DD8-92B1-C9AE9B8E8026}"/>
              </a:ext>
            </a:extLst>
          </p:cNvPr>
          <p:cNvCxnSpPr>
            <a:cxnSpLocks/>
          </p:cNvCxnSpPr>
          <p:nvPr/>
        </p:nvCxnSpPr>
        <p:spPr>
          <a:xfrm flipV="1">
            <a:off x="2449171" y="1213211"/>
            <a:ext cx="0" cy="211438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15560D-2741-4AED-9BA2-65CA7E3530D8}"/>
              </a:ext>
            </a:extLst>
          </p:cNvPr>
          <p:cNvCxnSpPr>
            <a:cxnSpLocks/>
          </p:cNvCxnSpPr>
          <p:nvPr/>
        </p:nvCxnSpPr>
        <p:spPr>
          <a:xfrm flipV="1">
            <a:off x="2066851" y="1181490"/>
            <a:ext cx="382320" cy="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3F43E60-EDC0-499A-9F3A-1D277F7B8A86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2066851" y="1166177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22862" y="151499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84497" y="1803215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60066" y="2018659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EB77B20-4434-41FB-BE16-9F72D24A0CFD}"/>
              </a:ext>
            </a:extLst>
          </p:cNvPr>
          <p:cNvCxnSpPr>
            <a:cxnSpLocks/>
          </p:cNvCxnSpPr>
          <p:nvPr/>
        </p:nvCxnSpPr>
        <p:spPr>
          <a:xfrm>
            <a:off x="1546972" y="1765134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39384C2-4DB8-4E9B-B413-092BD8E9A593}"/>
              </a:ext>
            </a:extLst>
          </p:cNvPr>
          <p:cNvCxnSpPr>
            <a:cxnSpLocks/>
          </p:cNvCxnSpPr>
          <p:nvPr/>
        </p:nvCxnSpPr>
        <p:spPr>
          <a:xfrm flipV="1">
            <a:off x="827781" y="1730434"/>
            <a:ext cx="0" cy="28324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93C9D04-9759-46C4-B690-5440FB382DFD}"/>
              </a:ext>
            </a:extLst>
          </p:cNvPr>
          <p:cNvCxnSpPr>
            <a:cxnSpLocks/>
          </p:cNvCxnSpPr>
          <p:nvPr/>
        </p:nvCxnSpPr>
        <p:spPr>
          <a:xfrm>
            <a:off x="823178" y="1730434"/>
            <a:ext cx="74869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 flipH="1">
            <a:off x="1800837" y="2596399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05812" y="2137675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93229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 flipH="1">
            <a:off x="7619528" y="4385241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398064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160410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804067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D080736-186A-4111-A1AA-20CFBBD34671}"/>
              </a:ext>
            </a:extLst>
          </p:cNvPr>
          <p:cNvSpPr/>
          <p:nvPr/>
        </p:nvSpPr>
        <p:spPr>
          <a:xfrm>
            <a:off x="7545315" y="3180904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MAR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9D458E7-2A26-41D4-8C46-7FCC6C595D7D}"/>
              </a:ext>
            </a:extLst>
          </p:cNvPr>
          <p:cNvSpPr txBox="1"/>
          <p:nvPr/>
        </p:nvSpPr>
        <p:spPr>
          <a:xfrm>
            <a:off x="7682880" y="314116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001DFDA-C807-449F-8F37-93E1AFEDCA13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7802616" y="3007131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3FAA50DD-6252-4719-BB14-68367BDAB815}"/>
              </a:ext>
            </a:extLst>
          </p:cNvPr>
          <p:cNvSpPr/>
          <p:nvPr/>
        </p:nvSpPr>
        <p:spPr>
          <a:xfrm rot="5400000">
            <a:off x="7525009" y="337325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319839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>
            <a:off x="8057066" y="3378167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2D96367-20C2-4E59-8614-6D7C2F7EB7C9}"/>
              </a:ext>
            </a:extLst>
          </p:cNvPr>
          <p:cNvCxnSpPr>
            <a:cxnSpLocks/>
          </p:cNvCxnSpPr>
          <p:nvPr/>
        </p:nvCxnSpPr>
        <p:spPr>
          <a:xfrm flipV="1">
            <a:off x="7244953" y="3007131"/>
            <a:ext cx="0" cy="16071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63329E9-7066-42AF-8048-298E8C625D0D}"/>
              </a:ext>
            </a:extLst>
          </p:cNvPr>
          <p:cNvCxnSpPr/>
          <p:nvPr/>
        </p:nvCxnSpPr>
        <p:spPr>
          <a:xfrm>
            <a:off x="7311863" y="3006681"/>
            <a:ext cx="504871" cy="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A548F3F-DB69-470F-B3E0-AA2A6FC6E251}"/>
              </a:ext>
            </a:extLst>
          </p:cNvPr>
          <p:cNvGrpSpPr/>
          <p:nvPr/>
        </p:nvGrpSpPr>
        <p:grpSpPr>
          <a:xfrm>
            <a:off x="10014586" y="3720268"/>
            <a:ext cx="1095529" cy="872282"/>
            <a:chOff x="9524335" y="3525734"/>
            <a:chExt cx="1095529" cy="872282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2AA6507-02BD-436D-BBB4-425AEAA2A035}"/>
                </a:ext>
              </a:extLst>
            </p:cNvPr>
            <p:cNvSpPr/>
            <p:nvPr/>
          </p:nvSpPr>
          <p:spPr>
            <a:xfrm>
              <a:off x="9524335" y="374539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DISP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REG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9BC5219-710F-4AEF-B46C-0F221C068077}"/>
                </a:ext>
              </a:extLst>
            </p:cNvPr>
            <p:cNvSpPr txBox="1"/>
            <p:nvPr/>
          </p:nvSpPr>
          <p:spPr>
            <a:xfrm>
              <a:off x="9658809" y="4012597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9453966-B527-4E0C-BB3E-6AAC7B0F0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3525734"/>
              <a:ext cx="0" cy="21966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201F87A0-CF02-471D-A3E9-815DADAC2051}"/>
                </a:ext>
              </a:extLst>
            </p:cNvPr>
            <p:cNvSpPr/>
            <p:nvPr/>
          </p:nvSpPr>
          <p:spPr>
            <a:xfrm rot="5400000">
              <a:off x="9504029" y="393774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50650AD-933B-49E8-82CA-0054D1CA74B9}"/>
                </a:ext>
              </a:extLst>
            </p:cNvPr>
            <p:cNvSpPr txBox="1"/>
            <p:nvPr/>
          </p:nvSpPr>
          <p:spPr>
            <a:xfrm>
              <a:off x="10036086" y="3762888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DISP in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ECFA5B8-B32F-44AE-BD37-24FC8F8A6B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6086" y="3942657"/>
              <a:ext cx="255726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BE6B2D1-6CAB-4A0D-B844-CC8D96EA0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4208178"/>
              <a:ext cx="0" cy="189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C612893-5A5B-497E-A694-91345D5FF40C}"/>
              </a:ext>
            </a:extLst>
          </p:cNvPr>
          <p:cNvCxnSpPr>
            <a:cxnSpLocks/>
          </p:cNvCxnSpPr>
          <p:nvPr/>
        </p:nvCxnSpPr>
        <p:spPr>
          <a:xfrm flipH="1" flipV="1">
            <a:off x="5021388" y="1340281"/>
            <a:ext cx="1683" cy="324211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9C734B-3514-4F33-82D1-0C28F8B76336}"/>
              </a:ext>
            </a:extLst>
          </p:cNvPr>
          <p:cNvCxnSpPr>
            <a:cxnSpLocks/>
          </p:cNvCxnSpPr>
          <p:nvPr/>
        </p:nvCxnSpPr>
        <p:spPr>
          <a:xfrm flipV="1">
            <a:off x="5049695" y="1364903"/>
            <a:ext cx="1426078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D617B08-9190-4923-9E0A-A5B80F2CA352}"/>
              </a:ext>
            </a:extLst>
          </p:cNvPr>
          <p:cNvCxnSpPr>
            <a:cxnSpLocks/>
          </p:cNvCxnSpPr>
          <p:nvPr/>
        </p:nvCxnSpPr>
        <p:spPr>
          <a:xfrm flipH="1">
            <a:off x="6475773" y="1386028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C3A879A-A5E6-4C8B-917E-E7D95DE00A3A}"/>
              </a:ext>
            </a:extLst>
          </p:cNvPr>
          <p:cNvCxnSpPr>
            <a:cxnSpLocks/>
          </p:cNvCxnSpPr>
          <p:nvPr/>
        </p:nvCxnSpPr>
        <p:spPr>
          <a:xfrm flipH="1">
            <a:off x="6080737" y="1394322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00273C8-1F55-40FD-9F2E-8B9E44159959}"/>
              </a:ext>
            </a:extLst>
          </p:cNvPr>
          <p:cNvCxnSpPr>
            <a:cxnSpLocks/>
          </p:cNvCxnSpPr>
          <p:nvPr/>
        </p:nvCxnSpPr>
        <p:spPr>
          <a:xfrm>
            <a:off x="1807960" y="3625528"/>
            <a:ext cx="123607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support an update in place with arbitrary registers</a:t>
            </a:r>
          </a:p>
          <a:p>
            <a:r>
              <a:rPr lang="en-GB" sz="800" dirty="0"/>
              <a:t>       </a:t>
            </a:r>
            <a:r>
              <a:rPr lang="en-GB" sz="800" dirty="0" err="1"/>
              <a:t>RegX</a:t>
            </a:r>
            <a:r>
              <a:rPr lang="en-GB" sz="800" dirty="0"/>
              <a:t> = ALU(Reg Y, Reg Z) 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that??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961219" y="182530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3124902" y="205769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788828" y="229021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49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68F303-51FF-4AE7-91D2-23CDC0DAB813}"/>
              </a:ext>
            </a:extLst>
          </p:cNvPr>
          <p:cNvCxnSpPr>
            <a:cxnSpLocks/>
          </p:cNvCxnSpPr>
          <p:nvPr/>
        </p:nvCxnSpPr>
        <p:spPr>
          <a:xfrm>
            <a:off x="7808798" y="3753546"/>
            <a:ext cx="1048642" cy="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0AB9AAC-B8E3-4EE1-83ED-E3645AAB237B}"/>
              </a:ext>
            </a:extLst>
          </p:cNvPr>
          <p:cNvCxnSpPr>
            <a:cxnSpLocks/>
          </p:cNvCxnSpPr>
          <p:nvPr/>
        </p:nvCxnSpPr>
        <p:spPr>
          <a:xfrm flipH="1">
            <a:off x="8851692" y="3753546"/>
            <a:ext cx="5748" cy="18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</p:cNvCxnSpPr>
          <p:nvPr/>
        </p:nvCxnSpPr>
        <p:spPr>
          <a:xfrm flipH="1">
            <a:off x="8887877" y="435264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</p:cNvCxnSpPr>
          <p:nvPr/>
        </p:nvCxnSpPr>
        <p:spPr>
          <a:xfrm flipV="1">
            <a:off x="4271361" y="3452335"/>
            <a:ext cx="0" cy="32295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613825" y="2570594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( Negative, Overflow, </a:t>
            </a:r>
          </a:p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Magnitude?? )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246870" y="3035860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 &amp; Z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>
            <a:off x="3181015" y="3301666"/>
            <a:ext cx="76335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[All other control]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06208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12551" y="3486041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/>
          <p:nvPr/>
        </p:nvCxnSpPr>
        <p:spPr>
          <a:xfrm>
            <a:off x="3529468" y="3031797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362625" y="2855595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39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280944" y="770174"/>
            <a:ext cx="114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Control Logic</a:t>
            </a:r>
          </a:p>
        </p:txBody>
      </p:sp>
    </p:spTree>
    <p:extLst>
      <p:ext uri="{BB962C8B-B14F-4D97-AF65-F5344CB8AC3E}">
        <p14:creationId xmlns:p14="http://schemas.microsoft.com/office/powerpoint/2010/main" val="1332909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7627980" y="4385241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402258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252689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75373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7545474" y="2855595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292156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057066" y="3143275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014586" y="393992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149060" y="4207131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271887" y="3720268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9994280" y="413227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0526337" y="395742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526337" y="4121180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271887" y="4402712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 or mux the ROM data into the ALU.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726907" y="5443574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2890590" y="5466813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554516" y="5490065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8887877" y="4389150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777198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6683463" y="3492658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057145" y="3099693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767559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795796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545474" y="77719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773062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9707767" y="1644496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5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Arrow: Bent-Up 316">
            <a:extLst>
              <a:ext uri="{FF2B5EF4-FFF2-40B4-BE49-F238E27FC236}">
                <a16:creationId xmlns:a16="http://schemas.microsoft.com/office/drawing/2014/main" id="{043F38FD-11AF-4B11-A4B9-3B3947A4048E}"/>
              </a:ext>
            </a:extLst>
          </p:cNvPr>
          <p:cNvSpPr/>
          <p:nvPr/>
        </p:nvSpPr>
        <p:spPr>
          <a:xfrm rot="10800000" flipV="1">
            <a:off x="3760458" y="2270073"/>
            <a:ext cx="152558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2596901" y="4202566"/>
            <a:ext cx="455544" cy="497368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837793" y="3931028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2367723" y="3213746"/>
            <a:ext cx="313759" cy="1479414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1081797" y="2690657"/>
            <a:ext cx="648904" cy="2767185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Arrow: Right 235">
            <a:extLst>
              <a:ext uri="{FF2B5EF4-FFF2-40B4-BE49-F238E27FC236}">
                <a16:creationId xmlns:a16="http://schemas.microsoft.com/office/drawing/2014/main" id="{27FDE5DF-4CFD-4A99-B0DB-82DD6B25ABF1}"/>
              </a:ext>
            </a:extLst>
          </p:cNvPr>
          <p:cNvSpPr/>
          <p:nvPr/>
        </p:nvSpPr>
        <p:spPr>
          <a:xfrm rot="10800000">
            <a:off x="1629136" y="5066242"/>
            <a:ext cx="177377" cy="663888"/>
          </a:xfrm>
          <a:prstGeom prst="rightArrow">
            <a:avLst>
              <a:gd name="adj1" fmla="val 64169"/>
              <a:gd name="adj2" fmla="val 6041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1177370" y="2647784"/>
            <a:ext cx="743888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837793" y="1542621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8443975" y="2852225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805963" y="2772051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8407024" y="2859740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8319351" y="281375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7071184" y="2780469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716345" y="2849411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687862" y="2856579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598065" y="2828178"/>
            <a:ext cx="98233" cy="8136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757128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5504372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475935" y="3718616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374409" y="3546033"/>
            <a:ext cx="296466" cy="169277"/>
            <a:chOff x="5109552" y="2074509"/>
            <a:chExt cx="365379" cy="169277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34643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411531" y="2842661"/>
            <a:ext cx="155237" cy="701881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688090" y="1355659"/>
            <a:ext cx="1225823" cy="11756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916213" y="1354353"/>
            <a:ext cx="1213041" cy="10740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935820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4082" y="1702119"/>
            <a:ext cx="89279" cy="65721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27515" y="3189560"/>
            <a:ext cx="100280" cy="788144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3189984" y="662908"/>
            <a:ext cx="7675130" cy="18466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0555624" y="706525"/>
            <a:ext cx="424865" cy="2129048"/>
          </a:xfrm>
          <a:prstGeom prst="bentUpArrow">
            <a:avLst>
              <a:gd name="adj1" fmla="val 16043"/>
              <a:gd name="adj2" fmla="val 27100"/>
              <a:gd name="adj3" fmla="val 258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85034" y="2359331"/>
            <a:ext cx="692495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9415" y="2620803"/>
            <a:ext cx="22923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SYNC </a:t>
            </a:r>
            <a:br>
              <a:rPr lang="en-GB" sz="500" b="1" dirty="0"/>
            </a:br>
            <a:r>
              <a:rPr lang="en-GB" sz="5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4932" y="2372214"/>
            <a:ext cx="2725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0392" y="3098569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121060" y="2476514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23780" y="2383221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116328" y="2375041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106768" y="2648960"/>
            <a:ext cx="24365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 err="1"/>
              <a:t>rdL_addr</a:t>
            </a:r>
            <a:endParaRPr lang="en-GB" sz="500" dirty="0"/>
          </a:p>
          <a:p>
            <a:r>
              <a:rPr lang="en-GB" sz="500" dirty="0" err="1"/>
              <a:t>rdR_addr</a:t>
            </a:r>
            <a:endParaRPr lang="en-GB" sz="500" dirty="0"/>
          </a:p>
          <a:p>
            <a:r>
              <a:rPr lang="en-GB" sz="500" dirty="0"/>
              <a:t>wr_addr</a:t>
            </a:r>
          </a:p>
          <a:p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rdL_en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rdR_en</a:t>
            </a:r>
            <a:endParaRPr lang="en-GB" sz="500" dirty="0"/>
          </a:p>
          <a:p>
            <a:r>
              <a:rPr lang="en-GB" sz="500" dirty="0"/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8098057" y="1581735"/>
            <a:ext cx="1755840" cy="196716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8053902" y="235933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8103187" y="2965068"/>
            <a:ext cx="20197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8286369" y="281635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7085898" y="1600286"/>
            <a:ext cx="1755840" cy="159614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7323860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7383471" y="2952028"/>
            <a:ext cx="18915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556327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7336281" y="2389001"/>
            <a:ext cx="97784" cy="332776"/>
            <a:chOff x="5823933" y="2043597"/>
            <a:chExt cx="267164" cy="33277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6360088" y="1599646"/>
            <a:ext cx="1755840" cy="159614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89089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6190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712018" y="2977729"/>
            <a:ext cx="12503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85156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4178016" y="1599646"/>
            <a:ext cx="1755840" cy="159614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8074121" y="2372262"/>
            <a:ext cx="97784" cy="332776"/>
            <a:chOff x="5823933" y="2043597"/>
            <a:chExt cx="267164" cy="33277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647524" y="2395641"/>
            <a:ext cx="246862" cy="352570"/>
            <a:chOff x="5823933" y="2043597"/>
            <a:chExt cx="674473" cy="35257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5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823933" y="2242279"/>
              <a:ext cx="674473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7554881" y="3449220"/>
            <a:ext cx="296466" cy="169277"/>
            <a:chOff x="5109552" y="2074509"/>
            <a:chExt cx="365379" cy="16927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8292818" y="3442608"/>
            <a:ext cx="296466" cy="169277"/>
            <a:chOff x="5109552" y="2074509"/>
            <a:chExt cx="365379" cy="169277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76380" y="2111859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587FA820-A46F-43D4-B8AA-F6442C5702D8}"/>
              </a:ext>
            </a:extLst>
          </p:cNvPr>
          <p:cNvSpPr/>
          <p:nvPr/>
        </p:nvSpPr>
        <p:spPr>
          <a:xfrm rot="10800000">
            <a:off x="1806514" y="5133672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CA9EF572-1888-4DDF-B702-C7D15124C5A4}"/>
              </a:ext>
            </a:extLst>
          </p:cNvPr>
          <p:cNvSpPr/>
          <p:nvPr/>
        </p:nvSpPr>
        <p:spPr>
          <a:xfrm rot="10800000">
            <a:off x="1806514" y="5473948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63513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636650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6459428" y="2977729"/>
            <a:ext cx="13785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59897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5406969" y="1599646"/>
            <a:ext cx="1755840" cy="159614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6398117" y="2395641"/>
            <a:ext cx="246862" cy="429514"/>
            <a:chOff x="5832608" y="2043597"/>
            <a:chExt cx="674471" cy="42951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832608" y="2242279"/>
              <a:ext cx="67447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  <a:p>
              <a:endParaRPr lang="en-GB" sz="5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954340" y="4847980"/>
            <a:ext cx="839771" cy="654294"/>
            <a:chOff x="4723499" y="3282065"/>
            <a:chExt cx="839771" cy="1915409"/>
          </a:xfrm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876467" y="4693160"/>
            <a:ext cx="296466" cy="169277"/>
            <a:chOff x="5109552" y="2074509"/>
            <a:chExt cx="365379" cy="16927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623877" y="4693160"/>
            <a:ext cx="296466" cy="169277"/>
            <a:chOff x="5109552" y="2074509"/>
            <a:chExt cx="365379" cy="16927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680565" y="169433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628732" y="169067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8350190" y="169253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648423" y="3629613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8369881" y="3620357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829022" y="2027319"/>
            <a:ext cx="296466" cy="169277"/>
            <a:chOff x="5109552" y="2074509"/>
            <a:chExt cx="365379" cy="16927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7535712" y="2024690"/>
            <a:ext cx="296466" cy="169277"/>
            <a:chOff x="5109552" y="2077685"/>
            <a:chExt cx="365379" cy="169277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8273648" y="2029194"/>
            <a:ext cx="296466" cy="169277"/>
            <a:chOff x="5109552" y="2074509"/>
            <a:chExt cx="365379" cy="16927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592940" y="2026143"/>
            <a:ext cx="296466" cy="169277"/>
            <a:chOff x="5109552" y="2074509"/>
            <a:chExt cx="365379" cy="16927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575714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907863" y="2357457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4000783" y="2976495"/>
            <a:ext cx="14908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4140330" y="2814485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4468917" y="2027319"/>
            <a:ext cx="296466" cy="169277"/>
            <a:chOff x="5109552" y="2074509"/>
            <a:chExt cx="365379" cy="16927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45079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3156513" y="235928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3249433" y="2978322"/>
            <a:ext cx="13144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388980" y="2816312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921133" y="235745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2014053" y="2976492"/>
            <a:ext cx="1362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943317" y="2776382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953575" y="269383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3195000" y="266208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4207166" y="2203447"/>
            <a:ext cx="456945" cy="670243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870889" y="4840194"/>
            <a:ext cx="839771" cy="654294"/>
            <a:chOff x="4723499" y="3282065"/>
            <a:chExt cx="839771" cy="1915409"/>
          </a:xfrm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793016" y="4685374"/>
            <a:ext cx="296466" cy="169277"/>
            <a:chOff x="5109552" y="2074509"/>
            <a:chExt cx="365379" cy="169277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8540426" y="4685374"/>
            <a:ext cx="296466" cy="169277"/>
            <a:chOff x="5109552" y="2074509"/>
            <a:chExt cx="365379" cy="169277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931492" y="3237607"/>
            <a:ext cx="679673" cy="69249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MAR can join either L Bus </a:t>
            </a:r>
            <a:br>
              <a:rPr lang="en-GB" sz="500" dirty="0"/>
            </a:br>
            <a:r>
              <a:rPr lang="en-GB" sz="500" dirty="0"/>
              <a:t>or R Bus or both or </a:t>
            </a:r>
            <a:br>
              <a:rPr lang="en-GB" sz="500" dirty="0"/>
            </a:br>
            <a:r>
              <a:rPr lang="en-GB" sz="500" dirty="0"/>
              <a:t>neither bus depending </a:t>
            </a:r>
          </a:p>
          <a:p>
            <a:r>
              <a:rPr lang="en-GB" sz="500" dirty="0"/>
              <a:t>on flexibility desired.</a:t>
            </a:r>
          </a:p>
          <a:p>
            <a:r>
              <a:rPr lang="en-GB" sz="500" dirty="0"/>
              <a:t>Here MAR is a GP </a:t>
            </a:r>
          </a:p>
          <a:p>
            <a:r>
              <a:rPr lang="en-GB" sz="500" dirty="0"/>
              <a:t>register on  both ALU </a:t>
            </a:r>
          </a:p>
          <a:p>
            <a:r>
              <a:rPr lang="en-GB" sz="500" dirty="0"/>
              <a:t>input busses  but </a:t>
            </a:r>
            <a:br>
              <a:rPr lang="en-GB" sz="500" dirty="0"/>
            </a:br>
            <a:r>
              <a:rPr lang="en-GB" sz="500" dirty="0"/>
              <a:t>has  additional </a:t>
            </a:r>
          </a:p>
          <a:p>
            <a:r>
              <a:rPr lang="en-GB" sz="500" dirty="0"/>
              <a:t>Address Bus function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6046970" y="3267085"/>
            <a:ext cx="727691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PC can join L Bus or R Bus  or neither bus depending on whether I want to permit PC  arithmetic in addition to its primary Address Bus function.</a:t>
            </a:r>
          </a:p>
          <a:p>
            <a:r>
              <a:rPr lang="en-GB" sz="500" dirty="0"/>
              <a:t>Here PC only outputs to</a:t>
            </a:r>
          </a:p>
          <a:p>
            <a:r>
              <a:rPr lang="en-GB" sz="5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1364011" y="3356657"/>
            <a:ext cx="564257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Attach RAM /ROM to </a:t>
            </a:r>
          </a:p>
          <a:p>
            <a:r>
              <a:rPr lang="en-GB" sz="500" dirty="0"/>
              <a:t>R Bus so they can </a:t>
            </a:r>
          </a:p>
          <a:p>
            <a:r>
              <a:rPr lang="en-GB" sz="500" dirty="0"/>
              <a:t>participate in ALU </a:t>
            </a:r>
          </a:p>
          <a:p>
            <a:r>
              <a:rPr lang="en-GB" sz="500" dirty="0"/>
              <a:t>as other side from </a:t>
            </a:r>
          </a:p>
          <a:p>
            <a:r>
              <a:rPr lang="en-GB" sz="500" dirty="0"/>
              <a:t>the other registers </a:t>
            </a:r>
          </a:p>
          <a:p>
            <a:r>
              <a:rPr lang="en-GB" sz="5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027863" y="1368719"/>
            <a:ext cx="521281" cy="29164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0220183" y="2252120"/>
            <a:ext cx="10740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088188" y="1591218"/>
            <a:ext cx="2725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088188" y="3963982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0349921" y="2754676"/>
            <a:ext cx="161903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2452567" y="1595957"/>
            <a:ext cx="25808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L Bus</a:t>
            </a:r>
            <a:endParaRPr lang="en-GB" sz="12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929933" y="3993669"/>
            <a:ext cx="267702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 Bus</a:t>
            </a:r>
            <a:endParaRPr lang="en-GB" sz="12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370051" y="715146"/>
            <a:ext cx="39754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Result Bus</a:t>
            </a:r>
            <a:endParaRPr lang="en-GB" sz="12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880586" y="5182927"/>
            <a:ext cx="38792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Hi</a:t>
            </a:r>
            <a:endParaRPr lang="en-GB" sz="12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880586" y="5520134"/>
            <a:ext cx="39433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Lo</a:t>
            </a:r>
            <a:endParaRPr lang="en-GB" sz="12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1092683" y="5367673"/>
            <a:ext cx="50334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(A/16)</a:t>
            </a:r>
            <a:endParaRPr lang="en-GB" sz="1200" b="1" dirty="0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86AF5FC-5D5E-42C2-A500-DD5BEE547940}"/>
              </a:ext>
            </a:extLst>
          </p:cNvPr>
          <p:cNvGrpSpPr/>
          <p:nvPr/>
        </p:nvGrpSpPr>
        <p:grpSpPr>
          <a:xfrm>
            <a:off x="2980240" y="2620192"/>
            <a:ext cx="180305" cy="184666"/>
            <a:chOff x="1631924" y="2455092"/>
            <a:chExt cx="180305" cy="184666"/>
          </a:xfrm>
        </p:grpSpPr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064929AE-D691-448F-B0E9-36B5EEB230B7}"/>
                </a:ext>
              </a:extLst>
            </p:cNvPr>
            <p:cNvSpPr/>
            <p:nvPr/>
          </p:nvSpPr>
          <p:spPr>
            <a:xfrm>
              <a:off x="1631924" y="2455092"/>
              <a:ext cx="180305" cy="184666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4490AB-54C2-41B7-B43D-E1AA32A2396F}"/>
                </a:ext>
              </a:extLst>
            </p:cNvPr>
            <p:cNvSpPr/>
            <p:nvPr/>
          </p:nvSpPr>
          <p:spPr>
            <a:xfrm>
              <a:off x="1662525" y="2511740"/>
              <a:ext cx="100990" cy="6155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400" dirty="0"/>
                <a:t>A/16</a:t>
              </a:r>
              <a:endParaRPr lang="en-GB" sz="1100" dirty="0"/>
            </a:p>
          </p:txBody>
        </p:sp>
      </p:grp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51491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5178618" y="2977729"/>
            <a:ext cx="2436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 err="1"/>
              <a:t>PCHITmp</a:t>
            </a:r>
            <a:endParaRPr lang="en-GB" sz="5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5381665" y="2482344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5171283" y="2395641"/>
            <a:ext cx="97784" cy="345476"/>
            <a:chOff x="5771883" y="2043597"/>
            <a:chExt cx="267163" cy="345476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67163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5479576" y="2442933"/>
            <a:ext cx="105164" cy="17298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4143187" y="2027355"/>
            <a:ext cx="296466" cy="169277"/>
            <a:chOff x="5109552" y="2074509"/>
            <a:chExt cx="365379" cy="169277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60729" y="2113447"/>
              <a:ext cx="28646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371564" y="2020625"/>
            <a:ext cx="296466" cy="169277"/>
            <a:chOff x="5109552" y="2074509"/>
            <a:chExt cx="365379" cy="169277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113447"/>
              <a:ext cx="30424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 </a:t>
              </a:r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485581" y="219125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4260045" y="219603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905925" y="3257325"/>
            <a:ext cx="985383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Buffer isolation needed to prevent writes and reads from  UART on one bus leaking over to the other bus.</a:t>
            </a:r>
            <a:br>
              <a:rPr lang="en-GB" sz="500" dirty="0"/>
            </a:br>
            <a:r>
              <a:rPr lang="en-GB" sz="500" dirty="0"/>
              <a:t> </a:t>
            </a:r>
          </a:p>
          <a:p>
            <a:r>
              <a:rPr lang="en-GB" sz="500" dirty="0"/>
              <a:t>Buffer I _oe = wr</a:t>
            </a:r>
            <a:br>
              <a:rPr lang="en-GB" sz="500" dirty="0"/>
            </a:br>
            <a:r>
              <a:rPr lang="en-GB" sz="500" dirty="0"/>
              <a:t>Buffer O  _oe = _rd</a:t>
            </a:r>
            <a:br>
              <a:rPr lang="en-GB" sz="500" dirty="0"/>
            </a:br>
            <a:br>
              <a:rPr lang="en-GB" sz="500" dirty="0"/>
            </a:br>
            <a:r>
              <a:rPr lang="en-GB" sz="500" dirty="0"/>
              <a:t>(wr is +</a:t>
            </a:r>
            <a:r>
              <a:rPr lang="en-GB" sz="500" dirty="0" err="1"/>
              <a:t>ve</a:t>
            </a:r>
            <a:r>
              <a:rPr lang="en-GB" sz="5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525212" y="1705874"/>
            <a:ext cx="957068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RAM isolation from result bus to avoid read  / write or RAM leaking between Result Bus and R Bus.</a:t>
            </a:r>
          </a:p>
          <a:p>
            <a:endParaRPr lang="en-GB" sz="500" dirty="0"/>
          </a:p>
          <a:p>
            <a:r>
              <a:rPr lang="en-GB" sz="500" dirty="0"/>
              <a:t>Buffer I _oe = _wr</a:t>
            </a:r>
          </a:p>
          <a:p>
            <a:r>
              <a:rPr lang="en-GB" sz="500" dirty="0"/>
              <a:t>Buffer O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924409" y="3234354"/>
            <a:ext cx="63158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Register file is a general </a:t>
            </a:r>
          </a:p>
          <a:p>
            <a:r>
              <a:rPr lang="en-GB" sz="5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6517000" y="2395462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767701" y="2395463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1146769" y="2698596"/>
            <a:ext cx="65419" cy="83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2522989" y="4862437"/>
            <a:ext cx="92361" cy="332359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921407" y="4855780"/>
            <a:ext cx="92361" cy="65429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2445116" y="4707617"/>
            <a:ext cx="296466" cy="169277"/>
            <a:chOff x="5109552" y="2074509"/>
            <a:chExt cx="365379" cy="169277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841188" y="4710879"/>
            <a:ext cx="296466" cy="169277"/>
            <a:chOff x="5109552" y="2074509"/>
            <a:chExt cx="365379" cy="169277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2190251" y="3555363"/>
            <a:ext cx="296466" cy="169277"/>
            <a:chOff x="5109552" y="2074509"/>
            <a:chExt cx="365379" cy="169277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34643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2296347" y="3729429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2217563" y="2782179"/>
            <a:ext cx="172302" cy="75872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2123198" y="3401951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3010047" y="4531060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2340672" y="4517995"/>
            <a:ext cx="223606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AA925DAC-24DB-42B5-991D-494DD657D01C}"/>
              </a:ext>
            </a:extLst>
          </p:cNvPr>
          <p:cNvSpPr/>
          <p:nvPr/>
        </p:nvSpPr>
        <p:spPr>
          <a:xfrm>
            <a:off x="3125392" y="4207542"/>
            <a:ext cx="45719" cy="60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2355452" y="3220108"/>
            <a:ext cx="54179" cy="4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941708" y="2586916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2218240" y="2368690"/>
            <a:ext cx="154140" cy="297401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2280472" y="2291420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957744" y="2390174"/>
            <a:ext cx="112210" cy="3847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</a:t>
            </a:r>
            <a:r>
              <a:rPr lang="en-GB" sz="500" dirty="0" err="1"/>
              <a:t>txe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rxf</a:t>
            </a:r>
            <a:endParaRPr lang="en-GB" sz="500" dirty="0"/>
          </a:p>
          <a:p>
            <a:endParaRPr lang="en-GB" sz="500" dirty="0"/>
          </a:p>
          <a:p>
            <a:r>
              <a:rPr lang="en-GB" sz="500" dirty="0"/>
              <a:t>wr</a:t>
            </a:r>
          </a:p>
          <a:p>
            <a:r>
              <a:rPr lang="en-GB" sz="500" dirty="0"/>
              <a:t>_rd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3193697" y="2396234"/>
            <a:ext cx="10099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_wr</a:t>
            </a:r>
          </a:p>
          <a:p>
            <a:r>
              <a:rPr lang="en-GB" sz="500" dirty="0"/>
              <a:t>_oe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32289" y="2177279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9" name="Arrow: Bent-Up 318">
            <a:extLst>
              <a:ext uri="{FF2B5EF4-FFF2-40B4-BE49-F238E27FC236}">
                <a16:creationId xmlns:a16="http://schemas.microsoft.com/office/drawing/2014/main" id="{BC2990DB-7D35-4834-8C16-B92D78DF7913}"/>
              </a:ext>
            </a:extLst>
          </p:cNvPr>
          <p:cNvSpPr/>
          <p:nvPr/>
        </p:nvSpPr>
        <p:spPr>
          <a:xfrm rot="10800000" flipH="1" flipV="1">
            <a:off x="11309056" y="3506556"/>
            <a:ext cx="140703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CB7106D8-4442-483F-A9E1-DFFB28C87831}"/>
              </a:ext>
            </a:extLst>
          </p:cNvPr>
          <p:cNvSpPr/>
          <p:nvPr/>
        </p:nvSpPr>
        <p:spPr>
          <a:xfrm>
            <a:off x="11385937" y="3401951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71A981B5-B04F-4C69-83B8-3425073B398A}"/>
              </a:ext>
            </a:extLst>
          </p:cNvPr>
          <p:cNvSpPr/>
          <p:nvPr/>
        </p:nvSpPr>
        <p:spPr>
          <a:xfrm>
            <a:off x="11012289" y="3344725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8D565DEA-D500-4EAB-B9F7-04E95A7831B3}"/>
              </a:ext>
            </a:extLst>
          </p:cNvPr>
          <p:cNvSpPr txBox="1"/>
          <p:nvPr/>
        </p:nvSpPr>
        <p:spPr>
          <a:xfrm>
            <a:off x="11084933" y="3974038"/>
            <a:ext cx="16511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500" b="1" dirty="0"/>
            </a:br>
            <a:r>
              <a:rPr lang="en-GB" sz="500" b="1" dirty="0"/>
              <a:t>FLAGS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0444802" y="3397451"/>
            <a:ext cx="8816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 </a:t>
            </a:r>
          </a:p>
        </p:txBody>
      </p:sp>
      <p:sp>
        <p:nvSpPr>
          <p:cNvPr id="326" name="Arrow: Down 325">
            <a:extLst>
              <a:ext uri="{FF2B5EF4-FFF2-40B4-BE49-F238E27FC236}">
                <a16:creationId xmlns:a16="http://schemas.microsoft.com/office/drawing/2014/main" id="{A790E67E-C53F-4F55-9825-DE4B92F079BF}"/>
              </a:ext>
            </a:extLst>
          </p:cNvPr>
          <p:cNvSpPr/>
          <p:nvPr/>
        </p:nvSpPr>
        <p:spPr>
          <a:xfrm rot="5400000" flipV="1">
            <a:off x="10727549" y="3491275"/>
            <a:ext cx="88594" cy="44853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B235557C-B5EF-4D77-92B7-EA2A160B7EAB}"/>
              </a:ext>
            </a:extLst>
          </p:cNvPr>
          <p:cNvSpPr txBox="1"/>
          <p:nvPr/>
        </p:nvSpPr>
        <p:spPr>
          <a:xfrm>
            <a:off x="11174939" y="3378116"/>
            <a:ext cx="75405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500" dirty="0"/>
          </a:p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4D7F39BF-3898-4714-8C01-F76912849A41}"/>
              </a:ext>
            </a:extLst>
          </p:cNvPr>
          <p:cNvSpPr txBox="1"/>
          <p:nvPr/>
        </p:nvSpPr>
        <p:spPr>
          <a:xfrm>
            <a:off x="11049903" y="3394216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</p:spTree>
    <p:extLst>
      <p:ext uri="{BB962C8B-B14F-4D97-AF65-F5344CB8AC3E}">
        <p14:creationId xmlns:p14="http://schemas.microsoft.com/office/powerpoint/2010/main" val="119404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</a:t>
            </a:r>
            <a:r>
              <a:rPr lang="en-GB" sz="800" dirty="0"/>
              <a:t>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PCHITmp</a:t>
            </a:r>
            <a:r>
              <a:rPr lang="en-GB" sz="800" dirty="0"/>
              <a:t>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99617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19125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810458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20286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=En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=En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36480B-20EE-4A8B-A823-F64D53E6A95C}"/>
              </a:ext>
            </a:extLst>
          </p:cNvPr>
          <p:cNvSpPr/>
          <p:nvPr/>
        </p:nvSpPr>
        <p:spPr>
          <a:xfrm>
            <a:off x="48111" y="2785572"/>
            <a:ext cx="84670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/>
              <a:t>Each PC =</a:t>
            </a:r>
          </a:p>
          <a:p>
            <a:r>
              <a:rPr lang="en-GB" sz="1000" dirty="0"/>
              <a:t>2x74HC163</a:t>
            </a:r>
          </a:p>
          <a:p>
            <a:endParaRPr lang="en-GB" sz="1000" dirty="0"/>
          </a:p>
          <a:p>
            <a:r>
              <a:rPr lang="en-GB" sz="1000" dirty="0"/>
              <a:t>Vs </a:t>
            </a:r>
          </a:p>
          <a:p>
            <a:endParaRPr lang="en-GB" sz="1000" dirty="0"/>
          </a:p>
          <a:p>
            <a:r>
              <a:rPr lang="en-GB" sz="1000" dirty="0"/>
              <a:t>2x74HCT193</a:t>
            </a:r>
          </a:p>
          <a:p>
            <a:r>
              <a:rPr lang="en-GB" sz="1000" dirty="0"/>
              <a:t>??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2E55C9C-32B1-4FF1-BF79-5E0F58840053}"/>
              </a:ext>
            </a:extLst>
          </p:cNvPr>
          <p:cNvCxnSpPr>
            <a:cxnSpLocks/>
          </p:cNvCxnSpPr>
          <p:nvPr/>
        </p:nvCxnSpPr>
        <p:spPr>
          <a:xfrm>
            <a:off x="1138985" y="3108287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D122FFD7-4C58-4DA9-8EAA-D3A5CD22BDCE}"/>
              </a:ext>
            </a:extLst>
          </p:cNvPr>
          <p:cNvSpPr txBox="1"/>
          <p:nvPr/>
        </p:nvSpPr>
        <p:spPr>
          <a:xfrm>
            <a:off x="1053165" y="2895874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0BAD3AB-B6C7-4E52-AC70-49D8464E515F}"/>
              </a:ext>
            </a:extLst>
          </p:cNvPr>
          <p:cNvCxnSpPr>
            <a:cxnSpLocks/>
          </p:cNvCxnSpPr>
          <p:nvPr/>
        </p:nvCxnSpPr>
        <p:spPr>
          <a:xfrm flipH="1">
            <a:off x="2615034" y="31241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E6C26008-E6CF-410F-A8B5-1CF74C32FF59}"/>
              </a:ext>
            </a:extLst>
          </p:cNvPr>
          <p:cNvSpPr txBox="1"/>
          <p:nvPr/>
        </p:nvSpPr>
        <p:spPr>
          <a:xfrm flipH="1">
            <a:off x="2573124" y="291177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37DE80-14CE-4AEF-AD87-DF4FE1642FA0}"/>
              </a:ext>
            </a:extLst>
          </p:cNvPr>
          <p:cNvSpPr/>
          <p:nvPr/>
        </p:nvSpPr>
        <p:spPr>
          <a:xfrm>
            <a:off x="3450150" y="1038924"/>
            <a:ext cx="17491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SN74HCT74N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Needed for MR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circuit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708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493167" y="1140023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792942" y="3377041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881610" y="5975143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608197" y="3443742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2914411" y="4177719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740944" y="5279487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824075" y="3405122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234835" y="3405122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988507" y="3863846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387597" y="3863846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819951" y="4475036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822124" y="547701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177675" y="4933760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362816" y="5706378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292504" y="5685760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571236" y="6206842"/>
            <a:ext cx="10505858" cy="1597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184074" y="5935740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581051" y="3633218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644662" y="2268550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844682" y="2234019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865551" y="255034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108714" y="232626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373886" y="2533547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443917" y="1140760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05162" y="3736645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448381" y="373664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291656" y="222923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35334" y="2194700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512545" y="251103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010738" y="233753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003889" y="206867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015623" y="2567634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003889" y="2298781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028993" y="635495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457412" y="55356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591886" y="580285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14713" y="5315996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37106" y="57280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04406" y="54793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979214" y="5657853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14713" y="5998440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385588" y="4853679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591886" y="512885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8635372" y="2726474"/>
            <a:ext cx="19368" cy="34704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771406" y="545057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85" idx="2"/>
            <a:endCxn id="178" idx="1"/>
          </p:cNvCxnSpPr>
          <p:nvPr/>
        </p:nvCxnSpPr>
        <p:spPr>
          <a:xfrm>
            <a:off x="1988378" y="2765792"/>
            <a:ext cx="1783028" cy="2914149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494008" y="4398325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02116" y="3977477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694495" y="454541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471771" y="4814813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770108" y="4168963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521282" y="5027114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2997030" y="4979222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194976" y="5682224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28730" y="486730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257420" y="4411962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938356" y="6407226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806943" y="64072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-1284145" y="2638102"/>
            <a:ext cx="5734599" cy="1402844"/>
          </a:xfrm>
          <a:prstGeom prst="bentConnector3">
            <a:avLst>
              <a:gd name="adj1" fmla="val 103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49259" y="1794363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2" idx="3"/>
          </p:cNvCxnSpPr>
          <p:nvPr/>
        </p:nvCxnSpPr>
        <p:spPr>
          <a:xfrm rot="16200000" flipV="1">
            <a:off x="5605380" y="4708071"/>
            <a:ext cx="2425848" cy="551837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04803" y="673139"/>
            <a:ext cx="866518" cy="570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825251" y="6425823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015108" y="6449169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506005" y="6403089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421388" y="5077525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348235" y="5165059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01646" y="5679083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021765" y="1109249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8647597" y="1098383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384669" y="737364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005362" y="118066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116255" y="114441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1977035" y="137301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005524" y="51196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161749" y="47222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1977197" y="70431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699272" y="244749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262208" y="970430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048316" y="1277575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962496" y="1065162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524364" y="128190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482454" y="106949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505314" y="7408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471023" y="528476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870206" y="1841561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5232" y="1798989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480779" y="1806500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9966038" y="5430462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03471" y="590120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9920033" y="5708825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0981666" y="5859501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104409" y="5656398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132058" y="4627687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4960176" y="3589618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157331" y="378469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4961507" y="3403902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165585" y="362213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520106" y="3801808"/>
            <a:ext cx="35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in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867403" y="444272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210303" y="444653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507924" y="4265369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4961507" y="416427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8673945" y="664845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7904750" y="1461714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7511895" y="676275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40823" y="1473676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10092117" y="1065333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7630759" y="1116869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184732" y="395137"/>
            <a:ext cx="900670" cy="582152"/>
          </a:xfrm>
          <a:prstGeom prst="bentConnector3">
            <a:avLst>
              <a:gd name="adj1" fmla="val 287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7736685" y="683895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920033" y="49855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089181" y="1232977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  <a:stCxn id="245" idx="3"/>
            <a:endCxn id="290" idx="0"/>
          </p:cNvCxnSpPr>
          <p:nvPr/>
        </p:nvCxnSpPr>
        <p:spPr>
          <a:xfrm flipV="1">
            <a:off x="2406467" y="1140023"/>
            <a:ext cx="5352280" cy="1327703"/>
          </a:xfrm>
          <a:prstGeom prst="bentConnector4">
            <a:avLst>
              <a:gd name="adj1" fmla="val 22577"/>
              <a:gd name="adj2" fmla="val 117218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474871" y="2612589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LOW8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8AC7652D-820E-4D31-823B-A558E64E683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15532" y="2759942"/>
            <a:ext cx="5963311" cy="928889"/>
          </a:xfrm>
          <a:prstGeom prst="bentConnector3">
            <a:avLst>
              <a:gd name="adj1" fmla="val 9968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75332FD-AA2A-4887-AE47-D68214E51339}"/>
              </a:ext>
            </a:extLst>
          </p:cNvPr>
          <p:cNvSpPr/>
          <p:nvPr/>
        </p:nvSpPr>
        <p:spPr>
          <a:xfrm>
            <a:off x="9250932" y="1031276"/>
            <a:ext cx="375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 err="1"/>
              <a:t>Ov</a:t>
            </a:r>
            <a:endParaRPr lang="en-GB" sz="1000" dirty="0"/>
          </a:p>
          <a:p>
            <a:r>
              <a:rPr lang="en-GB" sz="1000" dirty="0"/>
              <a:t>Pull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491DD63-8778-48A5-A0B1-2D7BB669ADC8}"/>
              </a:ext>
            </a:extLst>
          </p:cNvPr>
          <p:cNvSpPr/>
          <p:nvPr/>
        </p:nvSpPr>
        <p:spPr>
          <a:xfrm>
            <a:off x="8305495" y="3075221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2B39AE3D-2EF4-45B6-87F8-F2952B0793D3}"/>
              </a:ext>
            </a:extLst>
          </p:cNvPr>
          <p:cNvCxnSpPr>
            <a:cxnSpLocks/>
          </p:cNvCxnSpPr>
          <p:nvPr/>
        </p:nvCxnSpPr>
        <p:spPr>
          <a:xfrm rot="5400000">
            <a:off x="6972616" y="1742369"/>
            <a:ext cx="678648" cy="2646865"/>
          </a:xfrm>
          <a:prstGeom prst="bentConnector3">
            <a:avLst>
              <a:gd name="adj1" fmla="val 28395"/>
            </a:avLst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683FA712-4681-41B7-A6D4-D208A5302FD7}"/>
              </a:ext>
            </a:extLst>
          </p:cNvPr>
          <p:cNvSpPr txBox="1"/>
          <p:nvPr/>
        </p:nvSpPr>
        <p:spPr>
          <a:xfrm>
            <a:off x="8236206" y="233205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0F3C0DD4-B1DF-4C24-B738-36B3FC8946EB}"/>
              </a:ext>
            </a:extLst>
          </p:cNvPr>
          <p:cNvSpPr/>
          <p:nvPr/>
        </p:nvSpPr>
        <p:spPr>
          <a:xfrm>
            <a:off x="4822966" y="268736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CCEC2CA5-453D-4072-A72F-62AFD710F20B}"/>
              </a:ext>
            </a:extLst>
          </p:cNvPr>
          <p:cNvCxnSpPr>
            <a:cxnSpLocks/>
            <a:stCxn id="245" idx="3"/>
            <a:endCxn id="242" idx="1"/>
          </p:cNvCxnSpPr>
          <p:nvPr/>
        </p:nvCxnSpPr>
        <p:spPr>
          <a:xfrm>
            <a:off x="2406467" y="2467726"/>
            <a:ext cx="2416499" cy="449004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10049599-0D88-4CCF-B0F3-60F1B028559A}"/>
              </a:ext>
            </a:extLst>
          </p:cNvPr>
          <p:cNvCxnSpPr>
            <a:cxnSpLocks/>
            <a:stCxn id="242" idx="3"/>
            <a:endCxn id="11" idx="0"/>
          </p:cNvCxnSpPr>
          <p:nvPr/>
        </p:nvCxnSpPr>
        <p:spPr>
          <a:xfrm>
            <a:off x="5546866" y="2916730"/>
            <a:ext cx="441641" cy="488392"/>
          </a:xfrm>
          <a:prstGeom prst="bentConnector2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7E071C74-9819-475A-9277-25EB96ACA719}"/>
              </a:ext>
            </a:extLst>
          </p:cNvPr>
          <p:cNvSpPr txBox="1"/>
          <p:nvPr/>
        </p:nvSpPr>
        <p:spPr>
          <a:xfrm>
            <a:off x="2160813" y="236000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6335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=En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=En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2811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903429" y="5066650"/>
            <a:ext cx="47544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- and the +1 input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</p:spTree>
    <p:extLst>
      <p:ext uri="{BB962C8B-B14F-4D97-AF65-F5344CB8AC3E}">
        <p14:creationId xmlns:p14="http://schemas.microsoft.com/office/powerpoint/2010/main" val="3682261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62006" y="3831307"/>
            <a:ext cx="434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(16)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25990" y="3888443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A(16)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892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774560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09588" y="2384033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7395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2812" y="3332687"/>
            <a:ext cx="1744817" cy="808015"/>
          </a:xfrm>
          <a:prstGeom prst="bentConnector3">
            <a:avLst>
              <a:gd name="adj1" fmla="val 15401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endParaRPr lang="en-GB" sz="1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61129E-B714-424E-84A1-B20B7FD23021}"/>
              </a:ext>
            </a:extLst>
          </p:cNvPr>
          <p:cNvGrpSpPr/>
          <p:nvPr/>
        </p:nvGrpSpPr>
        <p:grpSpPr>
          <a:xfrm>
            <a:off x="7982505" y="2790547"/>
            <a:ext cx="1104244" cy="510913"/>
            <a:chOff x="7982505" y="2790547"/>
            <a:chExt cx="1104244" cy="510913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B7041C9-CDED-44B6-B8FF-14E267666C32}"/>
                </a:ext>
              </a:extLst>
            </p:cNvPr>
            <p:cNvGrpSpPr/>
            <p:nvPr/>
          </p:nvGrpSpPr>
          <p:grpSpPr>
            <a:xfrm>
              <a:off x="7982505" y="2802992"/>
              <a:ext cx="514602" cy="498468"/>
              <a:chOff x="7578871" y="3141160"/>
              <a:chExt cx="514602" cy="498468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7D2A19C-0DF0-4A1B-8B81-1FAA96FC16DC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MARLO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10FE311-24BE-44D8-A18C-185C37645681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59" name="Isosceles Triangle 158">
                <a:extLst>
                  <a:ext uri="{FF2B5EF4-FFF2-40B4-BE49-F238E27FC236}">
                    <a16:creationId xmlns:a16="http://schemas.microsoft.com/office/drawing/2014/main" id="{570C6E98-A819-41C3-8111-BDB6AB7CFF88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2CBAADA-7786-47A6-9F0C-4A4AD48164EB}"/>
                </a:ext>
              </a:extLst>
            </p:cNvPr>
            <p:cNvGrpSpPr/>
            <p:nvPr/>
          </p:nvGrpSpPr>
          <p:grpSpPr>
            <a:xfrm>
              <a:off x="8572147" y="2790547"/>
              <a:ext cx="514602" cy="498468"/>
              <a:chOff x="7578871" y="3141160"/>
              <a:chExt cx="514602" cy="498468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25599A3-BB7E-4B44-A680-108984C299BF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MARHI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25A32F9-59FC-464F-8DB8-753EF1454556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64" name="Isosceles Triangle 163">
                <a:extLst>
                  <a:ext uri="{FF2B5EF4-FFF2-40B4-BE49-F238E27FC236}">
                    <a16:creationId xmlns:a16="http://schemas.microsoft.com/office/drawing/2014/main" id="{B8E6CF89-D1B9-42FA-87CC-3E4F7F5CD2E2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547051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TMP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71879" y="3444066"/>
            <a:ext cx="594633" cy="179848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  <a:stCxn id="153" idx="2"/>
          </p:cNvCxnSpPr>
          <p:nvPr/>
        </p:nvCxnSpPr>
        <p:spPr>
          <a:xfrm rot="16200000" flipH="1">
            <a:off x="8048535" y="3492730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38408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601287" y="1460188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</p:spTree>
    <p:extLst>
      <p:ext uri="{BB962C8B-B14F-4D97-AF65-F5344CB8AC3E}">
        <p14:creationId xmlns:p14="http://schemas.microsoft.com/office/powerpoint/2010/main" val="3369122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86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  <a:p>
            <a:r>
              <a:rPr lang="en-GB" sz="800" dirty="0"/>
              <a:t>0 : A+B</a:t>
            </a:r>
          </a:p>
          <a:p>
            <a:r>
              <a:rPr lang="en-GB" sz="800" dirty="0"/>
              <a:t>1 : A-B</a:t>
            </a:r>
          </a:p>
          <a:p>
            <a:r>
              <a:rPr lang="en-GB" sz="800" dirty="0"/>
              <a:t>2 : PASS A</a:t>
            </a:r>
          </a:p>
          <a:p>
            <a:r>
              <a:rPr lang="en-GB" sz="800" dirty="0"/>
              <a:t>3 : PASS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61C50B5-8AF6-415E-83D7-C7F0293E9BD3}"/>
              </a:ext>
            </a:extLst>
          </p:cNvPr>
          <p:cNvGrpSpPr/>
          <p:nvPr/>
        </p:nvGrpSpPr>
        <p:grpSpPr>
          <a:xfrm>
            <a:off x="9253022" y="1647554"/>
            <a:ext cx="514602" cy="498468"/>
            <a:chOff x="7578871" y="3141160"/>
            <a:chExt cx="514602" cy="498468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4B89C7C-C0E8-4888-8AF1-28882D439FD5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HI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A2FACE6-EB69-45D5-8D22-2CADE864789C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33B645EE-939D-450A-BAFB-D23CD7BC4FB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9561DCD-5BCC-446C-8D33-DBBF3992B508}"/>
              </a:ext>
            </a:extLst>
          </p:cNvPr>
          <p:cNvGrpSpPr/>
          <p:nvPr/>
        </p:nvGrpSpPr>
        <p:grpSpPr>
          <a:xfrm>
            <a:off x="9842664" y="1635109"/>
            <a:ext cx="514602" cy="498468"/>
            <a:chOff x="7578871" y="3141160"/>
            <a:chExt cx="514602" cy="498468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24DBBCC-4956-494B-BD3A-76489068D59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LO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2FD2F66-2FCF-425D-9701-54663AD8D71F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BCDF6264-1FD5-443E-8899-404A99BAD5AB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71698421-FF50-4CDE-9933-1A0C5CF23C92}"/>
              </a:ext>
            </a:extLst>
          </p:cNvPr>
          <p:cNvSpPr txBox="1"/>
          <p:nvPr/>
        </p:nvSpPr>
        <p:spPr>
          <a:xfrm>
            <a:off x="9243882" y="1351321"/>
            <a:ext cx="135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Needed for 16 bit address</a:t>
            </a:r>
          </a:p>
        </p:txBody>
      </p:sp>
    </p:spTree>
    <p:extLst>
      <p:ext uri="{BB962C8B-B14F-4D97-AF65-F5344CB8AC3E}">
        <p14:creationId xmlns:p14="http://schemas.microsoft.com/office/powerpoint/2010/main" val="229811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67635" y="2927178"/>
            <a:ext cx="558389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722280" y="4366204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3161421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2284736" y="5361477"/>
            <a:ext cx="6050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Inefficient use of control lines around register and ALU. </a:t>
            </a:r>
          </a:p>
          <a:p>
            <a:r>
              <a:rPr lang="en-GB" sz="1400" dirty="0"/>
              <a:t>2 ALU bits, 3 bits out </a:t>
            </a:r>
            <a:r>
              <a:rPr lang="en-GB" sz="1400" dirty="0" err="1"/>
              <a:t>ctl</a:t>
            </a:r>
            <a:r>
              <a:rPr lang="en-GB" sz="1400" dirty="0"/>
              <a:t> (#7 is unused), 3 bits in </a:t>
            </a:r>
            <a:r>
              <a:rPr lang="en-GB" sz="1400" dirty="0" err="1"/>
              <a:t>ctl</a:t>
            </a:r>
            <a:r>
              <a:rPr lang="en-GB" sz="1400" dirty="0"/>
              <a:t>.</a:t>
            </a:r>
          </a:p>
          <a:p>
            <a:r>
              <a:rPr lang="en-GB" sz="1400" dirty="0"/>
              <a:t>If we take #7 out plus </a:t>
            </a:r>
            <a:r>
              <a:rPr lang="en-GB" sz="1400" dirty="0" err="1"/>
              <a:t>Aout</a:t>
            </a:r>
            <a:r>
              <a:rPr lang="en-GB" sz="1400" dirty="0"/>
              <a:t> and Bout lines away 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</p:spTree>
    <p:extLst>
      <p:ext uri="{BB962C8B-B14F-4D97-AF65-F5344CB8AC3E}">
        <p14:creationId xmlns:p14="http://schemas.microsoft.com/office/powerpoint/2010/main" val="69600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4280</Words>
  <Application>Microsoft Office PowerPoint</Application>
  <PresentationFormat>Widescreen</PresentationFormat>
  <Paragraphs>1130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Lonergan</dc:creator>
  <cp:lastModifiedBy>John Lonergan</cp:lastModifiedBy>
  <cp:revision>24</cp:revision>
  <cp:lastPrinted>2020-05-08T00:31:48Z</cp:lastPrinted>
  <dcterms:created xsi:type="dcterms:W3CDTF">2019-07-23T15:53:49Z</dcterms:created>
  <dcterms:modified xsi:type="dcterms:W3CDTF">2020-05-08T10:39:38Z</dcterms:modified>
</cp:coreProperties>
</file>