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B9A056-BC38-4CA0-AEFA-2650268382BA}" v="33" dt="2019-08-03T13:18:55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03/08/2019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03/08/2019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03/08/2019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03/08/2019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03/08/2019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03/08/2019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03/08/2019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651364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</TotalTime>
  <Words>532</Words>
  <Application>Microsoft Office PowerPoint</Application>
  <PresentationFormat>Widescreen</PresentationFormat>
  <Paragraphs>186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4</cp:revision>
  <cp:lastPrinted>2019-07-24T21:26:57Z</cp:lastPrinted>
  <dcterms:created xsi:type="dcterms:W3CDTF">2019-07-23T15:53:49Z</dcterms:created>
  <dcterms:modified xsi:type="dcterms:W3CDTF">2019-08-03T16:53:06Z</dcterms:modified>
</cp:coreProperties>
</file>