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5122525" cy="792162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29FDF22-EEE9-4D39-BF57-39F6724619F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25" name="PlaceHolder 2"/>
          <p:cNvSpPr>
            <a:spLocks noGrp="1"/>
          </p:cNvSpPr>
          <p:nvPr>
            <p:ph/>
          </p:nvPr>
        </p:nvSpPr>
        <p:spPr>
          <a:xfrm>
            <a:off x="515520" y="1774800"/>
            <a:ext cx="1409112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26" name="PlaceHolder 3"/>
          <p:cNvSpPr>
            <a:spLocks noGrp="1"/>
          </p:cNvSpPr>
          <p:nvPr>
            <p:ph/>
          </p:nvPr>
        </p:nvSpPr>
        <p:spPr>
          <a:xfrm>
            <a:off x="515520" y="4523040"/>
            <a:ext cx="1409112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5" name="PlaceHolder 4"/>
          <p:cNvSpPr>
            <a:spLocks noGrp="1"/>
          </p:cNvSpPr>
          <p:nvPr>
            <p:ph type="sldNum" idx="1"/>
          </p:nvPr>
        </p:nvSpPr>
        <p:spPr/>
        <p:txBody>
          <a:bodyPr/>
          <a:p>
            <a:fld id="{403EA455-6840-46B8-87AF-F658F859047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28" name="PlaceHolder 2"/>
          <p:cNvSpPr>
            <a:spLocks noGrp="1"/>
          </p:cNvSpPr>
          <p:nvPr>
            <p:ph/>
          </p:nvPr>
        </p:nvSpPr>
        <p:spPr>
          <a:xfrm>
            <a:off x="51552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29" name="PlaceHolder 3"/>
          <p:cNvSpPr>
            <a:spLocks noGrp="1"/>
          </p:cNvSpPr>
          <p:nvPr>
            <p:ph/>
          </p:nvPr>
        </p:nvSpPr>
        <p:spPr>
          <a:xfrm>
            <a:off x="773604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30" name="PlaceHolder 4"/>
          <p:cNvSpPr>
            <a:spLocks noGrp="1"/>
          </p:cNvSpPr>
          <p:nvPr>
            <p:ph/>
          </p:nvPr>
        </p:nvSpPr>
        <p:spPr>
          <a:xfrm>
            <a:off x="515520" y="452304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31" name="PlaceHolder 5"/>
          <p:cNvSpPr>
            <a:spLocks noGrp="1"/>
          </p:cNvSpPr>
          <p:nvPr>
            <p:ph/>
          </p:nvPr>
        </p:nvSpPr>
        <p:spPr>
          <a:xfrm>
            <a:off x="7736040" y="452304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7" name="PlaceHolder 6"/>
          <p:cNvSpPr>
            <a:spLocks noGrp="1"/>
          </p:cNvSpPr>
          <p:nvPr>
            <p:ph type="sldNum" idx="1"/>
          </p:nvPr>
        </p:nvSpPr>
        <p:spPr/>
        <p:txBody>
          <a:bodyPr/>
          <a:p>
            <a:fld id="{ECB6D81A-0114-45E6-ACB7-4FA67A936A8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33" name="PlaceHolder 2"/>
          <p:cNvSpPr>
            <a:spLocks noGrp="1"/>
          </p:cNvSpPr>
          <p:nvPr>
            <p:ph/>
          </p:nvPr>
        </p:nvSpPr>
        <p:spPr>
          <a:xfrm>
            <a:off x="515520" y="177480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34" name="PlaceHolder 3"/>
          <p:cNvSpPr>
            <a:spLocks noGrp="1"/>
          </p:cNvSpPr>
          <p:nvPr>
            <p:ph/>
          </p:nvPr>
        </p:nvSpPr>
        <p:spPr>
          <a:xfrm>
            <a:off x="5279760" y="177480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35" name="PlaceHolder 4"/>
          <p:cNvSpPr>
            <a:spLocks noGrp="1"/>
          </p:cNvSpPr>
          <p:nvPr>
            <p:ph/>
          </p:nvPr>
        </p:nvSpPr>
        <p:spPr>
          <a:xfrm>
            <a:off x="10044000" y="177480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36" name="PlaceHolder 5"/>
          <p:cNvSpPr>
            <a:spLocks noGrp="1"/>
          </p:cNvSpPr>
          <p:nvPr>
            <p:ph/>
          </p:nvPr>
        </p:nvSpPr>
        <p:spPr>
          <a:xfrm>
            <a:off x="515520" y="452304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37" name="PlaceHolder 6"/>
          <p:cNvSpPr>
            <a:spLocks noGrp="1"/>
          </p:cNvSpPr>
          <p:nvPr>
            <p:ph/>
          </p:nvPr>
        </p:nvSpPr>
        <p:spPr>
          <a:xfrm>
            <a:off x="5279760" y="452304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38" name="PlaceHolder 7"/>
          <p:cNvSpPr>
            <a:spLocks noGrp="1"/>
          </p:cNvSpPr>
          <p:nvPr>
            <p:ph/>
          </p:nvPr>
        </p:nvSpPr>
        <p:spPr>
          <a:xfrm>
            <a:off x="10044000" y="452304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9" name="PlaceHolder 8"/>
          <p:cNvSpPr>
            <a:spLocks noGrp="1"/>
          </p:cNvSpPr>
          <p:nvPr>
            <p:ph type="sldNum" idx="1"/>
          </p:nvPr>
        </p:nvSpPr>
        <p:spPr/>
        <p:txBody>
          <a:bodyPr/>
          <a:p>
            <a:fld id="{F75C2AF0-55E7-4F68-A852-2EA4557982B7}"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A990147A-117C-4753-9CF5-FBB924DDD16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43" name="PlaceHolder 2"/>
          <p:cNvSpPr>
            <a:spLocks noGrp="1"/>
          </p:cNvSpPr>
          <p:nvPr>
            <p:ph type="subTitle"/>
          </p:nvPr>
        </p:nvSpPr>
        <p:spPr>
          <a:xfrm>
            <a:off x="515520" y="1774800"/>
            <a:ext cx="14091120" cy="5261400"/>
          </a:xfrm>
          <a:prstGeom prst="rect">
            <a:avLst/>
          </a:prstGeom>
          <a:noFill/>
          <a:ln w="0">
            <a:noFill/>
          </a:ln>
        </p:spPr>
        <p:txBody>
          <a:bodyPr lIns="0" rIns="0" tIns="0" bIns="0" anchor="ctr">
            <a:noAutofit/>
          </a:bodyPr>
          <a:p>
            <a:pPr indent="0" algn="ctr">
              <a:buNone/>
            </a:pPr>
            <a:endParaRPr b="0" lang="es-MX" sz="3200" spc="-1" strike="noStrike">
              <a:solidFill>
                <a:srgbClr val="000000"/>
              </a:solidFill>
              <a:latin typeface="Arial"/>
            </a:endParaRPr>
          </a:p>
        </p:txBody>
      </p:sp>
      <p:sp>
        <p:nvSpPr>
          <p:cNvPr id="4" name="PlaceHolder 3"/>
          <p:cNvSpPr>
            <a:spLocks noGrp="1"/>
          </p:cNvSpPr>
          <p:nvPr>
            <p:ph type="sldNum" idx="2"/>
          </p:nvPr>
        </p:nvSpPr>
        <p:spPr/>
        <p:txBody>
          <a:bodyPr/>
          <a:p>
            <a:fld id="{BA3D9B1A-63D2-429B-9542-843F2271D94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45" name="PlaceHolder 2"/>
          <p:cNvSpPr>
            <a:spLocks noGrp="1"/>
          </p:cNvSpPr>
          <p:nvPr>
            <p:ph/>
          </p:nvPr>
        </p:nvSpPr>
        <p:spPr>
          <a:xfrm>
            <a:off x="515520" y="1774800"/>
            <a:ext cx="1409112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4" name="PlaceHolder 3"/>
          <p:cNvSpPr>
            <a:spLocks noGrp="1"/>
          </p:cNvSpPr>
          <p:nvPr>
            <p:ph type="sldNum" idx="2"/>
          </p:nvPr>
        </p:nvSpPr>
        <p:spPr/>
        <p:txBody>
          <a:bodyPr/>
          <a:p>
            <a:fld id="{30F38E29-0246-415A-8E4D-8E7C9FC72FF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47" name="PlaceHolder 2"/>
          <p:cNvSpPr>
            <a:spLocks noGrp="1"/>
          </p:cNvSpPr>
          <p:nvPr>
            <p:ph/>
          </p:nvPr>
        </p:nvSpPr>
        <p:spPr>
          <a:xfrm>
            <a:off x="515520" y="1774800"/>
            <a:ext cx="687636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48" name="PlaceHolder 3"/>
          <p:cNvSpPr>
            <a:spLocks noGrp="1"/>
          </p:cNvSpPr>
          <p:nvPr>
            <p:ph/>
          </p:nvPr>
        </p:nvSpPr>
        <p:spPr>
          <a:xfrm>
            <a:off x="7736040" y="1774800"/>
            <a:ext cx="687636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5" name="PlaceHolder 4"/>
          <p:cNvSpPr>
            <a:spLocks noGrp="1"/>
          </p:cNvSpPr>
          <p:nvPr>
            <p:ph type="sldNum" idx="2"/>
          </p:nvPr>
        </p:nvSpPr>
        <p:spPr/>
        <p:txBody>
          <a:bodyPr/>
          <a:p>
            <a:fld id="{649C0CCE-F1E6-4C49-970D-9185783B647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3" name="PlaceHolder 2"/>
          <p:cNvSpPr>
            <a:spLocks noGrp="1"/>
          </p:cNvSpPr>
          <p:nvPr>
            <p:ph type="sldNum" idx="2"/>
          </p:nvPr>
        </p:nvSpPr>
        <p:spPr/>
        <p:txBody>
          <a:bodyPr/>
          <a:p>
            <a:fld id="{D3C4CF5D-F02A-43A5-93A8-5FEB392615BE}"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15520" y="685440"/>
            <a:ext cx="14091120" cy="4088160"/>
          </a:xfrm>
          <a:prstGeom prst="rect">
            <a:avLst/>
          </a:prstGeom>
          <a:noFill/>
          <a:ln w="0">
            <a:noFill/>
          </a:ln>
        </p:spPr>
        <p:txBody>
          <a:bodyPr lIns="0" rIns="0" tIns="0" bIns="0" anchor="ctr">
            <a:noAutofit/>
          </a:bodyPr>
          <a:p>
            <a:pPr algn="ctr"/>
            <a:endParaRPr b="0" lang="es-MX" sz="3200" spc="-1" strike="noStrike">
              <a:solidFill>
                <a:srgbClr val="000000"/>
              </a:solidFill>
              <a:latin typeface="Arial"/>
            </a:endParaRPr>
          </a:p>
        </p:txBody>
      </p:sp>
      <p:sp>
        <p:nvSpPr>
          <p:cNvPr id="3" name="PlaceHolder 2"/>
          <p:cNvSpPr>
            <a:spLocks noGrp="1"/>
          </p:cNvSpPr>
          <p:nvPr>
            <p:ph type="sldNum" idx="2"/>
          </p:nvPr>
        </p:nvSpPr>
        <p:spPr/>
        <p:txBody>
          <a:bodyPr/>
          <a:p>
            <a:fld id="{45D08ACE-5996-4874-AA1F-2C79CB039C9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52" name="PlaceHolder 2"/>
          <p:cNvSpPr>
            <a:spLocks noGrp="1"/>
          </p:cNvSpPr>
          <p:nvPr>
            <p:ph/>
          </p:nvPr>
        </p:nvSpPr>
        <p:spPr>
          <a:xfrm>
            <a:off x="51552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53" name="PlaceHolder 3"/>
          <p:cNvSpPr>
            <a:spLocks noGrp="1"/>
          </p:cNvSpPr>
          <p:nvPr>
            <p:ph/>
          </p:nvPr>
        </p:nvSpPr>
        <p:spPr>
          <a:xfrm>
            <a:off x="7736040" y="1774800"/>
            <a:ext cx="687636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54" name="PlaceHolder 4"/>
          <p:cNvSpPr>
            <a:spLocks noGrp="1"/>
          </p:cNvSpPr>
          <p:nvPr>
            <p:ph/>
          </p:nvPr>
        </p:nvSpPr>
        <p:spPr>
          <a:xfrm>
            <a:off x="515520" y="452304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 name="PlaceHolder 5"/>
          <p:cNvSpPr>
            <a:spLocks noGrp="1"/>
          </p:cNvSpPr>
          <p:nvPr>
            <p:ph type="sldNum" idx="2"/>
          </p:nvPr>
        </p:nvSpPr>
        <p:spPr/>
        <p:txBody>
          <a:bodyPr/>
          <a:p>
            <a:fld id="{F9F4B806-7C81-4278-9DC5-4728A2395CA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4" name="PlaceHolder 2"/>
          <p:cNvSpPr>
            <a:spLocks noGrp="1"/>
          </p:cNvSpPr>
          <p:nvPr>
            <p:ph type="subTitle"/>
          </p:nvPr>
        </p:nvSpPr>
        <p:spPr>
          <a:xfrm>
            <a:off x="515520" y="1774800"/>
            <a:ext cx="14091120" cy="5261400"/>
          </a:xfrm>
          <a:prstGeom prst="rect">
            <a:avLst/>
          </a:prstGeom>
          <a:noFill/>
          <a:ln w="0">
            <a:noFill/>
          </a:ln>
        </p:spPr>
        <p:txBody>
          <a:bodyPr lIns="0" rIns="0" tIns="0" bIns="0" anchor="ctr">
            <a:noAutofit/>
          </a:bodyPr>
          <a:p>
            <a:pPr indent="0" algn="ctr">
              <a:buNone/>
            </a:pPr>
            <a:endParaRPr b="0" lang="es-MX" sz="3200" spc="-1" strike="noStrike">
              <a:solidFill>
                <a:srgbClr val="000000"/>
              </a:solidFill>
              <a:latin typeface="Arial"/>
            </a:endParaRPr>
          </a:p>
        </p:txBody>
      </p:sp>
      <p:sp>
        <p:nvSpPr>
          <p:cNvPr id="4" name="PlaceHolder 3"/>
          <p:cNvSpPr>
            <a:spLocks noGrp="1"/>
          </p:cNvSpPr>
          <p:nvPr>
            <p:ph type="sldNum" idx="1"/>
          </p:nvPr>
        </p:nvSpPr>
        <p:spPr/>
        <p:txBody>
          <a:bodyPr/>
          <a:p>
            <a:fld id="{0A9A16B7-BCCB-4B7B-931A-F650529CF32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56" name="PlaceHolder 2"/>
          <p:cNvSpPr>
            <a:spLocks noGrp="1"/>
          </p:cNvSpPr>
          <p:nvPr>
            <p:ph/>
          </p:nvPr>
        </p:nvSpPr>
        <p:spPr>
          <a:xfrm>
            <a:off x="515520" y="1774800"/>
            <a:ext cx="687636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57" name="PlaceHolder 3"/>
          <p:cNvSpPr>
            <a:spLocks noGrp="1"/>
          </p:cNvSpPr>
          <p:nvPr>
            <p:ph/>
          </p:nvPr>
        </p:nvSpPr>
        <p:spPr>
          <a:xfrm>
            <a:off x="773604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58" name="PlaceHolder 4"/>
          <p:cNvSpPr>
            <a:spLocks noGrp="1"/>
          </p:cNvSpPr>
          <p:nvPr>
            <p:ph/>
          </p:nvPr>
        </p:nvSpPr>
        <p:spPr>
          <a:xfrm>
            <a:off x="7736040" y="452304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 name="PlaceHolder 5"/>
          <p:cNvSpPr>
            <a:spLocks noGrp="1"/>
          </p:cNvSpPr>
          <p:nvPr>
            <p:ph type="sldNum" idx="2"/>
          </p:nvPr>
        </p:nvSpPr>
        <p:spPr/>
        <p:txBody>
          <a:bodyPr/>
          <a:p>
            <a:fld id="{81397DC8-E2F9-47C3-AA5E-6ADB2ED9BAF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60" name="PlaceHolder 2"/>
          <p:cNvSpPr>
            <a:spLocks noGrp="1"/>
          </p:cNvSpPr>
          <p:nvPr>
            <p:ph/>
          </p:nvPr>
        </p:nvSpPr>
        <p:spPr>
          <a:xfrm>
            <a:off x="51552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1" name="PlaceHolder 3"/>
          <p:cNvSpPr>
            <a:spLocks noGrp="1"/>
          </p:cNvSpPr>
          <p:nvPr>
            <p:ph/>
          </p:nvPr>
        </p:nvSpPr>
        <p:spPr>
          <a:xfrm>
            <a:off x="773604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2" name="PlaceHolder 4"/>
          <p:cNvSpPr>
            <a:spLocks noGrp="1"/>
          </p:cNvSpPr>
          <p:nvPr>
            <p:ph/>
          </p:nvPr>
        </p:nvSpPr>
        <p:spPr>
          <a:xfrm>
            <a:off x="515520" y="4523040"/>
            <a:ext cx="1409112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 name="PlaceHolder 5"/>
          <p:cNvSpPr>
            <a:spLocks noGrp="1"/>
          </p:cNvSpPr>
          <p:nvPr>
            <p:ph type="sldNum" idx="2"/>
          </p:nvPr>
        </p:nvSpPr>
        <p:spPr/>
        <p:txBody>
          <a:bodyPr/>
          <a:p>
            <a:fld id="{DBD598BB-25DF-4853-822F-C1A9758E5C68}"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64" name="PlaceHolder 2"/>
          <p:cNvSpPr>
            <a:spLocks noGrp="1"/>
          </p:cNvSpPr>
          <p:nvPr>
            <p:ph/>
          </p:nvPr>
        </p:nvSpPr>
        <p:spPr>
          <a:xfrm>
            <a:off x="515520" y="1774800"/>
            <a:ext cx="1409112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5" name="PlaceHolder 3"/>
          <p:cNvSpPr>
            <a:spLocks noGrp="1"/>
          </p:cNvSpPr>
          <p:nvPr>
            <p:ph/>
          </p:nvPr>
        </p:nvSpPr>
        <p:spPr>
          <a:xfrm>
            <a:off x="515520" y="4523040"/>
            <a:ext cx="1409112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5" name="PlaceHolder 4"/>
          <p:cNvSpPr>
            <a:spLocks noGrp="1"/>
          </p:cNvSpPr>
          <p:nvPr>
            <p:ph type="sldNum" idx="2"/>
          </p:nvPr>
        </p:nvSpPr>
        <p:spPr/>
        <p:txBody>
          <a:bodyPr/>
          <a:p>
            <a:fld id="{8B94A827-8247-46EE-BFE5-6948CEC56A20}"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67" name="PlaceHolder 2"/>
          <p:cNvSpPr>
            <a:spLocks noGrp="1"/>
          </p:cNvSpPr>
          <p:nvPr>
            <p:ph/>
          </p:nvPr>
        </p:nvSpPr>
        <p:spPr>
          <a:xfrm>
            <a:off x="51552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8" name="PlaceHolder 3"/>
          <p:cNvSpPr>
            <a:spLocks noGrp="1"/>
          </p:cNvSpPr>
          <p:nvPr>
            <p:ph/>
          </p:nvPr>
        </p:nvSpPr>
        <p:spPr>
          <a:xfrm>
            <a:off x="773604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9" name="PlaceHolder 4"/>
          <p:cNvSpPr>
            <a:spLocks noGrp="1"/>
          </p:cNvSpPr>
          <p:nvPr>
            <p:ph/>
          </p:nvPr>
        </p:nvSpPr>
        <p:spPr>
          <a:xfrm>
            <a:off x="515520" y="452304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70" name="PlaceHolder 5"/>
          <p:cNvSpPr>
            <a:spLocks noGrp="1"/>
          </p:cNvSpPr>
          <p:nvPr>
            <p:ph/>
          </p:nvPr>
        </p:nvSpPr>
        <p:spPr>
          <a:xfrm>
            <a:off x="7736040" y="452304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7" name="PlaceHolder 6"/>
          <p:cNvSpPr>
            <a:spLocks noGrp="1"/>
          </p:cNvSpPr>
          <p:nvPr>
            <p:ph type="sldNum" idx="2"/>
          </p:nvPr>
        </p:nvSpPr>
        <p:spPr/>
        <p:txBody>
          <a:bodyPr/>
          <a:p>
            <a:fld id="{3ED332BA-F1BD-4FF0-87E1-B5FC8ECB6D5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72" name="PlaceHolder 2"/>
          <p:cNvSpPr>
            <a:spLocks noGrp="1"/>
          </p:cNvSpPr>
          <p:nvPr>
            <p:ph/>
          </p:nvPr>
        </p:nvSpPr>
        <p:spPr>
          <a:xfrm>
            <a:off x="515520" y="177480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73" name="PlaceHolder 3"/>
          <p:cNvSpPr>
            <a:spLocks noGrp="1"/>
          </p:cNvSpPr>
          <p:nvPr>
            <p:ph/>
          </p:nvPr>
        </p:nvSpPr>
        <p:spPr>
          <a:xfrm>
            <a:off x="5279760" y="177480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74" name="PlaceHolder 4"/>
          <p:cNvSpPr>
            <a:spLocks noGrp="1"/>
          </p:cNvSpPr>
          <p:nvPr>
            <p:ph/>
          </p:nvPr>
        </p:nvSpPr>
        <p:spPr>
          <a:xfrm>
            <a:off x="10044000" y="177480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75" name="PlaceHolder 5"/>
          <p:cNvSpPr>
            <a:spLocks noGrp="1"/>
          </p:cNvSpPr>
          <p:nvPr>
            <p:ph/>
          </p:nvPr>
        </p:nvSpPr>
        <p:spPr>
          <a:xfrm>
            <a:off x="515520" y="452304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76" name="PlaceHolder 6"/>
          <p:cNvSpPr>
            <a:spLocks noGrp="1"/>
          </p:cNvSpPr>
          <p:nvPr>
            <p:ph/>
          </p:nvPr>
        </p:nvSpPr>
        <p:spPr>
          <a:xfrm>
            <a:off x="5279760" y="452304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77" name="PlaceHolder 7"/>
          <p:cNvSpPr>
            <a:spLocks noGrp="1"/>
          </p:cNvSpPr>
          <p:nvPr>
            <p:ph/>
          </p:nvPr>
        </p:nvSpPr>
        <p:spPr>
          <a:xfrm>
            <a:off x="10044000" y="4523040"/>
            <a:ext cx="453708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9" name="PlaceHolder 8"/>
          <p:cNvSpPr>
            <a:spLocks noGrp="1"/>
          </p:cNvSpPr>
          <p:nvPr>
            <p:ph type="sldNum" idx="2"/>
          </p:nvPr>
        </p:nvSpPr>
        <p:spPr/>
        <p:txBody>
          <a:bodyPr/>
          <a:p>
            <a:fld id="{5B4F399F-9965-44D0-846D-F0A5ABF9956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6" name="PlaceHolder 2"/>
          <p:cNvSpPr>
            <a:spLocks noGrp="1"/>
          </p:cNvSpPr>
          <p:nvPr>
            <p:ph/>
          </p:nvPr>
        </p:nvSpPr>
        <p:spPr>
          <a:xfrm>
            <a:off x="515520" y="1774800"/>
            <a:ext cx="1409112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4" name="PlaceHolder 3"/>
          <p:cNvSpPr>
            <a:spLocks noGrp="1"/>
          </p:cNvSpPr>
          <p:nvPr>
            <p:ph type="sldNum" idx="1"/>
          </p:nvPr>
        </p:nvSpPr>
        <p:spPr/>
        <p:txBody>
          <a:bodyPr/>
          <a:p>
            <a:fld id="{0D41490F-815E-4BFF-B0B3-093EB469AED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8" name="PlaceHolder 2"/>
          <p:cNvSpPr>
            <a:spLocks noGrp="1"/>
          </p:cNvSpPr>
          <p:nvPr>
            <p:ph/>
          </p:nvPr>
        </p:nvSpPr>
        <p:spPr>
          <a:xfrm>
            <a:off x="515520" y="1774800"/>
            <a:ext cx="687636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9" name="PlaceHolder 3"/>
          <p:cNvSpPr>
            <a:spLocks noGrp="1"/>
          </p:cNvSpPr>
          <p:nvPr>
            <p:ph/>
          </p:nvPr>
        </p:nvSpPr>
        <p:spPr>
          <a:xfrm>
            <a:off x="7736040" y="1774800"/>
            <a:ext cx="687636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5" name="PlaceHolder 4"/>
          <p:cNvSpPr>
            <a:spLocks noGrp="1"/>
          </p:cNvSpPr>
          <p:nvPr>
            <p:ph type="sldNum" idx="1"/>
          </p:nvPr>
        </p:nvSpPr>
        <p:spPr/>
        <p:txBody>
          <a:bodyPr/>
          <a:p>
            <a:fld id="{E4D3B09B-268F-4644-97C3-278C74AFD82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3" name="PlaceHolder 2"/>
          <p:cNvSpPr>
            <a:spLocks noGrp="1"/>
          </p:cNvSpPr>
          <p:nvPr>
            <p:ph type="sldNum" idx="1"/>
          </p:nvPr>
        </p:nvSpPr>
        <p:spPr/>
        <p:txBody>
          <a:bodyPr/>
          <a:p>
            <a:fld id="{32A48353-9988-4051-AF39-E20D8970E28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15520" y="685440"/>
            <a:ext cx="14091120" cy="4088160"/>
          </a:xfrm>
          <a:prstGeom prst="rect">
            <a:avLst/>
          </a:prstGeom>
          <a:noFill/>
          <a:ln w="0">
            <a:noFill/>
          </a:ln>
        </p:spPr>
        <p:txBody>
          <a:bodyPr lIns="0" rIns="0" tIns="0" bIns="0" anchor="ctr">
            <a:noAutofit/>
          </a:bodyPr>
          <a:p>
            <a:pPr algn="ctr"/>
            <a:endParaRPr b="0" lang="es-MX" sz="3200" spc="-1" strike="noStrike">
              <a:solidFill>
                <a:srgbClr val="000000"/>
              </a:solidFill>
              <a:latin typeface="Arial"/>
            </a:endParaRPr>
          </a:p>
        </p:txBody>
      </p:sp>
      <p:sp>
        <p:nvSpPr>
          <p:cNvPr id="3" name="PlaceHolder 2"/>
          <p:cNvSpPr>
            <a:spLocks noGrp="1"/>
          </p:cNvSpPr>
          <p:nvPr>
            <p:ph type="sldNum" idx="1"/>
          </p:nvPr>
        </p:nvSpPr>
        <p:spPr/>
        <p:txBody>
          <a:bodyPr/>
          <a:p>
            <a:fld id="{72AFAB0A-4A6D-46F2-99DE-2CEEF06B857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13" name="PlaceHolder 2"/>
          <p:cNvSpPr>
            <a:spLocks noGrp="1"/>
          </p:cNvSpPr>
          <p:nvPr>
            <p:ph/>
          </p:nvPr>
        </p:nvSpPr>
        <p:spPr>
          <a:xfrm>
            <a:off x="51552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14" name="PlaceHolder 3"/>
          <p:cNvSpPr>
            <a:spLocks noGrp="1"/>
          </p:cNvSpPr>
          <p:nvPr>
            <p:ph/>
          </p:nvPr>
        </p:nvSpPr>
        <p:spPr>
          <a:xfrm>
            <a:off x="7736040" y="1774800"/>
            <a:ext cx="687636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15" name="PlaceHolder 4"/>
          <p:cNvSpPr>
            <a:spLocks noGrp="1"/>
          </p:cNvSpPr>
          <p:nvPr>
            <p:ph/>
          </p:nvPr>
        </p:nvSpPr>
        <p:spPr>
          <a:xfrm>
            <a:off x="515520" y="452304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 name="PlaceHolder 5"/>
          <p:cNvSpPr>
            <a:spLocks noGrp="1"/>
          </p:cNvSpPr>
          <p:nvPr>
            <p:ph type="sldNum" idx="1"/>
          </p:nvPr>
        </p:nvSpPr>
        <p:spPr/>
        <p:txBody>
          <a:bodyPr/>
          <a:p>
            <a:fld id="{226A916B-1494-4861-ABD9-CDD209EB1D8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17" name="PlaceHolder 2"/>
          <p:cNvSpPr>
            <a:spLocks noGrp="1"/>
          </p:cNvSpPr>
          <p:nvPr>
            <p:ph/>
          </p:nvPr>
        </p:nvSpPr>
        <p:spPr>
          <a:xfrm>
            <a:off x="515520" y="1774800"/>
            <a:ext cx="6876360" cy="526140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18" name="PlaceHolder 3"/>
          <p:cNvSpPr>
            <a:spLocks noGrp="1"/>
          </p:cNvSpPr>
          <p:nvPr>
            <p:ph/>
          </p:nvPr>
        </p:nvSpPr>
        <p:spPr>
          <a:xfrm>
            <a:off x="773604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19" name="PlaceHolder 4"/>
          <p:cNvSpPr>
            <a:spLocks noGrp="1"/>
          </p:cNvSpPr>
          <p:nvPr>
            <p:ph/>
          </p:nvPr>
        </p:nvSpPr>
        <p:spPr>
          <a:xfrm>
            <a:off x="7736040" y="452304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 name="PlaceHolder 5"/>
          <p:cNvSpPr>
            <a:spLocks noGrp="1"/>
          </p:cNvSpPr>
          <p:nvPr>
            <p:ph type="sldNum" idx="1"/>
          </p:nvPr>
        </p:nvSpPr>
        <p:spPr/>
        <p:txBody>
          <a:bodyPr/>
          <a:p>
            <a:fld id="{CF3E4695-28A7-4CCD-B34F-70B2E21184B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15520" y="685440"/>
            <a:ext cx="14091120" cy="881640"/>
          </a:xfrm>
          <a:prstGeom prst="rect">
            <a:avLst/>
          </a:prstGeom>
          <a:noFill/>
          <a:ln w="0">
            <a:noFill/>
          </a:ln>
        </p:spPr>
        <p:txBody>
          <a:bodyPr lIns="0" rIns="0" tIns="0" bIns="0" anchor="ctr">
            <a:noAutofit/>
          </a:bodyPr>
          <a:p>
            <a:pPr indent="0">
              <a:buNone/>
            </a:pPr>
            <a:endParaRPr b="0" lang="es-MX" sz="1400" spc="-1" strike="noStrike">
              <a:solidFill>
                <a:srgbClr val="000000"/>
              </a:solidFill>
              <a:latin typeface="Arial"/>
            </a:endParaRPr>
          </a:p>
        </p:txBody>
      </p:sp>
      <p:sp>
        <p:nvSpPr>
          <p:cNvPr id="21" name="PlaceHolder 2"/>
          <p:cNvSpPr>
            <a:spLocks noGrp="1"/>
          </p:cNvSpPr>
          <p:nvPr>
            <p:ph/>
          </p:nvPr>
        </p:nvSpPr>
        <p:spPr>
          <a:xfrm>
            <a:off x="51552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22" name="PlaceHolder 3"/>
          <p:cNvSpPr>
            <a:spLocks noGrp="1"/>
          </p:cNvSpPr>
          <p:nvPr>
            <p:ph/>
          </p:nvPr>
        </p:nvSpPr>
        <p:spPr>
          <a:xfrm>
            <a:off x="7736040" y="1774800"/>
            <a:ext cx="687636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23" name="PlaceHolder 4"/>
          <p:cNvSpPr>
            <a:spLocks noGrp="1"/>
          </p:cNvSpPr>
          <p:nvPr>
            <p:ph/>
          </p:nvPr>
        </p:nvSpPr>
        <p:spPr>
          <a:xfrm>
            <a:off x="515520" y="4523040"/>
            <a:ext cx="14091120" cy="2509560"/>
          </a:xfrm>
          <a:prstGeom prst="rect">
            <a:avLst/>
          </a:prstGeom>
          <a:noFill/>
          <a:ln w="0">
            <a:noFill/>
          </a:ln>
        </p:spPr>
        <p:txBody>
          <a:bodyPr lIns="0" rIns="0" tIns="0" bIns="0" anchor="t">
            <a:normAutofit/>
          </a:bodyPr>
          <a:p>
            <a:pPr indent="0">
              <a:spcBef>
                <a:spcPts val="1417"/>
              </a:spcBef>
              <a:buNone/>
            </a:pPr>
            <a:endParaRPr b="0" lang="es-MX" sz="1400" spc="-1" strike="noStrike">
              <a:solidFill>
                <a:srgbClr val="000000"/>
              </a:solidFill>
              <a:latin typeface="Arial"/>
            </a:endParaRPr>
          </a:p>
        </p:txBody>
      </p:sp>
      <p:sp>
        <p:nvSpPr>
          <p:cNvPr id="6" name="PlaceHolder 5"/>
          <p:cNvSpPr>
            <a:spLocks noGrp="1"/>
          </p:cNvSpPr>
          <p:nvPr>
            <p:ph type="sldNum" idx="1"/>
          </p:nvPr>
        </p:nvSpPr>
        <p:spPr/>
        <p:txBody>
          <a:bodyPr/>
          <a:p>
            <a:fld id="{E9650A97-7CAF-48AF-A9D0-95E5AC0445A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15520" y="1146600"/>
            <a:ext cx="14091120" cy="3161160"/>
          </a:xfrm>
          <a:prstGeom prst="rect">
            <a:avLst/>
          </a:prstGeom>
          <a:noFill/>
          <a:ln w="0">
            <a:noFill/>
          </a:ln>
        </p:spPr>
        <p:txBody>
          <a:bodyPr lIns="147600" rIns="147600" tIns="147600" bIns="147600" anchor="b">
            <a:noAutofit/>
          </a:bodyPr>
          <a:p>
            <a:pPr indent="0">
              <a:buNone/>
            </a:pPr>
            <a:r>
              <a:rPr b="0" lang="es-MX" sz="8400" spc="-1" strike="noStrike">
                <a:solidFill>
                  <a:srgbClr val="000000"/>
                </a:solidFill>
                <a:latin typeface="Arial"/>
              </a:rPr>
              <a:t>Pulse para editar el formato del texto de título</a:t>
            </a:r>
            <a:endParaRPr b="0" lang="es-MX" sz="8400" spc="-1" strike="noStrike">
              <a:solidFill>
                <a:srgbClr val="000000"/>
              </a:solidFill>
              <a:latin typeface="Arial"/>
            </a:endParaRPr>
          </a:p>
        </p:txBody>
      </p:sp>
      <p:sp>
        <p:nvSpPr>
          <p:cNvPr id="1" name="PlaceHolder 2"/>
          <p:cNvSpPr>
            <a:spLocks noGrp="1"/>
          </p:cNvSpPr>
          <p:nvPr>
            <p:ph type="sldNum" idx="1"/>
          </p:nvPr>
        </p:nvSpPr>
        <p:spPr>
          <a:xfrm>
            <a:off x="14011920" y="7182000"/>
            <a:ext cx="907200" cy="605880"/>
          </a:xfrm>
          <a:prstGeom prst="rect">
            <a:avLst/>
          </a:prstGeom>
          <a:noFill/>
          <a:ln w="0">
            <a:noFill/>
          </a:ln>
        </p:spPr>
        <p:txBody>
          <a:bodyPr lIns="147600" rIns="147600" tIns="147600" bIns="147600" anchor="ctr">
            <a:noAutofit/>
          </a:bodyPr>
          <a:lstStyle>
            <a:lvl1pPr indent="0" algn="r">
              <a:lnSpc>
                <a:spcPct val="100000"/>
              </a:lnSpc>
              <a:buNone/>
              <a:tabLst>
                <a:tab algn="l" pos="0"/>
              </a:tabLst>
              <a:defRPr b="0" lang="es-MX" sz="1600" spc="-1" strike="noStrike">
                <a:solidFill>
                  <a:schemeClr val="dk2"/>
                </a:solidFill>
                <a:latin typeface="Arial"/>
                <a:ea typeface="Arial"/>
              </a:defRPr>
            </a:lvl1pPr>
          </a:lstStyle>
          <a:p>
            <a:pPr indent="0" algn="r">
              <a:lnSpc>
                <a:spcPct val="100000"/>
              </a:lnSpc>
              <a:buNone/>
              <a:tabLst>
                <a:tab algn="l" pos="0"/>
              </a:tabLst>
            </a:pPr>
            <a:fld id="{762A56E9-4710-4569-87C1-BBF01D208130}" type="slidenum">
              <a:rPr b="0" lang="es-MX" sz="1600" spc="-1" strike="noStrike">
                <a:solidFill>
                  <a:schemeClr val="dk2"/>
                </a:solidFill>
                <a:latin typeface="Arial"/>
                <a:ea typeface="Arial"/>
              </a:rPr>
              <a:t>&lt;número&gt;</a:t>
            </a:fld>
            <a:endParaRPr b="0" lang="es-MX" sz="1600" spc="-1" strike="noStrike">
              <a:solidFill>
                <a:srgbClr val="000000"/>
              </a:solidFill>
              <a:latin typeface="Times New Roman"/>
            </a:endParaRPr>
          </a:p>
        </p:txBody>
      </p:sp>
      <p:sp>
        <p:nvSpPr>
          <p:cNvPr id="2" name="PlaceHolder 3"/>
          <p:cNvSpPr>
            <a:spLocks noGrp="1"/>
          </p:cNvSpPr>
          <p:nvPr>
            <p:ph type="body"/>
          </p:nvPr>
        </p:nvSpPr>
        <p:spPr>
          <a:xfrm>
            <a:off x="756000" y="1853640"/>
            <a:ext cx="13609800" cy="4593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400" spc="-1" strike="noStrike">
                <a:solidFill>
                  <a:srgbClr val="000000"/>
                </a:solidFill>
                <a:latin typeface="Arial"/>
              </a:rPr>
              <a:t>Pulse para editar el formato de texto del esquema</a:t>
            </a:r>
            <a:endParaRPr b="0" lang="es-MX"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1400" spc="-1" strike="noStrike">
                <a:solidFill>
                  <a:srgbClr val="000000"/>
                </a:solidFill>
                <a:latin typeface="Arial"/>
              </a:rPr>
              <a:t>Segundo nivel del esquema</a:t>
            </a:r>
            <a:endParaRPr b="0" lang="es-MX"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1400" spc="-1" strike="noStrike">
                <a:solidFill>
                  <a:srgbClr val="000000"/>
                </a:solidFill>
                <a:latin typeface="Arial"/>
              </a:rPr>
              <a:t>Tercer nivel del esquema</a:t>
            </a:r>
            <a:endParaRPr b="0" lang="es-MX"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1400" spc="-1" strike="noStrike">
                <a:solidFill>
                  <a:srgbClr val="000000"/>
                </a:solidFill>
                <a:latin typeface="Arial"/>
              </a:rPr>
              <a:t>Cuarto nivel del esquema</a:t>
            </a:r>
            <a:endParaRPr b="0" lang="es-MX"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2000" spc="-1" strike="noStrike">
                <a:solidFill>
                  <a:srgbClr val="000000"/>
                </a:solidFill>
                <a:latin typeface="Arial"/>
              </a:rPr>
              <a:t>Quinto nivel del esquema</a:t>
            </a:r>
            <a:endParaRPr b="0" lang="es-MX"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2000" spc="-1" strike="noStrike">
                <a:solidFill>
                  <a:srgbClr val="000000"/>
                </a:solidFill>
                <a:latin typeface="Arial"/>
              </a:rPr>
              <a:t>Sexto nivel del esquema</a:t>
            </a:r>
            <a:endParaRPr b="0" lang="es-MX"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2000" spc="-1" strike="noStrike">
                <a:solidFill>
                  <a:srgbClr val="000000"/>
                </a:solidFill>
                <a:latin typeface="Arial"/>
              </a:rPr>
              <a:t>Séptimo nivel del esquema</a:t>
            </a:r>
            <a:endParaRPr b="0" lang="es-MX"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15520" y="685440"/>
            <a:ext cx="14091120" cy="881640"/>
          </a:xfrm>
          <a:prstGeom prst="rect">
            <a:avLst/>
          </a:prstGeom>
          <a:noFill/>
          <a:ln w="0">
            <a:noFill/>
          </a:ln>
        </p:spPr>
        <p:txBody>
          <a:bodyPr lIns="147600" rIns="147600" tIns="147600" bIns="147600" anchor="t">
            <a:noAutofit/>
          </a:bodyPr>
          <a:p>
            <a:pPr indent="0">
              <a:buNone/>
            </a:pPr>
            <a:r>
              <a:rPr b="0" lang="es-MX" sz="4500" spc="-1" strike="noStrike">
                <a:solidFill>
                  <a:srgbClr val="000000"/>
                </a:solidFill>
                <a:latin typeface="Arial"/>
              </a:rPr>
              <a:t>Pulse para editar el formato del texto de título</a:t>
            </a:r>
            <a:endParaRPr b="0" lang="es-MX" sz="4500" spc="-1" strike="noStrike">
              <a:solidFill>
                <a:srgbClr val="000000"/>
              </a:solidFill>
              <a:latin typeface="Arial"/>
            </a:endParaRPr>
          </a:p>
        </p:txBody>
      </p:sp>
      <p:sp>
        <p:nvSpPr>
          <p:cNvPr id="40" name="PlaceHolder 2"/>
          <p:cNvSpPr>
            <a:spLocks noGrp="1"/>
          </p:cNvSpPr>
          <p:nvPr>
            <p:ph type="body"/>
          </p:nvPr>
        </p:nvSpPr>
        <p:spPr>
          <a:xfrm>
            <a:off x="515520" y="1774800"/>
            <a:ext cx="14091120" cy="5261400"/>
          </a:xfrm>
          <a:prstGeom prst="rect">
            <a:avLst/>
          </a:prstGeom>
          <a:noFill/>
          <a:ln w="0">
            <a:noFill/>
          </a:ln>
        </p:spPr>
        <p:txBody>
          <a:bodyPr lIns="147600" rIns="147600" tIns="147600" bIns="147600" anchor="t">
            <a:noAutofit/>
          </a:bodyPr>
          <a:p>
            <a:pPr marL="432000" indent="-324000">
              <a:spcBef>
                <a:spcPts val="1417"/>
              </a:spcBef>
              <a:buClr>
                <a:srgbClr val="000000"/>
              </a:buClr>
              <a:buSzPct val="45000"/>
              <a:buFont typeface="Wingdings" charset="2"/>
              <a:buChar char=""/>
            </a:pPr>
            <a:r>
              <a:rPr b="0" lang="es-MX" sz="2900" spc="-1" strike="noStrike">
                <a:solidFill>
                  <a:srgbClr val="000000"/>
                </a:solidFill>
                <a:latin typeface="Arial"/>
              </a:rPr>
              <a:t>Pulse para editar el formato de texto del esquema</a:t>
            </a:r>
            <a:endParaRPr b="0" lang="es-MX" sz="29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2900" spc="-1" strike="noStrike">
                <a:solidFill>
                  <a:srgbClr val="000000"/>
                </a:solidFill>
                <a:latin typeface="Arial"/>
              </a:rPr>
              <a:t>Segundo nivel del esquema</a:t>
            </a:r>
            <a:endParaRPr b="0" lang="es-MX" sz="29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2900" spc="-1" strike="noStrike">
                <a:solidFill>
                  <a:srgbClr val="000000"/>
                </a:solidFill>
                <a:latin typeface="Arial"/>
              </a:rPr>
              <a:t>Tercer nivel del esquema</a:t>
            </a:r>
            <a:endParaRPr b="0" lang="es-MX" sz="29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2900" spc="-1" strike="noStrike">
                <a:solidFill>
                  <a:srgbClr val="000000"/>
                </a:solidFill>
                <a:latin typeface="Arial"/>
              </a:rPr>
              <a:t>Cuarto nivel del esquema</a:t>
            </a:r>
            <a:endParaRPr b="0" lang="es-MX" sz="29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2900" spc="-1" strike="noStrike">
                <a:solidFill>
                  <a:srgbClr val="000000"/>
                </a:solidFill>
                <a:latin typeface="Arial"/>
              </a:rPr>
              <a:t>Quinto nivel del esquema</a:t>
            </a:r>
            <a:endParaRPr b="0" lang="es-MX" sz="29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2900" spc="-1" strike="noStrike">
                <a:solidFill>
                  <a:srgbClr val="000000"/>
                </a:solidFill>
                <a:latin typeface="Arial"/>
              </a:rPr>
              <a:t>Sexto nivel del esquema</a:t>
            </a:r>
            <a:endParaRPr b="0" lang="es-MX" sz="29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2900" spc="-1" strike="noStrike">
                <a:solidFill>
                  <a:srgbClr val="000000"/>
                </a:solidFill>
                <a:latin typeface="Arial"/>
              </a:rPr>
              <a:t>Séptimo nivel del esquema</a:t>
            </a:r>
            <a:endParaRPr b="0" lang="es-MX" sz="2900" spc="-1" strike="noStrike">
              <a:solidFill>
                <a:srgbClr val="000000"/>
              </a:solidFill>
              <a:latin typeface="Arial"/>
            </a:endParaRPr>
          </a:p>
        </p:txBody>
      </p:sp>
      <p:sp>
        <p:nvSpPr>
          <p:cNvPr id="41" name="PlaceHolder 3"/>
          <p:cNvSpPr>
            <a:spLocks noGrp="1"/>
          </p:cNvSpPr>
          <p:nvPr>
            <p:ph type="sldNum" idx="2"/>
          </p:nvPr>
        </p:nvSpPr>
        <p:spPr>
          <a:xfrm>
            <a:off x="14011920" y="7182000"/>
            <a:ext cx="907200" cy="605880"/>
          </a:xfrm>
          <a:prstGeom prst="rect">
            <a:avLst/>
          </a:prstGeom>
          <a:noFill/>
          <a:ln w="0">
            <a:noFill/>
          </a:ln>
        </p:spPr>
        <p:txBody>
          <a:bodyPr lIns="147600" rIns="147600" tIns="147600" bIns="147600" anchor="ctr">
            <a:noAutofit/>
          </a:bodyPr>
          <a:lstStyle>
            <a:lvl1pPr indent="0" algn="r">
              <a:lnSpc>
                <a:spcPct val="100000"/>
              </a:lnSpc>
              <a:buNone/>
              <a:tabLst>
                <a:tab algn="l" pos="0"/>
              </a:tabLst>
              <a:defRPr b="0" lang="es-MX" sz="1600" spc="-1" strike="noStrike">
                <a:solidFill>
                  <a:schemeClr val="dk2"/>
                </a:solidFill>
                <a:latin typeface="Arial"/>
                <a:ea typeface="Arial"/>
              </a:defRPr>
            </a:lvl1pPr>
          </a:lstStyle>
          <a:p>
            <a:pPr indent="0" algn="r">
              <a:lnSpc>
                <a:spcPct val="100000"/>
              </a:lnSpc>
              <a:buNone/>
              <a:tabLst>
                <a:tab algn="l" pos="0"/>
              </a:tabLst>
            </a:pPr>
            <a:fld id="{F63B5183-BDD1-487B-8AD0-8844720BA041}" type="slidenum">
              <a:rPr b="0" lang="es-MX" sz="1600" spc="-1" strike="noStrike">
                <a:solidFill>
                  <a:schemeClr val="dk2"/>
                </a:solidFill>
                <a:latin typeface="Arial"/>
                <a:ea typeface="Arial"/>
              </a:rPr>
              <a:t>&lt;número&gt;</a:t>
            </a:fld>
            <a:endParaRPr b="0" lang="es-MX"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4416f"/>
        </a:solidFill>
      </p:bgPr>
    </p:bg>
    <p:spTree>
      <p:nvGrpSpPr>
        <p:cNvPr id="1" name=""/>
        <p:cNvGrpSpPr/>
        <p:nvPr/>
      </p:nvGrpSpPr>
      <p:grpSpPr>
        <a:xfrm>
          <a:off x="0" y="0"/>
          <a:ext cx="0" cy="0"/>
          <a:chOff x="0" y="0"/>
          <a:chExt cx="0" cy="0"/>
        </a:xfrm>
      </p:grpSpPr>
      <p:pic>
        <p:nvPicPr>
          <p:cNvPr id="78" name="Google Shape;71;p2" descr=""/>
          <p:cNvPicPr/>
          <p:nvPr/>
        </p:nvPicPr>
        <p:blipFill>
          <a:blip r:embed="rId1">
            <a:alphaModFix amt="50000"/>
          </a:blip>
          <a:srcRect l="-22412" t="-32622" r="32300" b="52018"/>
          <a:stretch/>
        </p:blipFill>
        <p:spPr>
          <a:xfrm>
            <a:off x="5729040" y="0"/>
            <a:ext cx="9393120" cy="7921440"/>
          </a:xfrm>
          <a:prstGeom prst="rect">
            <a:avLst/>
          </a:prstGeom>
          <a:ln w="0">
            <a:noFill/>
          </a:ln>
        </p:spPr>
      </p:pic>
      <p:sp>
        <p:nvSpPr>
          <p:cNvPr id="79" name="Google Shape;72;p2"/>
          <p:cNvSpPr/>
          <p:nvPr/>
        </p:nvSpPr>
        <p:spPr>
          <a:xfrm>
            <a:off x="1131840" y="3307320"/>
            <a:ext cx="11401560" cy="1372320"/>
          </a:xfrm>
          <a:prstGeom prst="rect">
            <a:avLst/>
          </a:prstGeom>
          <a:noFill/>
          <a:ln w="0">
            <a:noFill/>
          </a:ln>
        </p:spPr>
        <p:style>
          <a:lnRef idx="0"/>
          <a:fillRef idx="0"/>
          <a:effectRef idx="0"/>
          <a:fontRef idx="minor"/>
        </p:style>
        <p:txBody>
          <a:bodyPr lIns="147600" rIns="147600" tIns="147600" bIns="147600" anchor="ctr">
            <a:noAutofit/>
          </a:bodyPr>
          <a:p>
            <a:pPr>
              <a:lnSpc>
                <a:spcPct val="100000"/>
              </a:lnSpc>
              <a:tabLst>
                <a:tab algn="l" pos="0"/>
              </a:tabLst>
            </a:pPr>
            <a:r>
              <a:rPr b="1" lang="es-MX" sz="6500" spc="-1" strike="noStrike">
                <a:solidFill>
                  <a:schemeClr val="lt1"/>
                </a:solidFill>
                <a:latin typeface="Montserrat"/>
                <a:ea typeface="Montserrat"/>
              </a:rPr>
              <a:t>Momo Plants App</a:t>
            </a:r>
            <a:endParaRPr b="0" lang="es-MX" sz="6500" spc="-1" strike="noStrike">
              <a:solidFill>
                <a:srgbClr val="000000"/>
              </a:solidFill>
              <a:latin typeface="Arial"/>
            </a:endParaRPr>
          </a:p>
        </p:txBody>
      </p:sp>
      <p:sp>
        <p:nvSpPr>
          <p:cNvPr id="80" name="Google Shape;73;p2"/>
          <p:cNvSpPr/>
          <p:nvPr/>
        </p:nvSpPr>
        <p:spPr>
          <a:xfrm>
            <a:off x="1109160" y="4680000"/>
            <a:ext cx="7710840" cy="792000"/>
          </a:xfrm>
          <a:prstGeom prst="rect">
            <a:avLst/>
          </a:prstGeom>
          <a:noFill/>
          <a:ln w="0">
            <a:noFill/>
          </a:ln>
        </p:spPr>
        <p:style>
          <a:lnRef idx="0"/>
          <a:fillRef idx="0"/>
          <a:effectRef idx="0"/>
          <a:fontRef idx="minor"/>
        </p:style>
        <p:txBody>
          <a:bodyPr lIns="147600" rIns="147600" tIns="147600" bIns="147600" anchor="t">
            <a:noAutofit/>
          </a:bodyPr>
          <a:p>
            <a:pPr>
              <a:lnSpc>
                <a:spcPct val="100000"/>
              </a:lnSpc>
              <a:tabLst>
                <a:tab algn="l" pos="0"/>
              </a:tabLst>
            </a:pPr>
            <a:r>
              <a:rPr b="0" lang="es-MX" sz="3200" spc="-1" strike="noStrike">
                <a:solidFill>
                  <a:schemeClr val="lt1"/>
                </a:solidFill>
                <a:latin typeface="Montserrat"/>
                <a:ea typeface="Montserrat"/>
              </a:rPr>
              <a:t>Guadalupe Estefanía Mejía Toledo</a:t>
            </a:r>
            <a:endParaRPr b="0" lang="es-MX" sz="3200" spc="-1" strike="noStrike">
              <a:solidFill>
                <a:srgbClr val="000000"/>
              </a:solidFill>
              <a:latin typeface="Arial"/>
            </a:endParaRPr>
          </a:p>
          <a:p>
            <a:pPr>
              <a:lnSpc>
                <a:spcPct val="100000"/>
              </a:lnSpc>
              <a:tabLst>
                <a:tab algn="l" pos="0"/>
              </a:tabLst>
            </a:pPr>
            <a:endParaRPr b="0" lang="es-MX" sz="3200" spc="-1" strike="noStrike">
              <a:solidFill>
                <a:srgbClr val="000000"/>
              </a:solidFill>
              <a:latin typeface="Arial"/>
            </a:endParaRPr>
          </a:p>
          <a:p>
            <a:pPr>
              <a:lnSpc>
                <a:spcPct val="100000"/>
              </a:lnSpc>
              <a:tabLst>
                <a:tab algn="l" pos="0"/>
              </a:tabLst>
            </a:pPr>
            <a:r>
              <a:rPr b="0" lang="es-MX" sz="3200" spc="-1" strike="noStrike">
                <a:solidFill>
                  <a:schemeClr val="lt1"/>
                </a:solidFill>
                <a:latin typeface="Montserrat"/>
                <a:ea typeface="Montserrat"/>
              </a:rPr>
              <a:t>Morales Tavera Jonatan Arturo</a:t>
            </a:r>
            <a:endParaRPr b="0" lang="es-MX" sz="3200" spc="-1" strike="noStrike">
              <a:solidFill>
                <a:srgbClr val="000000"/>
              </a:solidFill>
              <a:latin typeface="Arial"/>
            </a:endParaRPr>
          </a:p>
        </p:txBody>
      </p:sp>
      <p:sp>
        <p:nvSpPr>
          <p:cNvPr id="81" name="Google Shape;74;p2"/>
          <p:cNvSpPr/>
          <p:nvPr/>
        </p:nvSpPr>
        <p:spPr>
          <a:xfrm>
            <a:off x="1138680" y="2599560"/>
            <a:ext cx="8814600" cy="707400"/>
          </a:xfrm>
          <a:prstGeom prst="rect">
            <a:avLst/>
          </a:prstGeom>
          <a:noFill/>
          <a:ln w="0">
            <a:noFill/>
          </a:ln>
        </p:spPr>
        <p:style>
          <a:lnRef idx="0"/>
          <a:fillRef idx="0"/>
          <a:effectRef idx="0"/>
          <a:fontRef idx="minor"/>
        </p:style>
        <p:txBody>
          <a:bodyPr lIns="147600" rIns="147600" tIns="147600" bIns="147600" anchor="t">
            <a:noAutofit/>
          </a:bodyPr>
          <a:p>
            <a:pPr>
              <a:lnSpc>
                <a:spcPct val="100000"/>
              </a:lnSpc>
              <a:tabLst>
                <a:tab algn="l" pos="0"/>
              </a:tabLst>
            </a:pPr>
            <a:r>
              <a:rPr b="0" lang="es-MX" sz="2900" spc="-1" strike="noStrike">
                <a:solidFill>
                  <a:schemeClr val="lt1"/>
                </a:solidFill>
                <a:latin typeface="Montserrat SemiBold"/>
                <a:ea typeface="Montserrat SemiBold"/>
              </a:rPr>
              <a:t>Módulo: Android Avanzado Santander</a:t>
            </a:r>
            <a:endParaRPr b="0" lang="es-MX" sz="2900" spc="-1" strike="noStrike">
              <a:solidFill>
                <a:srgbClr val="000000"/>
              </a:solidFill>
              <a:latin typeface="Arial"/>
            </a:endParaRPr>
          </a:p>
        </p:txBody>
      </p:sp>
      <p:pic>
        <p:nvPicPr>
          <p:cNvPr id="82" name="Google Shape;75;p2" descr=""/>
          <p:cNvPicPr/>
          <p:nvPr/>
        </p:nvPicPr>
        <p:blipFill>
          <a:blip r:embed="rId2"/>
          <a:stretch/>
        </p:blipFill>
        <p:spPr>
          <a:xfrm flipH="1">
            <a:off x="607680" y="4925880"/>
            <a:ext cx="181800" cy="2552760"/>
          </a:xfrm>
          <a:prstGeom prst="rect">
            <a:avLst/>
          </a:prstGeom>
          <a:ln w="0">
            <a:noFill/>
          </a:ln>
        </p:spPr>
      </p:pic>
      <p:cxnSp>
        <p:nvCxnSpPr>
          <p:cNvPr id="83" name="Google Shape;76;p2"/>
          <p:cNvCxnSpPr/>
          <p:nvPr/>
        </p:nvCxnSpPr>
        <p:spPr>
          <a:xfrm>
            <a:off x="1298520" y="4647960"/>
            <a:ext cx="2897280" cy="360"/>
          </a:xfrm>
          <a:prstGeom prst="straightConnector1">
            <a:avLst/>
          </a:prstGeom>
          <a:ln w="28575">
            <a:solidFill>
              <a:srgbClr val="182227"/>
            </a:solidFill>
            <a:round/>
          </a:ln>
        </p:spPr>
      </p:cxnSp>
      <p:pic>
        <p:nvPicPr>
          <p:cNvPr id="84" name="Google Shape;77;p2" descr=""/>
          <p:cNvPicPr/>
          <p:nvPr/>
        </p:nvPicPr>
        <p:blipFill>
          <a:blip r:embed="rId3"/>
          <a:stretch/>
        </p:blipFill>
        <p:spPr>
          <a:xfrm>
            <a:off x="9198360" y="218520"/>
            <a:ext cx="5800320" cy="1372320"/>
          </a:xfrm>
          <a:prstGeom prst="rect">
            <a:avLst/>
          </a:prstGeom>
          <a:ln w="0">
            <a:noFill/>
          </a:ln>
        </p:spPr>
      </p:pic>
      <p:pic>
        <p:nvPicPr>
          <p:cNvPr id="85" name="Google Shape;78;p2" descr=""/>
          <p:cNvPicPr/>
          <p:nvPr/>
        </p:nvPicPr>
        <p:blipFill>
          <a:blip r:embed="rId4"/>
          <a:stretch/>
        </p:blipFill>
        <p:spPr>
          <a:xfrm>
            <a:off x="1109160" y="521280"/>
            <a:ext cx="2369520" cy="1260360"/>
          </a:xfrm>
          <a:prstGeom prst="rect">
            <a:avLst/>
          </a:prstGeom>
          <a:ln w="0">
            <a:noFill/>
          </a:ln>
        </p:spPr>
      </p:pic>
      <p:pic>
        <p:nvPicPr>
          <p:cNvPr id="86" name="Google Shape;79;p2" descr=""/>
          <p:cNvPicPr/>
          <p:nvPr/>
        </p:nvPicPr>
        <p:blipFill>
          <a:blip r:embed="rId5"/>
          <a:stretch/>
        </p:blipFill>
        <p:spPr>
          <a:xfrm>
            <a:off x="11065680" y="2517840"/>
            <a:ext cx="4561560" cy="5676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87" name="Google Shape;121;p6"/>
          <p:cNvCxnSpPr/>
          <p:nvPr/>
        </p:nvCxnSpPr>
        <p:spPr>
          <a:xfrm>
            <a:off x="14475600" y="0"/>
            <a:ext cx="360" cy="3877560"/>
          </a:xfrm>
          <a:prstGeom prst="straightConnector1">
            <a:avLst/>
          </a:prstGeom>
          <a:ln w="19050">
            <a:solidFill>
              <a:srgbClr val="ff6a39"/>
            </a:solidFill>
            <a:round/>
          </a:ln>
        </p:spPr>
      </p:cxnSp>
      <p:cxnSp>
        <p:nvCxnSpPr>
          <p:cNvPr id="88" name="Google Shape;122;p6"/>
          <p:cNvCxnSpPr/>
          <p:nvPr/>
        </p:nvCxnSpPr>
        <p:spPr>
          <a:xfrm>
            <a:off x="14475600" y="6859800"/>
            <a:ext cx="360" cy="1062000"/>
          </a:xfrm>
          <a:prstGeom prst="straightConnector1">
            <a:avLst/>
          </a:prstGeom>
          <a:ln w="19050">
            <a:solidFill>
              <a:srgbClr val="ff6a39"/>
            </a:solidFill>
            <a:round/>
          </a:ln>
        </p:spPr>
      </p:cxnSp>
      <p:pic>
        <p:nvPicPr>
          <p:cNvPr id="89" name="Google Shape;123;p6" descr=""/>
          <p:cNvPicPr/>
          <p:nvPr/>
        </p:nvPicPr>
        <p:blipFill>
          <a:blip r:embed="rId1"/>
          <a:stretch/>
        </p:blipFill>
        <p:spPr>
          <a:xfrm>
            <a:off x="498600" y="709560"/>
            <a:ext cx="1430280" cy="126000"/>
          </a:xfrm>
          <a:prstGeom prst="rect">
            <a:avLst/>
          </a:prstGeom>
          <a:ln w="0">
            <a:noFill/>
          </a:ln>
        </p:spPr>
      </p:pic>
      <p:sp>
        <p:nvSpPr>
          <p:cNvPr id="90" name="Google Shape;124;p6"/>
          <p:cNvSpPr/>
          <p:nvPr/>
        </p:nvSpPr>
        <p:spPr>
          <a:xfrm rot="16200000">
            <a:off x="12971160" y="5038200"/>
            <a:ext cx="3008880" cy="657720"/>
          </a:xfrm>
          <a:prstGeom prst="rect">
            <a:avLst/>
          </a:prstGeom>
          <a:noFill/>
          <a:ln w="0">
            <a:noFill/>
          </a:ln>
        </p:spPr>
        <p:style>
          <a:lnRef idx="0"/>
          <a:fillRef idx="0"/>
          <a:effectRef idx="0"/>
          <a:fontRef idx="minor"/>
        </p:style>
        <p:txBody>
          <a:bodyPr lIns="147600" rIns="147600" tIns="147600" bIns="147600" anchor="t">
            <a:noAutofit/>
          </a:bodyPr>
          <a:p>
            <a:pPr algn="ctr">
              <a:lnSpc>
                <a:spcPct val="100000"/>
              </a:lnSpc>
              <a:tabLst>
                <a:tab algn="l" pos="0"/>
              </a:tabLst>
            </a:pPr>
            <a:r>
              <a:rPr b="0" lang="es-MX" sz="2300" spc="-1" strike="noStrike">
                <a:solidFill>
                  <a:srgbClr val="d8d8d8"/>
                </a:solidFill>
                <a:latin typeface="Montserrat"/>
                <a:ea typeface="Montserrat"/>
              </a:rPr>
              <a:t># pág o tema</a:t>
            </a:r>
            <a:endParaRPr b="0" lang="es-MX" sz="2300" spc="-1" strike="noStrike">
              <a:solidFill>
                <a:srgbClr val="000000"/>
              </a:solidFill>
              <a:latin typeface="Arial"/>
            </a:endParaRPr>
          </a:p>
        </p:txBody>
      </p:sp>
      <p:sp>
        <p:nvSpPr>
          <p:cNvPr id="91" name="Google Shape;125;p6"/>
          <p:cNvSpPr/>
          <p:nvPr/>
        </p:nvSpPr>
        <p:spPr>
          <a:xfrm>
            <a:off x="6944400" y="2433240"/>
            <a:ext cx="5655960" cy="3686760"/>
          </a:xfrm>
          <a:prstGeom prst="rect">
            <a:avLst/>
          </a:prstGeom>
          <a:noFill/>
          <a:ln w="0">
            <a:noFill/>
          </a:ln>
        </p:spPr>
        <p:style>
          <a:lnRef idx="0"/>
          <a:fillRef idx="0"/>
          <a:effectRef idx="0"/>
          <a:fontRef idx="minor"/>
        </p:style>
        <p:txBody>
          <a:bodyPr lIns="147600" rIns="147600" tIns="147600" bIns="147600" anchor="t">
            <a:noAutofit/>
          </a:bodyPr>
          <a:p>
            <a:pPr algn="just">
              <a:lnSpc>
                <a:spcPct val="100000"/>
              </a:lnSpc>
              <a:tabLst>
                <a:tab algn="l" pos="0"/>
              </a:tabLst>
            </a:pPr>
            <a:r>
              <a:rPr b="0" lang="es-MX" sz="2600" spc="-1" strike="noStrike">
                <a:solidFill>
                  <a:srgbClr val="2b303c"/>
                </a:solidFill>
                <a:latin typeface="Montserrat SemiBold"/>
                <a:ea typeface="Montserrat SemiBold"/>
              </a:rPr>
              <a:t>Objetivo:</a:t>
            </a:r>
            <a:r>
              <a:rPr b="1" lang="es-MX" sz="2600" spc="-1" strike="noStrike">
                <a:solidFill>
                  <a:srgbClr val="2b303c"/>
                </a:solidFill>
                <a:latin typeface="Montserrat"/>
                <a:ea typeface="Montserrat"/>
              </a:rPr>
              <a:t> Nuestra misión es transformar la forma en que las personas compran plantas en línea, haciendo que sea más accesible, educativa y sostenible, brindando una experiencia completa y satisfactoria para nuestros clientes.</a:t>
            </a:r>
            <a:endParaRPr b="0" lang="es-MX" sz="2600" spc="-1" strike="noStrike">
              <a:solidFill>
                <a:srgbClr val="000000"/>
              </a:solidFill>
              <a:latin typeface="Arial"/>
            </a:endParaRPr>
          </a:p>
          <a:p>
            <a:pPr>
              <a:lnSpc>
                <a:spcPct val="100000"/>
              </a:lnSpc>
              <a:tabLst>
                <a:tab algn="l" pos="0"/>
              </a:tabLst>
            </a:pPr>
            <a:r>
              <a:rPr b="0" lang="es-MX" sz="2600" spc="-1" strike="noStrike">
                <a:solidFill>
                  <a:srgbClr val="2b303c"/>
                </a:solidFill>
                <a:latin typeface="Montserrat SemiBold"/>
                <a:ea typeface="Montserrat SemiBold"/>
              </a:rPr>
              <a:t> </a:t>
            </a:r>
            <a:endParaRPr b="0" lang="es-MX" sz="2600" spc="-1" strike="noStrike">
              <a:solidFill>
                <a:srgbClr val="000000"/>
              </a:solidFill>
              <a:latin typeface="Arial"/>
            </a:endParaRPr>
          </a:p>
          <a:p>
            <a:pPr>
              <a:lnSpc>
                <a:spcPct val="100000"/>
              </a:lnSpc>
              <a:tabLst>
                <a:tab algn="l" pos="0"/>
              </a:tabLst>
            </a:pPr>
            <a:endParaRPr b="0" lang="es-MX" sz="2600" spc="-1" strike="noStrike">
              <a:solidFill>
                <a:srgbClr val="000000"/>
              </a:solidFill>
              <a:latin typeface="Arial"/>
            </a:endParaRPr>
          </a:p>
        </p:txBody>
      </p:sp>
      <p:sp>
        <p:nvSpPr>
          <p:cNvPr id="92" name="Google Shape;126;p6"/>
          <p:cNvSpPr/>
          <p:nvPr/>
        </p:nvSpPr>
        <p:spPr>
          <a:xfrm>
            <a:off x="2295720" y="414360"/>
            <a:ext cx="9218160" cy="716400"/>
          </a:xfrm>
          <a:prstGeom prst="rect">
            <a:avLst/>
          </a:prstGeom>
          <a:noFill/>
          <a:ln w="0">
            <a:noFill/>
          </a:ln>
        </p:spPr>
        <p:style>
          <a:lnRef idx="0"/>
          <a:fillRef idx="0"/>
          <a:effectRef idx="0"/>
          <a:fontRef idx="minor"/>
        </p:style>
        <p:txBody>
          <a:bodyPr lIns="147600" rIns="147600" tIns="147600" bIns="147600" anchor="ctr">
            <a:noAutofit/>
          </a:bodyPr>
          <a:p>
            <a:pPr>
              <a:lnSpc>
                <a:spcPct val="100000"/>
              </a:lnSpc>
              <a:tabLst>
                <a:tab algn="l" pos="0"/>
              </a:tabLst>
            </a:pPr>
            <a:r>
              <a:rPr b="1" lang="es-MX" sz="4000" spc="-1" strike="noStrike">
                <a:solidFill>
                  <a:srgbClr val="16181c"/>
                </a:solidFill>
                <a:latin typeface="Montserrat"/>
                <a:ea typeface="Montserrat"/>
              </a:rPr>
              <a:t>INTRO:</a:t>
            </a:r>
            <a:endParaRPr b="0" lang="es-MX" sz="4000" spc="-1" strike="noStrike">
              <a:solidFill>
                <a:srgbClr val="000000"/>
              </a:solidFill>
              <a:latin typeface="Arial"/>
            </a:endParaRPr>
          </a:p>
        </p:txBody>
      </p:sp>
      <p:pic>
        <p:nvPicPr>
          <p:cNvPr id="93" name="Google Shape;127;p6" descr=""/>
          <p:cNvPicPr/>
          <p:nvPr/>
        </p:nvPicPr>
        <p:blipFill>
          <a:blip r:embed="rId2"/>
          <a:stretch/>
        </p:blipFill>
        <p:spPr>
          <a:xfrm>
            <a:off x="2149200" y="2768400"/>
            <a:ext cx="2385720" cy="2385720"/>
          </a:xfrm>
          <a:prstGeom prst="rect">
            <a:avLst/>
          </a:prstGeom>
          <a:ln w="0">
            <a:noFill/>
          </a:ln>
        </p:spPr>
      </p:pic>
      <p:pic>
        <p:nvPicPr>
          <p:cNvPr id="94" name="Google Shape;128;p6" descr=""/>
          <p:cNvPicPr/>
          <p:nvPr/>
        </p:nvPicPr>
        <p:blipFill>
          <a:blip r:embed="rId3"/>
          <a:stretch/>
        </p:blipFill>
        <p:spPr>
          <a:xfrm>
            <a:off x="574920" y="6725880"/>
            <a:ext cx="3996000" cy="993600"/>
          </a:xfrm>
          <a:prstGeom prst="rect">
            <a:avLst/>
          </a:prstGeom>
          <a:ln w="0">
            <a:noFill/>
          </a:ln>
        </p:spPr>
      </p:pic>
      <p:pic>
        <p:nvPicPr>
          <p:cNvPr id="95" name="Google Shape;129;p6" descr=""/>
          <p:cNvPicPr/>
          <p:nvPr/>
        </p:nvPicPr>
        <p:blipFill>
          <a:blip r:embed="rId4"/>
          <a:stretch/>
        </p:blipFill>
        <p:spPr>
          <a:xfrm>
            <a:off x="10878480" y="531360"/>
            <a:ext cx="2165040" cy="482400"/>
          </a:xfrm>
          <a:prstGeom prst="rect">
            <a:avLst/>
          </a:prstGeom>
          <a:ln w="0">
            <a:noFill/>
          </a:ln>
        </p:spPr>
      </p:pic>
      <p:pic>
        <p:nvPicPr>
          <p:cNvPr id="96" name="Google Shape;140;p 1" descr=""/>
          <p:cNvPicPr/>
          <p:nvPr/>
        </p:nvPicPr>
        <p:blipFill>
          <a:blip r:embed="rId5"/>
          <a:stretch/>
        </p:blipFill>
        <p:spPr>
          <a:xfrm>
            <a:off x="2149560" y="2768760"/>
            <a:ext cx="2385720" cy="2385720"/>
          </a:xfrm>
          <a:prstGeom prst="rect">
            <a:avLst/>
          </a:prstGeom>
          <a:ln w="0">
            <a:noFill/>
          </a:ln>
        </p:spPr>
      </p:pic>
      <p:sp>
        <p:nvSpPr>
          <p:cNvPr id="97" name=""/>
          <p:cNvSpPr/>
          <p:nvPr/>
        </p:nvSpPr>
        <p:spPr>
          <a:xfrm>
            <a:off x="2160360" y="2700360"/>
            <a:ext cx="2520000" cy="2880000"/>
          </a:xfrm>
          <a:prstGeom prst="rect">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endParaRPr b="0" lang="es-MX" sz="1800" spc="-1" strike="noStrike">
              <a:solidFill>
                <a:srgbClr val="000000"/>
              </a:solidFill>
              <a:latin typeface="Arial"/>
            </a:endParaRPr>
          </a:p>
        </p:txBody>
      </p:sp>
      <p:pic>
        <p:nvPicPr>
          <p:cNvPr id="98" name="" descr=""/>
          <p:cNvPicPr/>
          <p:nvPr/>
        </p:nvPicPr>
        <p:blipFill>
          <a:blip r:embed="rId6"/>
          <a:stretch/>
        </p:blipFill>
        <p:spPr>
          <a:xfrm>
            <a:off x="1980360" y="2579400"/>
            <a:ext cx="2640960" cy="2640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99" name="Google Shape;134;p7"/>
          <p:cNvCxnSpPr/>
          <p:nvPr/>
        </p:nvCxnSpPr>
        <p:spPr>
          <a:xfrm>
            <a:off x="14475600" y="0"/>
            <a:ext cx="360" cy="3877560"/>
          </a:xfrm>
          <a:prstGeom prst="straightConnector1">
            <a:avLst/>
          </a:prstGeom>
          <a:ln w="19050">
            <a:solidFill>
              <a:srgbClr val="ff6a39"/>
            </a:solidFill>
            <a:round/>
          </a:ln>
        </p:spPr>
      </p:cxnSp>
      <p:cxnSp>
        <p:nvCxnSpPr>
          <p:cNvPr id="100" name="Google Shape;135;p7"/>
          <p:cNvCxnSpPr/>
          <p:nvPr/>
        </p:nvCxnSpPr>
        <p:spPr>
          <a:xfrm>
            <a:off x="14475600" y="6859800"/>
            <a:ext cx="360" cy="1062000"/>
          </a:xfrm>
          <a:prstGeom prst="straightConnector1">
            <a:avLst/>
          </a:prstGeom>
          <a:ln w="19050">
            <a:solidFill>
              <a:srgbClr val="ff6a39"/>
            </a:solidFill>
            <a:round/>
          </a:ln>
        </p:spPr>
      </p:cxnSp>
      <p:pic>
        <p:nvPicPr>
          <p:cNvPr id="101" name="Google Shape;136;p7" descr=""/>
          <p:cNvPicPr/>
          <p:nvPr/>
        </p:nvPicPr>
        <p:blipFill>
          <a:blip r:embed="rId1"/>
          <a:stretch/>
        </p:blipFill>
        <p:spPr>
          <a:xfrm>
            <a:off x="498600" y="709560"/>
            <a:ext cx="1430280" cy="126000"/>
          </a:xfrm>
          <a:prstGeom prst="rect">
            <a:avLst/>
          </a:prstGeom>
          <a:ln w="0">
            <a:noFill/>
          </a:ln>
        </p:spPr>
      </p:pic>
      <p:sp>
        <p:nvSpPr>
          <p:cNvPr id="102" name="Google Shape;137;p7"/>
          <p:cNvSpPr/>
          <p:nvPr/>
        </p:nvSpPr>
        <p:spPr>
          <a:xfrm rot="16200000">
            <a:off x="12971160" y="5038200"/>
            <a:ext cx="3008880" cy="657720"/>
          </a:xfrm>
          <a:prstGeom prst="rect">
            <a:avLst/>
          </a:prstGeom>
          <a:noFill/>
          <a:ln w="0">
            <a:noFill/>
          </a:ln>
        </p:spPr>
        <p:style>
          <a:lnRef idx="0"/>
          <a:fillRef idx="0"/>
          <a:effectRef idx="0"/>
          <a:fontRef idx="minor"/>
        </p:style>
        <p:txBody>
          <a:bodyPr lIns="147600" rIns="147600" tIns="147600" bIns="147600" anchor="t">
            <a:noAutofit/>
          </a:bodyPr>
          <a:p>
            <a:pPr algn="ctr">
              <a:lnSpc>
                <a:spcPct val="100000"/>
              </a:lnSpc>
              <a:tabLst>
                <a:tab algn="l" pos="0"/>
              </a:tabLst>
            </a:pPr>
            <a:r>
              <a:rPr b="0" lang="es-MX" sz="2300" spc="-1" strike="noStrike">
                <a:solidFill>
                  <a:srgbClr val="d8d8d8"/>
                </a:solidFill>
                <a:latin typeface="Montserrat"/>
                <a:ea typeface="Montserrat"/>
              </a:rPr>
              <a:t># pág o tema</a:t>
            </a:r>
            <a:endParaRPr b="0" lang="es-MX" sz="2300" spc="-1" strike="noStrike">
              <a:solidFill>
                <a:srgbClr val="000000"/>
              </a:solidFill>
              <a:latin typeface="Arial"/>
            </a:endParaRPr>
          </a:p>
        </p:txBody>
      </p:sp>
      <p:sp>
        <p:nvSpPr>
          <p:cNvPr id="103" name="Google Shape;138;p7"/>
          <p:cNvSpPr/>
          <p:nvPr/>
        </p:nvSpPr>
        <p:spPr>
          <a:xfrm>
            <a:off x="5220000" y="1274760"/>
            <a:ext cx="9180000" cy="4665240"/>
          </a:xfrm>
          <a:prstGeom prst="rect">
            <a:avLst/>
          </a:prstGeom>
          <a:noFill/>
          <a:ln w="0">
            <a:noFill/>
          </a:ln>
        </p:spPr>
        <p:style>
          <a:lnRef idx="0"/>
          <a:fillRef idx="0"/>
          <a:effectRef idx="0"/>
          <a:fontRef idx="minor"/>
        </p:style>
        <p:txBody>
          <a:bodyPr lIns="147600" rIns="147600" tIns="147600" bIns="147600" anchor="t">
            <a:noAutofit/>
          </a:bodyPr>
          <a:p>
            <a:pPr algn="just">
              <a:lnSpc>
                <a:spcPct val="100000"/>
              </a:lnSpc>
              <a:tabLst>
                <a:tab algn="l" pos="0"/>
              </a:tabLst>
            </a:pPr>
            <a:r>
              <a:rPr b="0" lang="es-MX" sz="2600" spc="-1" strike="noStrike">
                <a:solidFill>
                  <a:srgbClr val="2b303c"/>
                </a:solidFill>
                <a:latin typeface="Montserrat SemiBold"/>
                <a:ea typeface="Montserrat SemiBold"/>
              </a:rPr>
              <a:t>Objetivo: En nuestro proyecto de ecommerce de plantas en México, hemos identificado una emocionante oportunidad de mercado. La creciente popularidad de la jardinería y la conciencia ambiental ha impulsado la demanda de plantas en línea. Nuestra plataforma se enfocará en satisfacer las necesidades de los amantes de la naturaleza, ofreciendo una amplia selección de plantas, información educativa, cuidado especializado y prácticas sostenibles. Queremos hacer que la experiencia de comprar plantas en línea sea accesible, educativa y placentera para nuestros clientes en México. ¡Únete a nosotros en este emocionante viaje hacia un hogar más verde y armonioso!</a:t>
            </a:r>
            <a:endParaRPr b="0" lang="es-MX" sz="2600" spc="-1" strike="noStrike">
              <a:solidFill>
                <a:srgbClr val="000000"/>
              </a:solidFill>
              <a:latin typeface="Arial"/>
            </a:endParaRPr>
          </a:p>
        </p:txBody>
      </p:sp>
      <p:sp>
        <p:nvSpPr>
          <p:cNvPr id="104" name="Google Shape;139;p7"/>
          <p:cNvSpPr/>
          <p:nvPr/>
        </p:nvSpPr>
        <p:spPr>
          <a:xfrm>
            <a:off x="2295720" y="414360"/>
            <a:ext cx="9218160" cy="716400"/>
          </a:xfrm>
          <a:prstGeom prst="rect">
            <a:avLst/>
          </a:prstGeom>
          <a:noFill/>
          <a:ln w="0">
            <a:noFill/>
          </a:ln>
        </p:spPr>
        <p:style>
          <a:lnRef idx="0"/>
          <a:fillRef idx="0"/>
          <a:effectRef idx="0"/>
          <a:fontRef idx="minor"/>
        </p:style>
        <p:txBody>
          <a:bodyPr lIns="147600" rIns="147600" tIns="147600" bIns="147600" anchor="ctr">
            <a:noAutofit/>
          </a:bodyPr>
          <a:p>
            <a:pPr>
              <a:lnSpc>
                <a:spcPct val="100000"/>
              </a:lnSpc>
              <a:tabLst>
                <a:tab algn="l" pos="0"/>
              </a:tabLst>
            </a:pPr>
            <a:r>
              <a:rPr b="1" lang="es-MX" sz="4000" spc="-1" strike="noStrike">
                <a:solidFill>
                  <a:srgbClr val="16181c"/>
                </a:solidFill>
                <a:latin typeface="Montserrat"/>
                <a:ea typeface="Montserrat"/>
              </a:rPr>
              <a:t>Oportunidad de mercado</a:t>
            </a:r>
            <a:endParaRPr b="0" lang="es-MX" sz="4000" spc="-1" strike="noStrike">
              <a:solidFill>
                <a:srgbClr val="000000"/>
              </a:solidFill>
              <a:latin typeface="Arial"/>
            </a:endParaRPr>
          </a:p>
        </p:txBody>
      </p:sp>
      <p:pic>
        <p:nvPicPr>
          <p:cNvPr id="105" name="Google Shape;140;p7" descr=""/>
          <p:cNvPicPr/>
          <p:nvPr/>
        </p:nvPicPr>
        <p:blipFill>
          <a:blip r:embed="rId2"/>
          <a:stretch/>
        </p:blipFill>
        <p:spPr>
          <a:xfrm>
            <a:off x="2149200" y="2768400"/>
            <a:ext cx="2385720" cy="2385720"/>
          </a:xfrm>
          <a:prstGeom prst="rect">
            <a:avLst/>
          </a:prstGeom>
          <a:ln w="0">
            <a:noFill/>
          </a:ln>
        </p:spPr>
      </p:pic>
      <p:pic>
        <p:nvPicPr>
          <p:cNvPr id="106" name="Google Shape;141;p7" descr=""/>
          <p:cNvPicPr/>
          <p:nvPr/>
        </p:nvPicPr>
        <p:blipFill>
          <a:blip r:embed="rId3"/>
          <a:stretch/>
        </p:blipFill>
        <p:spPr>
          <a:xfrm>
            <a:off x="574920" y="6725880"/>
            <a:ext cx="3996000" cy="993600"/>
          </a:xfrm>
          <a:prstGeom prst="rect">
            <a:avLst/>
          </a:prstGeom>
          <a:ln w="0">
            <a:noFill/>
          </a:ln>
        </p:spPr>
      </p:pic>
      <p:pic>
        <p:nvPicPr>
          <p:cNvPr id="107" name="Google Shape;142;p7" descr=""/>
          <p:cNvPicPr/>
          <p:nvPr/>
        </p:nvPicPr>
        <p:blipFill>
          <a:blip r:embed="rId4"/>
          <a:stretch/>
        </p:blipFill>
        <p:spPr>
          <a:xfrm>
            <a:off x="10878480" y="531360"/>
            <a:ext cx="2165040" cy="482400"/>
          </a:xfrm>
          <a:prstGeom prst="rect">
            <a:avLst/>
          </a:prstGeom>
          <a:ln w="0">
            <a:noFill/>
          </a:ln>
        </p:spPr>
      </p:pic>
      <p:sp>
        <p:nvSpPr>
          <p:cNvPr id="108" name=""/>
          <p:cNvSpPr/>
          <p:nvPr/>
        </p:nvSpPr>
        <p:spPr>
          <a:xfrm>
            <a:off x="2160000" y="2700000"/>
            <a:ext cx="2520000" cy="2880000"/>
          </a:xfrm>
          <a:prstGeom prst="rect">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endParaRPr b="0" lang="es-MX" sz="1800" spc="-1" strike="noStrike">
              <a:solidFill>
                <a:srgbClr val="000000"/>
              </a:solidFill>
              <a:latin typeface="Arial"/>
            </a:endParaRPr>
          </a:p>
        </p:txBody>
      </p:sp>
      <p:pic>
        <p:nvPicPr>
          <p:cNvPr id="109" name="" descr=""/>
          <p:cNvPicPr/>
          <p:nvPr/>
        </p:nvPicPr>
        <p:blipFill>
          <a:blip r:embed="rId5"/>
          <a:stretch/>
        </p:blipFill>
        <p:spPr>
          <a:xfrm>
            <a:off x="1980000" y="2579040"/>
            <a:ext cx="2640960" cy="2640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110" name="Google Shape;147;p8"/>
          <p:cNvCxnSpPr/>
          <p:nvPr/>
        </p:nvCxnSpPr>
        <p:spPr>
          <a:xfrm>
            <a:off x="14475600" y="0"/>
            <a:ext cx="360" cy="3877560"/>
          </a:xfrm>
          <a:prstGeom prst="straightConnector1">
            <a:avLst/>
          </a:prstGeom>
          <a:ln w="19050">
            <a:solidFill>
              <a:srgbClr val="ff6a39"/>
            </a:solidFill>
            <a:round/>
          </a:ln>
        </p:spPr>
      </p:cxnSp>
      <p:cxnSp>
        <p:nvCxnSpPr>
          <p:cNvPr id="111" name="Google Shape;148;p8"/>
          <p:cNvCxnSpPr/>
          <p:nvPr/>
        </p:nvCxnSpPr>
        <p:spPr>
          <a:xfrm>
            <a:off x="14475600" y="6859800"/>
            <a:ext cx="360" cy="1062000"/>
          </a:xfrm>
          <a:prstGeom prst="straightConnector1">
            <a:avLst/>
          </a:prstGeom>
          <a:ln w="19050">
            <a:solidFill>
              <a:srgbClr val="ff6a39"/>
            </a:solidFill>
            <a:round/>
          </a:ln>
        </p:spPr>
      </p:cxnSp>
      <p:pic>
        <p:nvPicPr>
          <p:cNvPr id="112" name="Google Shape;149;p8" descr=""/>
          <p:cNvPicPr/>
          <p:nvPr/>
        </p:nvPicPr>
        <p:blipFill>
          <a:blip r:embed="rId1"/>
          <a:stretch/>
        </p:blipFill>
        <p:spPr>
          <a:xfrm>
            <a:off x="498600" y="709560"/>
            <a:ext cx="1430280" cy="126000"/>
          </a:xfrm>
          <a:prstGeom prst="rect">
            <a:avLst/>
          </a:prstGeom>
          <a:ln w="0">
            <a:noFill/>
          </a:ln>
        </p:spPr>
      </p:pic>
      <p:sp>
        <p:nvSpPr>
          <p:cNvPr id="113" name="Google Shape;150;p8"/>
          <p:cNvSpPr/>
          <p:nvPr/>
        </p:nvSpPr>
        <p:spPr>
          <a:xfrm rot="16200000">
            <a:off x="12971160" y="5038200"/>
            <a:ext cx="3008880" cy="657720"/>
          </a:xfrm>
          <a:prstGeom prst="rect">
            <a:avLst/>
          </a:prstGeom>
          <a:noFill/>
          <a:ln w="0">
            <a:noFill/>
          </a:ln>
        </p:spPr>
        <p:style>
          <a:lnRef idx="0"/>
          <a:fillRef idx="0"/>
          <a:effectRef idx="0"/>
          <a:fontRef idx="minor"/>
        </p:style>
        <p:txBody>
          <a:bodyPr lIns="147600" rIns="147600" tIns="147600" bIns="147600" anchor="t">
            <a:noAutofit/>
          </a:bodyPr>
          <a:p>
            <a:pPr algn="ctr">
              <a:lnSpc>
                <a:spcPct val="100000"/>
              </a:lnSpc>
              <a:tabLst>
                <a:tab algn="l" pos="0"/>
              </a:tabLst>
            </a:pPr>
            <a:r>
              <a:rPr b="0" lang="es-MX" sz="2300" spc="-1" strike="noStrike">
                <a:solidFill>
                  <a:srgbClr val="d8d8d8"/>
                </a:solidFill>
                <a:latin typeface="Montserrat"/>
                <a:ea typeface="Montserrat"/>
              </a:rPr>
              <a:t># pág o tema</a:t>
            </a:r>
            <a:endParaRPr b="0" lang="es-MX" sz="2300" spc="-1" strike="noStrike">
              <a:solidFill>
                <a:srgbClr val="000000"/>
              </a:solidFill>
              <a:latin typeface="Arial"/>
            </a:endParaRPr>
          </a:p>
        </p:txBody>
      </p:sp>
      <p:sp>
        <p:nvSpPr>
          <p:cNvPr id="114" name="Google Shape;151;p8"/>
          <p:cNvSpPr/>
          <p:nvPr/>
        </p:nvSpPr>
        <p:spPr>
          <a:xfrm>
            <a:off x="6944040" y="1994760"/>
            <a:ext cx="5655960" cy="4665240"/>
          </a:xfrm>
          <a:prstGeom prst="rect">
            <a:avLst/>
          </a:prstGeom>
          <a:noFill/>
          <a:ln w="0">
            <a:noFill/>
          </a:ln>
        </p:spPr>
        <p:style>
          <a:lnRef idx="0"/>
          <a:fillRef idx="0"/>
          <a:effectRef idx="0"/>
          <a:fontRef idx="minor"/>
        </p:style>
        <p:txBody>
          <a:bodyPr lIns="147600" rIns="147600" tIns="147600" bIns="147600" anchor="t">
            <a:noAutofit/>
          </a:bodyPr>
          <a:p>
            <a:pPr algn="just">
              <a:lnSpc>
                <a:spcPct val="100000"/>
              </a:lnSpc>
              <a:tabLst>
                <a:tab algn="l" pos="0"/>
              </a:tabLst>
            </a:pPr>
            <a:r>
              <a:rPr b="1" lang="es-MX" sz="2600" spc="-1" strike="noStrike">
                <a:solidFill>
                  <a:srgbClr val="2b303c"/>
                </a:solidFill>
                <a:latin typeface="Montserrat"/>
                <a:ea typeface="Montserrat"/>
              </a:rPr>
              <a:t>Objetivo:</a:t>
            </a:r>
            <a:r>
              <a:rPr b="0" lang="es-MX" sz="2600" spc="-1" strike="noStrike">
                <a:solidFill>
                  <a:srgbClr val="2b303c"/>
                </a:solidFill>
                <a:latin typeface="Montserrat SemiBold"/>
                <a:ea typeface="Montserrat SemiBold"/>
              </a:rPr>
              <a:t> En el mundo de la jardinería en línea, enfrentamos varios obstáculos: falta de información confiable sobre las plantas, opciones limitadas y poco sostenibles, además de una experiencia de compra poco satisfactoria.</a:t>
            </a:r>
            <a:endParaRPr b="0" lang="es-MX" sz="2600" spc="-1" strike="noStrike">
              <a:solidFill>
                <a:srgbClr val="000000"/>
              </a:solidFill>
              <a:latin typeface="Arial"/>
            </a:endParaRPr>
          </a:p>
        </p:txBody>
      </p:sp>
      <p:sp>
        <p:nvSpPr>
          <p:cNvPr id="115" name="Google Shape;152;p8"/>
          <p:cNvSpPr/>
          <p:nvPr/>
        </p:nvSpPr>
        <p:spPr>
          <a:xfrm>
            <a:off x="2295720" y="414360"/>
            <a:ext cx="9218160" cy="716400"/>
          </a:xfrm>
          <a:prstGeom prst="rect">
            <a:avLst/>
          </a:prstGeom>
          <a:noFill/>
          <a:ln w="0">
            <a:noFill/>
          </a:ln>
        </p:spPr>
        <p:style>
          <a:lnRef idx="0"/>
          <a:fillRef idx="0"/>
          <a:effectRef idx="0"/>
          <a:fontRef idx="minor"/>
        </p:style>
        <p:txBody>
          <a:bodyPr lIns="147600" rIns="147600" tIns="147600" bIns="147600" anchor="ctr">
            <a:noAutofit/>
          </a:bodyPr>
          <a:p>
            <a:pPr>
              <a:lnSpc>
                <a:spcPct val="100000"/>
              </a:lnSpc>
              <a:tabLst>
                <a:tab algn="l" pos="0"/>
              </a:tabLst>
            </a:pPr>
            <a:r>
              <a:rPr b="1" lang="es-MX" sz="4000" spc="-1" strike="noStrike">
                <a:solidFill>
                  <a:srgbClr val="16181c"/>
                </a:solidFill>
                <a:latin typeface="Montserrat"/>
                <a:ea typeface="Montserrat"/>
              </a:rPr>
              <a:t>Problema a solucionar</a:t>
            </a:r>
            <a:endParaRPr b="0" lang="es-MX" sz="4000" spc="-1" strike="noStrike">
              <a:solidFill>
                <a:srgbClr val="000000"/>
              </a:solidFill>
              <a:latin typeface="Arial"/>
            </a:endParaRPr>
          </a:p>
        </p:txBody>
      </p:sp>
      <p:pic>
        <p:nvPicPr>
          <p:cNvPr id="116" name="Google Shape;153;p8" descr=""/>
          <p:cNvPicPr/>
          <p:nvPr/>
        </p:nvPicPr>
        <p:blipFill>
          <a:blip r:embed="rId2"/>
          <a:stretch/>
        </p:blipFill>
        <p:spPr>
          <a:xfrm>
            <a:off x="2149200" y="2768400"/>
            <a:ext cx="2385720" cy="2385720"/>
          </a:xfrm>
          <a:prstGeom prst="rect">
            <a:avLst/>
          </a:prstGeom>
          <a:ln w="0">
            <a:noFill/>
          </a:ln>
        </p:spPr>
      </p:pic>
      <p:pic>
        <p:nvPicPr>
          <p:cNvPr id="117" name="Google Shape;154;p8" descr=""/>
          <p:cNvPicPr/>
          <p:nvPr/>
        </p:nvPicPr>
        <p:blipFill>
          <a:blip r:embed="rId3"/>
          <a:stretch/>
        </p:blipFill>
        <p:spPr>
          <a:xfrm>
            <a:off x="574920" y="6725880"/>
            <a:ext cx="3996000" cy="993600"/>
          </a:xfrm>
          <a:prstGeom prst="rect">
            <a:avLst/>
          </a:prstGeom>
          <a:ln w="0">
            <a:noFill/>
          </a:ln>
        </p:spPr>
      </p:pic>
      <p:pic>
        <p:nvPicPr>
          <p:cNvPr id="118" name="Google Shape;155;p8" descr=""/>
          <p:cNvPicPr/>
          <p:nvPr/>
        </p:nvPicPr>
        <p:blipFill>
          <a:blip r:embed="rId4"/>
          <a:stretch/>
        </p:blipFill>
        <p:spPr>
          <a:xfrm>
            <a:off x="10878480" y="531360"/>
            <a:ext cx="2165040" cy="482400"/>
          </a:xfrm>
          <a:prstGeom prst="rect">
            <a:avLst/>
          </a:prstGeom>
          <a:ln w="0">
            <a:noFill/>
          </a:ln>
        </p:spPr>
      </p:pic>
      <p:pic>
        <p:nvPicPr>
          <p:cNvPr id="119" name="Google Shape;140;p 2" descr=""/>
          <p:cNvPicPr/>
          <p:nvPr/>
        </p:nvPicPr>
        <p:blipFill>
          <a:blip r:embed="rId5"/>
          <a:stretch/>
        </p:blipFill>
        <p:spPr>
          <a:xfrm>
            <a:off x="2149560" y="2768760"/>
            <a:ext cx="2385720" cy="2385720"/>
          </a:xfrm>
          <a:prstGeom prst="rect">
            <a:avLst/>
          </a:prstGeom>
          <a:ln w="0">
            <a:noFill/>
          </a:ln>
        </p:spPr>
      </p:pic>
      <p:sp>
        <p:nvSpPr>
          <p:cNvPr id="120" name=""/>
          <p:cNvSpPr/>
          <p:nvPr/>
        </p:nvSpPr>
        <p:spPr>
          <a:xfrm>
            <a:off x="2160360" y="2700360"/>
            <a:ext cx="2520000" cy="2880000"/>
          </a:xfrm>
          <a:prstGeom prst="rect">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endParaRPr b="0" lang="es-MX" sz="1800" spc="-1" strike="noStrike">
              <a:solidFill>
                <a:srgbClr val="000000"/>
              </a:solidFill>
              <a:latin typeface="Arial"/>
            </a:endParaRPr>
          </a:p>
        </p:txBody>
      </p:sp>
      <p:pic>
        <p:nvPicPr>
          <p:cNvPr id="121" name="" descr=""/>
          <p:cNvPicPr/>
          <p:nvPr/>
        </p:nvPicPr>
        <p:blipFill>
          <a:blip r:embed="rId6"/>
          <a:stretch/>
        </p:blipFill>
        <p:spPr>
          <a:xfrm>
            <a:off x="1980360" y="2579400"/>
            <a:ext cx="2640960" cy="2640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122" name="Google Shape;160;p9"/>
          <p:cNvCxnSpPr/>
          <p:nvPr/>
        </p:nvCxnSpPr>
        <p:spPr>
          <a:xfrm>
            <a:off x="14475600" y="0"/>
            <a:ext cx="360" cy="3877560"/>
          </a:xfrm>
          <a:prstGeom prst="straightConnector1">
            <a:avLst/>
          </a:prstGeom>
          <a:ln w="19050">
            <a:solidFill>
              <a:srgbClr val="ff6a39"/>
            </a:solidFill>
            <a:round/>
          </a:ln>
        </p:spPr>
      </p:cxnSp>
      <p:cxnSp>
        <p:nvCxnSpPr>
          <p:cNvPr id="123" name="Google Shape;161;p9"/>
          <p:cNvCxnSpPr/>
          <p:nvPr/>
        </p:nvCxnSpPr>
        <p:spPr>
          <a:xfrm>
            <a:off x="14475600" y="6859800"/>
            <a:ext cx="360" cy="1062000"/>
          </a:xfrm>
          <a:prstGeom prst="straightConnector1">
            <a:avLst/>
          </a:prstGeom>
          <a:ln w="19050">
            <a:solidFill>
              <a:srgbClr val="ff6a39"/>
            </a:solidFill>
            <a:round/>
          </a:ln>
        </p:spPr>
      </p:cxnSp>
      <p:pic>
        <p:nvPicPr>
          <p:cNvPr id="124" name="Google Shape;162;p9" descr=""/>
          <p:cNvPicPr/>
          <p:nvPr/>
        </p:nvPicPr>
        <p:blipFill>
          <a:blip r:embed="rId1"/>
          <a:stretch/>
        </p:blipFill>
        <p:spPr>
          <a:xfrm>
            <a:off x="498600" y="709560"/>
            <a:ext cx="1430280" cy="126000"/>
          </a:xfrm>
          <a:prstGeom prst="rect">
            <a:avLst/>
          </a:prstGeom>
          <a:ln w="0">
            <a:noFill/>
          </a:ln>
        </p:spPr>
      </p:pic>
      <p:sp>
        <p:nvSpPr>
          <p:cNvPr id="125" name="Google Shape;163;p9"/>
          <p:cNvSpPr/>
          <p:nvPr/>
        </p:nvSpPr>
        <p:spPr>
          <a:xfrm rot="16200000">
            <a:off x="12971160" y="5038200"/>
            <a:ext cx="3008880" cy="657720"/>
          </a:xfrm>
          <a:prstGeom prst="rect">
            <a:avLst/>
          </a:prstGeom>
          <a:noFill/>
          <a:ln w="0">
            <a:noFill/>
          </a:ln>
        </p:spPr>
        <p:style>
          <a:lnRef idx="0"/>
          <a:fillRef idx="0"/>
          <a:effectRef idx="0"/>
          <a:fontRef idx="minor"/>
        </p:style>
        <p:txBody>
          <a:bodyPr lIns="147600" rIns="147600" tIns="147600" bIns="147600" anchor="t">
            <a:noAutofit/>
          </a:bodyPr>
          <a:p>
            <a:pPr algn="ctr">
              <a:lnSpc>
                <a:spcPct val="100000"/>
              </a:lnSpc>
              <a:tabLst>
                <a:tab algn="l" pos="0"/>
              </a:tabLst>
            </a:pPr>
            <a:r>
              <a:rPr b="0" lang="es-MX" sz="2300" spc="-1" strike="noStrike">
                <a:solidFill>
                  <a:srgbClr val="d8d8d8"/>
                </a:solidFill>
                <a:latin typeface="Montserrat"/>
                <a:ea typeface="Montserrat"/>
              </a:rPr>
              <a:t># pág o tema</a:t>
            </a:r>
            <a:endParaRPr b="0" lang="es-MX" sz="2300" spc="-1" strike="noStrike">
              <a:solidFill>
                <a:srgbClr val="000000"/>
              </a:solidFill>
              <a:latin typeface="Arial"/>
            </a:endParaRPr>
          </a:p>
        </p:txBody>
      </p:sp>
      <p:sp>
        <p:nvSpPr>
          <p:cNvPr id="126" name="Google Shape;164;p9"/>
          <p:cNvSpPr/>
          <p:nvPr/>
        </p:nvSpPr>
        <p:spPr>
          <a:xfrm>
            <a:off x="6840000" y="1634760"/>
            <a:ext cx="5655960" cy="4665240"/>
          </a:xfrm>
          <a:prstGeom prst="rect">
            <a:avLst/>
          </a:prstGeom>
          <a:noFill/>
          <a:ln w="0">
            <a:noFill/>
          </a:ln>
        </p:spPr>
        <p:style>
          <a:lnRef idx="0"/>
          <a:fillRef idx="0"/>
          <a:effectRef idx="0"/>
          <a:fontRef idx="minor"/>
        </p:style>
        <p:txBody>
          <a:bodyPr lIns="147600" rIns="147600" tIns="147600" bIns="147600" anchor="t">
            <a:noAutofit/>
          </a:bodyPr>
          <a:p>
            <a:pPr algn="just">
              <a:lnSpc>
                <a:spcPct val="100000"/>
              </a:lnSpc>
              <a:tabLst>
                <a:tab algn="l" pos="0"/>
              </a:tabLst>
            </a:pPr>
            <a:r>
              <a:rPr b="1" lang="es-MX" sz="2600" spc="-1" strike="noStrike">
                <a:solidFill>
                  <a:srgbClr val="2b303c"/>
                </a:solidFill>
                <a:latin typeface="Montserrat"/>
                <a:ea typeface="Montserrat"/>
              </a:rPr>
              <a:t>Objetivo:</a:t>
            </a:r>
            <a:r>
              <a:rPr b="0" lang="es-MX" sz="2600" spc="-1" strike="noStrike">
                <a:solidFill>
                  <a:srgbClr val="2b303c"/>
                </a:solidFill>
                <a:latin typeface="Montserrat SemiBold"/>
                <a:ea typeface="Montserrat SemiBold"/>
              </a:rPr>
              <a:t> Nuestra aplicación de ecommerce de plantas llega para resolver estos problemas. Ofrecemos una amplia variedad de plantas, asesoramiento experto y prácticas sostenibles, para brindarte una experiencia de compra completa y gratificante. ¡Únete a nosotros mientras creamos un espacio verde y accesible para todos!</a:t>
            </a:r>
            <a:endParaRPr b="0" lang="es-MX" sz="2600" spc="-1" strike="noStrike">
              <a:solidFill>
                <a:srgbClr val="000000"/>
              </a:solidFill>
              <a:latin typeface="Arial"/>
            </a:endParaRPr>
          </a:p>
        </p:txBody>
      </p:sp>
      <p:sp>
        <p:nvSpPr>
          <p:cNvPr id="127" name="Google Shape;165;p9"/>
          <p:cNvSpPr/>
          <p:nvPr/>
        </p:nvSpPr>
        <p:spPr>
          <a:xfrm>
            <a:off x="2295720" y="414360"/>
            <a:ext cx="9218160" cy="716400"/>
          </a:xfrm>
          <a:prstGeom prst="rect">
            <a:avLst/>
          </a:prstGeom>
          <a:noFill/>
          <a:ln w="0">
            <a:noFill/>
          </a:ln>
        </p:spPr>
        <p:style>
          <a:lnRef idx="0"/>
          <a:fillRef idx="0"/>
          <a:effectRef idx="0"/>
          <a:fontRef idx="minor"/>
        </p:style>
        <p:txBody>
          <a:bodyPr lIns="147600" rIns="147600" tIns="147600" bIns="147600" anchor="ctr">
            <a:noAutofit/>
          </a:bodyPr>
          <a:p>
            <a:pPr>
              <a:lnSpc>
                <a:spcPct val="100000"/>
              </a:lnSpc>
              <a:tabLst>
                <a:tab algn="l" pos="0"/>
              </a:tabLst>
            </a:pPr>
            <a:r>
              <a:rPr b="1" lang="es-MX" sz="4000" spc="-1" strike="noStrike">
                <a:solidFill>
                  <a:srgbClr val="16181c"/>
                </a:solidFill>
                <a:latin typeface="Montserrat"/>
                <a:ea typeface="Montserrat"/>
              </a:rPr>
              <a:t>Solución</a:t>
            </a:r>
            <a:endParaRPr b="0" lang="es-MX" sz="4000" spc="-1" strike="noStrike">
              <a:solidFill>
                <a:srgbClr val="000000"/>
              </a:solidFill>
              <a:latin typeface="Arial"/>
            </a:endParaRPr>
          </a:p>
        </p:txBody>
      </p:sp>
      <p:pic>
        <p:nvPicPr>
          <p:cNvPr id="128" name="Google Shape;166;p9" descr=""/>
          <p:cNvPicPr/>
          <p:nvPr/>
        </p:nvPicPr>
        <p:blipFill>
          <a:blip r:embed="rId2"/>
          <a:stretch/>
        </p:blipFill>
        <p:spPr>
          <a:xfrm>
            <a:off x="2149200" y="2768400"/>
            <a:ext cx="2385720" cy="2385720"/>
          </a:xfrm>
          <a:prstGeom prst="rect">
            <a:avLst/>
          </a:prstGeom>
          <a:ln w="0">
            <a:noFill/>
          </a:ln>
        </p:spPr>
      </p:pic>
      <p:pic>
        <p:nvPicPr>
          <p:cNvPr id="129" name="Google Shape;167;p9" descr=""/>
          <p:cNvPicPr/>
          <p:nvPr/>
        </p:nvPicPr>
        <p:blipFill>
          <a:blip r:embed="rId3"/>
          <a:stretch/>
        </p:blipFill>
        <p:spPr>
          <a:xfrm>
            <a:off x="574920" y="6725880"/>
            <a:ext cx="3996000" cy="993600"/>
          </a:xfrm>
          <a:prstGeom prst="rect">
            <a:avLst/>
          </a:prstGeom>
          <a:ln w="0">
            <a:noFill/>
          </a:ln>
        </p:spPr>
      </p:pic>
      <p:pic>
        <p:nvPicPr>
          <p:cNvPr id="130" name="Google Shape;168;p9" descr=""/>
          <p:cNvPicPr/>
          <p:nvPr/>
        </p:nvPicPr>
        <p:blipFill>
          <a:blip r:embed="rId4"/>
          <a:stretch/>
        </p:blipFill>
        <p:spPr>
          <a:xfrm>
            <a:off x="10878480" y="531360"/>
            <a:ext cx="2165040" cy="482400"/>
          </a:xfrm>
          <a:prstGeom prst="rect">
            <a:avLst/>
          </a:prstGeom>
          <a:ln w="0">
            <a:noFill/>
          </a:ln>
        </p:spPr>
      </p:pic>
      <p:pic>
        <p:nvPicPr>
          <p:cNvPr id="131" name="Google Shape;140;p 3" descr=""/>
          <p:cNvPicPr/>
          <p:nvPr/>
        </p:nvPicPr>
        <p:blipFill>
          <a:blip r:embed="rId5"/>
          <a:stretch/>
        </p:blipFill>
        <p:spPr>
          <a:xfrm>
            <a:off x="2149560" y="2768760"/>
            <a:ext cx="2385720" cy="2385720"/>
          </a:xfrm>
          <a:prstGeom prst="rect">
            <a:avLst/>
          </a:prstGeom>
          <a:ln w="0">
            <a:noFill/>
          </a:ln>
        </p:spPr>
      </p:pic>
      <p:sp>
        <p:nvSpPr>
          <p:cNvPr id="132" name=""/>
          <p:cNvSpPr/>
          <p:nvPr/>
        </p:nvSpPr>
        <p:spPr>
          <a:xfrm>
            <a:off x="2160360" y="2700360"/>
            <a:ext cx="2520000" cy="2880000"/>
          </a:xfrm>
          <a:prstGeom prst="rect">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endParaRPr b="0" lang="es-MX" sz="1800" spc="-1" strike="noStrike">
              <a:solidFill>
                <a:srgbClr val="000000"/>
              </a:solidFill>
              <a:latin typeface="Arial"/>
            </a:endParaRPr>
          </a:p>
        </p:txBody>
      </p:sp>
      <p:pic>
        <p:nvPicPr>
          <p:cNvPr id="133" name="" descr=""/>
          <p:cNvPicPr/>
          <p:nvPr/>
        </p:nvPicPr>
        <p:blipFill>
          <a:blip r:embed="rId6"/>
          <a:stretch/>
        </p:blipFill>
        <p:spPr>
          <a:xfrm>
            <a:off x="1980360" y="2579400"/>
            <a:ext cx="2640960" cy="2640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134" name="Google Shape;173;p10"/>
          <p:cNvCxnSpPr/>
          <p:nvPr/>
        </p:nvCxnSpPr>
        <p:spPr>
          <a:xfrm>
            <a:off x="14475600" y="0"/>
            <a:ext cx="360" cy="3877560"/>
          </a:xfrm>
          <a:prstGeom prst="straightConnector1">
            <a:avLst/>
          </a:prstGeom>
          <a:ln w="19050">
            <a:solidFill>
              <a:srgbClr val="ff6a39"/>
            </a:solidFill>
            <a:round/>
          </a:ln>
        </p:spPr>
      </p:cxnSp>
      <p:cxnSp>
        <p:nvCxnSpPr>
          <p:cNvPr id="135" name="Google Shape;174;p10"/>
          <p:cNvCxnSpPr/>
          <p:nvPr/>
        </p:nvCxnSpPr>
        <p:spPr>
          <a:xfrm>
            <a:off x="14475600" y="6859800"/>
            <a:ext cx="360" cy="1062000"/>
          </a:xfrm>
          <a:prstGeom prst="straightConnector1">
            <a:avLst/>
          </a:prstGeom>
          <a:ln w="19050">
            <a:solidFill>
              <a:srgbClr val="ff6a39"/>
            </a:solidFill>
            <a:round/>
          </a:ln>
        </p:spPr>
      </p:cxnSp>
      <p:pic>
        <p:nvPicPr>
          <p:cNvPr id="136" name="Google Shape;175;p10" descr=""/>
          <p:cNvPicPr/>
          <p:nvPr/>
        </p:nvPicPr>
        <p:blipFill>
          <a:blip r:embed="rId1"/>
          <a:stretch/>
        </p:blipFill>
        <p:spPr>
          <a:xfrm>
            <a:off x="498600" y="709560"/>
            <a:ext cx="1430280" cy="126000"/>
          </a:xfrm>
          <a:prstGeom prst="rect">
            <a:avLst/>
          </a:prstGeom>
          <a:ln w="0">
            <a:noFill/>
          </a:ln>
        </p:spPr>
      </p:pic>
      <p:sp>
        <p:nvSpPr>
          <p:cNvPr id="137" name="Google Shape;176;p10"/>
          <p:cNvSpPr/>
          <p:nvPr/>
        </p:nvSpPr>
        <p:spPr>
          <a:xfrm rot="16200000">
            <a:off x="12971160" y="5038200"/>
            <a:ext cx="3008880" cy="657720"/>
          </a:xfrm>
          <a:prstGeom prst="rect">
            <a:avLst/>
          </a:prstGeom>
          <a:noFill/>
          <a:ln w="0">
            <a:noFill/>
          </a:ln>
        </p:spPr>
        <p:style>
          <a:lnRef idx="0"/>
          <a:fillRef idx="0"/>
          <a:effectRef idx="0"/>
          <a:fontRef idx="minor"/>
        </p:style>
        <p:txBody>
          <a:bodyPr lIns="147600" rIns="147600" tIns="147600" bIns="147600" anchor="t">
            <a:noAutofit/>
          </a:bodyPr>
          <a:p>
            <a:pPr algn="ctr">
              <a:lnSpc>
                <a:spcPct val="100000"/>
              </a:lnSpc>
              <a:tabLst>
                <a:tab algn="l" pos="0"/>
              </a:tabLst>
            </a:pPr>
            <a:r>
              <a:rPr b="0" lang="es-MX" sz="2300" spc="-1" strike="noStrike">
                <a:solidFill>
                  <a:srgbClr val="d8d8d8"/>
                </a:solidFill>
                <a:latin typeface="Montserrat"/>
                <a:ea typeface="Montserrat"/>
              </a:rPr>
              <a:t># pág o tema</a:t>
            </a:r>
            <a:endParaRPr b="0" lang="es-MX" sz="2300" spc="-1" strike="noStrike">
              <a:solidFill>
                <a:srgbClr val="000000"/>
              </a:solidFill>
              <a:latin typeface="Arial"/>
            </a:endParaRPr>
          </a:p>
        </p:txBody>
      </p:sp>
      <p:sp>
        <p:nvSpPr>
          <p:cNvPr id="138" name="Google Shape;177;p10"/>
          <p:cNvSpPr/>
          <p:nvPr/>
        </p:nvSpPr>
        <p:spPr>
          <a:xfrm>
            <a:off x="6944400" y="2433240"/>
            <a:ext cx="7455600" cy="4665240"/>
          </a:xfrm>
          <a:prstGeom prst="rect">
            <a:avLst/>
          </a:prstGeom>
          <a:noFill/>
          <a:ln w="0">
            <a:noFill/>
          </a:ln>
        </p:spPr>
        <p:style>
          <a:lnRef idx="0"/>
          <a:fillRef idx="0"/>
          <a:effectRef idx="0"/>
          <a:fontRef idx="minor"/>
        </p:style>
        <p:txBody>
          <a:bodyPr lIns="147600" rIns="147600" tIns="147600" bIns="147600" anchor="t">
            <a:noAutofit/>
          </a:bodyPr>
          <a:p>
            <a:pPr algn="just">
              <a:lnSpc>
                <a:spcPct val="100000"/>
              </a:lnSpc>
              <a:tabLst>
                <a:tab algn="l" pos="0"/>
              </a:tabLst>
            </a:pPr>
            <a:r>
              <a:rPr b="0" lang="es-MX" sz="2600" spc="-1" strike="noStrike">
                <a:solidFill>
                  <a:srgbClr val="2b303c"/>
                </a:solidFill>
                <a:latin typeface="Montserrat SemiBold"/>
                <a:ea typeface="Montserrat SemiBold"/>
              </a:rPr>
              <a:t>Objetivo: Funcionalidades faltantes: </a:t>
            </a:r>
            <a:endParaRPr b="0" lang="es-MX" sz="2600" spc="-1" strike="noStrike">
              <a:solidFill>
                <a:srgbClr val="000000"/>
              </a:solidFill>
              <a:latin typeface="Arial"/>
            </a:endParaRPr>
          </a:p>
          <a:p>
            <a:pPr marL="216000" indent="-216000" algn="just">
              <a:lnSpc>
                <a:spcPct val="100000"/>
              </a:lnSpc>
              <a:buClr>
                <a:srgbClr val="000000"/>
              </a:buClr>
              <a:buSzPct val="45000"/>
              <a:buFont typeface="Wingdings" charset="2"/>
              <a:buChar char=""/>
              <a:tabLst>
                <a:tab algn="l" pos="0"/>
              </a:tabLst>
            </a:pPr>
            <a:r>
              <a:rPr b="0" lang="es-MX" sz="2600" spc="-1" strike="noStrike">
                <a:solidFill>
                  <a:srgbClr val="2b303c"/>
                </a:solidFill>
                <a:latin typeface="Montserrat SemiBold"/>
                <a:ea typeface="Montserrat SemiBold"/>
              </a:rPr>
              <a:t>Filtrado y Búsqueda Avanzada</a:t>
            </a:r>
            <a:endParaRPr b="0" lang="es-MX" sz="2600" spc="-1" strike="noStrike">
              <a:solidFill>
                <a:srgbClr val="000000"/>
              </a:solidFill>
              <a:latin typeface="Arial"/>
            </a:endParaRPr>
          </a:p>
          <a:p>
            <a:pPr marL="216000" indent="-216000" algn="just">
              <a:lnSpc>
                <a:spcPct val="100000"/>
              </a:lnSpc>
              <a:buClr>
                <a:srgbClr val="000000"/>
              </a:buClr>
              <a:buSzPct val="45000"/>
              <a:buFont typeface="Wingdings" charset="2"/>
              <a:buChar char=""/>
              <a:tabLst>
                <a:tab algn="l" pos="0"/>
              </a:tabLst>
            </a:pPr>
            <a:r>
              <a:rPr b="0" lang="es-MX" sz="2600" spc="-1" strike="noStrike">
                <a:solidFill>
                  <a:srgbClr val="2b303c"/>
                </a:solidFill>
                <a:latin typeface="Montserrat SemiBold"/>
                <a:ea typeface="Montserrat SemiBold"/>
              </a:rPr>
              <a:t>Categorización de Plantas</a:t>
            </a:r>
            <a:endParaRPr b="0" lang="es-MX" sz="2600" spc="-1" strike="noStrike">
              <a:solidFill>
                <a:srgbClr val="000000"/>
              </a:solidFill>
              <a:latin typeface="Arial"/>
            </a:endParaRPr>
          </a:p>
          <a:p>
            <a:pPr marL="216000" indent="-216000" algn="just">
              <a:lnSpc>
                <a:spcPct val="100000"/>
              </a:lnSpc>
              <a:buClr>
                <a:srgbClr val="000000"/>
              </a:buClr>
              <a:buSzPct val="45000"/>
              <a:buFont typeface="Wingdings" charset="2"/>
              <a:buChar char=""/>
              <a:tabLst>
                <a:tab algn="l" pos="0"/>
              </a:tabLst>
            </a:pPr>
            <a:r>
              <a:rPr b="0" lang="es-MX" sz="2600" spc="-1" strike="noStrike">
                <a:solidFill>
                  <a:srgbClr val="2b303c"/>
                </a:solidFill>
                <a:latin typeface="Montserrat SemiBold"/>
                <a:ea typeface="Montserrat SemiBold"/>
              </a:rPr>
              <a:t>Sistema de Pagos</a:t>
            </a:r>
            <a:endParaRPr b="0" lang="es-MX" sz="2600" spc="-1" strike="noStrike">
              <a:solidFill>
                <a:srgbClr val="000000"/>
              </a:solidFill>
              <a:latin typeface="Arial"/>
            </a:endParaRPr>
          </a:p>
          <a:p>
            <a:pPr marL="216000" indent="-216000" algn="just">
              <a:lnSpc>
                <a:spcPct val="100000"/>
              </a:lnSpc>
              <a:buClr>
                <a:srgbClr val="000000"/>
              </a:buClr>
              <a:buSzPct val="45000"/>
              <a:buFont typeface="Wingdings" charset="2"/>
              <a:buChar char=""/>
              <a:tabLst>
                <a:tab algn="l" pos="0"/>
              </a:tabLst>
            </a:pPr>
            <a:r>
              <a:rPr b="0" lang="es-MX" sz="2600" spc="-1" strike="noStrike">
                <a:solidFill>
                  <a:srgbClr val="2b303c"/>
                </a:solidFill>
                <a:latin typeface="Montserrat SemiBold"/>
                <a:ea typeface="Montserrat SemiBold"/>
              </a:rPr>
              <a:t>Interacción en el Chat</a:t>
            </a:r>
            <a:endParaRPr b="0" lang="es-MX" sz="2600" spc="-1" strike="noStrike">
              <a:solidFill>
                <a:srgbClr val="000000"/>
              </a:solidFill>
              <a:latin typeface="Arial"/>
            </a:endParaRPr>
          </a:p>
          <a:p>
            <a:pPr marL="216000" indent="-216000" algn="just">
              <a:lnSpc>
                <a:spcPct val="100000"/>
              </a:lnSpc>
              <a:buClr>
                <a:srgbClr val="000000"/>
              </a:buClr>
              <a:buSzPct val="45000"/>
              <a:buFont typeface="Wingdings" charset="2"/>
              <a:buChar char=""/>
              <a:tabLst>
                <a:tab algn="l" pos="0"/>
              </a:tabLst>
            </a:pPr>
            <a:r>
              <a:rPr b="0" lang="es-MX" sz="2600" spc="-1" strike="noStrike">
                <a:solidFill>
                  <a:srgbClr val="2b303c"/>
                </a:solidFill>
                <a:latin typeface="Montserrat SemiBold"/>
                <a:ea typeface="Montserrat SemiBold"/>
              </a:rPr>
              <a:t>Diseño Responsivo</a:t>
            </a:r>
            <a:endParaRPr b="0" lang="es-MX" sz="2600" spc="-1" strike="noStrike">
              <a:solidFill>
                <a:srgbClr val="000000"/>
              </a:solidFill>
              <a:latin typeface="Arial"/>
            </a:endParaRPr>
          </a:p>
        </p:txBody>
      </p:sp>
      <p:sp>
        <p:nvSpPr>
          <p:cNvPr id="139" name="Google Shape;178;p10"/>
          <p:cNvSpPr/>
          <p:nvPr/>
        </p:nvSpPr>
        <p:spPr>
          <a:xfrm>
            <a:off x="2295720" y="414360"/>
            <a:ext cx="9218160" cy="716400"/>
          </a:xfrm>
          <a:prstGeom prst="rect">
            <a:avLst/>
          </a:prstGeom>
          <a:noFill/>
          <a:ln w="0">
            <a:noFill/>
          </a:ln>
        </p:spPr>
        <p:style>
          <a:lnRef idx="0"/>
          <a:fillRef idx="0"/>
          <a:effectRef idx="0"/>
          <a:fontRef idx="minor"/>
        </p:style>
        <p:txBody>
          <a:bodyPr lIns="147600" rIns="147600" tIns="147600" bIns="147600" anchor="ctr">
            <a:noAutofit/>
          </a:bodyPr>
          <a:p>
            <a:pPr>
              <a:lnSpc>
                <a:spcPct val="100000"/>
              </a:lnSpc>
              <a:tabLst>
                <a:tab algn="l" pos="0"/>
              </a:tabLst>
            </a:pPr>
            <a:r>
              <a:rPr b="1" lang="es-MX" sz="4000" spc="-1" strike="noStrike">
                <a:solidFill>
                  <a:srgbClr val="16181c"/>
                </a:solidFill>
                <a:latin typeface="Montserrat"/>
                <a:ea typeface="Montserrat"/>
              </a:rPr>
              <a:t>Próximos pasos</a:t>
            </a:r>
            <a:endParaRPr b="0" lang="es-MX" sz="4000" spc="-1" strike="noStrike">
              <a:solidFill>
                <a:srgbClr val="000000"/>
              </a:solidFill>
              <a:latin typeface="Arial"/>
            </a:endParaRPr>
          </a:p>
        </p:txBody>
      </p:sp>
      <p:pic>
        <p:nvPicPr>
          <p:cNvPr id="140" name="Google Shape;179;p10" descr=""/>
          <p:cNvPicPr/>
          <p:nvPr/>
        </p:nvPicPr>
        <p:blipFill>
          <a:blip r:embed="rId2"/>
          <a:stretch/>
        </p:blipFill>
        <p:spPr>
          <a:xfrm>
            <a:off x="2149200" y="2768400"/>
            <a:ext cx="2385720" cy="2385720"/>
          </a:xfrm>
          <a:prstGeom prst="rect">
            <a:avLst/>
          </a:prstGeom>
          <a:ln w="0">
            <a:noFill/>
          </a:ln>
        </p:spPr>
      </p:pic>
      <p:pic>
        <p:nvPicPr>
          <p:cNvPr id="141" name="Google Shape;180;p10" descr=""/>
          <p:cNvPicPr/>
          <p:nvPr/>
        </p:nvPicPr>
        <p:blipFill>
          <a:blip r:embed="rId3"/>
          <a:stretch/>
        </p:blipFill>
        <p:spPr>
          <a:xfrm>
            <a:off x="574920" y="6725880"/>
            <a:ext cx="3996000" cy="993600"/>
          </a:xfrm>
          <a:prstGeom prst="rect">
            <a:avLst/>
          </a:prstGeom>
          <a:ln w="0">
            <a:noFill/>
          </a:ln>
        </p:spPr>
      </p:pic>
      <p:pic>
        <p:nvPicPr>
          <p:cNvPr id="142" name="Google Shape;181;p10" descr=""/>
          <p:cNvPicPr/>
          <p:nvPr/>
        </p:nvPicPr>
        <p:blipFill>
          <a:blip r:embed="rId4"/>
          <a:stretch/>
        </p:blipFill>
        <p:spPr>
          <a:xfrm>
            <a:off x="10878480" y="531360"/>
            <a:ext cx="2165040" cy="482400"/>
          </a:xfrm>
          <a:prstGeom prst="rect">
            <a:avLst/>
          </a:prstGeom>
          <a:ln w="0">
            <a:noFill/>
          </a:ln>
        </p:spPr>
      </p:pic>
      <p:pic>
        <p:nvPicPr>
          <p:cNvPr id="143" name="Google Shape;140;p 4" descr=""/>
          <p:cNvPicPr/>
          <p:nvPr/>
        </p:nvPicPr>
        <p:blipFill>
          <a:blip r:embed="rId5"/>
          <a:stretch/>
        </p:blipFill>
        <p:spPr>
          <a:xfrm>
            <a:off x="2149560" y="2768760"/>
            <a:ext cx="2385720" cy="2385720"/>
          </a:xfrm>
          <a:prstGeom prst="rect">
            <a:avLst/>
          </a:prstGeom>
          <a:ln w="0">
            <a:noFill/>
          </a:ln>
        </p:spPr>
      </p:pic>
      <p:sp>
        <p:nvSpPr>
          <p:cNvPr id="144" name=""/>
          <p:cNvSpPr/>
          <p:nvPr/>
        </p:nvSpPr>
        <p:spPr>
          <a:xfrm>
            <a:off x="2160360" y="2700360"/>
            <a:ext cx="2520000" cy="2880000"/>
          </a:xfrm>
          <a:prstGeom prst="rect">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endParaRPr b="0" lang="es-MX" sz="1800" spc="-1" strike="noStrike">
              <a:solidFill>
                <a:srgbClr val="000000"/>
              </a:solidFill>
              <a:latin typeface="Arial"/>
            </a:endParaRPr>
          </a:p>
        </p:txBody>
      </p:sp>
      <p:pic>
        <p:nvPicPr>
          <p:cNvPr id="145" name="" descr=""/>
          <p:cNvPicPr/>
          <p:nvPr/>
        </p:nvPicPr>
        <p:blipFill>
          <a:blip r:embed="rId6"/>
          <a:stretch/>
        </p:blipFill>
        <p:spPr>
          <a:xfrm>
            <a:off x="1980360" y="2579400"/>
            <a:ext cx="2640960" cy="2640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TotalTime>
  <Application>LibreOffice/7.5.2.2$Windows_X86_64 LibreOffice_project/53bb9681a964705cf672590721dbc85eb4d0c3a2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es-MX</dc:language>
  <cp:lastModifiedBy/>
  <dcterms:modified xsi:type="dcterms:W3CDTF">2023-07-22T20:06:09Z</dcterms:modified>
  <cp:revision>1</cp:revision>
  <dc:subject/>
  <dc:title/>
</cp:coreProperties>
</file>