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TMONA+EBGaramond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FJCTS+PublicSans-Bold" panose="020B0604020202020204"/>
      <p:regular r:id="rId15"/>
    </p:embeddedFont>
    <p:embeddedFont>
      <p:font typeface="CFRUAJ+EBGaramond-Medium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KQGMTU+Arial-BoldMT" panose="020B0604020202020204"/>
      <p:regular r:id="rId18"/>
    </p:embeddedFont>
    <p:embeddedFont>
      <p:font typeface="PVLNNE+ArialMT" panose="020B0604020202020204"/>
      <p:regular r:id="rId19"/>
    </p:embeddedFont>
    <p:embeddedFont>
      <p:font typeface="RMKPB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CBEE6-95D8-4887-B504-F01CA4BA0487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DA48-2E78-4B1F-A7AD-C34F5FF8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DA48-2E78-4B1F-A7AD-C34F5FF8443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DA48-2E78-4B1F-A7AD-C34F5FF844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2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mugesh/nm-licet-group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053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7152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– Commerce Website</a:t>
            </a:r>
            <a:r>
              <a:rPr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-2053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537090" cy="29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E - Commerce Website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A6B53-C013-8877-2ED7-8CAD1049EE75}"/>
              </a:ext>
            </a:extLst>
          </p:cNvPr>
          <p:cNvSpPr txBox="1"/>
          <p:nvPr/>
        </p:nvSpPr>
        <p:spPr>
          <a:xfrm>
            <a:off x="179512" y="1086051"/>
            <a:ext cx="41387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An e-commerce website is an online platform that facilitates the buying and selling of goods or services, allowing businesses and consumers to engage in transactions over the internet.</a:t>
            </a:r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It provides a virtual marketplace where products are showcased, transactions are conducted securely, and payments are processed electronically.</a:t>
            </a:r>
          </a:p>
          <a:p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A7A17-6EAD-D0F7-0A58-1E047B417148}"/>
              </a:ext>
            </a:extLst>
          </p:cNvPr>
          <p:cNvSpPr txBox="1"/>
          <p:nvPr/>
        </p:nvSpPr>
        <p:spPr>
          <a:xfrm>
            <a:off x="234710" y="2795566"/>
            <a:ext cx="41826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au311120104016          Dillon D                                13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au311120104024          John Mugesh C                   13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au311120104050          Royal Rivaldo R                   13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au311120104056          </a:t>
            </a:r>
            <a:r>
              <a:rPr lang="en-IN" sz="1400" dirty="0" err="1">
                <a:solidFill>
                  <a:schemeClr val="bg1"/>
                </a:solidFill>
              </a:rPr>
              <a:t>Soundhar</a:t>
            </a:r>
            <a:r>
              <a:rPr lang="en-IN" sz="1400" dirty="0">
                <a:solidFill>
                  <a:schemeClr val="bg1"/>
                </a:solidFill>
              </a:rPr>
              <a:t> S                       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  1</a:t>
            </a:r>
            <a:endParaRPr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3167920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RS &amp; </a:t>
            </a:r>
            <a:r>
              <a:rPr lang="en-IN"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+mj-lt"/>
                <a:cs typeface="CFRUAJ+EBGaramond-Medium"/>
              </a:rPr>
              <a:t>:“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FRUAJ+EBGaramond-Medium"/>
              </a:rPr>
              <a:t>E – Commerce Website</a:t>
            </a:r>
            <a:r>
              <a:rPr sz="1400" dirty="0">
                <a:solidFill>
                  <a:srgbClr val="000000"/>
                </a:solidFill>
                <a:latin typeface="+mj-lt"/>
                <a:cs typeface="CFRUAJ+EBGaramond-Medium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Set-up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Hands-on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1368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  <a:endParaRPr lang="en-US"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E0DCB-76C2-B47D-9B24-1C89FC8570D8}"/>
              </a:ext>
            </a:extLst>
          </p:cNvPr>
          <p:cNvSpPr txBox="1"/>
          <p:nvPr/>
        </p:nvSpPr>
        <p:spPr>
          <a:xfrm>
            <a:off x="467545" y="666822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SRS for E – Commerce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about purpose, scope, Functional and non functional requirements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setup </a:t>
            </a:r>
            <a:r>
              <a:rPr lang="en-US" sz="14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 for version control and collaborative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account creation, a new repository for the E-Commerce Website project will be initiated, allowing for organized storage and version control of the project's 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hands on various commands of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B32D-88E0-25F0-1C77-0B154BA32D7E}"/>
              </a:ext>
            </a:extLst>
          </p:cNvPr>
          <p:cNvSpPr txBox="1"/>
          <p:nvPr/>
        </p:nvSpPr>
        <p:spPr>
          <a:xfrm>
            <a:off x="755577" y="3275473"/>
            <a:ext cx="8207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clear roadmap with functional and non-functional requirements for the E-commerce website.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individual GitHub accounts and a central repository for streamlined version control and collaboration.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in practical Git Bash sessions covering essential commands like clone, branch, commit, push, merge, and pull.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teamwork with Git Bash, fostering parallel development and maintaining a unified codebase for the E-commerce project.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endParaRPr lang="en-IN"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https://github.com/Johnmugesh/nm-licet-group13</a:t>
            </a:r>
            <a:endParaRPr lang="en-US"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386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KQGMTU+Arial-BoldMT</vt:lpstr>
      <vt:lpstr>Arial</vt:lpstr>
      <vt:lpstr>Wingdings</vt:lpstr>
      <vt:lpstr>Times New Roman</vt:lpstr>
      <vt:lpstr>RMKPBC+PublicSans-BoldItalic</vt:lpstr>
      <vt:lpstr>Calibri</vt:lpstr>
      <vt:lpstr>CFJCTS+PublicSans-Bold</vt:lpstr>
      <vt:lpstr>BTMONA+EBGaramond-Regular</vt:lpstr>
      <vt:lpstr>PVLNNE+ArialMT</vt:lpstr>
      <vt:lpstr>CFRUAJ+EBGaramond-Medium</vt:lpstr>
      <vt:lpstr>ILIIOR+EBGaramond-Bold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Mugesh John C</cp:lastModifiedBy>
  <cp:revision>3</cp:revision>
  <dcterms:modified xsi:type="dcterms:W3CDTF">2023-11-17T18:04:47Z</dcterms:modified>
</cp:coreProperties>
</file>