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3" d="100"/>
          <a:sy n="73" d="100"/>
        </p:scale>
        <p:origin x="17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8049E-2B64-48A1-8870-47349C36722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1C06E-E082-41F3-850F-AB9A07935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7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Johnnatan Krause Ribeiro Moreno</a:t>
            </a:r>
            <a:br>
              <a:rPr lang="pt-BR" dirty="0"/>
            </a:br>
            <a:r>
              <a:rPr lang="pt-BR" dirty="0"/>
              <a:t>Desafio DIO – Professora: Juliana Mascarenhas</a:t>
            </a:r>
            <a:br>
              <a:rPr lang="pt-BR" dirty="0"/>
            </a:br>
            <a:br>
              <a:rPr lang="pt-BR" dirty="0"/>
            </a:br>
            <a:r>
              <a:rPr lang="pt-BR" b="1" i="0" dirty="0">
                <a:solidFill>
                  <a:srgbClr val="FFFFFF"/>
                </a:solidFill>
                <a:effectLst/>
                <a:latin typeface="OpenSans"/>
              </a:rPr>
              <a:t>Analisando dados de um Dashboard de Vendas no Power BI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1C06E-E082-41F3-850F-AB9A07935A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3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Johnnatan Krause Ribeiro Moreno</a:t>
            </a:r>
            <a:br>
              <a:rPr lang="pt-BR" dirty="0"/>
            </a:br>
            <a:r>
              <a:rPr lang="pt-BR" dirty="0"/>
              <a:t>Desafio DIO – Professora: Juliana Mascarenhas</a:t>
            </a:r>
            <a:br>
              <a:rPr lang="pt-BR" dirty="0"/>
            </a:br>
            <a:br>
              <a:rPr lang="pt-BR" dirty="0"/>
            </a:br>
            <a:r>
              <a:rPr lang="pt-BR" b="1" i="0" dirty="0">
                <a:solidFill>
                  <a:srgbClr val="FFFFFF"/>
                </a:solidFill>
                <a:effectLst/>
                <a:latin typeface="OpenSans"/>
              </a:rPr>
              <a:t>Analisando dados de um Dashboard de Vendas no Power BI</a:t>
            </a:r>
            <a:endParaRPr lang="pt-BR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Johnnatan Krause Ribeiro Moreno</a:t>
            </a:r>
            <a:br>
              <a:rPr lang="pt-BR" dirty="0"/>
            </a:br>
            <a:r>
              <a:rPr lang="pt-BR" dirty="0"/>
              <a:t>Desafio DIO – Professora: Juliana Mascarenhas</a:t>
            </a:r>
            <a:br>
              <a:rPr lang="pt-BR" dirty="0"/>
            </a:br>
            <a:br>
              <a:rPr lang="pt-BR" dirty="0"/>
            </a:br>
            <a:r>
              <a:rPr lang="pt-BR" b="1" i="0" dirty="0">
                <a:solidFill>
                  <a:srgbClr val="FFFFFF"/>
                </a:solidFill>
                <a:effectLst/>
                <a:latin typeface="OpenSans"/>
              </a:rPr>
              <a:t>Analisando dados de um Dashboard de Vendas no Power BI</a:t>
            </a:r>
            <a:endParaRPr lang="pt-BR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Johnnatan Krause Ribeiro Moreno</a:t>
            </a:r>
            <a:br>
              <a:rPr lang="pt-BR"/>
            </a:br>
            <a:r>
              <a:rPr lang="pt-BR"/>
              <a:t>Desafio DIO – Professora: Juliana Mascarenhas</a:t>
            </a:r>
            <a:br>
              <a:rPr lang="pt-BR"/>
            </a:br>
            <a:br>
              <a:rPr lang="pt-BR"/>
            </a:br>
            <a:r>
              <a:rPr lang="pt-BR" b="1" i="0">
                <a:solidFill>
                  <a:srgbClr val="FFFFFF"/>
                </a:solidFill>
                <a:effectLst/>
                <a:latin typeface="OpenSans"/>
              </a:rPr>
              <a:t>Analisando dados de um Dashboard de Vendas no Power BI</a:t>
            </a:r>
            <a:endParaRPr lang="pt-BR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7a88c34b-0793-425f-8edc-d4c60ae1d6e2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a88c34b-0793-425f-8edc-d4c60ae1d6e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a88c34b-0793-425f-8edc-d4c60ae1d6e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a88c34b-0793-425f-8edc-d4c60ae1d6e2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Financials - Sample Power BI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29/10/2024 00:56:50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29/10/2024 00:50:29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map ,pie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126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OpenSans</vt:lpstr>
      <vt:lpstr>Segoe UI</vt:lpstr>
      <vt:lpstr>Segoe UI Light</vt:lpstr>
      <vt:lpstr>Segoe UI Semibold</vt:lpstr>
      <vt:lpstr>Custom Design</vt:lpstr>
      <vt:lpstr>Relatório Financials - Sample Power BI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johnnatan krause</cp:lastModifiedBy>
  <cp:revision>6</cp:revision>
  <dcterms:created xsi:type="dcterms:W3CDTF">2016-09-04T11:54:55Z</dcterms:created>
  <dcterms:modified xsi:type="dcterms:W3CDTF">2024-10-29T01:00:44Z</dcterms:modified>
</cp:coreProperties>
</file>