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7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6824-03D5-4990-8DB8-14925AD4C23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6BA7-1F67-4921-AD1A-689EEC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025" y="-109538"/>
            <a:ext cx="12592050" cy="70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8" y="-119063"/>
            <a:ext cx="12563475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88" y="-123825"/>
            <a:ext cx="12601575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4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025" y="-114300"/>
            <a:ext cx="1259205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33" y="-98121"/>
            <a:ext cx="12304734" cy="699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-42863"/>
            <a:ext cx="123634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263" y="-100013"/>
            <a:ext cx="12582525" cy="7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Cooper, John-Tyler (566)</dc:creator>
  <cp:lastModifiedBy>Cooper, John-Tyler (566)</cp:lastModifiedBy>
  <cp:revision>2</cp:revision>
  <dcterms:created xsi:type="dcterms:W3CDTF">2020-02-17T20:59:23Z</dcterms:created>
  <dcterms:modified xsi:type="dcterms:W3CDTF">2020-02-17T21:07:16Z</dcterms:modified>
</cp:coreProperties>
</file>