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6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D8EF8-0C0A-4D41-81F2-19E558E133EE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DF061-8E59-4397-891B-6FAAA4BB8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0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anj.cn/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anj.cn/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anj.cn/" TargetMode="Externa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j.cn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j.cn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yanj.c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anj.cn/" TargetMode="Externa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anj.cn/" TargetMode="Externa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j.cn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hyperlink" Target="http://www.yanj.cn/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isco.com/c/en/us/products/security/service-listing.html" TargetMode="External"/><Relationship Id="rId5" Type="http://schemas.openxmlformats.org/officeDocument/2006/relationships/hyperlink" Target="http://www.cisco.com/web/services/portfolio/optimization/network-optimization-nos/index.html" TargetMode="External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hyperlink" Target="http://www.cisco.com/web/offers/lp/2015-annual-security-report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isco.com/web/services/portfolio/documents/managed-threat-defense-service.pdf" TargetMode="External"/><Relationship Id="rId5" Type="http://schemas.openxmlformats.org/officeDocument/2006/relationships/image" Target="../media/image42.jpeg"/><Relationship Id="rId4" Type="http://schemas.openxmlformats.org/officeDocument/2006/relationships/hyperlink" Target="http://www.cisco.com/web/services/portfolio/documents/security-optimization-service-aag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anj.cn/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anj.cn/" TargetMode="External"/><Relationship Id="rId4" Type="http://schemas.openxmlformats.org/officeDocument/2006/relationships/hyperlink" Target="http://tools.cisco.com/gems/cust/customerSite.do?METHOD=E&amp;LANGUAGE_ID=E&amp;PRIORITY_CODE=000310287&amp;SEMINAR_CODE=S221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j.cn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j.cn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j.cn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anj.cn/" TargetMode="Externa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anj.cn/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300" y="304800"/>
            <a:ext cx="749300" cy="431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1092200"/>
            <a:ext cx="3378200" cy="40513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930400"/>
            <a:ext cx="48387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84200" algn="l"/>
                <a:tab pos="8636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Reduce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Security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Risks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to</a:t>
            </a:r>
          </a:p>
          <a:p>
            <a:pPr>
              <a:lnSpc>
                <a:spcPts val="3600"/>
              </a:lnSpc>
              <a:tabLst>
                <a:tab pos="584200" algn="l"/>
                <a:tab pos="863600" algn="l"/>
              </a:tabLst>
            </a:pPr>
            <a:r>
              <a:rPr lang="en-US" altLang="zh-CN" dirty="0" smtClean="0"/>
              <a:t>		</a:t>
            </a:r>
            <a:r>
              <a:rPr lang="en-US" altLang="zh-CN" sz="30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Protect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Your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84200" algn="l"/>
                <a:tab pos="863600" algn="l"/>
              </a:tabLst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>
              <a:lnSpc>
                <a:spcPts val="1600"/>
              </a:lnSpc>
              <a:tabLst>
                <a:tab pos="584200" algn="l"/>
                <a:tab pos="863600" algn="l"/>
              </a:tabLst>
            </a:pPr>
            <a:r>
              <a:rPr lang="en-US" altLang="zh-CN" sz="14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Levad</a:t>
            </a:r>
          </a:p>
        </p:txBody>
      </p:sp>
      <p:sp>
        <p:nvSpPr>
          <p:cNvPr id="9" name="矩形 8">
            <a:hlinkClick r:id="rId5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54200"/>
            <a:ext cx="1803400" cy="1879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854200"/>
            <a:ext cx="1828800" cy="1879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9800" y="1854200"/>
            <a:ext cx="1803400" cy="1879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854200"/>
            <a:ext cx="1803400" cy="186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70000" y="482600"/>
            <a:ext cx="660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2900" y="3898900"/>
            <a:ext cx="16383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Review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46100" algn="l"/>
              </a:tabLst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62300" y="3924300"/>
            <a:ext cx="609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Probe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57800" y="3924300"/>
            <a:ext cx="787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Analyze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39000" y="3911600"/>
            <a:ext cx="1308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Recommend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14" name="矩形 13">
            <a:hlinkClick r:id="rId6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97226" y="2697226"/>
            <a:ext cx="3737736" cy="88900"/>
          </a:xfrm>
          <a:custGeom>
            <a:avLst/>
            <a:gdLst>
              <a:gd name="connsiteX0" fmla="*/ 22225 w 3737736"/>
              <a:gd name="connsiteY0" fmla="*/ 22225 h 88900"/>
              <a:gd name="connsiteX1" fmla="*/ 3715511 w 3737736"/>
              <a:gd name="connsiteY1" fmla="*/ 22225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37736" h="88900">
                <a:moveTo>
                  <a:pt x="22225" y="22225"/>
                </a:moveTo>
                <a:lnTo>
                  <a:pt x="3715511" y="22225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1925" y="2806700"/>
            <a:ext cx="88900" cy="606425"/>
          </a:xfrm>
          <a:custGeom>
            <a:avLst/>
            <a:gdLst>
              <a:gd name="connsiteX0" fmla="*/ 22225 w 88900"/>
              <a:gd name="connsiteY0" fmla="*/ 22225 h 606425"/>
              <a:gd name="connsiteX1" fmla="*/ 22225 w 88900"/>
              <a:gd name="connsiteY1" fmla="*/ 584200 h 606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606425">
                <a:moveTo>
                  <a:pt x="22225" y="22225"/>
                </a:moveTo>
                <a:lnTo>
                  <a:pt x="22225" y="584200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559300" y="2921000"/>
            <a:ext cx="88900" cy="606425"/>
          </a:xfrm>
          <a:custGeom>
            <a:avLst/>
            <a:gdLst>
              <a:gd name="connsiteX0" fmla="*/ 22225 w 88900"/>
              <a:gd name="connsiteY0" fmla="*/ 22225 h 606425"/>
              <a:gd name="connsiteX1" fmla="*/ 22225 w 88900"/>
              <a:gd name="connsiteY1" fmla="*/ 584200 h 606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606425">
                <a:moveTo>
                  <a:pt x="22225" y="22225"/>
                </a:moveTo>
                <a:lnTo>
                  <a:pt x="22225" y="584200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330950" y="2806700"/>
            <a:ext cx="88900" cy="606425"/>
          </a:xfrm>
          <a:custGeom>
            <a:avLst/>
            <a:gdLst>
              <a:gd name="connsiteX0" fmla="*/ 22225 w 88900"/>
              <a:gd name="connsiteY0" fmla="*/ 22225 h 606425"/>
              <a:gd name="connsiteX1" fmla="*/ 22225 w 88900"/>
              <a:gd name="connsiteY1" fmla="*/ 584200 h 606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606425">
                <a:moveTo>
                  <a:pt x="22225" y="22225"/>
                </a:moveTo>
                <a:lnTo>
                  <a:pt x="22225" y="584200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3500"/>
            <a:ext cx="9144000" cy="17018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3175000"/>
            <a:ext cx="1320800" cy="1333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3187700"/>
            <a:ext cx="1320800" cy="1320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300" y="3175000"/>
            <a:ext cx="1333500" cy="132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098800" y="482600"/>
            <a:ext cx="2946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Uncovering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374900" y="4546600"/>
            <a:ext cx="635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Agents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254500" y="4546600"/>
            <a:ext cx="635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IT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Staff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816600" y="4546600"/>
            <a:ext cx="1181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Management</a:t>
            </a:r>
          </a:p>
        </p:txBody>
      </p:sp>
      <p:sp>
        <p:nvSpPr>
          <p:cNvPr id="19" name="矩形 18">
            <a:hlinkClick r:id="rId6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965200"/>
            <a:ext cx="6223000" cy="417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482600"/>
            <a:ext cx="698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Prioritize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9" name="矩形 8">
            <a:hlinkClick r:id="rId3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75711" y="3102991"/>
            <a:ext cx="3683000" cy="872108"/>
          </a:xfrm>
          <a:custGeom>
            <a:avLst/>
            <a:gdLst>
              <a:gd name="connsiteX0" fmla="*/ 12700 w 3683000"/>
              <a:gd name="connsiteY0" fmla="*/ 436118 h 872108"/>
              <a:gd name="connsiteX1" fmla="*/ 1841500 w 3683000"/>
              <a:gd name="connsiteY1" fmla="*/ 12700 h 872108"/>
              <a:gd name="connsiteX2" fmla="*/ 3670300 w 3683000"/>
              <a:gd name="connsiteY2" fmla="*/ 436118 h 872108"/>
              <a:gd name="connsiteX3" fmla="*/ 1841500 w 3683000"/>
              <a:gd name="connsiteY3" fmla="*/ 859408 h 872108"/>
              <a:gd name="connsiteX4" fmla="*/ 12700 w 3683000"/>
              <a:gd name="connsiteY4" fmla="*/ 436118 h 872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0" h="872108">
                <a:moveTo>
                  <a:pt x="12700" y="436118"/>
                </a:moveTo>
                <a:cubicBezTo>
                  <a:pt x="12700" y="202311"/>
                  <a:pt x="831469" y="12700"/>
                  <a:pt x="1841500" y="12700"/>
                </a:cubicBezTo>
                <a:cubicBezTo>
                  <a:pt x="2851530" y="12700"/>
                  <a:pt x="3670300" y="202311"/>
                  <a:pt x="3670300" y="436118"/>
                </a:cubicBezTo>
                <a:cubicBezTo>
                  <a:pt x="3670300" y="669924"/>
                  <a:pt x="2851530" y="859408"/>
                  <a:pt x="1841500" y="859408"/>
                </a:cubicBezTo>
                <a:cubicBezTo>
                  <a:pt x="831469" y="859408"/>
                  <a:pt x="12700" y="669924"/>
                  <a:pt x="12700" y="43611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262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965200"/>
            <a:ext cx="6223000" cy="417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33600" y="482600"/>
            <a:ext cx="4876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</a:p>
        </p:txBody>
      </p:sp>
      <p:sp>
        <p:nvSpPr>
          <p:cNvPr id="10" name="矩形 9">
            <a:hlinkClick r:id="rId3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0400"/>
            <a:ext cx="9144000" cy="1435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100" y="520700"/>
            <a:ext cx="8216900" cy="462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71700" y="482600"/>
            <a:ext cx="4800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Remediation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</a:p>
        </p:txBody>
      </p:sp>
      <p:sp>
        <p:nvSpPr>
          <p:cNvPr id="10" name="矩形 9">
            <a:hlinkClick r:id="rId4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66665" y="3358769"/>
            <a:ext cx="88900" cy="450850"/>
          </a:xfrm>
          <a:custGeom>
            <a:avLst/>
            <a:gdLst>
              <a:gd name="connsiteX0" fmla="*/ 22225 w 88900"/>
              <a:gd name="connsiteY0" fmla="*/ 22225 h 450850"/>
              <a:gd name="connsiteX1" fmla="*/ 22225 w 88900"/>
              <a:gd name="connsiteY1" fmla="*/ 428625 h 45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450850">
                <a:moveTo>
                  <a:pt x="22225" y="22225"/>
                </a:moveTo>
                <a:lnTo>
                  <a:pt x="22225" y="428625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22135" y="3303778"/>
            <a:ext cx="88900" cy="547497"/>
          </a:xfrm>
          <a:custGeom>
            <a:avLst/>
            <a:gdLst>
              <a:gd name="connsiteX0" fmla="*/ 22225 w 88900"/>
              <a:gd name="connsiteY0" fmla="*/ 22225 h 547497"/>
              <a:gd name="connsiteX1" fmla="*/ 22225 w 88900"/>
              <a:gd name="connsiteY1" fmla="*/ 525271 h 547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547497">
                <a:moveTo>
                  <a:pt x="22225" y="22225"/>
                </a:moveTo>
                <a:lnTo>
                  <a:pt x="22225" y="525271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7860" y="3351403"/>
            <a:ext cx="88900" cy="547497"/>
          </a:xfrm>
          <a:custGeom>
            <a:avLst/>
            <a:gdLst>
              <a:gd name="connsiteX0" fmla="*/ 22225 w 88900"/>
              <a:gd name="connsiteY0" fmla="*/ 22225 h 547497"/>
              <a:gd name="connsiteX1" fmla="*/ 22225 w 88900"/>
              <a:gd name="connsiteY1" fmla="*/ 525271 h 547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547497">
                <a:moveTo>
                  <a:pt x="22225" y="22225"/>
                </a:moveTo>
                <a:lnTo>
                  <a:pt x="22225" y="525271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0400"/>
            <a:ext cx="9144000" cy="143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937000"/>
            <a:ext cx="990600" cy="838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860800"/>
            <a:ext cx="2032000" cy="927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860800"/>
            <a:ext cx="1511300" cy="91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82800" y="482600"/>
            <a:ext cx="4978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Segmentation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62200" y="1587500"/>
            <a:ext cx="635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Agents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254500" y="1587500"/>
            <a:ext cx="635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IT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Staff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854700" y="1587500"/>
            <a:ext cx="1181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Management</a:t>
            </a:r>
          </a:p>
        </p:txBody>
      </p:sp>
      <p:sp>
        <p:nvSpPr>
          <p:cNvPr id="18" name="矩形 17">
            <a:hlinkClick r:id="rId6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66665" y="3358769"/>
            <a:ext cx="88900" cy="450850"/>
          </a:xfrm>
          <a:custGeom>
            <a:avLst/>
            <a:gdLst>
              <a:gd name="connsiteX0" fmla="*/ 22225 w 88900"/>
              <a:gd name="connsiteY0" fmla="*/ 22225 h 450850"/>
              <a:gd name="connsiteX1" fmla="*/ 22225 w 88900"/>
              <a:gd name="connsiteY1" fmla="*/ 428625 h 45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450850">
                <a:moveTo>
                  <a:pt x="22225" y="22225"/>
                </a:moveTo>
                <a:lnTo>
                  <a:pt x="22225" y="428625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22135" y="3303778"/>
            <a:ext cx="88900" cy="547497"/>
          </a:xfrm>
          <a:custGeom>
            <a:avLst/>
            <a:gdLst>
              <a:gd name="connsiteX0" fmla="*/ 22225 w 88900"/>
              <a:gd name="connsiteY0" fmla="*/ 22225 h 547497"/>
              <a:gd name="connsiteX1" fmla="*/ 22225 w 88900"/>
              <a:gd name="connsiteY1" fmla="*/ 525271 h 547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547497">
                <a:moveTo>
                  <a:pt x="22225" y="22225"/>
                </a:moveTo>
                <a:lnTo>
                  <a:pt x="22225" y="525271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7860" y="3351403"/>
            <a:ext cx="88900" cy="547497"/>
          </a:xfrm>
          <a:custGeom>
            <a:avLst/>
            <a:gdLst>
              <a:gd name="connsiteX0" fmla="*/ 22225 w 88900"/>
              <a:gd name="connsiteY0" fmla="*/ 22225 h 547497"/>
              <a:gd name="connsiteX1" fmla="*/ 22225 w 88900"/>
              <a:gd name="connsiteY1" fmla="*/ 525271 h 547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547497">
                <a:moveTo>
                  <a:pt x="22225" y="22225"/>
                </a:moveTo>
                <a:lnTo>
                  <a:pt x="22225" y="525271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0400"/>
            <a:ext cx="9144000" cy="143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721100"/>
            <a:ext cx="1104900" cy="1054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721100"/>
            <a:ext cx="2032000" cy="10668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708400"/>
            <a:ext cx="1511300" cy="106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16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552700" y="482600"/>
            <a:ext cx="4051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Validate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Removal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62200" y="1587500"/>
            <a:ext cx="635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Agents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254500" y="1587500"/>
            <a:ext cx="635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IT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Staff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854700" y="1587500"/>
            <a:ext cx="1181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Management</a:t>
            </a:r>
          </a:p>
        </p:txBody>
      </p:sp>
      <p:sp>
        <p:nvSpPr>
          <p:cNvPr id="18" name="矩形 17">
            <a:hlinkClick r:id="rId6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1117600"/>
            <a:ext cx="8470900" cy="402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807200" y="3403600"/>
            <a:ext cx="927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Prioritize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60800" y="4813300"/>
            <a:ext cx="1066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Remediate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87400" y="3403600"/>
            <a:ext cx="1676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482600"/>
            <a:ext cx="60833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476500" algn="l"/>
              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Recap: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Vulnerability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Lifecycle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76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12" name="矩形 11">
            <a:hlinkClick r:id="rId3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00" y="1943100"/>
            <a:ext cx="1803400" cy="1803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930400"/>
            <a:ext cx="1803400" cy="1803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7600" y="1943100"/>
            <a:ext cx="1803400" cy="180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25700" y="457200"/>
            <a:ext cx="426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3873500"/>
            <a:ext cx="1117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905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5"/>
              </a:rPr>
              <a:t>Network</a:t>
            </a:r>
          </a:p>
          <a:p>
            <a:pPr>
              <a:lnSpc>
                <a:spcPts val="1900"/>
              </a:lnSpc>
              <a:tabLst>
                <a:tab pos="190500" algn="l"/>
                <a:tab pos="2286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5"/>
              </a:rPr>
              <a:t>Optimization</a:t>
            </a:r>
          </a:p>
          <a:p>
            <a:pPr>
              <a:lnSpc>
                <a:spcPts val="1900"/>
              </a:lnSpc>
              <a:tabLst>
                <a:tab pos="1905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5"/>
              </a:rPr>
              <a:t>Service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013200" y="3898900"/>
            <a:ext cx="1117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90500" algn="l"/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6"/>
              </a:rPr>
              <a:t>Security</a:t>
            </a:r>
          </a:p>
          <a:p>
            <a:pPr>
              <a:lnSpc>
                <a:spcPts val="1900"/>
              </a:lnSpc>
              <a:tabLst>
                <a:tab pos="190500" algn="l"/>
                <a:tab pos="2159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6"/>
              </a:rPr>
              <a:t>Optimization</a:t>
            </a:r>
          </a:p>
          <a:p>
            <a:pPr>
              <a:lnSpc>
                <a:spcPts val="1900"/>
              </a:lnSpc>
              <a:tabLst>
                <a:tab pos="190500" algn="l"/>
                <a:tab pos="215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6"/>
              </a:rPr>
              <a:t>Service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718300" y="3898900"/>
            <a:ext cx="8382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  <a:tab pos="1397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6"/>
              </a:rPr>
              <a:t>Managed</a:t>
            </a:r>
          </a:p>
          <a:p>
            <a:pPr>
              <a:lnSpc>
                <a:spcPts val="1900"/>
              </a:lnSpc>
              <a:tabLst>
                <a:tab pos="508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6"/>
              </a:rPr>
              <a:t>Threat</a:t>
            </a:r>
          </a:p>
          <a:p>
            <a:pPr>
              <a:lnSpc>
                <a:spcPts val="1900"/>
              </a:lnSpc>
              <a:tabLst>
                <a:tab pos="508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  <a:hlinkClick r:id="rId6"/>
              </a:rPr>
              <a:t>Defense</a:t>
            </a:r>
          </a:p>
        </p:txBody>
      </p:sp>
      <p:sp>
        <p:nvSpPr>
          <p:cNvPr id="14" name="矩形 13">
            <a:hlinkClick r:id="rId7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23483" y="1485519"/>
            <a:ext cx="2785872" cy="2227198"/>
          </a:xfrm>
          <a:custGeom>
            <a:avLst/>
            <a:gdLst>
              <a:gd name="connsiteX0" fmla="*/ 38100 w 2785872"/>
              <a:gd name="connsiteY0" fmla="*/ 2189098 h 2227198"/>
              <a:gd name="connsiteX1" fmla="*/ 2747772 w 2785872"/>
              <a:gd name="connsiteY1" fmla="*/ 2189098 h 2227198"/>
              <a:gd name="connsiteX2" fmla="*/ 2747772 w 2785872"/>
              <a:gd name="connsiteY2" fmla="*/ 38100 h 2227198"/>
              <a:gd name="connsiteX3" fmla="*/ 38100 w 2785872"/>
              <a:gd name="connsiteY3" fmla="*/ 38100 h 2227198"/>
              <a:gd name="connsiteX4" fmla="*/ 38100 w 2785872"/>
              <a:gd name="connsiteY4" fmla="*/ 2189098 h 2227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5872" h="2227198">
                <a:moveTo>
                  <a:pt x="38100" y="2189098"/>
                </a:moveTo>
                <a:lnTo>
                  <a:pt x="2747772" y="2189098"/>
                </a:lnTo>
                <a:lnTo>
                  <a:pt x="2747772" y="38100"/>
                </a:lnTo>
                <a:lnTo>
                  <a:pt x="38100" y="38100"/>
                </a:lnTo>
                <a:lnTo>
                  <a:pt x="38100" y="2189098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262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1716" y="1485519"/>
            <a:ext cx="2804032" cy="2241550"/>
          </a:xfrm>
          <a:custGeom>
            <a:avLst/>
            <a:gdLst>
              <a:gd name="connsiteX0" fmla="*/ 38100 w 2804032"/>
              <a:gd name="connsiteY0" fmla="*/ 2203450 h 2241550"/>
              <a:gd name="connsiteX1" fmla="*/ 2765932 w 2804032"/>
              <a:gd name="connsiteY1" fmla="*/ 2203450 h 2241550"/>
              <a:gd name="connsiteX2" fmla="*/ 2765932 w 2804032"/>
              <a:gd name="connsiteY2" fmla="*/ 38100 h 2241550"/>
              <a:gd name="connsiteX3" fmla="*/ 38100 w 2804032"/>
              <a:gd name="connsiteY3" fmla="*/ 38100 h 2241550"/>
              <a:gd name="connsiteX4" fmla="*/ 38100 w 2804032"/>
              <a:gd name="connsiteY4" fmla="*/ 2203450 h 2241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04032" h="2241550">
                <a:moveTo>
                  <a:pt x="38100" y="2203450"/>
                </a:moveTo>
                <a:lnTo>
                  <a:pt x="2765932" y="2203450"/>
                </a:lnTo>
                <a:lnTo>
                  <a:pt x="2765932" y="38100"/>
                </a:lnTo>
                <a:lnTo>
                  <a:pt x="38100" y="38100"/>
                </a:lnTo>
                <a:lnTo>
                  <a:pt x="38100" y="2203450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262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81730" y="1485519"/>
            <a:ext cx="2785872" cy="2227198"/>
          </a:xfrm>
          <a:custGeom>
            <a:avLst/>
            <a:gdLst>
              <a:gd name="connsiteX0" fmla="*/ 38100 w 2785872"/>
              <a:gd name="connsiteY0" fmla="*/ 2189098 h 2227198"/>
              <a:gd name="connsiteX1" fmla="*/ 2747772 w 2785872"/>
              <a:gd name="connsiteY1" fmla="*/ 2189098 h 2227198"/>
              <a:gd name="connsiteX2" fmla="*/ 2747772 w 2785872"/>
              <a:gd name="connsiteY2" fmla="*/ 38100 h 2227198"/>
              <a:gd name="connsiteX3" fmla="*/ 38100 w 2785872"/>
              <a:gd name="connsiteY3" fmla="*/ 38100 h 2227198"/>
              <a:gd name="connsiteX4" fmla="*/ 38100 w 2785872"/>
              <a:gd name="connsiteY4" fmla="*/ 2189098 h 2227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5872" h="2227198">
                <a:moveTo>
                  <a:pt x="38100" y="2189098"/>
                </a:moveTo>
                <a:lnTo>
                  <a:pt x="2747772" y="2189098"/>
                </a:lnTo>
                <a:lnTo>
                  <a:pt x="2747772" y="38100"/>
                </a:lnTo>
                <a:lnTo>
                  <a:pt x="38100" y="38100"/>
                </a:lnTo>
                <a:lnTo>
                  <a:pt x="38100" y="2189098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262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1460500"/>
            <a:ext cx="2933700" cy="2374900"/>
          </a:xfrm>
          <a:prstGeom prst="rect">
            <a:avLst/>
          </a:prstGeom>
          <a:noFill/>
        </p:spPr>
      </p:pic>
      <p:pic>
        <p:nvPicPr>
          <p:cNvPr id="8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1200" y="1549400"/>
            <a:ext cx="2654300" cy="2095500"/>
          </a:xfrm>
          <a:prstGeom prst="rect">
            <a:avLst/>
          </a:prstGeom>
          <a:noFill/>
        </p:spPr>
      </p:pic>
      <p:pic>
        <p:nvPicPr>
          <p:cNvPr id="9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6300" y="1460500"/>
            <a:ext cx="2921000" cy="236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19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94100" y="444500"/>
            <a:ext cx="1943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35000" y="3975100"/>
            <a:ext cx="2108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Annual</a:t>
            </a:r>
          </a:p>
          <a:p>
            <a:pPr>
              <a:lnSpc>
                <a:spcPts val="24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52800" y="3975100"/>
            <a:ext cx="2400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At-A-Glance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248400" y="3975100"/>
            <a:ext cx="2387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Threat</a:t>
            </a:r>
          </a:p>
          <a:p>
            <a:pPr>
              <a:lnSpc>
                <a:spcPts val="2400"/>
              </a:lnSpc>
              <a:tabLst>
                <a:tab pos="2667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At-A-Glance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167005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28950" y="1638300"/>
            <a:ext cx="3086100" cy="3086100"/>
          </a:xfrm>
          <a:custGeom>
            <a:avLst/>
            <a:gdLst>
              <a:gd name="connsiteX0" fmla="*/ 19050 w 3086100"/>
              <a:gd name="connsiteY0" fmla="*/ 1543050 h 3086100"/>
              <a:gd name="connsiteX1" fmla="*/ 1543050 w 3086100"/>
              <a:gd name="connsiteY1" fmla="*/ 19050 h 3086100"/>
              <a:gd name="connsiteX2" fmla="*/ 3067050 w 3086100"/>
              <a:gd name="connsiteY2" fmla="*/ 1543050 h 3086100"/>
              <a:gd name="connsiteX3" fmla="*/ 1543050 w 3086100"/>
              <a:gd name="connsiteY3" fmla="*/ 3067050 h 3086100"/>
              <a:gd name="connsiteX4" fmla="*/ 19050 w 3086100"/>
              <a:gd name="connsiteY4" fmla="*/ 1543050 h 308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6100" h="3086100">
                <a:moveTo>
                  <a:pt x="19050" y="1543050"/>
                </a:moveTo>
                <a:cubicBezTo>
                  <a:pt x="19050" y="701420"/>
                  <a:pt x="701421" y="19050"/>
                  <a:pt x="1543050" y="19050"/>
                </a:cubicBezTo>
                <a:cubicBezTo>
                  <a:pt x="2384678" y="19050"/>
                  <a:pt x="3067050" y="701420"/>
                  <a:pt x="3067050" y="1543050"/>
                </a:cubicBezTo>
                <a:cubicBezTo>
                  <a:pt x="3067050" y="2384729"/>
                  <a:pt x="2384678" y="3067050"/>
                  <a:pt x="1543050" y="3067050"/>
                </a:cubicBezTo>
                <a:cubicBezTo>
                  <a:pt x="701421" y="3067050"/>
                  <a:pt x="19050" y="2384729"/>
                  <a:pt x="19050" y="1543050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3900" y="1346200"/>
            <a:ext cx="1016000" cy="1003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5700" y="2641600"/>
            <a:ext cx="1016000" cy="1003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3900" y="3937000"/>
            <a:ext cx="1016000" cy="1003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4100" y="1346200"/>
            <a:ext cx="1016000" cy="1003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2641600"/>
            <a:ext cx="1003300" cy="10033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6500" y="3937000"/>
            <a:ext cx="1016000" cy="100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46300" y="1803400"/>
            <a:ext cx="1028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956300" y="1803400"/>
            <a:ext cx="140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3048000"/>
            <a:ext cx="2260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66700" algn="l"/>
                <a:tab pos="838200" algn="l"/>
                <a:tab pos="11811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181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66700" algn="l"/>
                <a:tab pos="838200" algn="l"/>
                <a:tab pos="1181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1811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121400" y="3048000"/>
            <a:ext cx="22733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77800" algn="l"/>
                <a:tab pos="762000" algn="l"/>
                <a:tab pos="10795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Compliance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lnSpc>
                <a:spcPts val="1400"/>
              </a:lnSpc>
              <a:tabLst>
                <a:tab pos="177800" algn="l"/>
                <a:tab pos="762000" algn="l"/>
                <a:tab pos="10795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77800" algn="l"/>
                <a:tab pos="762000" algn="l"/>
                <a:tab pos="1079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>
              <a:lnSpc>
                <a:spcPts val="1400"/>
              </a:lnSpc>
              <a:tabLst>
                <a:tab pos="177800" algn="l"/>
                <a:tab pos="762000" algn="l"/>
                <a:tab pos="1079500" algn="l"/>
              </a:tabLst>
            </a:pP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Lifecycle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962400" y="2692400"/>
            <a:ext cx="1282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Areas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3060700"/>
            <a:ext cx="16637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" y="177800"/>
            <a:ext cx="77216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749300" algn="l"/>
                <a:tab pos="161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Optimized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Network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26240"/>
                </a:solidFill>
                <a:latin typeface="微软雅黑" pitchFamily="18" charset="0"/>
                <a:cs typeface="微软雅黑" pitchFamily="18" charset="0"/>
              </a:rPr>
              <a:t>Foundation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for</a:t>
            </a:r>
          </a:p>
          <a:p>
            <a:pPr>
              <a:lnSpc>
                <a:spcPts val="3300"/>
              </a:lnSpc>
              <a:tabLst>
                <a:tab pos="749300" algn="l"/>
                <a:tab pos="16129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Business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Innovation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&amp;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Outcomes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49300" algn="l"/>
                <a:tab pos="16129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CiscoSmartTalk</a:t>
            </a:r>
          </a:p>
        </p:txBody>
      </p:sp>
      <p:sp>
        <p:nvSpPr>
          <p:cNvPr id="21" name="矩形 20">
            <a:hlinkClick r:id="rId8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272660" y="2759075"/>
            <a:ext cx="4498594" cy="1133868"/>
          </a:xfrm>
          <a:custGeom>
            <a:avLst/>
            <a:gdLst>
              <a:gd name="connsiteX0" fmla="*/ 6350 w 4498594"/>
              <a:gd name="connsiteY0" fmla="*/ 193167 h 1133868"/>
              <a:gd name="connsiteX1" fmla="*/ 193294 w 4498594"/>
              <a:gd name="connsiteY1" fmla="*/ 6350 h 1133868"/>
              <a:gd name="connsiteX2" fmla="*/ 4305300 w 4498594"/>
              <a:gd name="connsiteY2" fmla="*/ 6350 h 1133868"/>
              <a:gd name="connsiteX3" fmla="*/ 4492244 w 4498594"/>
              <a:gd name="connsiteY3" fmla="*/ 193167 h 1133868"/>
              <a:gd name="connsiteX4" fmla="*/ 4492244 w 4498594"/>
              <a:gd name="connsiteY4" fmla="*/ 940689 h 1133868"/>
              <a:gd name="connsiteX5" fmla="*/ 4305300 w 4498594"/>
              <a:gd name="connsiteY5" fmla="*/ 1127518 h 1133868"/>
              <a:gd name="connsiteX6" fmla="*/ 193294 w 4498594"/>
              <a:gd name="connsiteY6" fmla="*/ 1127518 h 1133868"/>
              <a:gd name="connsiteX7" fmla="*/ 6350 w 4498594"/>
              <a:gd name="connsiteY7" fmla="*/ 940689 h 1133868"/>
              <a:gd name="connsiteX8" fmla="*/ 6350 w 4498594"/>
              <a:gd name="connsiteY8" fmla="*/ 193167 h 11338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98594" h="1133868">
                <a:moveTo>
                  <a:pt x="6350" y="193167"/>
                </a:moveTo>
                <a:cubicBezTo>
                  <a:pt x="6350" y="89916"/>
                  <a:pt x="90042" y="6350"/>
                  <a:pt x="193294" y="6350"/>
                </a:cubicBezTo>
                <a:lnTo>
                  <a:pt x="4305300" y="6350"/>
                </a:lnTo>
                <a:cubicBezTo>
                  <a:pt x="4408551" y="6350"/>
                  <a:pt x="4492244" y="89916"/>
                  <a:pt x="4492244" y="193167"/>
                </a:cubicBezTo>
                <a:lnTo>
                  <a:pt x="4492244" y="940689"/>
                </a:lnTo>
                <a:cubicBezTo>
                  <a:pt x="4492244" y="1043813"/>
                  <a:pt x="4408551" y="1127518"/>
                  <a:pt x="4305300" y="1127518"/>
                </a:cubicBezTo>
                <a:lnTo>
                  <a:pt x="193294" y="1127518"/>
                </a:lnTo>
                <a:cubicBezTo>
                  <a:pt x="90042" y="1127518"/>
                  <a:pt x="6350" y="1043813"/>
                  <a:pt x="6350" y="940689"/>
                </a:cubicBezTo>
                <a:lnTo>
                  <a:pt x="6350" y="1931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792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1270000"/>
            <a:ext cx="3098800" cy="3086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400" y="2730500"/>
            <a:ext cx="4610100" cy="1231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37600" y="4902200"/>
            <a:ext cx="76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247900" y="190500"/>
            <a:ext cx="6189195" cy="34188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2197100" algn="l"/>
                <a:tab pos="2387600" algn="l"/>
              </a:tabLst>
            </a:pPr>
            <a:r>
              <a:rPr lang="en-US" altLang="zh-CN" sz="4598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4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98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4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98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197100" algn="l"/>
                <a:tab pos="2387600" algn="l"/>
              </a:tabLst>
            </a:pPr>
            <a:r>
              <a:rPr lang="en-US" altLang="zh-CN" dirty="0" smtClean="0"/>
              <a:t>	</a:t>
            </a:r>
            <a:r>
              <a:rPr lang="en-US" altLang="zh-CN" sz="4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197100" algn="l"/>
                <a:tab pos="2387600" algn="l"/>
              </a:tabLst>
            </a:pPr>
            <a:r>
              <a:rPr lang="en-US" altLang="zh-CN" dirty="0" smtClean="0"/>
              <a:t>		</a:t>
            </a:r>
            <a:r>
              <a:rPr lang="en-US" altLang="zh-CN" sz="36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30-MIN</a:t>
            </a:r>
            <a:r>
              <a:rPr lang="en-US" altLang="zh-CN" sz="36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WEBINAR</a:t>
            </a:r>
          </a:p>
        </p:txBody>
      </p:sp>
      <p:sp>
        <p:nvSpPr>
          <p:cNvPr id="10" name="矩形 9">
            <a:hlinkClick r:id="rId5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0" y="1028700"/>
            <a:ext cx="3086100" cy="308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041900" y="2082800"/>
            <a:ext cx="1828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8" name="矩形 7">
            <a:hlinkClick r:id="rId3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28600" y="393700"/>
            <a:ext cx="8280400" cy="323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327400" algn="l"/>
              </a:tabLst>
            </a:pPr>
            <a:r>
              <a:rPr lang="en-US" altLang="zh-CN" dirty="0" smtClean="0"/>
              <a:t>	</a:t>
            </a:r>
            <a:r>
              <a:rPr lang="en-US" altLang="zh-CN" sz="4598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327400" algn="l"/>
              </a:tabLst>
            </a:pP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Assessing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evolving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3327400" algn="l"/>
              </a:tabLst>
            </a:pPr>
            <a:r>
              <a:rPr lang="en-US" altLang="zh-CN" sz="3002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2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Maintaining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posture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327400" algn="l"/>
              </a:tabLst>
            </a:pP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prepare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242D3B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8" name="矩形 7">
            <a:hlinkClick r:id="rId2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08100" y="2171700"/>
            <a:ext cx="6692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346200" algn="l"/>
              </a:tabLst>
            </a:pPr>
            <a:r>
              <a:rPr lang="en-US" altLang="zh-CN" sz="3204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validated</a:t>
            </a:r>
          </a:p>
          <a:p>
            <a:pPr>
              <a:lnSpc>
                <a:spcPts val="3800"/>
              </a:lnSpc>
              <a:tabLst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3206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 smtClean="0">
                <a:solidFill>
                  <a:srgbClr val="4FC4D0"/>
                </a:solidFill>
                <a:latin typeface="Times New Roman" pitchFamily="18" charset="0"/>
                <a:cs typeface="Times New Roman" pitchFamily="18" charset="0"/>
              </a:rPr>
              <a:t>posture?</a:t>
            </a:r>
          </a:p>
        </p:txBody>
      </p:sp>
      <p:sp>
        <p:nvSpPr>
          <p:cNvPr id="7" name="矩形 6">
            <a:hlinkClick r:id="rId2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184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78000" y="381000"/>
            <a:ext cx="5486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know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weak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links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are?</a:t>
            </a:r>
          </a:p>
        </p:txBody>
      </p:sp>
      <p:sp>
        <p:nvSpPr>
          <p:cNvPr id="9" name="矩形 8">
            <a:hlinkClick r:id="rId3"/>
          </p:cNvPr>
          <p:cNvSpPr/>
          <p:nvPr/>
        </p:nvSpPr>
        <p:spPr>
          <a:xfrm>
            <a:off x="-152400" y="97155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1117600"/>
            <a:ext cx="8470900" cy="402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807200" y="3403600"/>
            <a:ext cx="927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Prioritize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60800" y="4813300"/>
            <a:ext cx="1066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Remediate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87400" y="3403600"/>
            <a:ext cx="1676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222500" y="482600"/>
            <a:ext cx="46990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778000" algn="l"/>
              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Vulnerability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Lifecycle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</p:txBody>
      </p:sp>
      <p:sp>
        <p:nvSpPr>
          <p:cNvPr id="12" name="矩形 11">
            <a:hlinkClick r:id="rId3"/>
          </p:cNvPr>
          <p:cNvSpPr/>
          <p:nvPr/>
        </p:nvSpPr>
        <p:spPr>
          <a:xfrm>
            <a:off x="741485" y="158115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81554" y="2982214"/>
            <a:ext cx="5127116" cy="88900"/>
          </a:xfrm>
          <a:custGeom>
            <a:avLst/>
            <a:gdLst>
              <a:gd name="connsiteX0" fmla="*/ 22225 w 5127116"/>
              <a:gd name="connsiteY0" fmla="*/ 22225 h 88900"/>
              <a:gd name="connsiteX1" fmla="*/ 5104891 w 5127116"/>
              <a:gd name="connsiteY1" fmla="*/ 22225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7116" h="88900">
                <a:moveTo>
                  <a:pt x="22225" y="22225"/>
                </a:moveTo>
                <a:lnTo>
                  <a:pt x="5104891" y="22225"/>
                </a:lnTo>
              </a:path>
            </a:pathLst>
          </a:custGeom>
          <a:ln w="38100">
            <a:solidFill>
              <a:srgbClr val="242D3B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1930400"/>
            <a:ext cx="2082800" cy="2070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5800" y="1562100"/>
            <a:ext cx="2654300" cy="2679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1600" y="1930400"/>
            <a:ext cx="2070100" cy="208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482600"/>
            <a:ext cx="6921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Validate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Posture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16000" y="4165600"/>
            <a:ext cx="1219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Current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State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858000" y="4127500"/>
            <a:ext cx="1231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Desired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State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937000" y="4368800"/>
            <a:ext cx="1219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Strategy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Map</a:t>
            </a:r>
          </a:p>
        </p:txBody>
      </p:sp>
      <p:sp>
        <p:nvSpPr>
          <p:cNvPr id="15" name="矩形 14">
            <a:hlinkClick r:id="rId5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4FC4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200150"/>
          </a:xfrm>
          <a:custGeom>
            <a:avLst/>
            <a:gdLst>
              <a:gd name="connsiteX0" fmla="*/ 0 w 9144000"/>
              <a:gd name="connsiteY0" fmla="*/ 1200150 h 1200150"/>
              <a:gd name="connsiteX1" fmla="*/ 9144000 w 9144000"/>
              <a:gd name="connsiteY1" fmla="*/ 1200150 h 1200150"/>
              <a:gd name="connsiteX2" fmla="*/ 9144000 w 9144000"/>
              <a:gd name="connsiteY2" fmla="*/ 0 h 1200150"/>
              <a:gd name="connsiteX3" fmla="*/ 0 w 9144000"/>
              <a:gd name="connsiteY3" fmla="*/ 0 h 1200150"/>
              <a:gd name="connsiteX4" fmla="*/ 0 w 91440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200150">
                <a:moveTo>
                  <a:pt x="0" y="1200150"/>
                </a:moveTo>
                <a:lnTo>
                  <a:pt x="9144000" y="1200150"/>
                </a:lnTo>
                <a:lnTo>
                  <a:pt x="91440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242D3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00" y="1943100"/>
            <a:ext cx="1803400" cy="1803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930400"/>
            <a:ext cx="1803400" cy="1803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7600" y="1943100"/>
            <a:ext cx="1803400" cy="180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4902200"/>
            <a:ext cx="495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#CiscoSmartTalk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75700" y="49022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2900" y="4902200"/>
            <a:ext cx="1638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©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2015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Cisco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affiliates.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reserved.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60500" y="3886200"/>
            <a:ext cx="1104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Perimeter</a:t>
            </a:r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Assessment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013200" y="3898900"/>
            <a:ext cx="1104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Wireless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Assessment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438900" y="3898900"/>
            <a:ext cx="1422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Device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Security</a:t>
            </a:r>
          </a:p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Assessment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47800" y="482600"/>
            <a:ext cx="62484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082800" algn="l"/>
              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Assess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0828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Assessment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Examples</a:t>
            </a:r>
          </a:p>
        </p:txBody>
      </p:sp>
      <p:sp>
        <p:nvSpPr>
          <p:cNvPr id="14" name="矩形 13">
            <a:hlinkClick r:id="rId5"/>
          </p:cNvPr>
          <p:cNvSpPr/>
          <p:nvPr/>
        </p:nvSpPr>
        <p:spPr>
          <a:xfrm>
            <a:off x="452506" y="0"/>
            <a:ext cx="8239152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397</Words>
  <Application>Microsoft Office PowerPoint</Application>
  <PresentationFormat>On-screen Show (16:9)</PresentationFormat>
  <Paragraphs>236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www.pptbz.com</dc:creator>
  <cp:lastModifiedBy>jiangqi li</cp:lastModifiedBy>
  <cp:revision>7</cp:revision>
  <dcterms:created xsi:type="dcterms:W3CDTF">2006-08-16T00:00:00Z</dcterms:created>
  <dcterms:modified xsi:type="dcterms:W3CDTF">2015-12-05T15:35:52Z</dcterms:modified>
</cp:coreProperties>
</file>