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8" r:id="rId1"/>
  </p:sldMasterIdLst>
  <p:sldIdLst>
    <p:sldId id="256" r:id="rId2"/>
    <p:sldId id="257" r:id="rId3"/>
  </p:sldIdLst>
  <p:sldSz cx="12192000" cy="6858000"/>
  <p:notesSz cx="6858000" cy="9144000"/>
  <p:custDataLst>
    <p:tags r:id="rId4"/>
  </p:custDataLst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DEE0F48-C079-4995-93F8-DB207E745459}" v="8" dt="2022-11-17T15:57:35.05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36" autoAdjust="0"/>
    <p:restoredTop sz="94660"/>
  </p:normalViewPr>
  <p:slideViewPr>
    <p:cSldViewPr snapToGrid="0">
      <p:cViewPr varScale="1">
        <p:scale>
          <a:sx n="78" d="100"/>
          <a:sy n="78" d="100"/>
        </p:scale>
        <p:origin x="14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tags" Target="tags/tag1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11/17/2022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5307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11/17/2022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5216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11/17/2022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11948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11/17/2022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578652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11/17/2022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6006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11/17/2022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26086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11/17/2022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6646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11/17/2022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7349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11/17/2022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5569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11/17/2022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188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11/17/2022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045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11/17/2022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6245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11/17/2022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019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11/17/2022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033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11/17/2022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642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11/17/2022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9916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11/17/2022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546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emf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ags" Target="../tags/tag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55D892B1-B075-42DF-B040-42809769496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9"/>
            </p:custDataLst>
            <p:extLst>
              <p:ext uri="{D42A27DB-BD31-4B8C-83A1-F6EECF244321}">
                <p14:modId xmlns:p14="http://schemas.microsoft.com/office/powerpoint/2010/main" val="245440841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20" imgW="395" imgH="394" progId="TCLayout.ActiveDocument.1">
                  <p:embed/>
                </p:oleObj>
              </mc:Choice>
              <mc:Fallback>
                <p:oleObj name="think-cell Slide" r:id="rId20" imgW="395" imgH="394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55D892B1-B075-42DF-B040-42809769496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11/17/2022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2514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5" r:id="rId12"/>
    <p:sldLayoutId id="2147483710" r:id="rId13"/>
    <p:sldLayoutId id="2147483711" r:id="rId14"/>
    <p:sldLayoutId id="2147483712" r:id="rId15"/>
    <p:sldLayoutId id="2147483713" r:id="rId16"/>
    <p:sldLayoutId id="2147483714" r:id="rId17"/>
  </p:sldLayoutIdLst>
  <p:hf sldNum="0" hdr="0" ftr="0" dt="0"/>
  <p:txStyles>
    <p:titleStyle>
      <a:lvl1pPr algn="ctr" defTabSz="457200" rtl="0" eaLnBrk="1" latinLnBrk="0" hangingPunct="1">
        <a:lnSpc>
          <a:spcPct val="100000"/>
        </a:lnSpc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6" Type="http://schemas.openxmlformats.org/officeDocument/2006/relationships/image" Target="../media/image8.jpeg"/><Relationship Id="rId5" Type="http://schemas.openxmlformats.org/officeDocument/2006/relationships/image" Target="../media/image2.emf"/><Relationship Id="rId4" Type="http://schemas.openxmlformats.org/officeDocument/2006/relationships/oleObject" Target="../embeddings/oleObject2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2020805A-EBB8-4509-83DE-33E97F82E7A8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73214103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95" imgH="394" progId="TCLayout.ActiveDocument.1">
                  <p:embed/>
                </p:oleObj>
              </mc:Choice>
              <mc:Fallback>
                <p:oleObj name="think-cell Slide" r:id="rId4" imgW="395" imgH="394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2020805A-EBB8-4509-83DE-33E97F82E7A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D32A07D-C646-4CC0-BA93-76707E707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EB4D0D-F8B3-4656-B289-08905F3B0F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37703" y="835383"/>
            <a:ext cx="4091802" cy="3499549"/>
          </a:xfrm>
        </p:spPr>
        <p:txBody>
          <a:bodyPr vert="horz">
            <a:normAutofit/>
          </a:bodyPr>
          <a:lstStyle/>
          <a:p>
            <a:pPr algn="l"/>
            <a:r>
              <a:rPr lang="en-US" sz="4200" b="1" dirty="0"/>
              <a:t>Mid-Bootcamp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17D70B-E805-4751-BE17-C663808C95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37454" y="4334933"/>
            <a:ext cx="4091803" cy="1185333"/>
          </a:xfrm>
        </p:spPr>
        <p:txBody>
          <a:bodyPr>
            <a:normAutofit/>
          </a:bodyPr>
          <a:lstStyle/>
          <a:p>
            <a:pPr algn="l"/>
            <a:r>
              <a:rPr lang="en-US" b="1" dirty="0">
                <a:solidFill>
                  <a:srgbClr val="D55B17"/>
                </a:solidFill>
              </a:rPr>
              <a:t>Case study: Regression</a:t>
            </a:r>
          </a:p>
          <a:p>
            <a:pPr algn="l"/>
            <a:r>
              <a:rPr lang="en-US" dirty="0">
                <a:solidFill>
                  <a:srgbClr val="D55B17"/>
                </a:solidFill>
              </a:rPr>
              <a:t>Joan </a:t>
            </a:r>
            <a:r>
              <a:rPr lang="en-US" dirty="0" err="1">
                <a:solidFill>
                  <a:srgbClr val="D55B17"/>
                </a:solidFill>
              </a:rPr>
              <a:t>Viladomiu</a:t>
            </a:r>
            <a:r>
              <a:rPr lang="en-US" dirty="0">
                <a:solidFill>
                  <a:srgbClr val="D55B17"/>
                </a:solidFill>
              </a:rPr>
              <a:t> &amp; Enric Mus</a:t>
            </a:r>
          </a:p>
        </p:txBody>
      </p:sp>
      <p:pic>
        <p:nvPicPr>
          <p:cNvPr id="4" name="Picture 3" descr="The colorful explosion of powder on a black background">
            <a:extLst>
              <a:ext uri="{FF2B5EF4-FFF2-40B4-BE49-F238E27FC236}">
                <a16:creationId xmlns:a16="http://schemas.microsoft.com/office/drawing/2014/main" id="{ED826D1A-25CA-1686-8915-690513C6ECC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9732" r="6902" b="-1"/>
          <a:stretch/>
        </p:blipFill>
        <p:spPr>
          <a:xfrm>
            <a:off x="-1" y="10"/>
            <a:ext cx="7537704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539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0B8642B7-DC06-4362-8366-64FC3DE4D2A4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5569482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0B8642B7-DC06-4362-8366-64FC3DE4D2A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6C90372D-7E98-40D0-9F5A-DA076C8EC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s-ES" b="1" dirty="0"/>
              <a:t>Diagrama de Gantt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B91FFB50-2EEF-4A89-A2DF-7F428444E2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6689550"/>
              </p:ext>
            </p:extLst>
          </p:nvPr>
        </p:nvGraphicFramePr>
        <p:xfrm>
          <a:off x="913796" y="2003366"/>
          <a:ext cx="10353764" cy="402096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37469">
                  <a:extLst>
                    <a:ext uri="{9D8B030D-6E8A-4147-A177-3AD203B41FA5}">
                      <a16:colId xmlns:a16="http://schemas.microsoft.com/office/drawing/2014/main" val="2313501743"/>
                    </a:ext>
                  </a:extLst>
                </a:gridCol>
                <a:gridCol w="1884107">
                  <a:extLst>
                    <a:ext uri="{9D8B030D-6E8A-4147-A177-3AD203B41FA5}">
                      <a16:colId xmlns:a16="http://schemas.microsoft.com/office/drawing/2014/main" val="3696249507"/>
                    </a:ext>
                  </a:extLst>
                </a:gridCol>
                <a:gridCol w="1088698">
                  <a:extLst>
                    <a:ext uri="{9D8B030D-6E8A-4147-A177-3AD203B41FA5}">
                      <a16:colId xmlns:a16="http://schemas.microsoft.com/office/drawing/2014/main" val="2081789454"/>
                    </a:ext>
                  </a:extLst>
                </a:gridCol>
                <a:gridCol w="1088698">
                  <a:extLst>
                    <a:ext uri="{9D8B030D-6E8A-4147-A177-3AD203B41FA5}">
                      <a16:colId xmlns:a16="http://schemas.microsoft.com/office/drawing/2014/main" val="2778933283"/>
                    </a:ext>
                  </a:extLst>
                </a:gridCol>
                <a:gridCol w="1088698">
                  <a:extLst>
                    <a:ext uri="{9D8B030D-6E8A-4147-A177-3AD203B41FA5}">
                      <a16:colId xmlns:a16="http://schemas.microsoft.com/office/drawing/2014/main" val="1509565459"/>
                    </a:ext>
                  </a:extLst>
                </a:gridCol>
                <a:gridCol w="1088698">
                  <a:extLst>
                    <a:ext uri="{9D8B030D-6E8A-4147-A177-3AD203B41FA5}">
                      <a16:colId xmlns:a16="http://schemas.microsoft.com/office/drawing/2014/main" val="2667494189"/>
                    </a:ext>
                  </a:extLst>
                </a:gridCol>
                <a:gridCol w="1088698">
                  <a:extLst>
                    <a:ext uri="{9D8B030D-6E8A-4147-A177-3AD203B41FA5}">
                      <a16:colId xmlns:a16="http://schemas.microsoft.com/office/drawing/2014/main" val="3088948440"/>
                    </a:ext>
                  </a:extLst>
                </a:gridCol>
                <a:gridCol w="1088698">
                  <a:extLst>
                    <a:ext uri="{9D8B030D-6E8A-4147-A177-3AD203B41FA5}">
                      <a16:colId xmlns:a16="http://schemas.microsoft.com/office/drawing/2014/main" val="3989045809"/>
                    </a:ext>
                  </a:extLst>
                </a:gridCol>
              </a:tblGrid>
              <a:tr h="534411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err="1"/>
                        <a:t>Question</a:t>
                      </a:r>
                      <a:r>
                        <a:rPr lang="es-ES" dirty="0"/>
                        <a:t> </a:t>
                      </a:r>
                      <a:r>
                        <a:rPr lang="es-ES" dirty="0" err="1"/>
                        <a:t>number</a:t>
                      </a:r>
                      <a:endParaRPr lang="es-E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Day 1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Day 2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Day 3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Day 4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Day 5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Day 6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9644855"/>
                  </a:ext>
                </a:extLst>
              </a:tr>
              <a:tr h="534411">
                <a:tc rowSpan="2">
                  <a:txBody>
                    <a:bodyPr/>
                    <a:lstStyle/>
                    <a:p>
                      <a:pPr algn="ctr"/>
                      <a:r>
                        <a:rPr lang="es-ES" sz="1600"/>
                        <a:t>Sql Questions</a:t>
                      </a:r>
                      <a:endParaRPr lang="es-ES" sz="16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1-10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946517"/>
                  </a:ext>
                </a:extLst>
              </a:tr>
              <a:tr h="534411">
                <a:tc v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11-17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3587384"/>
                  </a:ext>
                </a:extLst>
              </a:tr>
              <a:tr h="656154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err="1"/>
                        <a:t>PowerBi</a:t>
                      </a:r>
                      <a:r>
                        <a:rPr lang="es-ES" sz="1600" dirty="0"/>
                        <a:t> </a:t>
                      </a:r>
                      <a:r>
                        <a:rPr lang="es-ES" sz="1600" dirty="0" err="1"/>
                        <a:t>Questions</a:t>
                      </a:r>
                      <a:endParaRPr lang="es-ES" sz="16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1-10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0684051"/>
                  </a:ext>
                </a:extLst>
              </a:tr>
              <a:tr h="587085">
                <a:tc rowSpan="2">
                  <a:txBody>
                    <a:bodyPr/>
                    <a:lstStyle/>
                    <a:p>
                      <a:pPr algn="ctr"/>
                      <a:r>
                        <a:rPr lang="es-ES" sz="1600"/>
                        <a:t>Python regression model</a:t>
                      </a:r>
                      <a:endParaRPr lang="es-ES" sz="16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1-5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0916482"/>
                  </a:ext>
                </a:extLst>
              </a:tr>
              <a:tr h="534411">
                <a:tc vMerge="1"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5-10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7812131"/>
                  </a:ext>
                </a:extLst>
              </a:tr>
              <a:tr h="534411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err="1"/>
                        <a:t>Presentation</a:t>
                      </a:r>
                      <a:endParaRPr lang="es-ES" sz="16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1400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60583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689185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AnalogousFromRegularSeed_2SEEDS">
      <a:dk1>
        <a:srgbClr val="000000"/>
      </a:dk1>
      <a:lt1>
        <a:srgbClr val="FFFFFF"/>
      </a:lt1>
      <a:dk2>
        <a:srgbClr val="32271C"/>
      </a:dk2>
      <a:lt2>
        <a:srgbClr val="F0F2F3"/>
      </a:lt2>
      <a:accent1>
        <a:srgbClr val="D55B17"/>
      </a:accent1>
      <a:accent2>
        <a:srgbClr val="E72935"/>
      </a:accent2>
      <a:accent3>
        <a:srgbClr val="C39F23"/>
      </a:accent3>
      <a:accent4>
        <a:srgbClr val="13B3AD"/>
      </a:accent4>
      <a:accent5>
        <a:srgbClr val="299FE7"/>
      </a:accent5>
      <a:accent6>
        <a:srgbClr val="2247D7"/>
      </a:accent6>
      <a:hlink>
        <a:srgbClr val="3F91BF"/>
      </a:hlink>
      <a:folHlink>
        <a:srgbClr val="7F7F7F"/>
      </a:folHlink>
    </a:clrScheme>
    <a:fontScheme name="Slate">
      <a:majorFont>
        <a:latin typeface="Gill Sans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41</Words>
  <Application>Microsoft Office PowerPoint</Application>
  <PresentationFormat>Widescreen</PresentationFormat>
  <Paragraphs>20</Paragraphs>
  <Slides>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Gill Sans MT</vt:lpstr>
      <vt:lpstr>Wingdings 2</vt:lpstr>
      <vt:lpstr>SlateVTI</vt:lpstr>
      <vt:lpstr>think-cell Slide</vt:lpstr>
      <vt:lpstr>Mid-Bootcamp project</vt:lpstr>
      <vt:lpstr>Diagrama de Gantt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Mid-Bootcamp project</dc:title>
  <dc:creator>Enric Mus Catala</dc:creator>
  <cp:lastModifiedBy>Joan Viladomiu Tora</cp:lastModifiedBy>
  <cp:revision>4</cp:revision>
  <dcterms:created xsi:type="dcterms:W3CDTF">2022-11-15T17:29:42Z</dcterms:created>
  <dcterms:modified xsi:type="dcterms:W3CDTF">2022-11-17T15:57:35Z</dcterms:modified>
</cp:coreProperties>
</file>