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0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1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94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86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00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08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4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34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6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4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4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1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3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4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1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4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5D892B1-B075-42DF-B040-4280976949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4544084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21" imgW="395" imgH="394" progId="TCLayout.ActiveDocument.1">
                  <p:embed/>
                </p:oleObj>
              </mc:Choice>
              <mc:Fallback>
                <p:oleObj name="think-cell Slide" r:id="rId21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51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5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020805A-EBB8-4509-83DE-33E97F82E7A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21410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B4D0D-F8B3-4656-B289-08905F3B0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03" y="835383"/>
            <a:ext cx="4091802" cy="3499549"/>
          </a:xfrm>
        </p:spPr>
        <p:txBody>
          <a:bodyPr vert="horz">
            <a:normAutofit/>
          </a:bodyPr>
          <a:lstStyle/>
          <a:p>
            <a:pPr algn="l"/>
            <a:r>
              <a:rPr lang="en-US" sz="4200" b="1" dirty="0"/>
              <a:t>Mid-Bootcamp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7D70B-E805-4751-BE17-C663808C9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7454" y="4334933"/>
            <a:ext cx="4091803" cy="118533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D55B17"/>
                </a:solidFill>
              </a:rPr>
              <a:t>Case study: Regression</a:t>
            </a:r>
          </a:p>
          <a:p>
            <a:pPr algn="l"/>
            <a:r>
              <a:rPr lang="en-US" dirty="0">
                <a:solidFill>
                  <a:srgbClr val="D55B17"/>
                </a:solidFill>
              </a:rPr>
              <a:t>Joan </a:t>
            </a:r>
            <a:r>
              <a:rPr lang="en-US" dirty="0" err="1">
                <a:solidFill>
                  <a:srgbClr val="D55B17"/>
                </a:solidFill>
              </a:rPr>
              <a:t>Viladomiu</a:t>
            </a:r>
            <a:r>
              <a:rPr lang="en-US" dirty="0">
                <a:solidFill>
                  <a:srgbClr val="D55B17"/>
                </a:solidFill>
              </a:rPr>
              <a:t> &amp; Enric Mus</a:t>
            </a:r>
          </a:p>
        </p:txBody>
      </p:sp>
      <p:pic>
        <p:nvPicPr>
          <p:cNvPr id="4" name="Picture 3" descr="The colorful explosion of powder on a black background">
            <a:extLst>
              <a:ext uri="{FF2B5EF4-FFF2-40B4-BE49-F238E27FC236}">
                <a16:creationId xmlns:a16="http://schemas.microsoft.com/office/drawing/2014/main" id="{ED826D1A-25CA-1686-8915-690513C6EC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732" r="6902" b="-1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3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B8642B7-DC06-4362-8366-64FC3DE4D2A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6948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90372D-7E98-40D0-9F5A-DA076C8E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s-ES" b="1" dirty="0"/>
              <a:t>Diagrama de Gantt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91FFB50-2EEF-4A89-A2DF-7F428444E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89550"/>
              </p:ext>
            </p:extLst>
          </p:nvPr>
        </p:nvGraphicFramePr>
        <p:xfrm>
          <a:off x="913796" y="2003366"/>
          <a:ext cx="10353764" cy="40209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7469">
                  <a:extLst>
                    <a:ext uri="{9D8B030D-6E8A-4147-A177-3AD203B41FA5}">
                      <a16:colId xmlns:a16="http://schemas.microsoft.com/office/drawing/2014/main" val="2313501743"/>
                    </a:ext>
                  </a:extLst>
                </a:gridCol>
                <a:gridCol w="1884107">
                  <a:extLst>
                    <a:ext uri="{9D8B030D-6E8A-4147-A177-3AD203B41FA5}">
                      <a16:colId xmlns:a16="http://schemas.microsoft.com/office/drawing/2014/main" val="3696249507"/>
                    </a:ext>
                  </a:extLst>
                </a:gridCol>
                <a:gridCol w="1088698">
                  <a:extLst>
                    <a:ext uri="{9D8B030D-6E8A-4147-A177-3AD203B41FA5}">
                      <a16:colId xmlns:a16="http://schemas.microsoft.com/office/drawing/2014/main" val="2081789454"/>
                    </a:ext>
                  </a:extLst>
                </a:gridCol>
                <a:gridCol w="1088698">
                  <a:extLst>
                    <a:ext uri="{9D8B030D-6E8A-4147-A177-3AD203B41FA5}">
                      <a16:colId xmlns:a16="http://schemas.microsoft.com/office/drawing/2014/main" val="2778933283"/>
                    </a:ext>
                  </a:extLst>
                </a:gridCol>
                <a:gridCol w="1088698">
                  <a:extLst>
                    <a:ext uri="{9D8B030D-6E8A-4147-A177-3AD203B41FA5}">
                      <a16:colId xmlns:a16="http://schemas.microsoft.com/office/drawing/2014/main" val="1509565459"/>
                    </a:ext>
                  </a:extLst>
                </a:gridCol>
                <a:gridCol w="1088698">
                  <a:extLst>
                    <a:ext uri="{9D8B030D-6E8A-4147-A177-3AD203B41FA5}">
                      <a16:colId xmlns:a16="http://schemas.microsoft.com/office/drawing/2014/main" val="2667494189"/>
                    </a:ext>
                  </a:extLst>
                </a:gridCol>
                <a:gridCol w="1088698">
                  <a:extLst>
                    <a:ext uri="{9D8B030D-6E8A-4147-A177-3AD203B41FA5}">
                      <a16:colId xmlns:a16="http://schemas.microsoft.com/office/drawing/2014/main" val="3088948440"/>
                    </a:ext>
                  </a:extLst>
                </a:gridCol>
                <a:gridCol w="1088698">
                  <a:extLst>
                    <a:ext uri="{9D8B030D-6E8A-4147-A177-3AD203B41FA5}">
                      <a16:colId xmlns:a16="http://schemas.microsoft.com/office/drawing/2014/main" val="3989045809"/>
                    </a:ext>
                  </a:extLst>
                </a:gridCol>
              </a:tblGrid>
              <a:tr h="53441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Question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number</a:t>
                      </a:r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Day 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Day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Day 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Day 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Day 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Day 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644855"/>
                  </a:ext>
                </a:extLst>
              </a:tr>
              <a:tr h="534411">
                <a:tc rowSpan="2">
                  <a:txBody>
                    <a:bodyPr/>
                    <a:lstStyle/>
                    <a:p>
                      <a:pPr algn="ctr"/>
                      <a:r>
                        <a:rPr lang="es-ES" sz="1600"/>
                        <a:t>Sql Questions</a:t>
                      </a:r>
                      <a:endParaRPr lang="es-E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1-10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46517"/>
                  </a:ext>
                </a:extLst>
              </a:tr>
              <a:tr h="534411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11-17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587384"/>
                  </a:ext>
                </a:extLst>
              </a:tr>
              <a:tr h="656154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PowerBi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Questions</a:t>
                      </a:r>
                      <a:endParaRPr lang="es-E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1-10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684051"/>
                  </a:ext>
                </a:extLst>
              </a:tr>
              <a:tr h="587085">
                <a:tc rowSpan="2">
                  <a:txBody>
                    <a:bodyPr/>
                    <a:lstStyle/>
                    <a:p>
                      <a:pPr algn="ctr"/>
                      <a:r>
                        <a:rPr lang="es-ES" sz="1600"/>
                        <a:t>Python regression model</a:t>
                      </a:r>
                      <a:endParaRPr lang="es-E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1-5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916482"/>
                  </a:ext>
                </a:extLst>
              </a:tr>
              <a:tr h="534411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5-10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812131"/>
                  </a:ext>
                </a:extLst>
              </a:tr>
              <a:tr h="534411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Presentation</a:t>
                      </a:r>
                      <a:endParaRPr lang="es-E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058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8918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32271C"/>
      </a:dk2>
      <a:lt2>
        <a:srgbClr val="F0F2F3"/>
      </a:lt2>
      <a:accent1>
        <a:srgbClr val="D55B17"/>
      </a:accent1>
      <a:accent2>
        <a:srgbClr val="E72935"/>
      </a:accent2>
      <a:accent3>
        <a:srgbClr val="C39F23"/>
      </a:accent3>
      <a:accent4>
        <a:srgbClr val="13B3AD"/>
      </a:accent4>
      <a:accent5>
        <a:srgbClr val="299FE7"/>
      </a:accent5>
      <a:accent6>
        <a:srgbClr val="2247D7"/>
      </a:accent6>
      <a:hlink>
        <a:srgbClr val="3F91BF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Gill Sans MT</vt:lpstr>
      <vt:lpstr>Wingdings 2</vt:lpstr>
      <vt:lpstr>SlateVTI</vt:lpstr>
      <vt:lpstr>think-cell Slide</vt:lpstr>
      <vt:lpstr>Mid-Bootcamp project</vt:lpstr>
      <vt:lpstr>Diagrama de Gantt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Mid-Bootcamp project</dc:title>
  <dc:creator>Enric Mus Catala</dc:creator>
  <cp:lastModifiedBy>Enric Mus Catala</cp:lastModifiedBy>
  <cp:revision>4</cp:revision>
  <dcterms:created xsi:type="dcterms:W3CDTF">2022-11-15T17:29:42Z</dcterms:created>
  <dcterms:modified xsi:type="dcterms:W3CDTF">2022-11-15T18:07:58Z</dcterms:modified>
</cp:coreProperties>
</file>