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ADD"/>
    <a:srgbClr val="24A949"/>
    <a:srgbClr val="4CAA69"/>
    <a:srgbClr val="FF7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43423-8E47-1315-76D3-24DD94F4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17799C-B712-BBC9-6D46-02D90A0A6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AD079D-A980-B34C-57A4-BCF51D4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AE685F5-6611-DDBF-C3BB-8C0E48A1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72DD544-5012-FC0C-E0D5-5D4CB28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90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98E548-6F3D-2D68-3E03-00F6135C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193126B-7FF1-55A2-F34C-7D53DCC6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BB7AFDF-26BD-D92B-7379-FB751FC3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9F47661-5DCC-8BE3-B620-5A6880CD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1B58B35-3184-8C3E-7C25-E0F41F03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18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4E21D3B-E1A1-C1CC-CFF2-080F3A606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3D905F4-0688-DFCD-62A3-0F319E0B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290963-D735-B221-B51D-90F8464F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CAE6213-B8CC-3D1C-6DD5-330C766D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7A39FF-30F2-EA95-FE1D-9D848511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239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9C8C5C-BD76-EDC0-4D18-8FC92952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CC3972-EDF8-84B5-9BEA-503C8571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E5D6739-FF66-9868-5472-0A774450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9391AB-0D26-4385-C35E-F8971943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EF9F5B-A638-739A-0262-F85DE24D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75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5ABA21-B4E7-7425-92A3-1D5D9440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871773-3EA9-CD65-4F19-BE198F38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8CA9F84-0CE1-D829-7CA3-EB789F7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5C481F1-9671-9384-0E08-80F79D8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8DB8FE3-D4FA-6B10-7ED0-EB307D81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3FA70D-1349-8433-2FED-CF426A01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75A5B5-03AB-D13D-0CAD-E455ECE9E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97B6668-F9AC-F011-4017-14F93C1D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18B486-9A95-10A5-7BAB-B8FB1707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6A44BAD-3780-9DEA-AF21-F353E653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BAD850C-46F7-456B-DC5F-CB97095A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6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DE29E-A2A6-08CF-89B0-3B5ED59B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011A72-CF17-FBC7-8CF2-CE7B5C59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E52F516-F44A-D5E6-0448-850A8F1F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46854FD-67E5-A313-5976-7132BA7FD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F486807-9109-45D6-C943-6A1E9DEC3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02A359F-3697-80DA-5A7D-C0A1BDE1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43E4249-4140-68F5-EFC9-03297BE4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DF399B1-E2D5-A055-4AE3-65B13960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88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CEFADC-8A75-346E-F54F-3F9AFDA8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3C7D3C9-862F-3D21-A375-D2247E88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95403EB-B784-99B4-5D0E-4690C647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4DC71F7-539B-FDCA-F238-E3C45DF0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25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A14824B-18AE-B222-C13C-4C12C2EB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66C3BEB-1793-A884-DE10-9BADD443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977C39-9129-8920-27B8-1D80D70B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780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757D54-DC46-4E52-4B73-F27B1679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348481-1FED-F190-5621-8EF76344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6DC7B5F-BA30-5DCD-A1B1-85E4FDF51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A248C36-9FAA-31B2-7AF1-54CB617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5FEA483-4D48-BC4F-0972-DBF64588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F8A01CC-0E1B-D436-312B-7E9489BA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26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B58D3-81D2-95CF-788A-15C6279E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EC0C7A6-A158-CE86-E12E-ABF45F0D2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B96A7CD-92C1-683C-4A65-CCB519CB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6A0147-8FB9-5421-2DDB-05BB20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D6F7FDC-D6AE-365E-A56C-62548B0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DE70840-5C5B-8298-FE37-89104EE6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93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20B4AFB-C1BD-8117-162E-218DA872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918249-7AAD-A8BD-AF21-34D539D5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026D7DC-ACE4-BCC4-A1E2-0C5B1908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D2A6-AA4C-45A7-B06F-586AF21248E7}" type="datetimeFigureOut">
              <a:rPr lang="sk-SK" smtClean="0"/>
              <a:t>20. 12. 2022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90FA6F-8D9A-9FCC-447F-A6432138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B8090C-3C03-8470-7A2E-21B4859D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C512-9763-4DD2-95C4-6E9C6BE65E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26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D4B355-DA37-E213-70ED-F3AC5B675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NFC Generátor vtipov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38F114-63B8-6E4F-0600-261B2321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Robotika a kybernetika </a:t>
            </a:r>
          </a:p>
          <a:p>
            <a:r>
              <a:rPr lang="sk-SK" dirty="0"/>
              <a:t>Vnorené riadiace systémy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5F9B34-2CA5-8F00-DEC2-37776955D7E5}"/>
              </a:ext>
            </a:extLst>
          </p:cNvPr>
          <p:cNvSpPr txBox="1"/>
          <p:nvPr/>
        </p:nvSpPr>
        <p:spPr>
          <a:xfrm>
            <a:off x="615820" y="5915608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21.12.2022</a:t>
            </a:r>
          </a:p>
        </p:txBody>
      </p:sp>
    </p:spTree>
    <p:extLst>
      <p:ext uri="{BB962C8B-B14F-4D97-AF65-F5344CB8AC3E}">
        <p14:creationId xmlns:p14="http://schemas.microsoft.com/office/powerpoint/2010/main" val="122709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B7CE94-7C47-3275-AA70-FE2F188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Princíp fungovania jednotlivých funkcií </a:t>
            </a:r>
            <a:br>
              <a:rPr lang="sk-SK" dirty="0"/>
            </a:br>
            <a:r>
              <a:rPr lang="sk-SK" dirty="0"/>
              <a:t>- odpoveď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AF51E5-F221-77C9-4050-554C804B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 každom správnom odoslaní, dostaneme odpoveď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Prejdeme kontrolou CRC</a:t>
            </a:r>
          </a:p>
          <a:p>
            <a:r>
              <a:rPr lang="sk-SK" dirty="0"/>
              <a:t>Prečítame odpoveď, 0x9000 – úspešne vykonanie akcie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Medzi odoslaním a odpoveďou, je vždy kontrola či je NFC pripravené na odoslanie odpovede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E3B542E-8C30-A290-BCDA-2C963670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24" y="2525421"/>
            <a:ext cx="4810064" cy="13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80614B-CE77-9539-941A-6F001AF4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Zapojenie NFC M24SR s STM32F303K8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0E5615B-7B81-A46A-72CD-8E49608E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0768"/>
            <a:ext cx="5152053" cy="4849299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2D4DF915-5033-2BF6-9D6C-5C54620C8DA0}"/>
              </a:ext>
            </a:extLst>
          </p:cNvPr>
          <p:cNvSpPr txBox="1"/>
          <p:nvPr/>
        </p:nvSpPr>
        <p:spPr>
          <a:xfrm>
            <a:off x="6186196" y="1690688"/>
            <a:ext cx="5505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accent4"/>
                </a:solidFill>
              </a:rPr>
              <a:t>SCL – I2C hodinový signál</a:t>
            </a:r>
          </a:p>
          <a:p>
            <a:r>
              <a:rPr lang="sk-SK" sz="2000" dirty="0">
                <a:solidFill>
                  <a:srgbClr val="FF7F23"/>
                </a:solidFill>
              </a:rPr>
              <a:t>SDA – I2C dátový kanál</a:t>
            </a:r>
          </a:p>
          <a:p>
            <a:r>
              <a:rPr lang="sk-SK" sz="2000" dirty="0">
                <a:solidFill>
                  <a:srgbClr val="24A949"/>
                </a:solidFill>
              </a:rPr>
              <a:t>GPO – výstup z NFC, sledujeme RF (I2C) komunikácie</a:t>
            </a:r>
          </a:p>
          <a:p>
            <a:r>
              <a:rPr lang="sk-SK" sz="2000" dirty="0">
                <a:solidFill>
                  <a:srgbClr val="24A949"/>
                </a:solidFill>
              </a:rPr>
              <a:t>1 – žiadna komunikácia, 0 – prebieha komunikácia</a:t>
            </a:r>
          </a:p>
        </p:txBody>
      </p:sp>
    </p:spTree>
    <p:extLst>
      <p:ext uri="{BB962C8B-B14F-4D97-AF65-F5344CB8AC3E}">
        <p14:creationId xmlns:p14="http://schemas.microsoft.com/office/powerpoint/2010/main" val="42666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01C3D-4535-DE67-ACCD-F1837C55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Nastavenie NFC GPO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8553A6-19BF-161B-802E-C1E2F760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M24SR_ManageRFGPO(M24SR_I2C_ADDR_WRITE, </a:t>
            </a:r>
            <a:r>
              <a:rPr lang="en-US" sz="2400" i="1" dirty="0">
                <a:solidFill>
                  <a:srgbClr val="0000C0"/>
                </a:solidFill>
                <a:latin typeface="Consolas" panose="020B0609020204030204" pitchFamily="49" charset="0"/>
              </a:rPr>
              <a:t>SESSION_OPENED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k-SK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k-SK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2400" dirty="0">
                <a:latin typeface="Calibri (Text)"/>
              </a:rPr>
              <a:t>M24SR_I2C_ADDR_WRITE – adresa I2C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C0"/>
                </a:solidFill>
                <a:latin typeface="Calibri (Text)"/>
              </a:rPr>
              <a:t>SESSION_OPENED</a:t>
            </a:r>
            <a:r>
              <a:rPr lang="sk-SK" sz="2400" i="1" dirty="0">
                <a:solidFill>
                  <a:srgbClr val="0000C0"/>
                </a:solidFill>
                <a:latin typeface="Calibri (Text)"/>
              </a:rPr>
              <a:t>, (0x01) – </a:t>
            </a:r>
            <a:r>
              <a:rPr lang="sk-SK" sz="2400" dirty="0">
                <a:latin typeface="Calibri (Text)"/>
              </a:rPr>
              <a:t>GPO konfigurácia, výstup z GPO je 0 ak prebieha komunikácia, inakšie 1</a:t>
            </a:r>
          </a:p>
          <a:p>
            <a:pPr marL="0" indent="0">
              <a:buNone/>
            </a:pPr>
            <a:endParaRPr lang="sk-SK" sz="2400" dirty="0">
              <a:latin typeface="Calibri (Text)"/>
            </a:endParaRPr>
          </a:p>
          <a:p>
            <a:pPr marL="0" indent="0">
              <a:buNone/>
            </a:pPr>
            <a:r>
              <a:rPr lang="sk-SK" sz="2400" dirty="0">
                <a:latin typeface="Calibri (Text)"/>
              </a:rPr>
              <a:t>Zisťovanie či prebehla komunikácia a následne odošleme nový vtip</a:t>
            </a:r>
          </a:p>
        </p:txBody>
      </p:sp>
    </p:spTree>
    <p:extLst>
      <p:ext uri="{BB962C8B-B14F-4D97-AF65-F5344CB8AC3E}">
        <p14:creationId xmlns:p14="http://schemas.microsoft.com/office/powerpoint/2010/main" val="345265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19BFD3-B17B-5D31-DA5D-606B40F7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Vypnutie ochrany pre čítanie NDEF správy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D3564F-7434-81ED-3615-BC7556C1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825625"/>
            <a:ext cx="11669086" cy="4919124"/>
          </a:xfrm>
        </p:spPr>
        <p:txBody>
          <a:bodyPr/>
          <a:lstStyle/>
          <a:p>
            <a:r>
              <a:rPr lang="sk-SK" dirty="0"/>
              <a:t>Procedúra :</a:t>
            </a:r>
          </a:p>
          <a:p>
            <a:pPr lvl="1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M24SR_KillSession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(M24SR_I2C_ADDR_WRITE))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– otvorenie/získanie I2C komunikácie</a:t>
            </a:r>
          </a:p>
          <a:p>
            <a:pPr lvl="1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M24SR_SelectApplication (M24SR_I2C_ADDR_WRITE)) 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– aktivácia NDEF Tag aplikácie</a:t>
            </a:r>
          </a:p>
          <a:p>
            <a:pPr lvl="1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M24SR_SelectNDEFfile (M24SR_I2C_ADDR_WRITE, NDEF_FILE_ID)) 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– vybratie NDEF súboru</a:t>
            </a:r>
          </a:p>
          <a:p>
            <a:pPr lvl="2"/>
            <a:r>
              <a:rPr lang="sk-SK" sz="1800" dirty="0">
                <a:solidFill>
                  <a:srgbClr val="000000"/>
                </a:solidFill>
                <a:latin typeface="Calibri (Text)"/>
              </a:rPr>
              <a:t>NDEF_FILE_ID – 0x0001</a:t>
            </a:r>
          </a:p>
          <a:p>
            <a:pPr lvl="2"/>
            <a:endParaRPr lang="sk-SK" sz="1800" dirty="0">
              <a:solidFill>
                <a:srgbClr val="000000"/>
              </a:solidFill>
              <a:latin typeface="Calibri (Text)"/>
            </a:endParaRPr>
          </a:p>
          <a:p>
            <a:pPr lvl="1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M24SR_Verify(M24SR_I2C_ADDR_WRITE, SUPERUSER ,0x10 ,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DefaultPassword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– odomknutie </a:t>
            </a:r>
          </a:p>
          <a:p>
            <a:pPr lvl="2"/>
            <a:r>
              <a:rPr lang="sk-SK" sz="1800" dirty="0">
                <a:solidFill>
                  <a:srgbClr val="000000"/>
                </a:solidFill>
                <a:latin typeface="Calibri (Text)"/>
              </a:rPr>
              <a:t>SUPERUSER – typ I2C heslo (0x0003)</a:t>
            </a:r>
          </a:p>
          <a:p>
            <a:pPr lvl="2"/>
            <a:r>
              <a:rPr lang="sk-SK" sz="1800" dirty="0">
                <a:solidFill>
                  <a:srgbClr val="000000"/>
                </a:solidFill>
                <a:latin typeface="Calibri (Text)"/>
              </a:rPr>
              <a:t>0x10 – obsahuje heslo (0x00 bez hesla)</a:t>
            </a:r>
          </a:p>
          <a:p>
            <a:pPr lvl="2"/>
            <a:r>
              <a:rPr lang="sk-SK" sz="1800" dirty="0" err="1">
                <a:solidFill>
                  <a:srgbClr val="000000"/>
                </a:solidFill>
                <a:latin typeface="Calibri (Text)"/>
              </a:rPr>
              <a:t>DefaultPassword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 – heslo, 16 bajtov</a:t>
            </a:r>
          </a:p>
          <a:p>
            <a:pPr lvl="2"/>
            <a:endParaRPr lang="sk-SK" sz="1800" dirty="0">
              <a:solidFill>
                <a:srgbClr val="000000"/>
              </a:solidFill>
              <a:latin typeface="Calibri (Text)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M24SR_DisableVerificationRequirement (M24SR_I2C_ADDR_WRITE, READ)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– vypnutie ochrany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alibri (Text)"/>
              </a:rPr>
              <a:t>READ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 – 0x0001, vypnutie ochrany pre čítanie správy</a:t>
            </a:r>
          </a:p>
          <a:p>
            <a:pPr lvl="2"/>
            <a:endParaRPr lang="sk-SK" sz="1800" dirty="0">
              <a:solidFill>
                <a:srgbClr val="000000"/>
              </a:solidFill>
              <a:latin typeface="Calibri (Text)"/>
            </a:endParaRPr>
          </a:p>
          <a:p>
            <a:pPr lvl="1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M24SR_Deselect (M24SR_I2C_ADDR_WRITE) </a:t>
            </a:r>
            <a:r>
              <a:rPr lang="sk-SK" sz="1800" dirty="0">
                <a:solidFill>
                  <a:srgbClr val="000000"/>
                </a:solidFill>
                <a:latin typeface="Calibri (Text)"/>
              </a:rPr>
              <a:t>– ukončenie komunikácie</a:t>
            </a:r>
          </a:p>
        </p:txBody>
      </p:sp>
    </p:spTree>
    <p:extLst>
      <p:ext uri="{BB962C8B-B14F-4D97-AF65-F5344CB8AC3E}">
        <p14:creationId xmlns:p14="http://schemas.microsoft.com/office/powerpoint/2010/main" val="17894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23BD55-B70C-DB72-1244-39917E69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Princíp fungovania – hlavný cyklus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DBB6F6-0394-D040-655E-4AAE89AE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err="1"/>
              <a:t>while</a:t>
            </a:r>
            <a:r>
              <a:rPr lang="sk-SK" dirty="0"/>
              <a:t>(1)</a:t>
            </a:r>
          </a:p>
          <a:p>
            <a:pPr marL="0" indent="0">
              <a:buNone/>
            </a:pPr>
            <a:r>
              <a:rPr lang="sk-SK" dirty="0" err="1"/>
              <a:t>if</a:t>
            </a:r>
            <a:r>
              <a:rPr lang="sk-SK" dirty="0"/>
              <a:t>( prebieha </a:t>
            </a:r>
            <a:r>
              <a:rPr lang="sk-SK" dirty="0" err="1"/>
              <a:t>komunkácia</a:t>
            </a:r>
            <a:r>
              <a:rPr lang="sk-SK" dirty="0"/>
              <a:t> )</a:t>
            </a:r>
          </a:p>
          <a:p>
            <a:pPr marL="457200" lvl="1" indent="0">
              <a:buNone/>
            </a:pPr>
            <a:r>
              <a:rPr lang="sk-SK" dirty="0" err="1"/>
              <a:t>flag</a:t>
            </a:r>
            <a:r>
              <a:rPr lang="sk-SK" dirty="0"/>
              <a:t>=1;</a:t>
            </a:r>
          </a:p>
          <a:p>
            <a:pPr marL="0" indent="0">
              <a:buNone/>
            </a:pPr>
            <a:r>
              <a:rPr lang="sk-SK" dirty="0"/>
              <a:t>END</a:t>
            </a:r>
          </a:p>
          <a:p>
            <a:pPr marL="0" indent="0">
              <a:buNone/>
            </a:pPr>
            <a:r>
              <a:rPr lang="sk-SK" dirty="0" err="1"/>
              <a:t>If</a:t>
            </a:r>
            <a:r>
              <a:rPr lang="sk-SK" dirty="0"/>
              <a:t>( neprebieha </a:t>
            </a:r>
            <a:r>
              <a:rPr lang="sk-SK" dirty="0" err="1"/>
              <a:t>komunikacia</a:t>
            </a:r>
            <a:r>
              <a:rPr lang="sk-SK" dirty="0"/>
              <a:t> &amp; </a:t>
            </a:r>
            <a:r>
              <a:rPr lang="sk-SK" dirty="0" err="1"/>
              <a:t>flag</a:t>
            </a:r>
            <a:r>
              <a:rPr lang="sk-SK" dirty="0"/>
              <a:t> )</a:t>
            </a:r>
          </a:p>
          <a:p>
            <a:pPr marL="457200" lvl="1" indent="0">
              <a:buNone/>
            </a:pPr>
            <a:r>
              <a:rPr lang="sk-SK" dirty="0" err="1"/>
              <a:t>Poradie_vtipov</a:t>
            </a:r>
            <a:r>
              <a:rPr lang="sk-SK" dirty="0"/>
              <a:t>++</a:t>
            </a:r>
          </a:p>
          <a:p>
            <a:pPr marL="457200" lvl="1" indent="0">
              <a:buNone/>
            </a:pPr>
            <a:r>
              <a:rPr lang="sk-SK" dirty="0" err="1"/>
              <a:t>If</a:t>
            </a:r>
            <a:r>
              <a:rPr lang="sk-SK" dirty="0"/>
              <a:t>( </a:t>
            </a:r>
            <a:r>
              <a:rPr lang="sk-SK" dirty="0" err="1"/>
              <a:t>posledny</a:t>
            </a:r>
            <a:r>
              <a:rPr lang="sk-SK" dirty="0"/>
              <a:t> vtip ) ---&gt; </a:t>
            </a:r>
            <a:r>
              <a:rPr lang="sk-SK" dirty="0" err="1"/>
              <a:t>premiesanie</a:t>
            </a:r>
            <a:r>
              <a:rPr lang="sk-SK" dirty="0"/>
              <a:t> vtipov</a:t>
            </a:r>
          </a:p>
          <a:p>
            <a:pPr marL="457200" lvl="1" indent="0">
              <a:buNone/>
            </a:pPr>
            <a:r>
              <a:rPr lang="sk-SK" dirty="0" err="1"/>
              <a:t>Funckia</a:t>
            </a:r>
            <a:r>
              <a:rPr lang="sk-SK" dirty="0"/>
              <a:t> na </a:t>
            </a:r>
            <a:r>
              <a:rPr lang="sk-SK" dirty="0" err="1"/>
              <a:t>zapisanie</a:t>
            </a:r>
            <a:r>
              <a:rPr lang="sk-SK" dirty="0"/>
              <a:t> vtipov</a:t>
            </a:r>
          </a:p>
          <a:p>
            <a:pPr marL="457200" lvl="1" indent="0">
              <a:buNone/>
            </a:pPr>
            <a:r>
              <a:rPr lang="sk-SK" dirty="0" err="1"/>
              <a:t>flag</a:t>
            </a:r>
            <a:r>
              <a:rPr lang="sk-SK" dirty="0"/>
              <a:t>=0</a:t>
            </a:r>
          </a:p>
          <a:p>
            <a:pPr marL="0" indent="0">
              <a:buNone/>
            </a:pPr>
            <a:r>
              <a:rPr lang="sk-SK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0322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8EFA51-35DA-C929-36F6-0D23E76A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Princíp fungovania – </a:t>
            </a:r>
            <a:r>
              <a:rPr lang="sk-SK" dirty="0" err="1"/>
              <a:t>Funckia</a:t>
            </a:r>
            <a:r>
              <a:rPr lang="sk-SK" dirty="0"/>
              <a:t> na zapísanie vtipov</a:t>
            </a:r>
            <a:br>
              <a:rPr lang="sk-SK" dirty="0"/>
            </a:br>
            <a:r>
              <a:rPr lang="sk-SK" dirty="0"/>
              <a:t>-príprava hlavičky NDEF súboru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6098BC-EC74-FF8C-D26F-6030DA61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Zistíme dĺžku </a:t>
            </a:r>
            <a:r>
              <a:rPr lang="sk-SK" dirty="0" err="1"/>
              <a:t>payloadu</a:t>
            </a:r>
            <a:r>
              <a:rPr lang="sk-SK" dirty="0"/>
              <a:t>, vtipu, časť NDEF správy</a:t>
            </a:r>
          </a:p>
          <a:p>
            <a:r>
              <a:rPr lang="sk-SK" dirty="0"/>
              <a:t>Zistime celkovú dĺžku NDEF správy, hlavička + </a:t>
            </a:r>
            <a:r>
              <a:rPr lang="sk-SK" dirty="0" err="1"/>
              <a:t>payload</a:t>
            </a:r>
            <a:endParaRPr lang="sk-SK" dirty="0"/>
          </a:p>
          <a:p>
            <a:r>
              <a:rPr lang="sk-SK" dirty="0"/>
              <a:t>V hlavičke nastavíme </a:t>
            </a:r>
            <a:r>
              <a:rPr lang="sk-SK" dirty="0" err="1"/>
              <a:t>TNF+flag</a:t>
            </a:r>
            <a:r>
              <a:rPr lang="sk-SK" dirty="0"/>
              <a:t> 1 bajt na (0xd1 &amp; 0xEF)</a:t>
            </a:r>
          </a:p>
          <a:p>
            <a:pPr lvl="1"/>
            <a:r>
              <a:rPr lang="sk-SK" dirty="0" err="1"/>
              <a:t>Short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-&gt; 0 , vieme zapísať </a:t>
            </a:r>
            <a:r>
              <a:rPr lang="sk-SK" dirty="0" err="1"/>
              <a:t>payload</a:t>
            </a:r>
            <a:r>
              <a:rPr lang="sk-SK" dirty="0"/>
              <a:t> väčší ako 255 bajtov</a:t>
            </a:r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Pred hlavičku zapíšeme celkovú dĺžku 2 bajty</a:t>
            </a:r>
          </a:p>
          <a:p>
            <a:r>
              <a:rPr lang="sk-SK" dirty="0"/>
              <a:t>Za hlavičku zapisujeme </a:t>
            </a:r>
            <a:r>
              <a:rPr lang="sk-SK" dirty="0" err="1"/>
              <a:t>payload</a:t>
            </a:r>
            <a:r>
              <a:rPr lang="sk-SK" dirty="0"/>
              <a:t>, vtip</a:t>
            </a:r>
          </a:p>
        </p:txBody>
      </p:sp>
    </p:spTree>
    <p:extLst>
      <p:ext uri="{BB962C8B-B14F-4D97-AF65-F5344CB8AC3E}">
        <p14:creationId xmlns:p14="http://schemas.microsoft.com/office/powerpoint/2010/main" val="25294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A93BBF-2F64-49C8-741B-91E20A29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Princíp fungovania – </a:t>
            </a:r>
            <a:r>
              <a:rPr lang="sk-SK" dirty="0" err="1"/>
              <a:t>Funckia</a:t>
            </a:r>
            <a:r>
              <a:rPr lang="sk-SK" dirty="0"/>
              <a:t> na zapísanie vtipov</a:t>
            </a:r>
            <a:br>
              <a:rPr lang="sk-SK" dirty="0"/>
            </a:br>
            <a:r>
              <a:rPr lang="sk-SK" dirty="0"/>
              <a:t>- zapisovanie dlhších vtipov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E069D-E176-C511-70C0-23B77C6D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Naraz vieme zapisovať len 255 bajtov</a:t>
            </a:r>
          </a:p>
          <a:p>
            <a:r>
              <a:rPr lang="sk-SK" dirty="0"/>
              <a:t>Ak je správa viac ako 255 bajtov :</a:t>
            </a:r>
          </a:p>
          <a:p>
            <a:pPr marL="457200" lvl="1" indent="0">
              <a:buNone/>
            </a:pPr>
            <a:r>
              <a:rPr lang="sk-SK" dirty="0"/>
              <a:t>Rozdelíme si ju na viac častí</a:t>
            </a:r>
          </a:p>
          <a:p>
            <a:pPr marL="457200" lvl="1" indent="0">
              <a:buNone/>
            </a:pPr>
            <a:r>
              <a:rPr lang="sk-SK" dirty="0"/>
              <a:t>Odošleme hlavičku a časť správy </a:t>
            </a:r>
          </a:p>
          <a:p>
            <a:pPr marL="457200" lvl="1" indent="0">
              <a:buNone/>
            </a:pPr>
            <a:r>
              <a:rPr lang="sk-SK" dirty="0"/>
              <a:t>Odošleme zvyšok správy v cykle</a:t>
            </a:r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Treba sledovať </a:t>
            </a:r>
            <a:r>
              <a:rPr lang="sk-SK" dirty="0" err="1"/>
              <a:t>offset</a:t>
            </a:r>
            <a:r>
              <a:rPr lang="sk-SK" dirty="0"/>
              <a:t> v NDEF súbore kam zapisujeme</a:t>
            </a:r>
          </a:p>
        </p:txBody>
      </p:sp>
    </p:spTree>
    <p:extLst>
      <p:ext uri="{BB962C8B-B14F-4D97-AF65-F5344CB8AC3E}">
        <p14:creationId xmlns:p14="http://schemas.microsoft.com/office/powerpoint/2010/main" val="416282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0F8317-A442-0634-700E-146AF90F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Princíp fungovania – </a:t>
            </a:r>
            <a:r>
              <a:rPr lang="sk-SK" dirty="0" err="1"/>
              <a:t>Funckia</a:t>
            </a:r>
            <a:r>
              <a:rPr lang="sk-SK" dirty="0"/>
              <a:t> na zapísanie vtipov</a:t>
            </a:r>
            <a:br>
              <a:rPr lang="sk-SK" dirty="0"/>
            </a:br>
            <a:r>
              <a:rPr lang="sk-SK" dirty="0"/>
              <a:t>-procedúra na odosielanie správy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6AD434-44BA-1FA9-1F98-BA271711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M24SR_KillSession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(M24SR_I2C_ADDR_WRITE)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M24SR_SelectApplication (M24SR_I2C_ADDR_WRITE)</a:t>
            </a:r>
          </a:p>
          <a:p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M24SR_Verify(M24SR_I2C_ADDR_WRITE, WRITE ,0x10 ,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DefaultPassword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M24SR_UpdateBinary (M24SR_I2C_ADDR_WRITE,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dlzka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NDEFmessage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sk-SK" sz="1800" dirty="0" err="1">
                <a:latin typeface="Calibri (Text)"/>
              </a:rPr>
              <a:t>Offset</a:t>
            </a:r>
            <a:r>
              <a:rPr lang="sk-SK" sz="1800" dirty="0">
                <a:latin typeface="Calibri (Text)"/>
              </a:rPr>
              <a:t> – od ktorej </a:t>
            </a:r>
            <a:r>
              <a:rPr lang="sk-SK" sz="1800" dirty="0" err="1">
                <a:latin typeface="Calibri (Text)"/>
              </a:rPr>
              <a:t>pozicie</a:t>
            </a:r>
            <a:r>
              <a:rPr lang="sk-SK" sz="1800" dirty="0">
                <a:latin typeface="Calibri (Text)"/>
              </a:rPr>
              <a:t> v NDEF </a:t>
            </a:r>
            <a:r>
              <a:rPr lang="sk-SK" sz="1800" dirty="0" err="1">
                <a:latin typeface="Calibri (Text)"/>
              </a:rPr>
              <a:t>súbere</a:t>
            </a:r>
            <a:r>
              <a:rPr lang="sk-SK" sz="1800" dirty="0">
                <a:latin typeface="Calibri (Text)"/>
              </a:rPr>
              <a:t> začneme zapisovať</a:t>
            </a:r>
          </a:p>
          <a:p>
            <a:pPr lvl="1"/>
            <a:r>
              <a:rPr lang="sk-SK" sz="1800" dirty="0" err="1">
                <a:latin typeface="Calibri (Text)"/>
              </a:rPr>
              <a:t>Dlzka</a:t>
            </a:r>
            <a:r>
              <a:rPr lang="sk-SK" sz="1800" dirty="0">
                <a:latin typeface="Calibri (Text)"/>
              </a:rPr>
              <a:t> – </a:t>
            </a:r>
            <a:r>
              <a:rPr lang="sk-SK" sz="1800" dirty="0" err="1">
                <a:latin typeface="Calibri (Text)"/>
              </a:rPr>
              <a:t>dlzka</a:t>
            </a:r>
            <a:r>
              <a:rPr lang="sk-SK" sz="1800" dirty="0">
                <a:latin typeface="Calibri (Text)"/>
              </a:rPr>
              <a:t> odosielanej </a:t>
            </a:r>
            <a:r>
              <a:rPr lang="sk-SK" sz="1800" dirty="0" err="1">
                <a:latin typeface="Calibri (Text)"/>
              </a:rPr>
              <a:t>spravy</a:t>
            </a:r>
            <a:endParaRPr lang="sk-SK" sz="1800" dirty="0">
              <a:latin typeface="Calibri (Text)"/>
            </a:endParaRPr>
          </a:p>
          <a:p>
            <a:pPr lvl="1"/>
            <a:r>
              <a:rPr lang="sk-SK" sz="1800" dirty="0" err="1">
                <a:latin typeface="Calibri (Text)"/>
              </a:rPr>
              <a:t>NDEFmessage</a:t>
            </a:r>
            <a:r>
              <a:rPr lang="sk-SK" sz="1800" dirty="0">
                <a:latin typeface="Calibri (Text)"/>
              </a:rPr>
              <a:t> - sprava (časť správy)</a:t>
            </a:r>
          </a:p>
          <a:p>
            <a:pPr lvl="1"/>
            <a:endParaRPr lang="sk-SK" sz="1800" dirty="0">
              <a:latin typeface="Calibri (Text)"/>
            </a:endParaRPr>
          </a:p>
          <a:p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M24SR_Deselect (M24SR_I2C_ADDR_WRITE)</a:t>
            </a:r>
          </a:p>
          <a:p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alibri (Text)"/>
              </a:rPr>
              <a:t>Pri každej funkcii kontrujeme či prebehla úspešne, ak nastane niekde chyba, počkáme a znovu zopakujeme odosielanie správy</a:t>
            </a:r>
            <a:endParaRPr lang="sk-SK" sz="1800" dirty="0">
              <a:latin typeface="Calibri (Text)"/>
            </a:endParaRPr>
          </a:p>
        </p:txBody>
      </p:sp>
    </p:spTree>
    <p:extLst>
      <p:ext uri="{BB962C8B-B14F-4D97-AF65-F5344CB8AC3E}">
        <p14:creationId xmlns:p14="http://schemas.microsoft.com/office/powerpoint/2010/main" val="279296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E803CB-3161-ECC1-3506-BECE9015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Princíp fungovania jednotlivých funkcií </a:t>
            </a:r>
            <a:br>
              <a:rPr lang="sk-SK" dirty="0"/>
            </a:br>
            <a:r>
              <a:rPr lang="sk-SK" dirty="0"/>
              <a:t>- odosielanie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304C9C-0C2B-66E0-F014-2E609096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Každá správa (hlavička + </a:t>
            </a:r>
            <a:r>
              <a:rPr lang="sk-SK" dirty="0" err="1"/>
              <a:t>payload</a:t>
            </a:r>
            <a:r>
              <a:rPr lang="sk-SK" dirty="0"/>
              <a:t>), zaobalená pred odoslaním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INS – inštrukcia, čo robíme, update, </a:t>
            </a:r>
            <a:r>
              <a:rPr lang="sk-SK" dirty="0" err="1"/>
              <a:t>read</a:t>
            </a:r>
            <a:r>
              <a:rPr lang="sk-SK" dirty="0"/>
              <a:t>.... 0xA4 – vybratie NDEF súboru</a:t>
            </a:r>
          </a:p>
          <a:p>
            <a:r>
              <a:rPr lang="sk-SK" dirty="0"/>
              <a:t>P1,P2 – 2 bajty pre </a:t>
            </a:r>
            <a:r>
              <a:rPr lang="sk-SK" dirty="0" err="1"/>
              <a:t>offset</a:t>
            </a:r>
            <a:endParaRPr lang="sk-SK" dirty="0"/>
          </a:p>
          <a:p>
            <a:r>
              <a:rPr lang="sk-SK" dirty="0"/>
              <a:t>LC – dĺžka správy (môže byť 0)</a:t>
            </a:r>
          </a:p>
          <a:p>
            <a:r>
              <a:rPr lang="sk-SK" dirty="0" err="1"/>
              <a:t>Data</a:t>
            </a:r>
            <a:r>
              <a:rPr lang="sk-SK" dirty="0"/>
              <a:t> – správa (môže byť prázdna), 0x0001 – NDEF súbor</a:t>
            </a:r>
          </a:p>
          <a:p>
            <a:r>
              <a:rPr lang="sk-SK" dirty="0"/>
              <a:t>CRC – kontrolný súčet pre správnosť odoslania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409A70A-5816-3698-F284-326EA9D7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68" y="2366225"/>
            <a:ext cx="6590558" cy="11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3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6D35BFDC90B4D8F8A3E0141777C7C" ma:contentTypeVersion="5" ma:contentTypeDescription="Create a new document." ma:contentTypeScope="" ma:versionID="54078647b566991b98708554f1ec1be9">
  <xsd:schema xmlns:xsd="http://www.w3.org/2001/XMLSchema" xmlns:xs="http://www.w3.org/2001/XMLSchema" xmlns:p="http://schemas.microsoft.com/office/2006/metadata/properties" xmlns:ns3="66c033ab-ef6d-4ffe-83e1-d83f2cdfc3c4" xmlns:ns4="c4ec1b70-b189-463d-bece-a0a03b799ab0" targetNamespace="http://schemas.microsoft.com/office/2006/metadata/properties" ma:root="true" ma:fieldsID="677a55520d8754b7d15026feebc24f99" ns3:_="" ns4:_="">
    <xsd:import namespace="66c033ab-ef6d-4ffe-83e1-d83f2cdfc3c4"/>
    <xsd:import namespace="c4ec1b70-b189-463d-bece-a0a03b799a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033ab-ef6d-4ffe-83e1-d83f2cdfc3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c1b70-b189-463d-bece-a0a03b799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90AF26-D8A5-42D8-888D-E8ACB541429C}">
  <ds:schemaRefs>
    <ds:schemaRef ds:uri="http://www.w3.org/XML/1998/namespace"/>
    <ds:schemaRef ds:uri="c4ec1b70-b189-463d-bece-a0a03b799ab0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6c033ab-ef6d-4ffe-83e1-d83f2cdfc3c4"/>
  </ds:schemaRefs>
</ds:datastoreItem>
</file>

<file path=customXml/itemProps2.xml><?xml version="1.0" encoding="utf-8"?>
<ds:datastoreItem xmlns:ds="http://schemas.openxmlformats.org/officeDocument/2006/customXml" ds:itemID="{240FC948-074E-4760-8B70-90590286E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F72ADF-B27E-4354-BABE-1D4A61A03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c033ab-ef6d-4ffe-83e1-d83f2cdfc3c4"/>
    <ds:schemaRef ds:uri="c4ec1b70-b189-463d-bece-a0a03b799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663</Words>
  <Application>Microsoft Office PowerPoint</Application>
  <PresentationFormat>Širokouhlá</PresentationFormat>
  <Paragraphs>91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(Text)</vt:lpstr>
      <vt:lpstr>Calibri Light</vt:lpstr>
      <vt:lpstr>Consolas</vt:lpstr>
      <vt:lpstr>Motív Office</vt:lpstr>
      <vt:lpstr>NFC Generátor vtipov</vt:lpstr>
      <vt:lpstr>Zapojenie NFC M24SR s STM32F303K8</vt:lpstr>
      <vt:lpstr>Nastavenie NFC GPO</vt:lpstr>
      <vt:lpstr>Vypnutie ochrany pre čítanie NDEF správy</vt:lpstr>
      <vt:lpstr>Princíp fungovania – hlavný cyklus</vt:lpstr>
      <vt:lpstr>Princíp fungovania – Funckia na zapísanie vtipov -príprava hlavičky NDEF súboru</vt:lpstr>
      <vt:lpstr>Princíp fungovania – Funckia na zapísanie vtipov - zapisovanie dlhších vtipov</vt:lpstr>
      <vt:lpstr>Princíp fungovania – Funckia na zapísanie vtipov -procedúra na odosielanie správy</vt:lpstr>
      <vt:lpstr>Princíp fungovania jednotlivých funkcií  - odosielanie</vt:lpstr>
      <vt:lpstr>Princíp fungovania jednotlivých funkcií  - odpoveď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 Generátor vtipov</dc:title>
  <dc:creator>Pavol Lukáč</dc:creator>
  <cp:lastModifiedBy>Pavol Lukáč</cp:lastModifiedBy>
  <cp:revision>26</cp:revision>
  <dcterms:created xsi:type="dcterms:W3CDTF">2022-12-20T19:29:45Z</dcterms:created>
  <dcterms:modified xsi:type="dcterms:W3CDTF">2022-12-20T21:20:54Z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0x010100E2D6D35BFDC90B4D8F8A3E0141777C7C</vt:lpwstr>
  </property>
</Properties>
</file>