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81" r:id="rId4"/>
    <p:sldId id="258" r:id="rId5"/>
    <p:sldId id="294" r:id="rId6"/>
    <p:sldId id="297" r:id="rId7"/>
    <p:sldId id="293" r:id="rId8"/>
    <p:sldId id="298" r:id="rId9"/>
    <p:sldId id="300" r:id="rId10"/>
    <p:sldId id="275" r:id="rId11"/>
    <p:sldId id="259" r:id="rId12"/>
    <p:sldId id="261" r:id="rId13"/>
    <p:sldId id="267" r:id="rId14"/>
    <p:sldId id="303" r:id="rId15"/>
    <p:sldId id="310" r:id="rId16"/>
    <p:sldId id="268" r:id="rId17"/>
    <p:sldId id="311" r:id="rId18"/>
    <p:sldId id="302" r:id="rId19"/>
    <p:sldId id="313" r:id="rId20"/>
    <p:sldId id="314" r:id="rId21"/>
    <p:sldId id="315" r:id="rId22"/>
    <p:sldId id="274" r:id="rId23"/>
    <p:sldId id="282" r:id="rId24"/>
    <p:sldId id="284" r:id="rId25"/>
    <p:sldId id="289" r:id="rId26"/>
    <p:sldId id="287" r:id="rId27"/>
    <p:sldId id="292" r:id="rId28"/>
    <p:sldId id="291" r:id="rId29"/>
    <p:sldId id="262" r:id="rId30"/>
    <p:sldId id="312" r:id="rId31"/>
    <p:sldId id="305" r:id="rId32"/>
    <p:sldId id="306" r:id="rId33"/>
    <p:sldId id="307" r:id="rId34"/>
    <p:sldId id="308" r:id="rId35"/>
    <p:sldId id="309" r:id="rId36"/>
    <p:sldId id="295" r:id="rId37"/>
    <p:sldId id="2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zanne" initials="c" lastIdx="1" clrIdx="0">
    <p:extLst>
      <p:ext uri="{19B8F6BF-5375-455C-9EA6-DF929625EA0E}">
        <p15:presenceInfo xmlns:p15="http://schemas.microsoft.com/office/powerpoint/2012/main" userId="cezanne" providerId="None"/>
      </p:ext>
    </p:extLst>
  </p:cmAuthor>
  <p:cmAuthor id="2" name="USER" initials="U" lastIdx="0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45"/>
    <a:srgbClr val="4472C4"/>
    <a:srgbClr val="B3B3B3"/>
    <a:srgbClr val="FFFFFF"/>
    <a:srgbClr val="686868"/>
    <a:srgbClr val="000000"/>
    <a:srgbClr val="2F528F"/>
    <a:srgbClr val="98EDCC"/>
    <a:srgbClr val="A2A6A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6827-F05A-4FF5-A361-416B47BFE0FD}" v="1275" dt="2023-11-30T17:41:51.377"/>
    <p1510:client id="{7E56B64F-3C70-4ED8-9C64-E91910B250F0}" v="16" dt="2023-11-30T16:29:28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>
        <p:scale>
          <a:sx n="75" d="100"/>
          <a:sy n="75" d="100"/>
        </p:scale>
        <p:origin x="14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C5F8-6BDE-BC83-593A-CE414925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E01B2-31F6-AD44-1A45-720B0940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33733-0696-33AD-B134-11697557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0AB33-A315-7343-54FE-71777CA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09E45-AC2A-C4E1-381F-DBF2F8C8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7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9C44-0183-12C0-6662-E98F649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80EE-B83A-6966-33AF-68032987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FBC5C-DB34-0141-6A43-1844F9A9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2C60-2049-B5A0-7D7E-C092F420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1867C-6A9D-D1D7-4537-2FCA8901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3CAE5-B5AC-2515-4A04-1C8C6AAFA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5AA2B-7722-DFDC-F28D-FC11CE71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AB3D2-018F-50CE-9EFA-2A5461B0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E961A-EA19-B3E1-F516-FE7E1AD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B60D-51F4-5B78-3976-798A8147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2184-EA32-8CB5-1A7C-F2B3AC26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B3B2-347B-3109-E3C1-4839E1AE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B83A8-E08C-B4B6-2892-05C474C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4FF28-22BF-CB6E-7AB9-FF698F2A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39ADE-57EB-20A5-706E-133EA233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3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F8FD-8F9F-66A4-AF37-352E638D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7EF63-5420-19BF-7A12-638B4AC2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C4165-A862-EA21-23CA-D974E2F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4322-79BB-66BB-1084-1C836C89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CD0B7-376F-5D05-9825-A9180575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18BC-4EF1-E895-87C1-EB648302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2A39C-C704-34F1-1F70-13E616BD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74C88-B24F-3832-52CA-C4FF6702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8E398-96E7-C904-3C49-674DBD93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D2248-6181-0CF3-D57C-311F9961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65DC4-DCBF-DE65-656A-49842F77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AEEA-1F2D-2AE3-B4E5-7F8EC387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D8B62-A2F4-C822-B1AD-A897B901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AC8BF-5E38-36A2-0D4B-86457DE6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0D634-3DB0-9F44-94D2-C9ED838B4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ECA4A-4829-461E-73A7-B767F540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FA72B0-F4D8-0140-4339-DA457B2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703B0-D03C-5A72-69B2-8853B36B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88FE1-68E6-EE1E-E403-8A9DA48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00B89-B47A-8BCC-EC14-7E243D4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7E4B2-1B20-D0F9-2A30-B813C97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3A5FB-3D6D-3F4D-B1DD-2CCF347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CF1CF-1EA2-9D76-3064-29EC3B14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7B5FD-3037-75F4-BB55-E59FD396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A72101-787D-3C4E-926A-858CA84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E614-A8A8-AB94-F525-50B5C40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6ABD-7383-A70C-DD55-7ACE96C8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B06FD-CEC4-30CA-6F82-B15795C0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CBBB9-BFD5-45C9-2AA5-BFE479D6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8883-FC73-DF8E-A742-670EAFE3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B6E8-250A-D0BF-A11C-1400A15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2C1AC-A38B-BB45-8A7A-D2DD28A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1DB2-AC26-5A57-63EB-DCD6FDA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657462-450C-C04D-FB2A-7833EADCF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71FE4-B5A8-0A89-6DA1-CDA0C681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FD462-2411-0B76-4621-D56AB8A3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5E250-8DBB-E939-20E8-94AFE73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2C22-6974-B841-60A4-91AE86E0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BB5770-750C-9C3E-CA97-E7D4D9C9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4CAFA-3767-86BC-E0C7-F330D664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B1A24-4882-4BA9-4B28-3BF616A51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3694-2134-45A9-9F0C-E199E53546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6B27D-E858-A5B4-4482-0BC3EC85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89006-2BDA-58C3-9761-613DFB0A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9920-6A13-4E62-985D-91CB0FCA4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hyperlink" Target="8&#51452;%20&#44536;&#47532;&#46300;.pdf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C6BA2A-85C1-E0EE-6EB0-A79F732DEBDD}"/>
              </a:ext>
            </a:extLst>
          </p:cNvPr>
          <p:cNvGrpSpPr/>
          <p:nvPr/>
        </p:nvGrpSpPr>
        <p:grpSpPr>
          <a:xfrm>
            <a:off x="-125730" y="-400050"/>
            <a:ext cx="3931920" cy="3051810"/>
            <a:chOff x="-125730" y="-400050"/>
            <a:chExt cx="3931920" cy="30518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B00A56-5975-039A-74C1-AA60C3F51CAF}"/>
                </a:ext>
              </a:extLst>
            </p:cNvPr>
            <p:cNvSpPr/>
            <p:nvPr/>
          </p:nvSpPr>
          <p:spPr>
            <a:xfrm>
              <a:off x="-114300" y="-400050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B03C0E-17A0-DF2E-C072-517BD5AAC98D}"/>
                </a:ext>
              </a:extLst>
            </p:cNvPr>
            <p:cNvSpPr/>
            <p:nvPr/>
          </p:nvSpPr>
          <p:spPr>
            <a:xfrm>
              <a:off x="-125730" y="360045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44EA1F-F14A-E047-8F99-552BFBEB6C13}"/>
                </a:ext>
              </a:extLst>
            </p:cNvPr>
            <p:cNvSpPr/>
            <p:nvPr/>
          </p:nvSpPr>
          <p:spPr>
            <a:xfrm>
              <a:off x="-125730" y="902970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B67D55-06F0-32EF-6C1E-002636DE0CE6}"/>
                </a:ext>
              </a:extLst>
            </p:cNvPr>
            <p:cNvSpPr/>
            <p:nvPr/>
          </p:nvSpPr>
          <p:spPr>
            <a:xfrm>
              <a:off x="-125730" y="1565910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3C936-6AEA-A90C-387B-18209E81AD6D}"/>
              </a:ext>
            </a:extLst>
          </p:cNvPr>
          <p:cNvGrpSpPr/>
          <p:nvPr/>
        </p:nvGrpSpPr>
        <p:grpSpPr>
          <a:xfrm rot="10800000">
            <a:off x="8465820" y="4339431"/>
            <a:ext cx="3931920" cy="3051810"/>
            <a:chOff x="8260080" y="3893661"/>
            <a:chExt cx="3931920" cy="30518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>
              <a:off x="8271510" y="389366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>
              <a:off x="8260080" y="465375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>
              <a:off x="8260080" y="519668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>
              <a:off x="8260080" y="5859621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75417F-D54F-657A-E25D-33E2620D9847}"/>
              </a:ext>
            </a:extLst>
          </p:cNvPr>
          <p:cNvSpPr txBox="1">
            <a:spLocks/>
          </p:cNvSpPr>
          <p:nvPr/>
        </p:nvSpPr>
        <p:spPr>
          <a:xfrm>
            <a:off x="304800" y="1295484"/>
            <a:ext cx="11771085" cy="3187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500" b="1" dirty="0"/>
              <a:t>| Wire Frame | Story Board | Style Guide |</a:t>
            </a:r>
            <a:endParaRPr lang="ko-KR" altLang="en-US" sz="4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121CC-F389-D32D-3276-A8EEC09F8098}"/>
              </a:ext>
            </a:extLst>
          </p:cNvPr>
          <p:cNvSpPr txBox="1"/>
          <p:nvPr/>
        </p:nvSpPr>
        <p:spPr>
          <a:xfrm>
            <a:off x="4789958" y="4062432"/>
            <a:ext cx="28007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웹 </a:t>
            </a:r>
            <a:r>
              <a:rPr lang="en-US" altLang="ko-KR" sz="3000" b="1" dirty="0"/>
              <a:t>33</a:t>
            </a:r>
            <a:r>
              <a:rPr lang="ko-KR" altLang="en-US" sz="3000" b="1" dirty="0"/>
              <a:t>기 최지현</a:t>
            </a:r>
          </a:p>
        </p:txBody>
      </p:sp>
    </p:spTree>
    <p:extLst>
      <p:ext uri="{BB962C8B-B14F-4D97-AF65-F5344CB8AC3E}">
        <p14:creationId xmlns:p14="http://schemas.microsoft.com/office/powerpoint/2010/main" val="32390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500E5F-BAF9-D2E7-E31A-FC1048F1674E}"/>
              </a:ext>
            </a:extLst>
          </p:cNvPr>
          <p:cNvSpPr txBox="1"/>
          <p:nvPr/>
        </p:nvSpPr>
        <p:spPr>
          <a:xfrm>
            <a:off x="7040193" y="759833"/>
            <a:ext cx="4271268" cy="1343381"/>
          </a:xfrm>
          <a:prstGeom prst="rect">
            <a:avLst/>
          </a:prstGeom>
          <a:noFill/>
          <a:ln w="19050">
            <a:solidFill>
              <a:srgbClr val="98EDCC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/>
              </a:rPr>
              <a:t>  Image1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>
                <a:ea typeface="맑은 고딕"/>
              </a:rPr>
              <a:t>H</a:t>
            </a:r>
            <a:r>
              <a:rPr lang="ko-KR" altLang="en-US" sz="1400" dirty="0" err="1">
                <a:ea typeface="맑은 고딕"/>
              </a:rPr>
              <a:t>over시</a:t>
            </a:r>
            <a:r>
              <a:rPr lang="ko-KR" altLang="en-US" sz="1400" dirty="0">
                <a:ea typeface="맑은 고딕"/>
              </a:rPr>
              <a:t> </a:t>
            </a:r>
            <a:r>
              <a:rPr lang="en-US" altLang="ko-KR" sz="1400" dirty="0">
                <a:ea typeface="맑은 고딕"/>
              </a:rPr>
              <a:t>Modal Popup </a:t>
            </a:r>
            <a:r>
              <a:rPr lang="ko-KR" altLang="en-US" sz="1400" dirty="0">
                <a:ea typeface="맑은 고딕"/>
              </a:rPr>
              <a:t>창이</a:t>
            </a:r>
            <a:endParaRPr lang="en-US" altLang="ko-KR" sz="1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출력된다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/>
              </a:rPr>
              <a:t>  Image</a:t>
            </a:r>
            <a:r>
              <a:rPr lang="ko-KR" altLang="en-US" sz="1400" dirty="0">
                <a:ea typeface="맑은 고딕"/>
              </a:rPr>
              <a:t>에서 </a:t>
            </a:r>
            <a:r>
              <a:rPr lang="en-US" altLang="ko-KR" sz="1400" dirty="0">
                <a:ea typeface="맑은 고딕"/>
              </a:rPr>
              <a:t>M</a:t>
            </a:r>
            <a:r>
              <a:rPr lang="ko-KR" altLang="en-US" sz="1400" dirty="0" err="1">
                <a:ea typeface="맑은 고딕"/>
              </a:rPr>
              <a:t>ouse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Leave시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Popup </a:t>
            </a:r>
            <a:r>
              <a:rPr lang="ko-KR" altLang="en-US" sz="1400" dirty="0">
                <a:ea typeface="맑은 고딕"/>
              </a:rPr>
              <a:t>창이</a:t>
            </a:r>
            <a:endParaRPr lang="en-US" altLang="ko-KR" sz="1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닫힌다</a:t>
            </a:r>
            <a:r>
              <a:rPr lang="en-US" altLang="ko-KR" sz="1400" dirty="0">
                <a:ea typeface="맑은 고딕"/>
              </a:rPr>
              <a:t>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31" name="굽은 화살표 30"/>
          <p:cNvSpPr/>
          <p:nvPr/>
        </p:nvSpPr>
        <p:spPr>
          <a:xfrm rot="10800000" flipH="1">
            <a:off x="4086243" y="3684391"/>
            <a:ext cx="1199574" cy="1151957"/>
          </a:xfrm>
          <a:prstGeom prst="bentArrow">
            <a:avLst>
              <a:gd name="adj1" fmla="val 6300"/>
              <a:gd name="adj2" fmla="val 9880"/>
              <a:gd name="adj3" fmla="val 25000"/>
              <a:gd name="adj4" fmla="val 79134"/>
            </a:avLst>
          </a:prstGeom>
          <a:solidFill>
            <a:srgbClr val="98EDCC"/>
          </a:solidFill>
          <a:ln>
            <a:solidFill>
              <a:srgbClr val="D0F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1451744" y="719454"/>
            <a:ext cx="4257111" cy="2274309"/>
            <a:chOff x="397563" y="-915548"/>
            <a:chExt cx="7521186" cy="4018101"/>
          </a:xfrm>
        </p:grpSpPr>
        <p:sp>
          <p:nvSpPr>
            <p:cNvPr id="43" name="Freeform 112"/>
            <p:cNvSpPr>
              <a:spLocks noEditPoints="1"/>
            </p:cNvSpPr>
            <p:nvPr/>
          </p:nvSpPr>
          <p:spPr bwMode="auto">
            <a:xfrm>
              <a:off x="4033817" y="-915548"/>
              <a:ext cx="145461" cy="183964"/>
            </a:xfrm>
            <a:custGeom>
              <a:avLst/>
              <a:gdLst>
                <a:gd name="T0" fmla="*/ 27 w 83"/>
                <a:gd name="T1" fmla="*/ 7 h 104"/>
                <a:gd name="T2" fmla="*/ 41 w 83"/>
                <a:gd name="T3" fmla="*/ 12 h 104"/>
                <a:gd name="T4" fmla="*/ 51 w 83"/>
                <a:gd name="T5" fmla="*/ 25 h 104"/>
                <a:gd name="T6" fmla="*/ 55 w 83"/>
                <a:gd name="T7" fmla="*/ 44 h 104"/>
                <a:gd name="T8" fmla="*/ 51 w 83"/>
                <a:gd name="T9" fmla="*/ 64 h 104"/>
                <a:gd name="T10" fmla="*/ 41 w 83"/>
                <a:gd name="T11" fmla="*/ 77 h 104"/>
                <a:gd name="T12" fmla="*/ 27 w 83"/>
                <a:gd name="T13" fmla="*/ 82 h 104"/>
                <a:gd name="T14" fmla="*/ 13 w 83"/>
                <a:gd name="T15" fmla="*/ 77 h 104"/>
                <a:gd name="T16" fmla="*/ 4 w 83"/>
                <a:gd name="T17" fmla="*/ 64 h 104"/>
                <a:gd name="T18" fmla="*/ 0 w 83"/>
                <a:gd name="T19" fmla="*/ 44 h 104"/>
                <a:gd name="T20" fmla="*/ 4 w 83"/>
                <a:gd name="T21" fmla="*/ 25 h 104"/>
                <a:gd name="T22" fmla="*/ 13 w 83"/>
                <a:gd name="T23" fmla="*/ 12 h 104"/>
                <a:gd name="T24" fmla="*/ 27 w 83"/>
                <a:gd name="T25" fmla="*/ 7 h 104"/>
                <a:gd name="T26" fmla="*/ 27 w 83"/>
                <a:gd name="T27" fmla="*/ 21 h 104"/>
                <a:gd name="T28" fmla="*/ 21 w 83"/>
                <a:gd name="T29" fmla="*/ 24 h 104"/>
                <a:gd name="T30" fmla="*/ 16 w 83"/>
                <a:gd name="T31" fmla="*/ 31 h 104"/>
                <a:gd name="T32" fmla="*/ 14 w 83"/>
                <a:gd name="T33" fmla="*/ 44 h 104"/>
                <a:gd name="T34" fmla="*/ 16 w 83"/>
                <a:gd name="T35" fmla="*/ 57 h 104"/>
                <a:gd name="T36" fmla="*/ 21 w 83"/>
                <a:gd name="T37" fmla="*/ 65 h 104"/>
                <a:gd name="T38" fmla="*/ 27 w 83"/>
                <a:gd name="T39" fmla="*/ 68 h 104"/>
                <a:gd name="T40" fmla="*/ 34 w 83"/>
                <a:gd name="T41" fmla="*/ 65 h 104"/>
                <a:gd name="T42" fmla="*/ 39 w 83"/>
                <a:gd name="T43" fmla="*/ 57 h 104"/>
                <a:gd name="T44" fmla="*/ 40 w 83"/>
                <a:gd name="T45" fmla="*/ 44 h 104"/>
                <a:gd name="T46" fmla="*/ 39 w 83"/>
                <a:gd name="T47" fmla="*/ 31 h 104"/>
                <a:gd name="T48" fmla="*/ 34 w 83"/>
                <a:gd name="T49" fmla="*/ 24 h 104"/>
                <a:gd name="T50" fmla="*/ 27 w 83"/>
                <a:gd name="T51" fmla="*/ 21 h 104"/>
                <a:gd name="T52" fmla="*/ 68 w 83"/>
                <a:gd name="T53" fmla="*/ 0 h 104"/>
                <a:gd name="T54" fmla="*/ 83 w 83"/>
                <a:gd name="T55" fmla="*/ 0 h 104"/>
                <a:gd name="T56" fmla="*/ 83 w 83"/>
                <a:gd name="T57" fmla="*/ 104 h 104"/>
                <a:gd name="T58" fmla="*/ 68 w 83"/>
                <a:gd name="T59" fmla="*/ 104 h 104"/>
                <a:gd name="T60" fmla="*/ 68 w 83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104">
                  <a:moveTo>
                    <a:pt x="27" y="7"/>
                  </a:moveTo>
                  <a:cubicBezTo>
                    <a:pt x="33" y="7"/>
                    <a:pt x="37" y="9"/>
                    <a:pt x="41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1" y="77"/>
                  </a:cubicBezTo>
                  <a:cubicBezTo>
                    <a:pt x="37" y="80"/>
                    <a:pt x="33" y="82"/>
                    <a:pt x="27" y="82"/>
                  </a:cubicBezTo>
                  <a:cubicBezTo>
                    <a:pt x="22" y="82"/>
                    <a:pt x="17" y="80"/>
                    <a:pt x="13" y="77"/>
                  </a:cubicBezTo>
                  <a:cubicBezTo>
                    <a:pt x="9" y="74"/>
                    <a:pt x="6" y="70"/>
                    <a:pt x="4" y="64"/>
                  </a:cubicBezTo>
                  <a:cubicBezTo>
                    <a:pt x="1" y="59"/>
                    <a:pt x="0" y="52"/>
                    <a:pt x="0" y="44"/>
                  </a:cubicBezTo>
                  <a:cubicBezTo>
                    <a:pt x="0" y="37"/>
                    <a:pt x="1" y="30"/>
                    <a:pt x="4" y="25"/>
                  </a:cubicBezTo>
                  <a:cubicBezTo>
                    <a:pt x="6" y="19"/>
                    <a:pt x="9" y="15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lose/>
                  <a:moveTo>
                    <a:pt x="27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7" y="28"/>
                    <a:pt x="16" y="31"/>
                  </a:cubicBezTo>
                  <a:cubicBezTo>
                    <a:pt x="15" y="35"/>
                    <a:pt x="14" y="39"/>
                    <a:pt x="14" y="44"/>
                  </a:cubicBezTo>
                  <a:cubicBezTo>
                    <a:pt x="14" y="49"/>
                    <a:pt x="15" y="54"/>
                    <a:pt x="16" y="57"/>
                  </a:cubicBezTo>
                  <a:cubicBezTo>
                    <a:pt x="17" y="61"/>
                    <a:pt x="19" y="64"/>
                    <a:pt x="21" y="65"/>
                  </a:cubicBezTo>
                  <a:cubicBezTo>
                    <a:pt x="23" y="67"/>
                    <a:pt x="25" y="68"/>
                    <a:pt x="27" y="68"/>
                  </a:cubicBezTo>
                  <a:cubicBezTo>
                    <a:pt x="30" y="68"/>
                    <a:pt x="32" y="67"/>
                    <a:pt x="34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0" y="49"/>
                    <a:pt x="40" y="44"/>
                  </a:cubicBezTo>
                  <a:cubicBezTo>
                    <a:pt x="40" y="39"/>
                    <a:pt x="40" y="35"/>
                    <a:pt x="39" y="31"/>
                  </a:cubicBezTo>
                  <a:cubicBezTo>
                    <a:pt x="38" y="28"/>
                    <a:pt x="36" y="25"/>
                    <a:pt x="34" y="24"/>
                  </a:cubicBezTo>
                  <a:cubicBezTo>
                    <a:pt x="32" y="22"/>
                    <a:pt x="30" y="21"/>
                    <a:pt x="27" y="21"/>
                  </a:cubicBezTo>
                  <a:close/>
                  <a:moveTo>
                    <a:pt x="6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68" y="104"/>
                    <a:pt x="68" y="104"/>
                    <a:pt x="68" y="104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3"/>
            <p:cNvSpPr>
              <a:spLocks noEditPoints="1"/>
            </p:cNvSpPr>
            <p:nvPr/>
          </p:nvSpPr>
          <p:spPr bwMode="auto">
            <a:xfrm>
              <a:off x="4217781" y="-915548"/>
              <a:ext cx="158297" cy="179687"/>
            </a:xfrm>
            <a:custGeom>
              <a:avLst/>
              <a:gdLst>
                <a:gd name="T0" fmla="*/ 0 w 92"/>
                <a:gd name="T1" fmla="*/ 5 h 103"/>
                <a:gd name="T2" fmla="*/ 46 w 92"/>
                <a:gd name="T3" fmla="*/ 5 h 103"/>
                <a:gd name="T4" fmla="*/ 46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8 w 92"/>
                <a:gd name="T17" fmla="*/ 38 h 103"/>
                <a:gd name="T18" fmla="*/ 27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8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9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4 w 92"/>
                <a:gd name="T43" fmla="*/ 85 h 103"/>
                <a:gd name="T44" fmla="*/ 24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9 w 92"/>
                <a:gd name="T55" fmla="*/ 68 h 103"/>
                <a:gd name="T56" fmla="*/ 9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6" y="38"/>
                    <a:pt x="22" y="38"/>
                    <a:pt x="27" y="37"/>
                  </a:cubicBezTo>
                  <a:cubicBezTo>
                    <a:pt x="33" y="37"/>
                    <a:pt x="37" y="37"/>
                    <a:pt x="42" y="36"/>
                  </a:cubicBezTo>
                  <a:cubicBezTo>
                    <a:pt x="46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8" y="49"/>
                    <a:pt x="33" y="49"/>
                    <a:pt x="28" y="49"/>
                  </a:cubicBezTo>
                  <a:cubicBezTo>
                    <a:pt x="22" y="49"/>
                    <a:pt x="16" y="50"/>
                    <a:pt x="8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9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14"/>
            <p:cNvSpPr>
              <a:spLocks noEditPoints="1"/>
            </p:cNvSpPr>
            <p:nvPr/>
          </p:nvSpPr>
          <p:spPr bwMode="auto">
            <a:xfrm>
              <a:off x="4388912" y="-915548"/>
              <a:ext cx="149741" cy="183964"/>
            </a:xfrm>
            <a:custGeom>
              <a:avLst/>
              <a:gdLst>
                <a:gd name="T0" fmla="*/ 1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5 w 86"/>
                <a:gd name="T9" fmla="*/ 68 h 104"/>
                <a:gd name="T10" fmla="*/ 66 w 86"/>
                <a:gd name="T11" fmla="*/ 78 h 104"/>
                <a:gd name="T12" fmla="*/ 44 w 86"/>
                <a:gd name="T13" fmla="*/ 82 h 104"/>
                <a:gd name="T14" fmla="*/ 21 w 86"/>
                <a:gd name="T15" fmla="*/ 83 h 104"/>
                <a:gd name="T16" fmla="*/ 1 w 86"/>
                <a:gd name="T17" fmla="*/ 83 h 104"/>
                <a:gd name="T18" fmla="*/ 33 w 86"/>
                <a:gd name="T19" fmla="*/ 7 h 104"/>
                <a:gd name="T20" fmla="*/ 47 w 86"/>
                <a:gd name="T21" fmla="*/ 10 h 104"/>
                <a:gd name="T22" fmla="*/ 57 w 86"/>
                <a:gd name="T23" fmla="*/ 19 h 104"/>
                <a:gd name="T24" fmla="*/ 61 w 86"/>
                <a:gd name="T25" fmla="*/ 33 h 104"/>
                <a:gd name="T26" fmla="*/ 57 w 86"/>
                <a:gd name="T27" fmla="*/ 46 h 104"/>
                <a:gd name="T28" fmla="*/ 47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5 w 86"/>
                <a:gd name="T47" fmla="*/ 21 h 104"/>
                <a:gd name="T48" fmla="*/ 20 w 86"/>
                <a:gd name="T49" fmla="*/ 26 h 104"/>
                <a:gd name="T50" fmla="*/ 19 w 86"/>
                <a:gd name="T51" fmla="*/ 33 h 104"/>
                <a:gd name="T52" fmla="*/ 20 w 86"/>
                <a:gd name="T53" fmla="*/ 40 h 104"/>
                <a:gd name="T54" fmla="*/ 25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1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7" y="71"/>
                    <a:pt x="35" y="70"/>
                    <a:pt x="43" y="70"/>
                  </a:cubicBezTo>
                  <a:cubicBezTo>
                    <a:pt x="50" y="69"/>
                    <a:pt x="58" y="69"/>
                    <a:pt x="65" y="6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59" y="80"/>
                    <a:pt x="51" y="81"/>
                    <a:pt x="44" y="82"/>
                  </a:cubicBezTo>
                  <a:cubicBezTo>
                    <a:pt x="36" y="82"/>
                    <a:pt x="28" y="83"/>
                    <a:pt x="21" y="83"/>
                  </a:cubicBezTo>
                  <a:cubicBezTo>
                    <a:pt x="14" y="83"/>
                    <a:pt x="8" y="83"/>
                    <a:pt x="1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7" y="10"/>
                  </a:cubicBezTo>
                  <a:cubicBezTo>
                    <a:pt x="52" y="12"/>
                    <a:pt x="55" y="15"/>
                    <a:pt x="57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7" y="46"/>
                  </a:cubicBezTo>
                  <a:cubicBezTo>
                    <a:pt x="55" y="50"/>
                    <a:pt x="52" y="53"/>
                    <a:pt x="47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7" y="58"/>
                    <a:pt x="22" y="57"/>
                    <a:pt x="18" y="55"/>
                  </a:cubicBezTo>
                  <a:cubicBezTo>
                    <a:pt x="14" y="53"/>
                    <a:pt x="10" y="50"/>
                    <a:pt x="8" y="46"/>
                  </a:cubicBezTo>
                  <a:cubicBezTo>
                    <a:pt x="5" y="42"/>
                    <a:pt x="4" y="38"/>
                    <a:pt x="4" y="33"/>
                  </a:cubicBezTo>
                  <a:cubicBezTo>
                    <a:pt x="4" y="28"/>
                    <a:pt x="5" y="23"/>
                    <a:pt x="8" y="19"/>
                  </a:cubicBezTo>
                  <a:cubicBezTo>
                    <a:pt x="10" y="15"/>
                    <a:pt x="14" y="12"/>
                    <a:pt x="18" y="10"/>
                  </a:cubicBezTo>
                  <a:cubicBezTo>
                    <a:pt x="22" y="8"/>
                    <a:pt x="27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5" y="21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9" y="28"/>
                    <a:pt x="19" y="30"/>
                    <a:pt x="19" y="33"/>
                  </a:cubicBezTo>
                  <a:cubicBezTo>
                    <a:pt x="19" y="35"/>
                    <a:pt x="19" y="38"/>
                    <a:pt x="20" y="40"/>
                  </a:cubicBezTo>
                  <a:cubicBezTo>
                    <a:pt x="22" y="41"/>
                    <a:pt x="23" y="43"/>
                    <a:pt x="25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5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5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5"/>
            <p:cNvSpPr>
              <a:spLocks noEditPoints="1"/>
            </p:cNvSpPr>
            <p:nvPr/>
          </p:nvSpPr>
          <p:spPr bwMode="auto">
            <a:xfrm>
              <a:off x="4619938" y="-915548"/>
              <a:ext cx="149741" cy="183964"/>
            </a:xfrm>
            <a:custGeom>
              <a:avLst/>
              <a:gdLst>
                <a:gd name="T0" fmla="*/ 0 w 35"/>
                <a:gd name="T1" fmla="*/ 4 h 43"/>
                <a:gd name="T2" fmla="*/ 5 w 35"/>
                <a:gd name="T3" fmla="*/ 4 h 43"/>
                <a:gd name="T4" fmla="*/ 5 w 35"/>
                <a:gd name="T5" fmla="*/ 13 h 43"/>
                <a:gd name="T6" fmla="*/ 11 w 35"/>
                <a:gd name="T7" fmla="*/ 13 h 43"/>
                <a:gd name="T8" fmla="*/ 11 w 35"/>
                <a:gd name="T9" fmla="*/ 4 h 43"/>
                <a:gd name="T10" fmla="*/ 16 w 35"/>
                <a:gd name="T11" fmla="*/ 4 h 43"/>
                <a:gd name="T12" fmla="*/ 16 w 35"/>
                <a:gd name="T13" fmla="*/ 32 h 43"/>
                <a:gd name="T14" fmla="*/ 0 w 35"/>
                <a:gd name="T15" fmla="*/ 32 h 43"/>
                <a:gd name="T16" fmla="*/ 0 w 35"/>
                <a:gd name="T17" fmla="*/ 4 h 43"/>
                <a:gd name="T18" fmla="*/ 5 w 35"/>
                <a:gd name="T19" fmla="*/ 18 h 43"/>
                <a:gd name="T20" fmla="*/ 5 w 35"/>
                <a:gd name="T21" fmla="*/ 27 h 43"/>
                <a:gd name="T22" fmla="*/ 11 w 35"/>
                <a:gd name="T23" fmla="*/ 27 h 43"/>
                <a:gd name="T24" fmla="*/ 11 w 35"/>
                <a:gd name="T25" fmla="*/ 18 h 43"/>
                <a:gd name="T26" fmla="*/ 5 w 35"/>
                <a:gd name="T27" fmla="*/ 18 h 43"/>
                <a:gd name="T28" fmla="*/ 15 w 35"/>
                <a:gd name="T29" fmla="*/ 15 h 43"/>
                <a:gd name="T30" fmla="*/ 23 w 35"/>
                <a:gd name="T31" fmla="*/ 15 h 43"/>
                <a:gd name="T32" fmla="*/ 23 w 35"/>
                <a:gd name="T33" fmla="*/ 20 h 43"/>
                <a:gd name="T34" fmla="*/ 15 w 35"/>
                <a:gd name="T35" fmla="*/ 20 h 43"/>
                <a:gd name="T36" fmla="*/ 15 w 35"/>
                <a:gd name="T37" fmla="*/ 15 h 43"/>
                <a:gd name="T38" fmla="*/ 21 w 35"/>
                <a:gd name="T39" fmla="*/ 1 h 43"/>
                <a:gd name="T40" fmla="*/ 26 w 35"/>
                <a:gd name="T41" fmla="*/ 1 h 43"/>
                <a:gd name="T42" fmla="*/ 26 w 35"/>
                <a:gd name="T43" fmla="*/ 41 h 43"/>
                <a:gd name="T44" fmla="*/ 21 w 35"/>
                <a:gd name="T45" fmla="*/ 41 h 43"/>
                <a:gd name="T46" fmla="*/ 21 w 35"/>
                <a:gd name="T47" fmla="*/ 1 h 43"/>
                <a:gd name="T48" fmla="*/ 29 w 35"/>
                <a:gd name="T49" fmla="*/ 0 h 43"/>
                <a:gd name="T50" fmla="*/ 35 w 35"/>
                <a:gd name="T51" fmla="*/ 0 h 43"/>
                <a:gd name="T52" fmla="*/ 35 w 35"/>
                <a:gd name="T53" fmla="*/ 43 h 43"/>
                <a:gd name="T54" fmla="*/ 29 w 35"/>
                <a:gd name="T55" fmla="*/ 43 h 43"/>
                <a:gd name="T56" fmla="*/ 29 w 35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3">
                  <a:moveTo>
                    <a:pt x="0" y="4"/>
                  </a:moveTo>
                  <a:lnTo>
                    <a:pt x="5" y="4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11" y="4"/>
                  </a:lnTo>
                  <a:lnTo>
                    <a:pt x="16" y="4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"/>
                  </a:lnTo>
                  <a:close/>
                  <a:moveTo>
                    <a:pt x="5" y="18"/>
                  </a:moveTo>
                  <a:lnTo>
                    <a:pt x="5" y="27"/>
                  </a:lnTo>
                  <a:lnTo>
                    <a:pt x="11" y="27"/>
                  </a:lnTo>
                  <a:lnTo>
                    <a:pt x="11" y="18"/>
                  </a:lnTo>
                  <a:lnTo>
                    <a:pt x="5" y="18"/>
                  </a:lnTo>
                  <a:close/>
                  <a:moveTo>
                    <a:pt x="15" y="15"/>
                  </a:moveTo>
                  <a:lnTo>
                    <a:pt x="23" y="15"/>
                  </a:lnTo>
                  <a:lnTo>
                    <a:pt x="23" y="20"/>
                  </a:lnTo>
                  <a:lnTo>
                    <a:pt x="15" y="20"/>
                  </a:lnTo>
                  <a:lnTo>
                    <a:pt x="15" y="15"/>
                  </a:lnTo>
                  <a:close/>
                  <a:moveTo>
                    <a:pt x="21" y="1"/>
                  </a:moveTo>
                  <a:lnTo>
                    <a:pt x="26" y="1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21" y="1"/>
                  </a:lnTo>
                  <a:close/>
                  <a:moveTo>
                    <a:pt x="29" y="0"/>
                  </a:moveTo>
                  <a:lnTo>
                    <a:pt x="35" y="0"/>
                  </a:lnTo>
                  <a:lnTo>
                    <a:pt x="35" y="43"/>
                  </a:lnTo>
                  <a:lnTo>
                    <a:pt x="29" y="4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6"/>
            <p:cNvSpPr>
              <a:spLocks noEditPoints="1"/>
            </p:cNvSpPr>
            <p:nvPr/>
          </p:nvSpPr>
          <p:spPr bwMode="auto">
            <a:xfrm>
              <a:off x="4791068" y="-906991"/>
              <a:ext cx="166854" cy="149738"/>
            </a:xfrm>
            <a:custGeom>
              <a:avLst/>
              <a:gdLst>
                <a:gd name="T0" fmla="*/ 0 w 94"/>
                <a:gd name="T1" fmla="*/ 73 h 85"/>
                <a:gd name="T2" fmla="*/ 94 w 94"/>
                <a:gd name="T3" fmla="*/ 73 h 85"/>
                <a:gd name="T4" fmla="*/ 94 w 94"/>
                <a:gd name="T5" fmla="*/ 85 h 85"/>
                <a:gd name="T6" fmla="*/ 0 w 94"/>
                <a:gd name="T7" fmla="*/ 85 h 85"/>
                <a:gd name="T8" fmla="*/ 0 w 94"/>
                <a:gd name="T9" fmla="*/ 73 h 85"/>
                <a:gd name="T10" fmla="*/ 38 w 94"/>
                <a:gd name="T11" fmla="*/ 0 h 85"/>
                <a:gd name="T12" fmla="*/ 51 w 94"/>
                <a:gd name="T13" fmla="*/ 0 h 85"/>
                <a:gd name="T14" fmla="*/ 51 w 94"/>
                <a:gd name="T15" fmla="*/ 8 h 85"/>
                <a:gd name="T16" fmla="*/ 49 w 94"/>
                <a:gd name="T17" fmla="*/ 21 h 85"/>
                <a:gd name="T18" fmla="*/ 44 w 94"/>
                <a:gd name="T19" fmla="*/ 33 h 85"/>
                <a:gd name="T20" fmla="*/ 35 w 94"/>
                <a:gd name="T21" fmla="*/ 43 h 85"/>
                <a:gd name="T22" fmla="*/ 23 w 94"/>
                <a:gd name="T23" fmla="*/ 51 h 85"/>
                <a:gd name="T24" fmla="*/ 8 w 94"/>
                <a:gd name="T25" fmla="*/ 55 h 85"/>
                <a:gd name="T26" fmla="*/ 2 w 94"/>
                <a:gd name="T27" fmla="*/ 43 h 85"/>
                <a:gd name="T28" fmla="*/ 15 w 94"/>
                <a:gd name="T29" fmla="*/ 39 h 85"/>
                <a:gd name="T30" fmla="*/ 25 w 94"/>
                <a:gd name="T31" fmla="*/ 33 h 85"/>
                <a:gd name="T32" fmla="*/ 32 w 94"/>
                <a:gd name="T33" fmla="*/ 25 h 85"/>
                <a:gd name="T34" fmla="*/ 37 w 94"/>
                <a:gd name="T35" fmla="*/ 17 h 85"/>
                <a:gd name="T36" fmla="*/ 38 w 94"/>
                <a:gd name="T37" fmla="*/ 8 h 85"/>
                <a:gd name="T38" fmla="*/ 38 w 94"/>
                <a:gd name="T39" fmla="*/ 0 h 85"/>
                <a:gd name="T40" fmla="*/ 41 w 94"/>
                <a:gd name="T41" fmla="*/ 0 h 85"/>
                <a:gd name="T42" fmla="*/ 54 w 94"/>
                <a:gd name="T43" fmla="*/ 0 h 85"/>
                <a:gd name="T44" fmla="*/ 54 w 94"/>
                <a:gd name="T45" fmla="*/ 8 h 85"/>
                <a:gd name="T46" fmla="*/ 56 w 94"/>
                <a:gd name="T47" fmla="*/ 17 h 85"/>
                <a:gd name="T48" fmla="*/ 60 w 94"/>
                <a:gd name="T49" fmla="*/ 26 h 85"/>
                <a:gd name="T50" fmla="*/ 68 w 94"/>
                <a:gd name="T51" fmla="*/ 33 h 85"/>
                <a:gd name="T52" fmla="*/ 78 w 94"/>
                <a:gd name="T53" fmla="*/ 39 h 85"/>
                <a:gd name="T54" fmla="*/ 91 w 94"/>
                <a:gd name="T55" fmla="*/ 43 h 85"/>
                <a:gd name="T56" fmla="*/ 84 w 94"/>
                <a:gd name="T57" fmla="*/ 55 h 85"/>
                <a:gd name="T58" fmla="*/ 69 w 94"/>
                <a:gd name="T59" fmla="*/ 51 h 85"/>
                <a:gd name="T60" fmla="*/ 57 w 94"/>
                <a:gd name="T61" fmla="*/ 43 h 85"/>
                <a:gd name="T62" fmla="*/ 49 w 94"/>
                <a:gd name="T63" fmla="*/ 33 h 85"/>
                <a:gd name="T64" fmla="*/ 43 w 94"/>
                <a:gd name="T65" fmla="*/ 21 h 85"/>
                <a:gd name="T66" fmla="*/ 41 w 94"/>
                <a:gd name="T67" fmla="*/ 8 h 85"/>
                <a:gd name="T68" fmla="*/ 41 w 94"/>
                <a:gd name="T6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85">
                  <a:moveTo>
                    <a:pt x="0" y="73"/>
                  </a:moveTo>
                  <a:cubicBezTo>
                    <a:pt x="94" y="73"/>
                    <a:pt x="94" y="73"/>
                    <a:pt x="94" y="73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0" y="73"/>
                  </a:lnTo>
                  <a:close/>
                  <a:moveTo>
                    <a:pt x="38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12"/>
                    <a:pt x="51" y="16"/>
                    <a:pt x="49" y="21"/>
                  </a:cubicBezTo>
                  <a:cubicBezTo>
                    <a:pt x="48" y="25"/>
                    <a:pt x="46" y="29"/>
                    <a:pt x="44" y="33"/>
                  </a:cubicBezTo>
                  <a:cubicBezTo>
                    <a:pt x="42" y="36"/>
                    <a:pt x="39" y="40"/>
                    <a:pt x="35" y="43"/>
                  </a:cubicBezTo>
                  <a:cubicBezTo>
                    <a:pt x="32" y="46"/>
                    <a:pt x="28" y="48"/>
                    <a:pt x="23" y="51"/>
                  </a:cubicBezTo>
                  <a:cubicBezTo>
                    <a:pt x="19" y="53"/>
                    <a:pt x="14" y="54"/>
                    <a:pt x="8" y="55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2"/>
                    <a:pt x="11" y="41"/>
                    <a:pt x="15" y="39"/>
                  </a:cubicBezTo>
                  <a:cubicBezTo>
                    <a:pt x="19" y="38"/>
                    <a:pt x="22" y="35"/>
                    <a:pt x="25" y="33"/>
                  </a:cubicBezTo>
                  <a:cubicBezTo>
                    <a:pt x="28" y="31"/>
                    <a:pt x="30" y="28"/>
                    <a:pt x="32" y="25"/>
                  </a:cubicBezTo>
                  <a:cubicBezTo>
                    <a:pt x="34" y="23"/>
                    <a:pt x="36" y="20"/>
                    <a:pt x="37" y="17"/>
                  </a:cubicBezTo>
                  <a:cubicBezTo>
                    <a:pt x="38" y="14"/>
                    <a:pt x="38" y="11"/>
                    <a:pt x="38" y="8"/>
                  </a:cubicBezTo>
                  <a:lnTo>
                    <a:pt x="38" y="0"/>
                  </a:lnTo>
                  <a:close/>
                  <a:moveTo>
                    <a:pt x="4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11"/>
                    <a:pt x="55" y="14"/>
                    <a:pt x="56" y="17"/>
                  </a:cubicBezTo>
                  <a:cubicBezTo>
                    <a:pt x="57" y="20"/>
                    <a:pt x="58" y="23"/>
                    <a:pt x="60" y="26"/>
                  </a:cubicBezTo>
                  <a:cubicBezTo>
                    <a:pt x="62" y="28"/>
                    <a:pt x="65" y="31"/>
                    <a:pt x="68" y="33"/>
                  </a:cubicBezTo>
                  <a:cubicBezTo>
                    <a:pt x="71" y="36"/>
                    <a:pt x="74" y="38"/>
                    <a:pt x="78" y="39"/>
                  </a:cubicBezTo>
                  <a:cubicBezTo>
                    <a:pt x="81" y="41"/>
                    <a:pt x="86" y="42"/>
                    <a:pt x="91" y="43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9" y="54"/>
                    <a:pt x="74" y="53"/>
                    <a:pt x="69" y="51"/>
                  </a:cubicBezTo>
                  <a:cubicBezTo>
                    <a:pt x="65" y="48"/>
                    <a:pt x="61" y="46"/>
                    <a:pt x="57" y="43"/>
                  </a:cubicBezTo>
                  <a:cubicBezTo>
                    <a:pt x="54" y="40"/>
                    <a:pt x="51" y="36"/>
                    <a:pt x="49" y="33"/>
                  </a:cubicBezTo>
                  <a:cubicBezTo>
                    <a:pt x="46" y="29"/>
                    <a:pt x="44" y="25"/>
                    <a:pt x="43" y="21"/>
                  </a:cubicBezTo>
                  <a:cubicBezTo>
                    <a:pt x="42" y="17"/>
                    <a:pt x="41" y="12"/>
                    <a:pt x="41" y="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17"/>
            <p:cNvSpPr>
              <a:spLocks noEditPoints="1"/>
            </p:cNvSpPr>
            <p:nvPr/>
          </p:nvSpPr>
          <p:spPr bwMode="auto">
            <a:xfrm>
              <a:off x="4970755" y="-902715"/>
              <a:ext cx="166854" cy="149738"/>
            </a:xfrm>
            <a:custGeom>
              <a:avLst/>
              <a:gdLst>
                <a:gd name="T0" fmla="*/ 0 w 39"/>
                <a:gd name="T1" fmla="*/ 30 h 35"/>
                <a:gd name="T2" fmla="*/ 39 w 39"/>
                <a:gd name="T3" fmla="*/ 30 h 35"/>
                <a:gd name="T4" fmla="*/ 39 w 39"/>
                <a:gd name="T5" fmla="*/ 35 h 35"/>
                <a:gd name="T6" fmla="*/ 0 w 39"/>
                <a:gd name="T7" fmla="*/ 35 h 35"/>
                <a:gd name="T8" fmla="*/ 0 w 39"/>
                <a:gd name="T9" fmla="*/ 30 h 35"/>
                <a:gd name="T10" fmla="*/ 5 w 39"/>
                <a:gd name="T11" fmla="*/ 0 h 35"/>
                <a:gd name="T12" fmla="*/ 34 w 39"/>
                <a:gd name="T13" fmla="*/ 0 h 35"/>
                <a:gd name="T14" fmla="*/ 34 w 39"/>
                <a:gd name="T15" fmla="*/ 5 h 35"/>
                <a:gd name="T16" fmla="*/ 11 w 39"/>
                <a:gd name="T17" fmla="*/ 5 h 35"/>
                <a:gd name="T18" fmla="*/ 11 w 39"/>
                <a:gd name="T19" fmla="*/ 20 h 35"/>
                <a:gd name="T20" fmla="*/ 5 w 39"/>
                <a:gd name="T21" fmla="*/ 20 h 35"/>
                <a:gd name="T22" fmla="*/ 5 w 39"/>
                <a:gd name="T23" fmla="*/ 0 h 35"/>
                <a:gd name="T24" fmla="*/ 5 w 39"/>
                <a:gd name="T25" fmla="*/ 19 h 35"/>
                <a:gd name="T26" fmla="*/ 35 w 39"/>
                <a:gd name="T27" fmla="*/ 19 h 35"/>
                <a:gd name="T28" fmla="*/ 35 w 39"/>
                <a:gd name="T29" fmla="*/ 24 h 35"/>
                <a:gd name="T30" fmla="*/ 5 w 39"/>
                <a:gd name="T31" fmla="*/ 24 h 35"/>
                <a:gd name="T32" fmla="*/ 5 w 39"/>
                <a:gd name="T33" fmla="*/ 19 h 35"/>
                <a:gd name="T34" fmla="*/ 9 w 39"/>
                <a:gd name="T35" fmla="*/ 10 h 35"/>
                <a:gd name="T36" fmla="*/ 33 w 39"/>
                <a:gd name="T37" fmla="*/ 10 h 35"/>
                <a:gd name="T38" fmla="*/ 33 w 39"/>
                <a:gd name="T39" fmla="*/ 14 h 35"/>
                <a:gd name="T40" fmla="*/ 9 w 39"/>
                <a:gd name="T41" fmla="*/ 14 h 35"/>
                <a:gd name="T42" fmla="*/ 9 w 39"/>
                <a:gd name="T43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5">
                  <a:moveTo>
                    <a:pt x="0" y="30"/>
                  </a:moveTo>
                  <a:lnTo>
                    <a:pt x="39" y="30"/>
                  </a:lnTo>
                  <a:lnTo>
                    <a:pt x="39" y="35"/>
                  </a:lnTo>
                  <a:lnTo>
                    <a:pt x="0" y="35"/>
                  </a:lnTo>
                  <a:lnTo>
                    <a:pt x="0" y="30"/>
                  </a:lnTo>
                  <a:close/>
                  <a:moveTo>
                    <a:pt x="5" y="0"/>
                  </a:moveTo>
                  <a:lnTo>
                    <a:pt x="34" y="0"/>
                  </a:lnTo>
                  <a:lnTo>
                    <a:pt x="34" y="5"/>
                  </a:lnTo>
                  <a:lnTo>
                    <a:pt x="11" y="5"/>
                  </a:lnTo>
                  <a:lnTo>
                    <a:pt x="11" y="20"/>
                  </a:lnTo>
                  <a:lnTo>
                    <a:pt x="5" y="20"/>
                  </a:lnTo>
                  <a:lnTo>
                    <a:pt x="5" y="0"/>
                  </a:lnTo>
                  <a:close/>
                  <a:moveTo>
                    <a:pt x="5" y="19"/>
                  </a:moveTo>
                  <a:lnTo>
                    <a:pt x="35" y="19"/>
                  </a:lnTo>
                  <a:lnTo>
                    <a:pt x="35" y="24"/>
                  </a:lnTo>
                  <a:lnTo>
                    <a:pt x="5" y="24"/>
                  </a:lnTo>
                  <a:lnTo>
                    <a:pt x="5" y="19"/>
                  </a:lnTo>
                  <a:close/>
                  <a:moveTo>
                    <a:pt x="9" y="10"/>
                  </a:moveTo>
                  <a:lnTo>
                    <a:pt x="33" y="10"/>
                  </a:lnTo>
                  <a:lnTo>
                    <a:pt x="33" y="14"/>
                  </a:lnTo>
                  <a:lnTo>
                    <a:pt x="9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97563" y="-63362"/>
              <a:ext cx="7521186" cy="3165915"/>
              <a:chOff x="825120" y="0"/>
              <a:chExt cx="7521186" cy="3165915"/>
            </a:xfrm>
          </p:grpSpPr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825120" y="0"/>
                <a:ext cx="3692142" cy="3165915"/>
              </a:xfrm>
              <a:prstGeom prst="rect">
                <a:avLst/>
              </a:pr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/>
                  <a:t>IMG 1</a:t>
                </a:r>
                <a:endParaRPr lang="ko-KR" altLang="en-US" b="1" dirty="0"/>
              </a:p>
            </p:txBody>
          </p:sp>
          <p:sp>
            <p:nvSpPr>
              <p:cNvPr id="49" name="Freeform 118"/>
              <p:cNvSpPr>
                <a:spLocks/>
              </p:cNvSpPr>
              <p:nvPr/>
            </p:nvSpPr>
            <p:spPr bwMode="auto">
              <a:xfrm>
                <a:off x="4863800" y="248140"/>
                <a:ext cx="132627" cy="145461"/>
              </a:xfrm>
              <a:custGeom>
                <a:avLst/>
                <a:gdLst>
                  <a:gd name="T0" fmla="*/ 0 w 75"/>
                  <a:gd name="T1" fmla="*/ 83 h 83"/>
                  <a:gd name="T2" fmla="*/ 0 w 75"/>
                  <a:gd name="T3" fmla="*/ 0 h 83"/>
                  <a:gd name="T4" fmla="*/ 18 w 75"/>
                  <a:gd name="T5" fmla="*/ 0 h 83"/>
                  <a:gd name="T6" fmla="*/ 32 w 75"/>
                  <a:gd name="T7" fmla="*/ 39 h 83"/>
                  <a:gd name="T8" fmla="*/ 35 w 75"/>
                  <a:gd name="T9" fmla="*/ 47 h 83"/>
                  <a:gd name="T10" fmla="*/ 38 w 75"/>
                  <a:gd name="T11" fmla="*/ 55 h 83"/>
                  <a:gd name="T12" fmla="*/ 38 w 75"/>
                  <a:gd name="T13" fmla="*/ 55 h 83"/>
                  <a:gd name="T14" fmla="*/ 41 w 75"/>
                  <a:gd name="T15" fmla="*/ 47 h 83"/>
                  <a:gd name="T16" fmla="*/ 43 w 75"/>
                  <a:gd name="T17" fmla="*/ 39 h 83"/>
                  <a:gd name="T18" fmla="*/ 57 w 75"/>
                  <a:gd name="T19" fmla="*/ 0 h 83"/>
                  <a:gd name="T20" fmla="*/ 75 w 75"/>
                  <a:gd name="T21" fmla="*/ 0 h 83"/>
                  <a:gd name="T22" fmla="*/ 75 w 75"/>
                  <a:gd name="T23" fmla="*/ 83 h 83"/>
                  <a:gd name="T24" fmla="*/ 60 w 75"/>
                  <a:gd name="T25" fmla="*/ 83 h 83"/>
                  <a:gd name="T26" fmla="*/ 60 w 75"/>
                  <a:gd name="T27" fmla="*/ 49 h 83"/>
                  <a:gd name="T28" fmla="*/ 60 w 75"/>
                  <a:gd name="T29" fmla="*/ 40 h 83"/>
                  <a:gd name="T30" fmla="*/ 61 w 75"/>
                  <a:gd name="T31" fmla="*/ 30 h 83"/>
                  <a:gd name="T32" fmla="*/ 62 w 75"/>
                  <a:gd name="T33" fmla="*/ 22 h 83"/>
                  <a:gd name="T34" fmla="*/ 62 w 75"/>
                  <a:gd name="T35" fmla="*/ 22 h 83"/>
                  <a:gd name="T36" fmla="*/ 55 w 75"/>
                  <a:gd name="T37" fmla="*/ 41 h 83"/>
                  <a:gd name="T38" fmla="*/ 42 w 75"/>
                  <a:gd name="T39" fmla="*/ 76 h 83"/>
                  <a:gd name="T40" fmla="*/ 33 w 75"/>
                  <a:gd name="T41" fmla="*/ 76 h 83"/>
                  <a:gd name="T42" fmla="*/ 20 w 75"/>
                  <a:gd name="T43" fmla="*/ 41 h 83"/>
                  <a:gd name="T44" fmla="*/ 13 w 75"/>
                  <a:gd name="T45" fmla="*/ 22 h 83"/>
                  <a:gd name="T46" fmla="*/ 13 w 75"/>
                  <a:gd name="T47" fmla="*/ 22 h 83"/>
                  <a:gd name="T48" fmla="*/ 14 w 75"/>
                  <a:gd name="T49" fmla="*/ 30 h 83"/>
                  <a:gd name="T50" fmla="*/ 15 w 75"/>
                  <a:gd name="T51" fmla="*/ 40 h 83"/>
                  <a:gd name="T52" fmla="*/ 15 w 75"/>
                  <a:gd name="T53" fmla="*/ 49 h 83"/>
                  <a:gd name="T54" fmla="*/ 15 w 75"/>
                  <a:gd name="T55" fmla="*/ 83 h 83"/>
                  <a:gd name="T56" fmla="*/ 0 w 75"/>
                  <a:gd name="T5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2"/>
                      <a:pt x="34" y="44"/>
                      <a:pt x="35" y="47"/>
                    </a:cubicBezTo>
                    <a:cubicBezTo>
                      <a:pt x="36" y="50"/>
                      <a:pt x="37" y="53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3"/>
                      <a:pt x="40" y="50"/>
                      <a:pt x="41" y="47"/>
                    </a:cubicBezTo>
                    <a:cubicBezTo>
                      <a:pt x="41" y="44"/>
                      <a:pt x="42" y="42"/>
                      <a:pt x="43" y="3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6"/>
                      <a:pt x="60" y="43"/>
                      <a:pt x="60" y="40"/>
                    </a:cubicBezTo>
                    <a:cubicBezTo>
                      <a:pt x="61" y="37"/>
                      <a:pt x="61" y="34"/>
                      <a:pt x="61" y="30"/>
                    </a:cubicBezTo>
                    <a:cubicBezTo>
                      <a:pt x="62" y="27"/>
                      <a:pt x="62" y="24"/>
                      <a:pt x="62" y="22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4"/>
                      <a:pt x="13" y="27"/>
                      <a:pt x="14" y="30"/>
                    </a:cubicBezTo>
                    <a:cubicBezTo>
                      <a:pt x="14" y="34"/>
                      <a:pt x="14" y="37"/>
                      <a:pt x="15" y="40"/>
                    </a:cubicBezTo>
                    <a:cubicBezTo>
                      <a:pt x="15" y="43"/>
                      <a:pt x="15" y="46"/>
                      <a:pt x="15" y="49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19"/>
              <p:cNvSpPr>
                <a:spLocks noEditPoints="1"/>
              </p:cNvSpPr>
              <p:nvPr/>
            </p:nvSpPr>
            <p:spPr bwMode="auto">
              <a:xfrm>
                <a:off x="5013538" y="248140"/>
                <a:ext cx="124071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20"/>
              <p:cNvSpPr>
                <a:spLocks/>
              </p:cNvSpPr>
              <p:nvPr/>
            </p:nvSpPr>
            <p:spPr bwMode="auto">
              <a:xfrm>
                <a:off x="5154722" y="248140"/>
                <a:ext cx="115514" cy="145461"/>
              </a:xfrm>
              <a:custGeom>
                <a:avLst/>
                <a:gdLst>
                  <a:gd name="T0" fmla="*/ 0 w 27"/>
                  <a:gd name="T1" fmla="*/ 34 h 34"/>
                  <a:gd name="T2" fmla="*/ 0 w 27"/>
                  <a:gd name="T3" fmla="*/ 0 h 34"/>
                  <a:gd name="T4" fmla="*/ 7 w 27"/>
                  <a:gd name="T5" fmla="*/ 0 h 34"/>
                  <a:gd name="T6" fmla="*/ 7 w 27"/>
                  <a:gd name="T7" fmla="*/ 15 h 34"/>
                  <a:gd name="T8" fmla="*/ 7 w 27"/>
                  <a:gd name="T9" fmla="*/ 15 h 34"/>
                  <a:gd name="T10" fmla="*/ 18 w 27"/>
                  <a:gd name="T11" fmla="*/ 0 h 34"/>
                  <a:gd name="T12" fmla="*/ 26 w 27"/>
                  <a:gd name="T13" fmla="*/ 0 h 34"/>
                  <a:gd name="T14" fmla="*/ 16 w 27"/>
                  <a:gd name="T15" fmla="*/ 13 h 34"/>
                  <a:gd name="T16" fmla="*/ 27 w 27"/>
                  <a:gd name="T17" fmla="*/ 34 h 34"/>
                  <a:gd name="T18" fmla="*/ 20 w 27"/>
                  <a:gd name="T19" fmla="*/ 34 h 34"/>
                  <a:gd name="T20" fmla="*/ 11 w 27"/>
                  <a:gd name="T21" fmla="*/ 19 h 34"/>
                  <a:gd name="T22" fmla="*/ 7 w 27"/>
                  <a:gd name="T23" fmla="*/ 24 h 34"/>
                  <a:gd name="T24" fmla="*/ 7 w 27"/>
                  <a:gd name="T25" fmla="*/ 34 h 34"/>
                  <a:gd name="T26" fmla="*/ 0 w 27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16" y="13"/>
                    </a:lnTo>
                    <a:lnTo>
                      <a:pt x="27" y="34"/>
                    </a:lnTo>
                    <a:lnTo>
                      <a:pt x="20" y="34"/>
                    </a:lnTo>
                    <a:lnTo>
                      <a:pt x="11" y="19"/>
                    </a:lnTo>
                    <a:lnTo>
                      <a:pt x="7" y="24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21"/>
              <p:cNvSpPr>
                <a:spLocks/>
              </p:cNvSpPr>
              <p:nvPr/>
            </p:nvSpPr>
            <p:spPr bwMode="auto">
              <a:xfrm>
                <a:off x="5287347" y="248140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22"/>
              <p:cNvSpPr>
                <a:spLocks noEditPoints="1"/>
              </p:cNvSpPr>
              <p:nvPr/>
            </p:nvSpPr>
            <p:spPr bwMode="auto">
              <a:xfrm>
                <a:off x="5445644" y="243860"/>
                <a:ext cx="128348" cy="154017"/>
              </a:xfrm>
              <a:custGeom>
                <a:avLst/>
                <a:gdLst>
                  <a:gd name="T0" fmla="*/ 37 w 74"/>
                  <a:gd name="T1" fmla="*/ 86 h 86"/>
                  <a:gd name="T2" fmla="*/ 18 w 74"/>
                  <a:gd name="T3" fmla="*/ 81 h 86"/>
                  <a:gd name="T4" fmla="*/ 5 w 74"/>
                  <a:gd name="T5" fmla="*/ 66 h 86"/>
                  <a:gd name="T6" fmla="*/ 0 w 74"/>
                  <a:gd name="T7" fmla="*/ 43 h 86"/>
                  <a:gd name="T8" fmla="*/ 5 w 74"/>
                  <a:gd name="T9" fmla="*/ 20 h 86"/>
                  <a:gd name="T10" fmla="*/ 18 w 74"/>
                  <a:gd name="T11" fmla="*/ 5 h 86"/>
                  <a:gd name="T12" fmla="*/ 37 w 74"/>
                  <a:gd name="T13" fmla="*/ 0 h 86"/>
                  <a:gd name="T14" fmla="*/ 57 w 74"/>
                  <a:gd name="T15" fmla="*/ 5 h 86"/>
                  <a:gd name="T16" fmla="*/ 70 w 74"/>
                  <a:gd name="T17" fmla="*/ 20 h 86"/>
                  <a:gd name="T18" fmla="*/ 74 w 74"/>
                  <a:gd name="T19" fmla="*/ 43 h 86"/>
                  <a:gd name="T20" fmla="*/ 70 w 74"/>
                  <a:gd name="T21" fmla="*/ 66 h 86"/>
                  <a:gd name="T22" fmla="*/ 57 w 74"/>
                  <a:gd name="T23" fmla="*/ 81 h 86"/>
                  <a:gd name="T24" fmla="*/ 37 w 74"/>
                  <a:gd name="T25" fmla="*/ 86 h 86"/>
                  <a:gd name="T26" fmla="*/ 37 w 74"/>
                  <a:gd name="T27" fmla="*/ 72 h 86"/>
                  <a:gd name="T28" fmla="*/ 48 w 74"/>
                  <a:gd name="T29" fmla="*/ 68 h 86"/>
                  <a:gd name="T30" fmla="*/ 55 w 74"/>
                  <a:gd name="T31" fmla="*/ 58 h 86"/>
                  <a:gd name="T32" fmla="*/ 58 w 74"/>
                  <a:gd name="T33" fmla="*/ 43 h 86"/>
                  <a:gd name="T34" fmla="*/ 55 w 74"/>
                  <a:gd name="T35" fmla="*/ 27 h 86"/>
                  <a:gd name="T36" fmla="*/ 48 w 74"/>
                  <a:gd name="T37" fmla="*/ 18 h 86"/>
                  <a:gd name="T38" fmla="*/ 37 w 74"/>
                  <a:gd name="T39" fmla="*/ 14 h 86"/>
                  <a:gd name="T40" fmla="*/ 27 w 74"/>
                  <a:gd name="T41" fmla="*/ 18 h 86"/>
                  <a:gd name="T42" fmla="*/ 20 w 74"/>
                  <a:gd name="T43" fmla="*/ 27 h 86"/>
                  <a:gd name="T44" fmla="*/ 17 w 74"/>
                  <a:gd name="T45" fmla="*/ 43 h 86"/>
                  <a:gd name="T46" fmla="*/ 20 w 74"/>
                  <a:gd name="T47" fmla="*/ 58 h 86"/>
                  <a:gd name="T48" fmla="*/ 27 w 74"/>
                  <a:gd name="T49" fmla="*/ 68 h 86"/>
                  <a:gd name="T50" fmla="*/ 37 w 74"/>
                  <a:gd name="T5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86">
                    <a:moveTo>
                      <a:pt x="37" y="86"/>
                    </a:moveTo>
                    <a:cubicBezTo>
                      <a:pt x="30" y="86"/>
                      <a:pt x="24" y="84"/>
                      <a:pt x="18" y="81"/>
                    </a:cubicBezTo>
                    <a:cubicBezTo>
                      <a:pt x="13" y="77"/>
                      <a:pt x="8" y="72"/>
                      <a:pt x="5" y="66"/>
                    </a:cubicBezTo>
                    <a:cubicBezTo>
                      <a:pt x="2" y="59"/>
                      <a:pt x="0" y="52"/>
                      <a:pt x="0" y="43"/>
                    </a:cubicBezTo>
                    <a:cubicBezTo>
                      <a:pt x="0" y="34"/>
                      <a:pt x="2" y="26"/>
                      <a:pt x="5" y="20"/>
                    </a:cubicBezTo>
                    <a:cubicBezTo>
                      <a:pt x="8" y="13"/>
                      <a:pt x="13" y="8"/>
                      <a:pt x="18" y="5"/>
                    </a:cubicBezTo>
                    <a:cubicBezTo>
                      <a:pt x="24" y="2"/>
                      <a:pt x="30" y="0"/>
                      <a:pt x="37" y="0"/>
                    </a:cubicBezTo>
                    <a:cubicBezTo>
                      <a:pt x="45" y="0"/>
                      <a:pt x="51" y="2"/>
                      <a:pt x="57" y="5"/>
                    </a:cubicBezTo>
                    <a:cubicBezTo>
                      <a:pt x="62" y="8"/>
                      <a:pt x="67" y="13"/>
                      <a:pt x="70" y="20"/>
                    </a:cubicBezTo>
                    <a:cubicBezTo>
                      <a:pt x="73" y="26"/>
                      <a:pt x="74" y="34"/>
                      <a:pt x="74" y="43"/>
                    </a:cubicBezTo>
                    <a:cubicBezTo>
                      <a:pt x="74" y="52"/>
                      <a:pt x="73" y="59"/>
                      <a:pt x="70" y="66"/>
                    </a:cubicBezTo>
                    <a:cubicBezTo>
                      <a:pt x="67" y="72"/>
                      <a:pt x="62" y="77"/>
                      <a:pt x="57" y="81"/>
                    </a:cubicBezTo>
                    <a:cubicBezTo>
                      <a:pt x="51" y="84"/>
                      <a:pt x="45" y="86"/>
                      <a:pt x="37" y="86"/>
                    </a:cubicBezTo>
                    <a:close/>
                    <a:moveTo>
                      <a:pt x="37" y="72"/>
                    </a:moveTo>
                    <a:cubicBezTo>
                      <a:pt x="41" y="72"/>
                      <a:pt x="45" y="70"/>
                      <a:pt x="48" y="68"/>
                    </a:cubicBezTo>
                    <a:cubicBezTo>
                      <a:pt x="51" y="66"/>
                      <a:pt x="53" y="62"/>
                      <a:pt x="55" y="58"/>
                    </a:cubicBezTo>
                    <a:cubicBezTo>
                      <a:pt x="57" y="54"/>
                      <a:pt x="58" y="48"/>
                      <a:pt x="58" y="43"/>
                    </a:cubicBezTo>
                    <a:cubicBezTo>
                      <a:pt x="58" y="37"/>
                      <a:pt x="57" y="32"/>
                      <a:pt x="55" y="27"/>
                    </a:cubicBezTo>
                    <a:cubicBezTo>
                      <a:pt x="53" y="23"/>
                      <a:pt x="51" y="20"/>
                      <a:pt x="48" y="18"/>
                    </a:cubicBezTo>
                    <a:cubicBezTo>
                      <a:pt x="45" y="15"/>
                      <a:pt x="41" y="14"/>
                      <a:pt x="37" y="14"/>
                    </a:cubicBezTo>
                    <a:cubicBezTo>
                      <a:pt x="33" y="14"/>
                      <a:pt x="30" y="15"/>
                      <a:pt x="27" y="18"/>
                    </a:cubicBezTo>
                    <a:cubicBezTo>
                      <a:pt x="24" y="20"/>
                      <a:pt x="21" y="23"/>
                      <a:pt x="20" y="27"/>
                    </a:cubicBezTo>
                    <a:cubicBezTo>
                      <a:pt x="18" y="32"/>
                      <a:pt x="17" y="37"/>
                      <a:pt x="17" y="43"/>
                    </a:cubicBezTo>
                    <a:cubicBezTo>
                      <a:pt x="17" y="48"/>
                      <a:pt x="18" y="54"/>
                      <a:pt x="20" y="58"/>
                    </a:cubicBezTo>
                    <a:cubicBezTo>
                      <a:pt x="21" y="62"/>
                      <a:pt x="24" y="66"/>
                      <a:pt x="27" y="68"/>
                    </a:cubicBezTo>
                    <a:cubicBezTo>
                      <a:pt x="30" y="70"/>
                      <a:pt x="33" y="72"/>
                      <a:pt x="37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3"/>
              <p:cNvSpPr>
                <a:spLocks/>
              </p:cNvSpPr>
              <p:nvPr/>
            </p:nvSpPr>
            <p:spPr bwMode="auto">
              <a:xfrm>
                <a:off x="5603938" y="248140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17 w 63"/>
                  <a:gd name="T5" fmla="*/ 0 h 83"/>
                  <a:gd name="T6" fmla="*/ 41 w 63"/>
                  <a:gd name="T7" fmla="*/ 45 h 83"/>
                  <a:gd name="T8" fmla="*/ 49 w 63"/>
                  <a:gd name="T9" fmla="*/ 63 h 83"/>
                  <a:gd name="T10" fmla="*/ 50 w 63"/>
                  <a:gd name="T11" fmla="*/ 63 h 83"/>
                  <a:gd name="T12" fmla="*/ 48 w 63"/>
                  <a:gd name="T13" fmla="*/ 48 h 83"/>
                  <a:gd name="T14" fmla="*/ 47 w 63"/>
                  <a:gd name="T15" fmla="*/ 34 h 83"/>
                  <a:gd name="T16" fmla="*/ 47 w 63"/>
                  <a:gd name="T17" fmla="*/ 0 h 83"/>
                  <a:gd name="T18" fmla="*/ 63 w 63"/>
                  <a:gd name="T19" fmla="*/ 0 h 83"/>
                  <a:gd name="T20" fmla="*/ 63 w 63"/>
                  <a:gd name="T21" fmla="*/ 83 h 83"/>
                  <a:gd name="T22" fmla="*/ 46 w 63"/>
                  <a:gd name="T23" fmla="*/ 83 h 83"/>
                  <a:gd name="T24" fmla="*/ 22 w 63"/>
                  <a:gd name="T25" fmla="*/ 39 h 83"/>
                  <a:gd name="T26" fmla="*/ 14 w 63"/>
                  <a:gd name="T27" fmla="*/ 21 h 83"/>
                  <a:gd name="T28" fmla="*/ 13 w 63"/>
                  <a:gd name="T29" fmla="*/ 21 h 83"/>
                  <a:gd name="T30" fmla="*/ 15 w 63"/>
                  <a:gd name="T31" fmla="*/ 36 h 83"/>
                  <a:gd name="T32" fmla="*/ 15 w 63"/>
                  <a:gd name="T33" fmla="*/ 50 h 83"/>
                  <a:gd name="T34" fmla="*/ 15 w 63"/>
                  <a:gd name="T35" fmla="*/ 83 h 83"/>
                  <a:gd name="T36" fmla="*/ 0 w 63"/>
                  <a:gd name="T3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49" y="58"/>
                      <a:pt x="49" y="54"/>
                      <a:pt x="48" y="48"/>
                    </a:cubicBezTo>
                    <a:cubicBezTo>
                      <a:pt x="48" y="43"/>
                      <a:pt x="47" y="38"/>
                      <a:pt x="47" y="3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83"/>
                      <a:pt x="63" y="83"/>
                      <a:pt x="63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6"/>
                      <a:pt x="14" y="31"/>
                      <a:pt x="15" y="36"/>
                    </a:cubicBezTo>
                    <a:cubicBezTo>
                      <a:pt x="15" y="41"/>
                      <a:pt x="15" y="45"/>
                      <a:pt x="15" y="50"/>
                    </a:cubicBezTo>
                    <a:cubicBezTo>
                      <a:pt x="15" y="83"/>
                      <a:pt x="15" y="83"/>
                      <a:pt x="15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4"/>
              <p:cNvSpPr>
                <a:spLocks/>
              </p:cNvSpPr>
              <p:nvPr/>
            </p:nvSpPr>
            <p:spPr bwMode="auto">
              <a:xfrm>
                <a:off x="5779348" y="248140"/>
                <a:ext cx="111235" cy="145461"/>
              </a:xfrm>
              <a:custGeom>
                <a:avLst/>
                <a:gdLst>
                  <a:gd name="T0" fmla="*/ 10 w 26"/>
                  <a:gd name="T1" fmla="*/ 34 h 34"/>
                  <a:gd name="T2" fmla="*/ 10 w 26"/>
                  <a:gd name="T3" fmla="*/ 5 h 34"/>
                  <a:gd name="T4" fmla="*/ 0 w 26"/>
                  <a:gd name="T5" fmla="*/ 5 h 34"/>
                  <a:gd name="T6" fmla="*/ 0 w 26"/>
                  <a:gd name="T7" fmla="*/ 0 h 34"/>
                  <a:gd name="T8" fmla="*/ 26 w 26"/>
                  <a:gd name="T9" fmla="*/ 0 h 34"/>
                  <a:gd name="T10" fmla="*/ 26 w 26"/>
                  <a:gd name="T11" fmla="*/ 5 h 34"/>
                  <a:gd name="T12" fmla="*/ 17 w 26"/>
                  <a:gd name="T13" fmla="*/ 5 h 34"/>
                  <a:gd name="T14" fmla="*/ 17 w 26"/>
                  <a:gd name="T15" fmla="*/ 34 h 34"/>
                  <a:gd name="T16" fmla="*/ 10 w 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10" y="34"/>
                    </a:move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17" y="5"/>
                    </a:lnTo>
                    <a:lnTo>
                      <a:pt x="17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5"/>
              <p:cNvSpPr>
                <a:spLocks/>
              </p:cNvSpPr>
              <p:nvPr/>
            </p:nvSpPr>
            <p:spPr bwMode="auto">
              <a:xfrm>
                <a:off x="5916253" y="248140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19 w 26"/>
                  <a:gd name="T9" fmla="*/ 13 h 34"/>
                  <a:gd name="T10" fmla="*/ 19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19 w 26"/>
                  <a:gd name="T17" fmla="*/ 34 h 34"/>
                  <a:gd name="T18" fmla="*/ 19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19" y="34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6"/>
              <p:cNvSpPr>
                <a:spLocks/>
              </p:cNvSpPr>
              <p:nvPr/>
            </p:nvSpPr>
            <p:spPr bwMode="auto">
              <a:xfrm>
                <a:off x="6061714" y="248140"/>
                <a:ext cx="94122" cy="145461"/>
              </a:xfrm>
              <a:custGeom>
                <a:avLst/>
                <a:gdLst>
                  <a:gd name="T0" fmla="*/ 0 w 22"/>
                  <a:gd name="T1" fmla="*/ 34 h 34"/>
                  <a:gd name="T2" fmla="*/ 0 w 22"/>
                  <a:gd name="T3" fmla="*/ 0 h 34"/>
                  <a:gd name="T4" fmla="*/ 21 w 22"/>
                  <a:gd name="T5" fmla="*/ 0 h 34"/>
                  <a:gd name="T6" fmla="*/ 21 w 22"/>
                  <a:gd name="T7" fmla="*/ 5 h 34"/>
                  <a:gd name="T8" fmla="*/ 7 w 22"/>
                  <a:gd name="T9" fmla="*/ 5 h 34"/>
                  <a:gd name="T10" fmla="*/ 7 w 22"/>
                  <a:gd name="T11" fmla="*/ 13 h 34"/>
                  <a:gd name="T12" fmla="*/ 19 w 22"/>
                  <a:gd name="T13" fmla="*/ 13 h 34"/>
                  <a:gd name="T14" fmla="*/ 19 w 22"/>
                  <a:gd name="T15" fmla="*/ 19 h 34"/>
                  <a:gd name="T16" fmla="*/ 7 w 22"/>
                  <a:gd name="T17" fmla="*/ 19 h 34"/>
                  <a:gd name="T18" fmla="*/ 7 w 22"/>
                  <a:gd name="T19" fmla="*/ 28 h 34"/>
                  <a:gd name="T20" fmla="*/ 22 w 22"/>
                  <a:gd name="T21" fmla="*/ 28 h 34"/>
                  <a:gd name="T22" fmla="*/ 22 w 22"/>
                  <a:gd name="T23" fmla="*/ 34 h 34"/>
                  <a:gd name="T24" fmla="*/ 0 w 22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4">
                    <a:moveTo>
                      <a:pt x="0" y="34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"/>
                    </a:lnTo>
                    <a:lnTo>
                      <a:pt x="7" y="5"/>
                    </a:lnTo>
                    <a:lnTo>
                      <a:pt x="7" y="13"/>
                    </a:lnTo>
                    <a:lnTo>
                      <a:pt x="19" y="13"/>
                    </a:lnTo>
                    <a:lnTo>
                      <a:pt x="19" y="19"/>
                    </a:lnTo>
                    <a:lnTo>
                      <a:pt x="7" y="19"/>
                    </a:lnTo>
                    <a:lnTo>
                      <a:pt x="7" y="28"/>
                    </a:lnTo>
                    <a:lnTo>
                      <a:pt x="22" y="28"/>
                    </a:lnTo>
                    <a:lnTo>
                      <a:pt x="22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27"/>
              <p:cNvSpPr>
                <a:spLocks noEditPoints="1"/>
              </p:cNvSpPr>
              <p:nvPr/>
            </p:nvSpPr>
            <p:spPr bwMode="auto">
              <a:xfrm>
                <a:off x="6181505" y="248140"/>
                <a:ext cx="111235" cy="145461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28 w 63"/>
                  <a:gd name="T5" fmla="*/ 0 h 83"/>
                  <a:gd name="T6" fmla="*/ 44 w 63"/>
                  <a:gd name="T7" fmla="*/ 3 h 83"/>
                  <a:gd name="T8" fmla="*/ 56 w 63"/>
                  <a:gd name="T9" fmla="*/ 11 h 83"/>
                  <a:gd name="T10" fmla="*/ 60 w 63"/>
                  <a:gd name="T11" fmla="*/ 26 h 83"/>
                  <a:gd name="T12" fmla="*/ 56 w 63"/>
                  <a:gd name="T13" fmla="*/ 41 h 83"/>
                  <a:gd name="T14" fmla="*/ 44 w 63"/>
                  <a:gd name="T15" fmla="*/ 49 h 83"/>
                  <a:gd name="T16" fmla="*/ 28 w 63"/>
                  <a:gd name="T17" fmla="*/ 52 h 83"/>
                  <a:gd name="T18" fmla="*/ 16 w 63"/>
                  <a:gd name="T19" fmla="*/ 52 h 83"/>
                  <a:gd name="T20" fmla="*/ 16 w 63"/>
                  <a:gd name="T21" fmla="*/ 83 h 83"/>
                  <a:gd name="T22" fmla="*/ 0 w 63"/>
                  <a:gd name="T23" fmla="*/ 83 h 83"/>
                  <a:gd name="T24" fmla="*/ 16 w 63"/>
                  <a:gd name="T25" fmla="*/ 39 h 83"/>
                  <a:gd name="T26" fmla="*/ 27 w 63"/>
                  <a:gd name="T27" fmla="*/ 39 h 83"/>
                  <a:gd name="T28" fmla="*/ 39 w 63"/>
                  <a:gd name="T29" fmla="*/ 36 h 83"/>
                  <a:gd name="T30" fmla="*/ 43 w 63"/>
                  <a:gd name="T31" fmla="*/ 26 h 83"/>
                  <a:gd name="T32" fmla="*/ 39 w 63"/>
                  <a:gd name="T33" fmla="*/ 16 h 83"/>
                  <a:gd name="T34" fmla="*/ 27 w 63"/>
                  <a:gd name="T35" fmla="*/ 14 h 83"/>
                  <a:gd name="T36" fmla="*/ 16 w 63"/>
                  <a:gd name="T37" fmla="*/ 14 h 83"/>
                  <a:gd name="T38" fmla="*/ 16 w 63"/>
                  <a:gd name="T39" fmla="*/ 39 h 83"/>
                  <a:gd name="T40" fmla="*/ 45 w 63"/>
                  <a:gd name="T41" fmla="*/ 83 h 83"/>
                  <a:gd name="T42" fmla="*/ 25 w 63"/>
                  <a:gd name="T43" fmla="*/ 48 h 83"/>
                  <a:gd name="T44" fmla="*/ 37 w 63"/>
                  <a:gd name="T45" fmla="*/ 38 h 83"/>
                  <a:gd name="T46" fmla="*/ 63 w 63"/>
                  <a:gd name="T47" fmla="*/ 83 h 83"/>
                  <a:gd name="T48" fmla="*/ 45 w 63"/>
                  <a:gd name="T4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4" y="0"/>
                      <a:pt x="40" y="1"/>
                      <a:pt x="44" y="3"/>
                    </a:cubicBezTo>
                    <a:cubicBezTo>
                      <a:pt x="49" y="4"/>
                      <a:pt x="53" y="7"/>
                      <a:pt x="56" y="11"/>
                    </a:cubicBezTo>
                    <a:cubicBezTo>
                      <a:pt x="58" y="14"/>
                      <a:pt x="60" y="19"/>
                      <a:pt x="60" y="26"/>
                    </a:cubicBezTo>
                    <a:cubicBezTo>
                      <a:pt x="60" y="32"/>
                      <a:pt x="58" y="37"/>
                      <a:pt x="56" y="41"/>
                    </a:cubicBezTo>
                    <a:cubicBezTo>
                      <a:pt x="53" y="45"/>
                      <a:pt x="49" y="48"/>
                      <a:pt x="44" y="49"/>
                    </a:cubicBezTo>
                    <a:cubicBezTo>
                      <a:pt x="40" y="51"/>
                      <a:pt x="34" y="52"/>
                      <a:pt x="28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83"/>
                      <a:pt x="16" y="83"/>
                      <a:pt x="16" y="83"/>
                    </a:cubicBezTo>
                    <a:lnTo>
                      <a:pt x="0" y="83"/>
                    </a:lnTo>
                    <a:close/>
                    <a:moveTo>
                      <a:pt x="16" y="39"/>
                    </a:moveTo>
                    <a:cubicBezTo>
                      <a:pt x="27" y="39"/>
                      <a:pt x="27" y="39"/>
                      <a:pt x="27" y="39"/>
                    </a:cubicBezTo>
                    <a:cubicBezTo>
                      <a:pt x="32" y="39"/>
                      <a:pt x="36" y="38"/>
                      <a:pt x="39" y="36"/>
                    </a:cubicBezTo>
                    <a:cubicBezTo>
                      <a:pt x="42" y="33"/>
                      <a:pt x="43" y="30"/>
                      <a:pt x="43" y="26"/>
                    </a:cubicBezTo>
                    <a:cubicBezTo>
                      <a:pt x="43" y="21"/>
                      <a:pt x="42" y="18"/>
                      <a:pt x="39" y="16"/>
                    </a:cubicBezTo>
                    <a:cubicBezTo>
                      <a:pt x="36" y="15"/>
                      <a:pt x="32" y="14"/>
                      <a:pt x="27" y="14"/>
                    </a:cubicBezTo>
                    <a:cubicBezTo>
                      <a:pt x="16" y="14"/>
                      <a:pt x="16" y="14"/>
                      <a:pt x="16" y="14"/>
                    </a:cubicBezTo>
                    <a:lnTo>
                      <a:pt x="16" y="39"/>
                    </a:lnTo>
                    <a:close/>
                    <a:moveTo>
                      <a:pt x="45" y="83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63" y="83"/>
                      <a:pt x="63" y="83"/>
                      <a:pt x="63" y="83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28"/>
              <p:cNvSpPr>
                <a:spLocks noEditPoints="1"/>
              </p:cNvSpPr>
              <p:nvPr/>
            </p:nvSpPr>
            <p:spPr bwMode="auto">
              <a:xfrm>
                <a:off x="6292740" y="248140"/>
                <a:ext cx="128348" cy="145461"/>
              </a:xfrm>
              <a:custGeom>
                <a:avLst/>
                <a:gdLst>
                  <a:gd name="T0" fmla="*/ 0 w 73"/>
                  <a:gd name="T1" fmla="*/ 83 h 83"/>
                  <a:gd name="T2" fmla="*/ 26 w 73"/>
                  <a:gd name="T3" fmla="*/ 0 h 83"/>
                  <a:gd name="T4" fmla="*/ 46 w 73"/>
                  <a:gd name="T5" fmla="*/ 0 h 83"/>
                  <a:gd name="T6" fmla="*/ 73 w 73"/>
                  <a:gd name="T7" fmla="*/ 83 h 83"/>
                  <a:gd name="T8" fmla="*/ 55 w 73"/>
                  <a:gd name="T9" fmla="*/ 83 h 83"/>
                  <a:gd name="T10" fmla="*/ 43 w 73"/>
                  <a:gd name="T11" fmla="*/ 40 h 83"/>
                  <a:gd name="T12" fmla="*/ 40 w 73"/>
                  <a:gd name="T13" fmla="*/ 27 h 83"/>
                  <a:gd name="T14" fmla="*/ 36 w 73"/>
                  <a:gd name="T15" fmla="*/ 13 h 83"/>
                  <a:gd name="T16" fmla="*/ 36 w 73"/>
                  <a:gd name="T17" fmla="*/ 13 h 83"/>
                  <a:gd name="T18" fmla="*/ 32 w 73"/>
                  <a:gd name="T19" fmla="*/ 27 h 83"/>
                  <a:gd name="T20" fmla="*/ 29 w 73"/>
                  <a:gd name="T21" fmla="*/ 40 h 83"/>
                  <a:gd name="T22" fmla="*/ 17 w 73"/>
                  <a:gd name="T23" fmla="*/ 83 h 83"/>
                  <a:gd name="T24" fmla="*/ 0 w 73"/>
                  <a:gd name="T25" fmla="*/ 83 h 83"/>
                  <a:gd name="T26" fmla="*/ 16 w 73"/>
                  <a:gd name="T27" fmla="*/ 62 h 83"/>
                  <a:gd name="T28" fmla="*/ 16 w 73"/>
                  <a:gd name="T29" fmla="*/ 49 h 83"/>
                  <a:gd name="T30" fmla="*/ 56 w 73"/>
                  <a:gd name="T31" fmla="*/ 49 h 83"/>
                  <a:gd name="T32" fmla="*/ 56 w 73"/>
                  <a:gd name="T33" fmla="*/ 62 h 83"/>
                  <a:gd name="T34" fmla="*/ 16 w 73"/>
                  <a:gd name="T3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83">
                    <a:moveTo>
                      <a:pt x="0" y="8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2" y="36"/>
                      <a:pt x="41" y="31"/>
                      <a:pt x="40" y="27"/>
                    </a:cubicBezTo>
                    <a:cubicBezTo>
                      <a:pt x="39" y="22"/>
                      <a:pt x="37" y="18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8"/>
                      <a:pt x="33" y="22"/>
                      <a:pt x="32" y="27"/>
                    </a:cubicBezTo>
                    <a:cubicBezTo>
                      <a:pt x="31" y="31"/>
                      <a:pt x="30" y="36"/>
                      <a:pt x="29" y="40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6" y="62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62"/>
                      <a:pt x="56" y="62"/>
                      <a:pt x="56" y="62"/>
                    </a:cubicBezTo>
                    <a:lnTo>
                      <a:pt x="1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9"/>
              <p:cNvSpPr>
                <a:spLocks noEditPoints="1"/>
              </p:cNvSpPr>
              <p:nvPr/>
            </p:nvSpPr>
            <p:spPr bwMode="auto">
              <a:xfrm>
                <a:off x="6438201" y="248140"/>
                <a:ext cx="102678" cy="145461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27 w 60"/>
                  <a:gd name="T5" fmla="*/ 0 h 83"/>
                  <a:gd name="T6" fmla="*/ 44 w 60"/>
                  <a:gd name="T7" fmla="*/ 3 h 83"/>
                  <a:gd name="T8" fmla="*/ 56 w 60"/>
                  <a:gd name="T9" fmla="*/ 11 h 83"/>
                  <a:gd name="T10" fmla="*/ 60 w 60"/>
                  <a:gd name="T11" fmla="*/ 27 h 83"/>
                  <a:gd name="T12" fmla="*/ 56 w 60"/>
                  <a:gd name="T13" fmla="*/ 42 h 83"/>
                  <a:gd name="T14" fmla="*/ 44 w 60"/>
                  <a:gd name="T15" fmla="*/ 51 h 83"/>
                  <a:gd name="T16" fmla="*/ 28 w 60"/>
                  <a:gd name="T17" fmla="*/ 54 h 83"/>
                  <a:gd name="T18" fmla="*/ 17 w 60"/>
                  <a:gd name="T19" fmla="*/ 54 h 83"/>
                  <a:gd name="T20" fmla="*/ 17 w 60"/>
                  <a:gd name="T21" fmla="*/ 83 h 83"/>
                  <a:gd name="T22" fmla="*/ 0 w 60"/>
                  <a:gd name="T23" fmla="*/ 83 h 83"/>
                  <a:gd name="T24" fmla="*/ 17 w 60"/>
                  <a:gd name="T25" fmla="*/ 41 h 83"/>
                  <a:gd name="T26" fmla="*/ 27 w 60"/>
                  <a:gd name="T27" fmla="*/ 41 h 83"/>
                  <a:gd name="T28" fmla="*/ 40 w 60"/>
                  <a:gd name="T29" fmla="*/ 37 h 83"/>
                  <a:gd name="T30" fmla="*/ 44 w 60"/>
                  <a:gd name="T31" fmla="*/ 27 h 83"/>
                  <a:gd name="T32" fmla="*/ 39 w 60"/>
                  <a:gd name="T33" fmla="*/ 17 h 83"/>
                  <a:gd name="T34" fmla="*/ 26 w 60"/>
                  <a:gd name="T35" fmla="*/ 14 h 83"/>
                  <a:gd name="T36" fmla="*/ 17 w 60"/>
                  <a:gd name="T37" fmla="*/ 14 h 83"/>
                  <a:gd name="T38" fmla="*/ 17 w 60"/>
                  <a:gd name="T3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39" y="1"/>
                      <a:pt x="44" y="3"/>
                    </a:cubicBezTo>
                    <a:cubicBezTo>
                      <a:pt x="49" y="5"/>
                      <a:pt x="53" y="7"/>
                      <a:pt x="56" y="11"/>
                    </a:cubicBezTo>
                    <a:cubicBezTo>
                      <a:pt x="59" y="15"/>
                      <a:pt x="60" y="20"/>
                      <a:pt x="60" y="27"/>
                    </a:cubicBezTo>
                    <a:cubicBezTo>
                      <a:pt x="60" y="33"/>
                      <a:pt x="59" y="38"/>
                      <a:pt x="56" y="42"/>
                    </a:cubicBezTo>
                    <a:cubicBezTo>
                      <a:pt x="53" y="46"/>
                      <a:pt x="49" y="49"/>
                      <a:pt x="44" y="51"/>
                    </a:cubicBezTo>
                    <a:cubicBezTo>
                      <a:pt x="39" y="53"/>
                      <a:pt x="34" y="54"/>
                      <a:pt x="2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83"/>
                      <a:pt x="17" y="83"/>
                      <a:pt x="17" y="83"/>
                    </a:cubicBezTo>
                    <a:lnTo>
                      <a:pt x="0" y="83"/>
                    </a:lnTo>
                    <a:close/>
                    <a:moveTo>
                      <a:pt x="17" y="41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32" y="41"/>
                      <a:pt x="37" y="40"/>
                      <a:pt x="40" y="37"/>
                    </a:cubicBezTo>
                    <a:cubicBezTo>
                      <a:pt x="42" y="35"/>
                      <a:pt x="44" y="31"/>
                      <a:pt x="44" y="27"/>
                    </a:cubicBezTo>
                    <a:cubicBezTo>
                      <a:pt x="44" y="22"/>
                      <a:pt x="42" y="18"/>
                      <a:pt x="39" y="17"/>
                    </a:cubicBezTo>
                    <a:cubicBezTo>
                      <a:pt x="36" y="15"/>
                      <a:pt x="32" y="14"/>
                      <a:pt x="26" y="14"/>
                    </a:cubicBezTo>
                    <a:cubicBezTo>
                      <a:pt x="17" y="14"/>
                      <a:pt x="17" y="14"/>
                      <a:pt x="17" y="14"/>
                    </a:cubicBezTo>
                    <a:lnTo>
                      <a:pt x="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30"/>
              <p:cNvSpPr>
                <a:spLocks/>
              </p:cNvSpPr>
              <p:nvPr/>
            </p:nvSpPr>
            <p:spPr bwMode="auto">
              <a:xfrm>
                <a:off x="6566549" y="248140"/>
                <a:ext cx="111235" cy="145461"/>
              </a:xfrm>
              <a:custGeom>
                <a:avLst/>
                <a:gdLst>
                  <a:gd name="T0" fmla="*/ 0 w 26"/>
                  <a:gd name="T1" fmla="*/ 34 h 34"/>
                  <a:gd name="T2" fmla="*/ 0 w 26"/>
                  <a:gd name="T3" fmla="*/ 0 h 34"/>
                  <a:gd name="T4" fmla="*/ 7 w 26"/>
                  <a:gd name="T5" fmla="*/ 0 h 34"/>
                  <a:gd name="T6" fmla="*/ 7 w 26"/>
                  <a:gd name="T7" fmla="*/ 13 h 34"/>
                  <a:gd name="T8" fmla="*/ 20 w 26"/>
                  <a:gd name="T9" fmla="*/ 13 h 34"/>
                  <a:gd name="T10" fmla="*/ 20 w 26"/>
                  <a:gd name="T11" fmla="*/ 0 h 34"/>
                  <a:gd name="T12" fmla="*/ 26 w 26"/>
                  <a:gd name="T13" fmla="*/ 0 h 34"/>
                  <a:gd name="T14" fmla="*/ 26 w 26"/>
                  <a:gd name="T15" fmla="*/ 34 h 34"/>
                  <a:gd name="T16" fmla="*/ 20 w 26"/>
                  <a:gd name="T17" fmla="*/ 34 h 34"/>
                  <a:gd name="T18" fmla="*/ 20 w 26"/>
                  <a:gd name="T19" fmla="*/ 19 h 34"/>
                  <a:gd name="T20" fmla="*/ 7 w 26"/>
                  <a:gd name="T21" fmla="*/ 19 h 34"/>
                  <a:gd name="T22" fmla="*/ 7 w 26"/>
                  <a:gd name="T23" fmla="*/ 34 h 34"/>
                  <a:gd name="T24" fmla="*/ 0 w 26"/>
                  <a:gd name="T2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4">
                    <a:moveTo>
                      <a:pt x="0" y="3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20" y="19"/>
                    </a:lnTo>
                    <a:lnTo>
                      <a:pt x="7" y="19"/>
                    </a:lnTo>
                    <a:lnTo>
                      <a:pt x="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31"/>
              <p:cNvSpPr>
                <a:spLocks/>
              </p:cNvSpPr>
              <p:nvPr/>
            </p:nvSpPr>
            <p:spPr bwMode="auto">
              <a:xfrm>
                <a:off x="6694897" y="248140"/>
                <a:ext cx="115514" cy="145461"/>
              </a:xfrm>
              <a:custGeom>
                <a:avLst/>
                <a:gdLst>
                  <a:gd name="T0" fmla="*/ 25 w 66"/>
                  <a:gd name="T1" fmla="*/ 83 h 83"/>
                  <a:gd name="T2" fmla="*/ 25 w 66"/>
                  <a:gd name="T3" fmla="*/ 53 h 83"/>
                  <a:gd name="T4" fmla="*/ 0 w 66"/>
                  <a:gd name="T5" fmla="*/ 0 h 83"/>
                  <a:gd name="T6" fmla="*/ 17 w 66"/>
                  <a:gd name="T7" fmla="*/ 0 h 83"/>
                  <a:gd name="T8" fmla="*/ 26 w 66"/>
                  <a:gd name="T9" fmla="*/ 21 h 83"/>
                  <a:gd name="T10" fmla="*/ 29 w 66"/>
                  <a:gd name="T11" fmla="*/ 30 h 83"/>
                  <a:gd name="T12" fmla="*/ 33 w 66"/>
                  <a:gd name="T13" fmla="*/ 39 h 83"/>
                  <a:gd name="T14" fmla="*/ 33 w 66"/>
                  <a:gd name="T15" fmla="*/ 39 h 83"/>
                  <a:gd name="T16" fmla="*/ 37 w 66"/>
                  <a:gd name="T17" fmla="*/ 30 h 83"/>
                  <a:gd name="T18" fmla="*/ 41 w 66"/>
                  <a:gd name="T19" fmla="*/ 21 h 83"/>
                  <a:gd name="T20" fmla="*/ 49 w 66"/>
                  <a:gd name="T21" fmla="*/ 0 h 83"/>
                  <a:gd name="T22" fmla="*/ 66 w 66"/>
                  <a:gd name="T23" fmla="*/ 0 h 83"/>
                  <a:gd name="T24" fmla="*/ 41 w 66"/>
                  <a:gd name="T25" fmla="*/ 53 h 83"/>
                  <a:gd name="T26" fmla="*/ 41 w 66"/>
                  <a:gd name="T27" fmla="*/ 83 h 83"/>
                  <a:gd name="T28" fmla="*/ 25 w 66"/>
                  <a:gd name="T2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83">
                    <a:moveTo>
                      <a:pt x="25" y="83"/>
                    </a:moveTo>
                    <a:cubicBezTo>
                      <a:pt x="25" y="53"/>
                      <a:pt x="25" y="53"/>
                      <a:pt x="25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4"/>
                      <a:pt x="28" y="27"/>
                      <a:pt x="29" y="30"/>
                    </a:cubicBezTo>
                    <a:cubicBezTo>
                      <a:pt x="30" y="33"/>
                      <a:pt x="32" y="36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5" y="36"/>
                      <a:pt x="36" y="33"/>
                      <a:pt x="37" y="30"/>
                    </a:cubicBezTo>
                    <a:cubicBezTo>
                      <a:pt x="38" y="27"/>
                      <a:pt x="40" y="24"/>
                      <a:pt x="41" y="2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1" y="83"/>
                      <a:pt x="41" y="83"/>
                      <a:pt x="41" y="83"/>
                    </a:cubicBezTo>
                    <a:lnTo>
                      <a:pt x="2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132"/>
              <p:cNvSpPr>
                <a:spLocks noChangeArrowheads="1"/>
              </p:cNvSpPr>
              <p:nvPr/>
            </p:nvSpPr>
            <p:spPr bwMode="auto">
              <a:xfrm>
                <a:off x="6874584" y="248140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133"/>
              <p:cNvSpPr>
                <a:spLocks noChangeArrowheads="1"/>
              </p:cNvSpPr>
              <p:nvPr/>
            </p:nvSpPr>
            <p:spPr bwMode="auto">
              <a:xfrm>
                <a:off x="6938756" y="248140"/>
                <a:ext cx="25670" cy="1454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34"/>
              <p:cNvSpPr>
                <a:spLocks noEditPoints="1"/>
              </p:cNvSpPr>
              <p:nvPr/>
            </p:nvSpPr>
            <p:spPr bwMode="auto">
              <a:xfrm>
                <a:off x="4863800" y="106956"/>
                <a:ext cx="81288" cy="85565"/>
              </a:xfrm>
              <a:custGeom>
                <a:avLst/>
                <a:gdLst>
                  <a:gd name="T0" fmla="*/ 0 w 19"/>
                  <a:gd name="T1" fmla="*/ 12 h 20"/>
                  <a:gd name="T2" fmla="*/ 19 w 19"/>
                  <a:gd name="T3" fmla="*/ 12 h 20"/>
                  <a:gd name="T4" fmla="*/ 19 w 19"/>
                  <a:gd name="T5" fmla="*/ 13 h 20"/>
                  <a:gd name="T6" fmla="*/ 0 w 19"/>
                  <a:gd name="T7" fmla="*/ 13 h 20"/>
                  <a:gd name="T8" fmla="*/ 0 w 19"/>
                  <a:gd name="T9" fmla="*/ 12 h 20"/>
                  <a:gd name="T10" fmla="*/ 3 w 19"/>
                  <a:gd name="T11" fmla="*/ 0 h 20"/>
                  <a:gd name="T12" fmla="*/ 4 w 19"/>
                  <a:gd name="T13" fmla="*/ 0 h 20"/>
                  <a:gd name="T14" fmla="*/ 4 w 19"/>
                  <a:gd name="T15" fmla="*/ 3 h 20"/>
                  <a:gd name="T16" fmla="*/ 14 w 19"/>
                  <a:gd name="T17" fmla="*/ 3 h 20"/>
                  <a:gd name="T18" fmla="*/ 14 w 19"/>
                  <a:gd name="T19" fmla="*/ 0 h 20"/>
                  <a:gd name="T20" fmla="*/ 16 w 19"/>
                  <a:gd name="T21" fmla="*/ 0 h 20"/>
                  <a:gd name="T22" fmla="*/ 16 w 19"/>
                  <a:gd name="T23" fmla="*/ 9 h 20"/>
                  <a:gd name="T24" fmla="*/ 3 w 19"/>
                  <a:gd name="T25" fmla="*/ 9 h 20"/>
                  <a:gd name="T26" fmla="*/ 3 w 19"/>
                  <a:gd name="T27" fmla="*/ 0 h 20"/>
                  <a:gd name="T28" fmla="*/ 4 w 19"/>
                  <a:gd name="T29" fmla="*/ 5 h 20"/>
                  <a:gd name="T30" fmla="*/ 4 w 19"/>
                  <a:gd name="T31" fmla="*/ 8 h 20"/>
                  <a:gd name="T32" fmla="*/ 14 w 19"/>
                  <a:gd name="T33" fmla="*/ 8 h 20"/>
                  <a:gd name="T34" fmla="*/ 14 w 19"/>
                  <a:gd name="T35" fmla="*/ 5 h 20"/>
                  <a:gd name="T36" fmla="*/ 4 w 19"/>
                  <a:gd name="T37" fmla="*/ 5 h 20"/>
                  <a:gd name="T38" fmla="*/ 5 w 19"/>
                  <a:gd name="T39" fmla="*/ 12 h 20"/>
                  <a:gd name="T40" fmla="*/ 7 w 19"/>
                  <a:gd name="T41" fmla="*/ 12 h 20"/>
                  <a:gd name="T42" fmla="*/ 7 w 19"/>
                  <a:gd name="T43" fmla="*/ 20 h 20"/>
                  <a:gd name="T44" fmla="*/ 5 w 19"/>
                  <a:gd name="T45" fmla="*/ 20 h 20"/>
                  <a:gd name="T46" fmla="*/ 5 w 19"/>
                  <a:gd name="T47" fmla="*/ 12 h 20"/>
                  <a:gd name="T48" fmla="*/ 12 w 19"/>
                  <a:gd name="T49" fmla="*/ 12 h 20"/>
                  <a:gd name="T50" fmla="*/ 14 w 19"/>
                  <a:gd name="T51" fmla="*/ 12 h 20"/>
                  <a:gd name="T52" fmla="*/ 14 w 19"/>
                  <a:gd name="T53" fmla="*/ 20 h 20"/>
                  <a:gd name="T54" fmla="*/ 12 w 19"/>
                  <a:gd name="T55" fmla="*/ 20 h 20"/>
                  <a:gd name="T56" fmla="*/ 12 w 19"/>
                  <a:gd name="T5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0">
                    <a:moveTo>
                      <a:pt x="0" y="12"/>
                    </a:moveTo>
                    <a:lnTo>
                      <a:pt x="19" y="12"/>
                    </a:lnTo>
                    <a:lnTo>
                      <a:pt x="19" y="13"/>
                    </a:lnTo>
                    <a:lnTo>
                      <a:pt x="0" y="13"/>
                    </a:lnTo>
                    <a:lnTo>
                      <a:pt x="0" y="12"/>
                    </a:lnTo>
                    <a:close/>
                    <a:moveTo>
                      <a:pt x="3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" y="9"/>
                    </a:lnTo>
                    <a:lnTo>
                      <a:pt x="3" y="0"/>
                    </a:lnTo>
                    <a:close/>
                    <a:moveTo>
                      <a:pt x="4" y="5"/>
                    </a:moveTo>
                    <a:lnTo>
                      <a:pt x="4" y="8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4" y="5"/>
                    </a:lnTo>
                    <a:close/>
                    <a:moveTo>
                      <a:pt x="5" y="12"/>
                    </a:moveTo>
                    <a:lnTo>
                      <a:pt x="7" y="12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5" y="12"/>
                    </a:lnTo>
                    <a:close/>
                    <a:moveTo>
                      <a:pt x="12" y="12"/>
                    </a:moveTo>
                    <a:lnTo>
                      <a:pt x="14" y="12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35"/>
              <p:cNvSpPr>
                <a:spLocks noEditPoints="1"/>
              </p:cNvSpPr>
              <p:nvPr/>
            </p:nvSpPr>
            <p:spPr bwMode="auto">
              <a:xfrm>
                <a:off x="4957922" y="102679"/>
                <a:ext cx="68452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8 h 51"/>
                  <a:gd name="T6" fmla="*/ 4 w 38"/>
                  <a:gd name="T7" fmla="*/ 8 h 51"/>
                  <a:gd name="T8" fmla="*/ 4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5 h 51"/>
                  <a:gd name="T16" fmla="*/ 4 w 38"/>
                  <a:gd name="T17" fmla="*/ 35 h 51"/>
                  <a:gd name="T18" fmla="*/ 13 w 38"/>
                  <a:gd name="T19" fmla="*/ 34 h 51"/>
                  <a:gd name="T20" fmla="*/ 20 w 38"/>
                  <a:gd name="T21" fmla="*/ 34 h 51"/>
                  <a:gd name="T22" fmla="*/ 28 w 38"/>
                  <a:gd name="T23" fmla="*/ 33 h 51"/>
                  <a:gd name="T24" fmla="*/ 28 w 38"/>
                  <a:gd name="T25" fmla="*/ 37 h 51"/>
                  <a:gd name="T26" fmla="*/ 20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5 h 51"/>
                  <a:gd name="T36" fmla="*/ 3 w 38"/>
                  <a:gd name="T37" fmla="*/ 19 h 51"/>
                  <a:gd name="T38" fmla="*/ 22 w 38"/>
                  <a:gd name="T39" fmla="*/ 19 h 51"/>
                  <a:gd name="T40" fmla="*/ 22 w 38"/>
                  <a:gd name="T41" fmla="*/ 23 h 51"/>
                  <a:gd name="T42" fmla="*/ 3 w 38"/>
                  <a:gd name="T43" fmla="*/ 23 h 51"/>
                  <a:gd name="T44" fmla="*/ 3 w 38"/>
                  <a:gd name="T45" fmla="*/ 19 h 51"/>
                  <a:gd name="T46" fmla="*/ 33 w 38"/>
                  <a:gd name="T47" fmla="*/ 0 h 51"/>
                  <a:gd name="T48" fmla="*/ 38 w 38"/>
                  <a:gd name="T49" fmla="*/ 0 h 51"/>
                  <a:gd name="T50" fmla="*/ 38 w 38"/>
                  <a:gd name="T51" fmla="*/ 51 h 51"/>
                  <a:gd name="T52" fmla="*/ 33 w 38"/>
                  <a:gd name="T53" fmla="*/ 51 h 51"/>
                  <a:gd name="T54" fmla="*/ 33 w 38"/>
                  <a:gd name="T5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7" y="35"/>
                      <a:pt x="10" y="35"/>
                      <a:pt x="13" y="34"/>
                    </a:cubicBezTo>
                    <a:cubicBezTo>
                      <a:pt x="15" y="34"/>
                      <a:pt x="18" y="34"/>
                      <a:pt x="20" y="34"/>
                    </a:cubicBezTo>
                    <a:cubicBezTo>
                      <a:pt x="23" y="34"/>
                      <a:pt x="25" y="33"/>
                      <a:pt x="28" y="33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6" y="37"/>
                      <a:pt x="23" y="38"/>
                      <a:pt x="20" y="38"/>
                    </a:cubicBezTo>
                    <a:cubicBezTo>
                      <a:pt x="18" y="38"/>
                      <a:pt x="15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5"/>
                    </a:lnTo>
                    <a:close/>
                    <a:moveTo>
                      <a:pt x="3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3" y="23"/>
                      <a:pt x="3" y="23"/>
                      <a:pt x="3" y="23"/>
                    </a:cubicBezTo>
                    <a:lnTo>
                      <a:pt x="3" y="19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136"/>
              <p:cNvSpPr>
                <a:spLocks noChangeArrowheads="1"/>
              </p:cNvSpPr>
              <p:nvPr/>
            </p:nvSpPr>
            <p:spPr bwMode="auto">
              <a:xfrm>
                <a:off x="5064877" y="154018"/>
                <a:ext cx="25670" cy="8557"/>
              </a:xfrm>
              <a:prstGeom prst="rect">
                <a:avLst/>
              </a:pr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37"/>
              <p:cNvSpPr>
                <a:spLocks noEditPoints="1"/>
              </p:cNvSpPr>
              <p:nvPr/>
            </p:nvSpPr>
            <p:spPr bwMode="auto">
              <a:xfrm>
                <a:off x="5129052" y="102679"/>
                <a:ext cx="64175" cy="89842"/>
              </a:xfrm>
              <a:custGeom>
                <a:avLst/>
                <a:gdLst>
                  <a:gd name="T0" fmla="*/ 0 w 38"/>
                  <a:gd name="T1" fmla="*/ 5 h 51"/>
                  <a:gd name="T2" fmla="*/ 24 w 38"/>
                  <a:gd name="T3" fmla="*/ 5 h 51"/>
                  <a:gd name="T4" fmla="*/ 24 w 38"/>
                  <a:gd name="T5" fmla="*/ 9 h 51"/>
                  <a:gd name="T6" fmla="*/ 5 w 38"/>
                  <a:gd name="T7" fmla="*/ 9 h 51"/>
                  <a:gd name="T8" fmla="*/ 5 w 38"/>
                  <a:gd name="T9" fmla="*/ 36 h 51"/>
                  <a:gd name="T10" fmla="*/ 0 w 38"/>
                  <a:gd name="T11" fmla="*/ 36 h 51"/>
                  <a:gd name="T12" fmla="*/ 0 w 38"/>
                  <a:gd name="T13" fmla="*/ 5 h 51"/>
                  <a:gd name="T14" fmla="*/ 0 w 38"/>
                  <a:gd name="T15" fmla="*/ 34 h 51"/>
                  <a:gd name="T16" fmla="*/ 4 w 38"/>
                  <a:gd name="T17" fmla="*/ 34 h 51"/>
                  <a:gd name="T18" fmla="*/ 13 w 38"/>
                  <a:gd name="T19" fmla="*/ 34 h 51"/>
                  <a:gd name="T20" fmla="*/ 21 w 38"/>
                  <a:gd name="T21" fmla="*/ 34 h 51"/>
                  <a:gd name="T22" fmla="*/ 28 w 38"/>
                  <a:gd name="T23" fmla="*/ 33 h 51"/>
                  <a:gd name="T24" fmla="*/ 28 w 38"/>
                  <a:gd name="T25" fmla="*/ 36 h 51"/>
                  <a:gd name="T26" fmla="*/ 21 w 38"/>
                  <a:gd name="T27" fmla="*/ 38 h 51"/>
                  <a:gd name="T28" fmla="*/ 13 w 38"/>
                  <a:gd name="T29" fmla="*/ 38 h 51"/>
                  <a:gd name="T30" fmla="*/ 4 w 38"/>
                  <a:gd name="T31" fmla="*/ 38 h 51"/>
                  <a:gd name="T32" fmla="*/ 0 w 38"/>
                  <a:gd name="T33" fmla="*/ 38 h 51"/>
                  <a:gd name="T34" fmla="*/ 0 w 38"/>
                  <a:gd name="T35" fmla="*/ 34 h 51"/>
                  <a:gd name="T36" fmla="*/ 33 w 38"/>
                  <a:gd name="T37" fmla="*/ 0 h 51"/>
                  <a:gd name="T38" fmla="*/ 38 w 38"/>
                  <a:gd name="T39" fmla="*/ 0 h 51"/>
                  <a:gd name="T40" fmla="*/ 38 w 38"/>
                  <a:gd name="T41" fmla="*/ 51 h 51"/>
                  <a:gd name="T42" fmla="*/ 33 w 38"/>
                  <a:gd name="T43" fmla="*/ 51 h 51"/>
                  <a:gd name="T44" fmla="*/ 33 w 38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51">
                    <a:moveTo>
                      <a:pt x="0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0" y="5"/>
                    </a:lnTo>
                    <a:close/>
                    <a:moveTo>
                      <a:pt x="0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7" y="34"/>
                      <a:pt x="10" y="34"/>
                      <a:pt x="13" y="34"/>
                    </a:cubicBezTo>
                    <a:cubicBezTo>
                      <a:pt x="16" y="34"/>
                      <a:pt x="18" y="34"/>
                      <a:pt x="21" y="34"/>
                    </a:cubicBezTo>
                    <a:cubicBezTo>
                      <a:pt x="23" y="33"/>
                      <a:pt x="26" y="33"/>
                      <a:pt x="28" y="33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6" y="37"/>
                      <a:pt x="23" y="37"/>
                      <a:pt x="21" y="38"/>
                    </a:cubicBezTo>
                    <a:cubicBezTo>
                      <a:pt x="19" y="38"/>
                      <a:pt x="16" y="38"/>
                      <a:pt x="13" y="38"/>
                    </a:cubicBezTo>
                    <a:cubicBezTo>
                      <a:pt x="10" y="38"/>
                      <a:pt x="7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3" y="51"/>
                      <a:pt x="33" y="51"/>
                      <a:pt x="33" y="51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38"/>
              <p:cNvSpPr>
                <a:spLocks noEditPoints="1"/>
              </p:cNvSpPr>
              <p:nvPr/>
            </p:nvSpPr>
            <p:spPr bwMode="auto">
              <a:xfrm>
                <a:off x="5214618" y="102679"/>
                <a:ext cx="77009" cy="89842"/>
              </a:xfrm>
              <a:custGeom>
                <a:avLst/>
                <a:gdLst>
                  <a:gd name="T0" fmla="*/ 0 w 18"/>
                  <a:gd name="T1" fmla="*/ 2 h 21"/>
                  <a:gd name="T2" fmla="*/ 2 w 18"/>
                  <a:gd name="T3" fmla="*/ 2 h 21"/>
                  <a:gd name="T4" fmla="*/ 2 w 18"/>
                  <a:gd name="T5" fmla="*/ 8 h 21"/>
                  <a:gd name="T6" fmla="*/ 8 w 18"/>
                  <a:gd name="T7" fmla="*/ 8 h 21"/>
                  <a:gd name="T8" fmla="*/ 8 w 18"/>
                  <a:gd name="T9" fmla="*/ 2 h 21"/>
                  <a:gd name="T10" fmla="*/ 10 w 18"/>
                  <a:gd name="T11" fmla="*/ 2 h 21"/>
                  <a:gd name="T12" fmla="*/ 10 w 18"/>
                  <a:gd name="T13" fmla="*/ 16 h 21"/>
                  <a:gd name="T14" fmla="*/ 0 w 18"/>
                  <a:gd name="T15" fmla="*/ 16 h 21"/>
                  <a:gd name="T16" fmla="*/ 0 w 18"/>
                  <a:gd name="T17" fmla="*/ 2 h 21"/>
                  <a:gd name="T18" fmla="*/ 2 w 18"/>
                  <a:gd name="T19" fmla="*/ 9 h 21"/>
                  <a:gd name="T20" fmla="*/ 2 w 18"/>
                  <a:gd name="T21" fmla="*/ 15 h 21"/>
                  <a:gd name="T22" fmla="*/ 8 w 18"/>
                  <a:gd name="T23" fmla="*/ 15 h 21"/>
                  <a:gd name="T24" fmla="*/ 8 w 18"/>
                  <a:gd name="T25" fmla="*/ 9 h 21"/>
                  <a:gd name="T26" fmla="*/ 2 w 18"/>
                  <a:gd name="T27" fmla="*/ 9 h 21"/>
                  <a:gd name="T28" fmla="*/ 13 w 18"/>
                  <a:gd name="T29" fmla="*/ 0 h 21"/>
                  <a:gd name="T30" fmla="*/ 15 w 18"/>
                  <a:gd name="T31" fmla="*/ 0 h 21"/>
                  <a:gd name="T32" fmla="*/ 15 w 18"/>
                  <a:gd name="T33" fmla="*/ 21 h 21"/>
                  <a:gd name="T34" fmla="*/ 13 w 18"/>
                  <a:gd name="T35" fmla="*/ 21 h 21"/>
                  <a:gd name="T36" fmla="*/ 13 w 18"/>
                  <a:gd name="T37" fmla="*/ 0 h 21"/>
                  <a:gd name="T38" fmla="*/ 15 w 18"/>
                  <a:gd name="T39" fmla="*/ 9 h 21"/>
                  <a:gd name="T40" fmla="*/ 18 w 18"/>
                  <a:gd name="T41" fmla="*/ 9 h 21"/>
                  <a:gd name="T42" fmla="*/ 18 w 18"/>
                  <a:gd name="T43" fmla="*/ 10 h 21"/>
                  <a:gd name="T44" fmla="*/ 15 w 18"/>
                  <a:gd name="T45" fmla="*/ 10 h 21"/>
                  <a:gd name="T46" fmla="*/ 15 w 18"/>
                  <a:gd name="T47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21">
                    <a:moveTo>
                      <a:pt x="0" y="2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16"/>
                    </a:lnTo>
                    <a:lnTo>
                      <a:pt x="0" y="16"/>
                    </a:lnTo>
                    <a:lnTo>
                      <a:pt x="0" y="2"/>
                    </a:lnTo>
                    <a:close/>
                    <a:moveTo>
                      <a:pt x="2" y="9"/>
                    </a:moveTo>
                    <a:lnTo>
                      <a:pt x="2" y="15"/>
                    </a:lnTo>
                    <a:lnTo>
                      <a:pt x="8" y="15"/>
                    </a:lnTo>
                    <a:lnTo>
                      <a:pt x="8" y="9"/>
                    </a:lnTo>
                    <a:lnTo>
                      <a:pt x="2" y="9"/>
                    </a:lnTo>
                    <a:close/>
                    <a:moveTo>
                      <a:pt x="13" y="0"/>
                    </a:moveTo>
                    <a:lnTo>
                      <a:pt x="15" y="0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3" y="0"/>
                    </a:lnTo>
                    <a:close/>
                    <a:moveTo>
                      <a:pt x="15" y="9"/>
                    </a:moveTo>
                    <a:lnTo>
                      <a:pt x="18" y="9"/>
                    </a:lnTo>
                    <a:lnTo>
                      <a:pt x="18" y="10"/>
                    </a:lnTo>
                    <a:lnTo>
                      <a:pt x="15" y="10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39"/>
              <p:cNvSpPr>
                <a:spLocks noEditPoints="1"/>
              </p:cNvSpPr>
              <p:nvPr/>
            </p:nvSpPr>
            <p:spPr bwMode="auto">
              <a:xfrm>
                <a:off x="5304460" y="102679"/>
                <a:ext cx="68452" cy="89842"/>
              </a:xfrm>
              <a:custGeom>
                <a:avLst/>
                <a:gdLst>
                  <a:gd name="T0" fmla="*/ 12 w 39"/>
                  <a:gd name="T1" fmla="*/ 4 h 51"/>
                  <a:gd name="T2" fmla="*/ 19 w 39"/>
                  <a:gd name="T3" fmla="*/ 6 h 51"/>
                  <a:gd name="T4" fmla="*/ 24 w 39"/>
                  <a:gd name="T5" fmla="*/ 12 h 51"/>
                  <a:gd name="T6" fmla="*/ 25 w 39"/>
                  <a:gd name="T7" fmla="*/ 22 h 51"/>
                  <a:gd name="T8" fmla="*/ 24 w 39"/>
                  <a:gd name="T9" fmla="*/ 31 h 51"/>
                  <a:gd name="T10" fmla="*/ 19 w 39"/>
                  <a:gd name="T11" fmla="*/ 37 h 51"/>
                  <a:gd name="T12" fmla="*/ 12 w 39"/>
                  <a:gd name="T13" fmla="*/ 39 h 51"/>
                  <a:gd name="T14" fmla="*/ 6 w 39"/>
                  <a:gd name="T15" fmla="*/ 37 h 51"/>
                  <a:gd name="T16" fmla="*/ 1 w 39"/>
                  <a:gd name="T17" fmla="*/ 31 h 51"/>
                  <a:gd name="T18" fmla="*/ 0 w 39"/>
                  <a:gd name="T19" fmla="*/ 22 h 51"/>
                  <a:gd name="T20" fmla="*/ 1 w 39"/>
                  <a:gd name="T21" fmla="*/ 12 h 51"/>
                  <a:gd name="T22" fmla="*/ 6 w 39"/>
                  <a:gd name="T23" fmla="*/ 6 h 51"/>
                  <a:gd name="T24" fmla="*/ 12 w 39"/>
                  <a:gd name="T25" fmla="*/ 4 h 51"/>
                  <a:gd name="T26" fmla="*/ 12 w 39"/>
                  <a:gd name="T27" fmla="*/ 8 h 51"/>
                  <a:gd name="T28" fmla="*/ 8 w 39"/>
                  <a:gd name="T29" fmla="*/ 10 h 51"/>
                  <a:gd name="T30" fmla="*/ 5 w 39"/>
                  <a:gd name="T31" fmla="*/ 14 h 51"/>
                  <a:gd name="T32" fmla="*/ 4 w 39"/>
                  <a:gd name="T33" fmla="*/ 22 h 51"/>
                  <a:gd name="T34" fmla="*/ 5 w 39"/>
                  <a:gd name="T35" fmla="*/ 29 h 51"/>
                  <a:gd name="T36" fmla="*/ 8 w 39"/>
                  <a:gd name="T37" fmla="*/ 33 h 51"/>
                  <a:gd name="T38" fmla="*/ 12 w 39"/>
                  <a:gd name="T39" fmla="*/ 35 h 51"/>
                  <a:gd name="T40" fmla="*/ 17 w 39"/>
                  <a:gd name="T41" fmla="*/ 33 h 51"/>
                  <a:gd name="T42" fmla="*/ 20 w 39"/>
                  <a:gd name="T43" fmla="*/ 29 h 51"/>
                  <a:gd name="T44" fmla="*/ 21 w 39"/>
                  <a:gd name="T45" fmla="*/ 22 h 51"/>
                  <a:gd name="T46" fmla="*/ 20 w 39"/>
                  <a:gd name="T47" fmla="*/ 14 h 51"/>
                  <a:gd name="T48" fmla="*/ 17 w 39"/>
                  <a:gd name="T49" fmla="*/ 10 h 51"/>
                  <a:gd name="T50" fmla="*/ 12 w 39"/>
                  <a:gd name="T51" fmla="*/ 8 h 51"/>
                  <a:gd name="T52" fmla="*/ 34 w 39"/>
                  <a:gd name="T53" fmla="*/ 0 h 51"/>
                  <a:gd name="T54" fmla="*/ 39 w 39"/>
                  <a:gd name="T55" fmla="*/ 0 h 51"/>
                  <a:gd name="T56" fmla="*/ 39 w 39"/>
                  <a:gd name="T57" fmla="*/ 51 h 51"/>
                  <a:gd name="T58" fmla="*/ 34 w 39"/>
                  <a:gd name="T59" fmla="*/ 51 h 51"/>
                  <a:gd name="T60" fmla="*/ 34 w 39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51">
                    <a:moveTo>
                      <a:pt x="12" y="4"/>
                    </a:moveTo>
                    <a:cubicBezTo>
                      <a:pt x="15" y="4"/>
                      <a:pt x="17" y="5"/>
                      <a:pt x="19" y="6"/>
                    </a:cubicBezTo>
                    <a:cubicBezTo>
                      <a:pt x="21" y="8"/>
                      <a:pt x="22" y="10"/>
                      <a:pt x="24" y="12"/>
                    </a:cubicBezTo>
                    <a:cubicBezTo>
                      <a:pt x="25" y="15"/>
                      <a:pt x="25" y="18"/>
                      <a:pt x="25" y="22"/>
                    </a:cubicBezTo>
                    <a:cubicBezTo>
                      <a:pt x="25" y="25"/>
                      <a:pt x="25" y="28"/>
                      <a:pt x="24" y="31"/>
                    </a:cubicBezTo>
                    <a:cubicBezTo>
                      <a:pt x="22" y="34"/>
                      <a:pt x="21" y="36"/>
                      <a:pt x="19" y="37"/>
                    </a:cubicBezTo>
                    <a:cubicBezTo>
                      <a:pt x="17" y="39"/>
                      <a:pt x="15" y="39"/>
                      <a:pt x="12" y="39"/>
                    </a:cubicBezTo>
                    <a:cubicBezTo>
                      <a:pt x="10" y="39"/>
                      <a:pt x="8" y="39"/>
                      <a:pt x="6" y="37"/>
                    </a:cubicBezTo>
                    <a:cubicBezTo>
                      <a:pt x="4" y="36"/>
                      <a:pt x="2" y="34"/>
                      <a:pt x="1" y="31"/>
                    </a:cubicBezTo>
                    <a:cubicBezTo>
                      <a:pt x="0" y="28"/>
                      <a:pt x="0" y="25"/>
                      <a:pt x="0" y="22"/>
                    </a:cubicBezTo>
                    <a:cubicBezTo>
                      <a:pt x="0" y="18"/>
                      <a:pt x="0" y="15"/>
                      <a:pt x="1" y="12"/>
                    </a:cubicBezTo>
                    <a:cubicBezTo>
                      <a:pt x="2" y="10"/>
                      <a:pt x="4" y="8"/>
                      <a:pt x="6" y="6"/>
                    </a:cubicBezTo>
                    <a:cubicBezTo>
                      <a:pt x="8" y="5"/>
                      <a:pt x="10" y="4"/>
                      <a:pt x="12" y="4"/>
                    </a:cubicBezTo>
                    <a:close/>
                    <a:moveTo>
                      <a:pt x="12" y="8"/>
                    </a:moveTo>
                    <a:cubicBezTo>
                      <a:pt x="11" y="8"/>
                      <a:pt x="9" y="9"/>
                      <a:pt x="8" y="10"/>
                    </a:cubicBezTo>
                    <a:cubicBezTo>
                      <a:pt x="7" y="11"/>
                      <a:pt x="6" y="12"/>
                      <a:pt x="5" y="14"/>
                    </a:cubicBezTo>
                    <a:cubicBezTo>
                      <a:pt x="4" y="16"/>
                      <a:pt x="4" y="19"/>
                      <a:pt x="4" y="22"/>
                    </a:cubicBezTo>
                    <a:cubicBezTo>
                      <a:pt x="4" y="24"/>
                      <a:pt x="4" y="27"/>
                      <a:pt x="5" y="29"/>
                    </a:cubicBezTo>
                    <a:cubicBezTo>
                      <a:pt x="6" y="31"/>
                      <a:pt x="7" y="32"/>
                      <a:pt x="8" y="33"/>
                    </a:cubicBezTo>
                    <a:cubicBezTo>
                      <a:pt x="9" y="35"/>
                      <a:pt x="11" y="35"/>
                      <a:pt x="12" y="35"/>
                    </a:cubicBezTo>
                    <a:cubicBezTo>
                      <a:pt x="14" y="35"/>
                      <a:pt x="15" y="35"/>
                      <a:pt x="17" y="33"/>
                    </a:cubicBezTo>
                    <a:cubicBezTo>
                      <a:pt x="18" y="32"/>
                      <a:pt x="19" y="31"/>
                      <a:pt x="20" y="29"/>
                    </a:cubicBezTo>
                    <a:cubicBezTo>
                      <a:pt x="20" y="27"/>
                      <a:pt x="21" y="24"/>
                      <a:pt x="21" y="22"/>
                    </a:cubicBezTo>
                    <a:cubicBezTo>
                      <a:pt x="21" y="19"/>
                      <a:pt x="20" y="16"/>
                      <a:pt x="20" y="14"/>
                    </a:cubicBezTo>
                    <a:cubicBezTo>
                      <a:pt x="19" y="12"/>
                      <a:pt x="18" y="11"/>
                      <a:pt x="17" y="10"/>
                    </a:cubicBezTo>
                    <a:cubicBezTo>
                      <a:pt x="15" y="9"/>
                      <a:pt x="14" y="8"/>
                      <a:pt x="12" y="8"/>
                    </a:cubicBezTo>
                    <a:close/>
                    <a:moveTo>
                      <a:pt x="3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4" y="51"/>
                      <a:pt x="34" y="51"/>
                      <a:pt x="34" y="5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40"/>
              <p:cNvSpPr>
                <a:spLocks noEditPoints="1"/>
              </p:cNvSpPr>
              <p:nvPr/>
            </p:nvSpPr>
            <p:spPr bwMode="auto">
              <a:xfrm>
                <a:off x="5390025" y="111235"/>
                <a:ext cx="81288" cy="68452"/>
              </a:xfrm>
              <a:custGeom>
                <a:avLst/>
                <a:gdLst>
                  <a:gd name="T0" fmla="*/ 0 w 46"/>
                  <a:gd name="T1" fmla="*/ 37 h 41"/>
                  <a:gd name="T2" fmla="*/ 46 w 46"/>
                  <a:gd name="T3" fmla="*/ 37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37 h 41"/>
                  <a:gd name="T10" fmla="*/ 20 w 46"/>
                  <a:gd name="T11" fmla="*/ 0 h 41"/>
                  <a:gd name="T12" fmla="*/ 25 w 46"/>
                  <a:gd name="T13" fmla="*/ 0 h 41"/>
                  <a:gd name="T14" fmla="*/ 25 w 46"/>
                  <a:gd name="T15" fmla="*/ 4 h 41"/>
                  <a:gd name="T16" fmla="*/ 23 w 46"/>
                  <a:gd name="T17" fmla="*/ 11 h 41"/>
                  <a:gd name="T18" fmla="*/ 20 w 46"/>
                  <a:gd name="T19" fmla="*/ 16 h 41"/>
                  <a:gd name="T20" fmla="*/ 16 w 46"/>
                  <a:gd name="T21" fmla="*/ 21 h 41"/>
                  <a:gd name="T22" fmla="*/ 10 w 46"/>
                  <a:gd name="T23" fmla="*/ 24 h 41"/>
                  <a:gd name="T24" fmla="*/ 4 w 46"/>
                  <a:gd name="T25" fmla="*/ 26 h 41"/>
                  <a:gd name="T26" fmla="*/ 2 w 46"/>
                  <a:gd name="T27" fmla="*/ 22 h 41"/>
                  <a:gd name="T28" fmla="*/ 7 w 46"/>
                  <a:gd name="T29" fmla="*/ 21 h 41"/>
                  <a:gd name="T30" fmla="*/ 12 w 46"/>
                  <a:gd name="T31" fmla="*/ 18 h 41"/>
                  <a:gd name="T32" fmla="*/ 17 w 46"/>
                  <a:gd name="T33" fmla="*/ 14 h 41"/>
                  <a:gd name="T34" fmla="*/ 19 w 46"/>
                  <a:gd name="T35" fmla="*/ 9 h 41"/>
                  <a:gd name="T36" fmla="*/ 20 w 46"/>
                  <a:gd name="T37" fmla="*/ 4 h 41"/>
                  <a:gd name="T38" fmla="*/ 20 w 46"/>
                  <a:gd name="T39" fmla="*/ 0 h 41"/>
                  <a:gd name="T40" fmla="*/ 21 w 46"/>
                  <a:gd name="T41" fmla="*/ 0 h 41"/>
                  <a:gd name="T42" fmla="*/ 25 w 46"/>
                  <a:gd name="T43" fmla="*/ 0 h 41"/>
                  <a:gd name="T44" fmla="*/ 25 w 46"/>
                  <a:gd name="T45" fmla="*/ 4 h 41"/>
                  <a:gd name="T46" fmla="*/ 26 w 46"/>
                  <a:gd name="T47" fmla="*/ 9 h 41"/>
                  <a:gd name="T48" fmla="*/ 29 w 46"/>
                  <a:gd name="T49" fmla="*/ 14 h 41"/>
                  <a:gd name="T50" fmla="*/ 33 w 46"/>
                  <a:gd name="T51" fmla="*/ 18 h 41"/>
                  <a:gd name="T52" fmla="*/ 38 w 46"/>
                  <a:gd name="T53" fmla="*/ 21 h 41"/>
                  <a:gd name="T54" fmla="*/ 44 w 46"/>
                  <a:gd name="T55" fmla="*/ 22 h 41"/>
                  <a:gd name="T56" fmla="*/ 42 w 46"/>
                  <a:gd name="T57" fmla="*/ 26 h 41"/>
                  <a:gd name="T58" fmla="*/ 36 w 46"/>
                  <a:gd name="T59" fmla="*/ 24 h 41"/>
                  <a:gd name="T60" fmla="*/ 30 w 46"/>
                  <a:gd name="T61" fmla="*/ 21 h 41"/>
                  <a:gd name="T62" fmla="*/ 26 w 46"/>
                  <a:gd name="T63" fmla="*/ 16 h 41"/>
                  <a:gd name="T64" fmla="*/ 22 w 46"/>
                  <a:gd name="T65" fmla="*/ 11 h 41"/>
                  <a:gd name="T66" fmla="*/ 21 w 46"/>
                  <a:gd name="T67" fmla="*/ 4 h 41"/>
                  <a:gd name="T68" fmla="*/ 21 w 46"/>
                  <a:gd name="T6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" h="41">
                    <a:moveTo>
                      <a:pt x="0" y="37"/>
                    </a:move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7"/>
                    </a:lnTo>
                    <a:close/>
                    <a:moveTo>
                      <a:pt x="2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7"/>
                      <a:pt x="24" y="9"/>
                      <a:pt x="23" y="11"/>
                    </a:cubicBezTo>
                    <a:cubicBezTo>
                      <a:pt x="23" y="13"/>
                      <a:pt x="22" y="14"/>
                      <a:pt x="20" y="16"/>
                    </a:cubicBezTo>
                    <a:cubicBezTo>
                      <a:pt x="19" y="18"/>
                      <a:pt x="17" y="19"/>
                      <a:pt x="16" y="21"/>
                    </a:cubicBezTo>
                    <a:cubicBezTo>
                      <a:pt x="14" y="22"/>
                      <a:pt x="12" y="23"/>
                      <a:pt x="10" y="24"/>
                    </a:cubicBezTo>
                    <a:cubicBezTo>
                      <a:pt x="8" y="25"/>
                      <a:pt x="6" y="26"/>
                      <a:pt x="4" y="26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4" y="22"/>
                      <a:pt x="6" y="21"/>
                      <a:pt x="7" y="21"/>
                    </a:cubicBezTo>
                    <a:cubicBezTo>
                      <a:pt x="9" y="20"/>
                      <a:pt x="11" y="19"/>
                      <a:pt x="12" y="18"/>
                    </a:cubicBezTo>
                    <a:cubicBezTo>
                      <a:pt x="14" y="17"/>
                      <a:pt x="15" y="15"/>
                      <a:pt x="17" y="14"/>
                    </a:cubicBezTo>
                    <a:cubicBezTo>
                      <a:pt x="18" y="13"/>
                      <a:pt x="19" y="11"/>
                      <a:pt x="19" y="9"/>
                    </a:cubicBezTo>
                    <a:cubicBezTo>
                      <a:pt x="20" y="8"/>
                      <a:pt x="20" y="6"/>
                      <a:pt x="20" y="4"/>
                    </a:cubicBezTo>
                    <a:lnTo>
                      <a:pt x="20" y="0"/>
                    </a:lnTo>
                    <a:close/>
                    <a:moveTo>
                      <a:pt x="2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7" y="11"/>
                      <a:pt x="28" y="13"/>
                      <a:pt x="29" y="14"/>
                    </a:cubicBezTo>
                    <a:cubicBezTo>
                      <a:pt x="30" y="15"/>
                      <a:pt x="32" y="17"/>
                      <a:pt x="33" y="18"/>
                    </a:cubicBezTo>
                    <a:cubicBezTo>
                      <a:pt x="35" y="19"/>
                      <a:pt x="37" y="20"/>
                      <a:pt x="38" y="21"/>
                    </a:cubicBezTo>
                    <a:cubicBezTo>
                      <a:pt x="40" y="22"/>
                      <a:pt x="42" y="22"/>
                      <a:pt x="44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0" y="26"/>
                      <a:pt x="38" y="25"/>
                      <a:pt x="36" y="24"/>
                    </a:cubicBezTo>
                    <a:cubicBezTo>
                      <a:pt x="34" y="23"/>
                      <a:pt x="32" y="22"/>
                      <a:pt x="30" y="21"/>
                    </a:cubicBezTo>
                    <a:cubicBezTo>
                      <a:pt x="28" y="19"/>
                      <a:pt x="27" y="18"/>
                      <a:pt x="26" y="16"/>
                    </a:cubicBezTo>
                    <a:cubicBezTo>
                      <a:pt x="24" y="14"/>
                      <a:pt x="23" y="13"/>
                      <a:pt x="22" y="11"/>
                    </a:cubicBezTo>
                    <a:cubicBezTo>
                      <a:pt x="22" y="9"/>
                      <a:pt x="21" y="7"/>
                      <a:pt x="21" y="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41"/>
              <p:cNvSpPr>
                <a:spLocks noEditPoints="1"/>
              </p:cNvSpPr>
              <p:nvPr/>
            </p:nvSpPr>
            <p:spPr bwMode="auto">
              <a:xfrm>
                <a:off x="4863800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4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42"/>
              <p:cNvSpPr>
                <a:spLocks noEditPoints="1"/>
              </p:cNvSpPr>
              <p:nvPr/>
            </p:nvSpPr>
            <p:spPr bwMode="auto">
              <a:xfrm>
                <a:off x="4987868" y="705912"/>
                <a:ext cx="119791" cy="124068"/>
              </a:xfrm>
              <a:custGeom>
                <a:avLst/>
                <a:gdLst>
                  <a:gd name="T0" fmla="*/ 27 w 68"/>
                  <a:gd name="T1" fmla="*/ 5 h 72"/>
                  <a:gd name="T2" fmla="*/ 38 w 68"/>
                  <a:gd name="T3" fmla="*/ 5 h 72"/>
                  <a:gd name="T4" fmla="*/ 34 w 68"/>
                  <a:gd name="T5" fmla="*/ 23 h 72"/>
                  <a:gd name="T6" fmla="*/ 23 w 68"/>
                  <a:gd name="T7" fmla="*/ 37 h 72"/>
                  <a:gd name="T8" fmla="*/ 4 w 68"/>
                  <a:gd name="T9" fmla="*/ 45 h 72"/>
                  <a:gd name="T10" fmla="*/ 0 w 68"/>
                  <a:gd name="T11" fmla="*/ 37 h 72"/>
                  <a:gd name="T12" fmla="*/ 15 w 68"/>
                  <a:gd name="T13" fmla="*/ 30 h 72"/>
                  <a:gd name="T14" fmla="*/ 24 w 68"/>
                  <a:gd name="T15" fmla="*/ 21 h 72"/>
                  <a:gd name="T16" fmla="*/ 27 w 68"/>
                  <a:gd name="T17" fmla="*/ 10 h 72"/>
                  <a:gd name="T18" fmla="*/ 27 w 68"/>
                  <a:gd name="T19" fmla="*/ 5 h 72"/>
                  <a:gd name="T20" fmla="*/ 3 w 68"/>
                  <a:gd name="T21" fmla="*/ 5 h 72"/>
                  <a:gd name="T22" fmla="*/ 33 w 68"/>
                  <a:gd name="T23" fmla="*/ 5 h 72"/>
                  <a:gd name="T24" fmla="*/ 33 w 68"/>
                  <a:gd name="T25" fmla="*/ 14 h 72"/>
                  <a:gd name="T26" fmla="*/ 3 w 68"/>
                  <a:gd name="T27" fmla="*/ 14 h 72"/>
                  <a:gd name="T28" fmla="*/ 3 w 68"/>
                  <a:gd name="T29" fmla="*/ 5 h 72"/>
                  <a:gd name="T30" fmla="*/ 11 w 68"/>
                  <a:gd name="T31" fmla="*/ 47 h 72"/>
                  <a:gd name="T32" fmla="*/ 21 w 68"/>
                  <a:gd name="T33" fmla="*/ 47 h 72"/>
                  <a:gd name="T34" fmla="*/ 21 w 68"/>
                  <a:gd name="T35" fmla="*/ 68 h 72"/>
                  <a:gd name="T36" fmla="*/ 11 w 68"/>
                  <a:gd name="T37" fmla="*/ 68 h 72"/>
                  <a:gd name="T38" fmla="*/ 11 w 68"/>
                  <a:gd name="T39" fmla="*/ 47 h 72"/>
                  <a:gd name="T40" fmla="*/ 11 w 68"/>
                  <a:gd name="T41" fmla="*/ 64 h 72"/>
                  <a:gd name="T42" fmla="*/ 61 w 68"/>
                  <a:gd name="T43" fmla="*/ 64 h 72"/>
                  <a:gd name="T44" fmla="*/ 61 w 68"/>
                  <a:gd name="T45" fmla="*/ 72 h 72"/>
                  <a:gd name="T46" fmla="*/ 11 w 68"/>
                  <a:gd name="T47" fmla="*/ 72 h 72"/>
                  <a:gd name="T48" fmla="*/ 11 w 68"/>
                  <a:gd name="T49" fmla="*/ 64 h 72"/>
                  <a:gd name="T50" fmla="*/ 48 w 68"/>
                  <a:gd name="T51" fmla="*/ 0 h 72"/>
                  <a:gd name="T52" fmla="*/ 58 w 68"/>
                  <a:gd name="T53" fmla="*/ 0 h 72"/>
                  <a:gd name="T54" fmla="*/ 58 w 68"/>
                  <a:gd name="T55" fmla="*/ 53 h 72"/>
                  <a:gd name="T56" fmla="*/ 48 w 68"/>
                  <a:gd name="T57" fmla="*/ 53 h 72"/>
                  <a:gd name="T58" fmla="*/ 48 w 68"/>
                  <a:gd name="T59" fmla="*/ 0 h 72"/>
                  <a:gd name="T60" fmla="*/ 55 w 68"/>
                  <a:gd name="T61" fmla="*/ 20 h 72"/>
                  <a:gd name="T62" fmla="*/ 68 w 68"/>
                  <a:gd name="T63" fmla="*/ 20 h 72"/>
                  <a:gd name="T64" fmla="*/ 68 w 68"/>
                  <a:gd name="T65" fmla="*/ 29 h 72"/>
                  <a:gd name="T66" fmla="*/ 55 w 68"/>
                  <a:gd name="T67" fmla="*/ 29 h 72"/>
                  <a:gd name="T68" fmla="*/ 55 w 68"/>
                  <a:gd name="T69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" h="72">
                    <a:moveTo>
                      <a:pt x="27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12"/>
                      <a:pt x="37" y="18"/>
                      <a:pt x="34" y="23"/>
                    </a:cubicBezTo>
                    <a:cubicBezTo>
                      <a:pt x="32" y="28"/>
                      <a:pt x="28" y="33"/>
                      <a:pt x="23" y="37"/>
                    </a:cubicBezTo>
                    <a:cubicBezTo>
                      <a:pt x="18" y="40"/>
                      <a:pt x="11" y="43"/>
                      <a:pt x="4" y="4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6" y="35"/>
                      <a:pt x="11" y="33"/>
                      <a:pt x="15" y="30"/>
                    </a:cubicBezTo>
                    <a:cubicBezTo>
                      <a:pt x="19" y="28"/>
                      <a:pt x="22" y="25"/>
                      <a:pt x="24" y="21"/>
                    </a:cubicBezTo>
                    <a:cubicBezTo>
                      <a:pt x="26" y="18"/>
                      <a:pt x="27" y="14"/>
                      <a:pt x="27" y="10"/>
                    </a:cubicBezTo>
                    <a:lnTo>
                      <a:pt x="27" y="5"/>
                    </a:lnTo>
                    <a:close/>
                    <a:moveTo>
                      <a:pt x="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" y="14"/>
                      <a:pt x="3" y="14"/>
                      <a:pt x="3" y="14"/>
                    </a:cubicBezTo>
                    <a:lnTo>
                      <a:pt x="3" y="5"/>
                    </a:lnTo>
                    <a:close/>
                    <a:moveTo>
                      <a:pt x="11" y="47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11" y="68"/>
                      <a:pt x="11" y="68"/>
                      <a:pt x="11" y="68"/>
                    </a:cubicBezTo>
                    <a:lnTo>
                      <a:pt x="11" y="47"/>
                    </a:lnTo>
                    <a:close/>
                    <a:moveTo>
                      <a:pt x="11" y="64"/>
                    </a:move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11" y="72"/>
                      <a:pt x="11" y="72"/>
                      <a:pt x="11" y="72"/>
                    </a:cubicBezTo>
                    <a:lnTo>
                      <a:pt x="11" y="64"/>
                    </a:lnTo>
                    <a:close/>
                    <a:moveTo>
                      <a:pt x="4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48" y="0"/>
                    </a:lnTo>
                    <a:close/>
                    <a:moveTo>
                      <a:pt x="55" y="20"/>
                    </a:move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55" y="29"/>
                      <a:pt x="55" y="29"/>
                      <a:pt x="55" y="29"/>
                    </a:cubicBezTo>
                    <a:lnTo>
                      <a:pt x="5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143"/>
              <p:cNvSpPr>
                <a:spLocks noEditPoints="1"/>
              </p:cNvSpPr>
              <p:nvPr/>
            </p:nvSpPr>
            <p:spPr bwMode="auto">
              <a:xfrm>
                <a:off x="5120496" y="705912"/>
                <a:ext cx="115514" cy="124068"/>
              </a:xfrm>
              <a:custGeom>
                <a:avLst/>
                <a:gdLst>
                  <a:gd name="T0" fmla="*/ 0 w 66"/>
                  <a:gd name="T1" fmla="*/ 5 h 72"/>
                  <a:gd name="T2" fmla="*/ 34 w 66"/>
                  <a:gd name="T3" fmla="*/ 5 h 72"/>
                  <a:gd name="T4" fmla="*/ 34 w 66"/>
                  <a:gd name="T5" fmla="*/ 14 h 72"/>
                  <a:gd name="T6" fmla="*/ 11 w 66"/>
                  <a:gd name="T7" fmla="*/ 14 h 72"/>
                  <a:gd name="T8" fmla="*/ 11 w 66"/>
                  <a:gd name="T9" fmla="*/ 37 h 72"/>
                  <a:gd name="T10" fmla="*/ 0 w 66"/>
                  <a:gd name="T11" fmla="*/ 37 h 72"/>
                  <a:gd name="T12" fmla="*/ 0 w 66"/>
                  <a:gd name="T13" fmla="*/ 5 h 72"/>
                  <a:gd name="T14" fmla="*/ 0 w 66"/>
                  <a:gd name="T15" fmla="*/ 32 h 72"/>
                  <a:gd name="T16" fmla="*/ 7 w 66"/>
                  <a:gd name="T17" fmla="*/ 32 h 72"/>
                  <a:gd name="T18" fmla="*/ 20 w 66"/>
                  <a:gd name="T19" fmla="*/ 32 h 72"/>
                  <a:gd name="T20" fmla="*/ 31 w 66"/>
                  <a:gd name="T21" fmla="*/ 32 h 72"/>
                  <a:gd name="T22" fmla="*/ 40 w 66"/>
                  <a:gd name="T23" fmla="*/ 30 h 72"/>
                  <a:gd name="T24" fmla="*/ 41 w 66"/>
                  <a:gd name="T25" fmla="*/ 39 h 72"/>
                  <a:gd name="T26" fmla="*/ 31 w 66"/>
                  <a:gd name="T27" fmla="*/ 40 h 72"/>
                  <a:gd name="T28" fmla="*/ 21 w 66"/>
                  <a:gd name="T29" fmla="*/ 41 h 72"/>
                  <a:gd name="T30" fmla="*/ 7 w 66"/>
                  <a:gd name="T31" fmla="*/ 41 h 72"/>
                  <a:gd name="T32" fmla="*/ 0 w 66"/>
                  <a:gd name="T33" fmla="*/ 41 h 72"/>
                  <a:gd name="T34" fmla="*/ 0 w 66"/>
                  <a:gd name="T35" fmla="*/ 32 h 72"/>
                  <a:gd name="T36" fmla="*/ 8 w 66"/>
                  <a:gd name="T37" fmla="*/ 47 h 72"/>
                  <a:gd name="T38" fmla="*/ 19 w 66"/>
                  <a:gd name="T39" fmla="*/ 47 h 72"/>
                  <a:gd name="T40" fmla="*/ 19 w 66"/>
                  <a:gd name="T41" fmla="*/ 68 h 72"/>
                  <a:gd name="T42" fmla="*/ 8 w 66"/>
                  <a:gd name="T43" fmla="*/ 68 h 72"/>
                  <a:gd name="T44" fmla="*/ 8 w 66"/>
                  <a:gd name="T45" fmla="*/ 47 h 72"/>
                  <a:gd name="T46" fmla="*/ 8 w 66"/>
                  <a:gd name="T47" fmla="*/ 64 h 72"/>
                  <a:gd name="T48" fmla="*/ 59 w 66"/>
                  <a:gd name="T49" fmla="*/ 64 h 72"/>
                  <a:gd name="T50" fmla="*/ 59 w 66"/>
                  <a:gd name="T51" fmla="*/ 72 h 72"/>
                  <a:gd name="T52" fmla="*/ 8 w 66"/>
                  <a:gd name="T53" fmla="*/ 72 h 72"/>
                  <a:gd name="T54" fmla="*/ 8 w 66"/>
                  <a:gd name="T55" fmla="*/ 64 h 72"/>
                  <a:gd name="T56" fmla="*/ 45 w 66"/>
                  <a:gd name="T57" fmla="*/ 0 h 72"/>
                  <a:gd name="T58" fmla="*/ 56 w 66"/>
                  <a:gd name="T59" fmla="*/ 0 h 72"/>
                  <a:gd name="T60" fmla="*/ 56 w 66"/>
                  <a:gd name="T61" fmla="*/ 53 h 72"/>
                  <a:gd name="T62" fmla="*/ 45 w 66"/>
                  <a:gd name="T63" fmla="*/ 53 h 72"/>
                  <a:gd name="T64" fmla="*/ 45 w 66"/>
                  <a:gd name="T65" fmla="*/ 0 h 72"/>
                  <a:gd name="T66" fmla="*/ 53 w 66"/>
                  <a:gd name="T67" fmla="*/ 20 h 72"/>
                  <a:gd name="T68" fmla="*/ 66 w 66"/>
                  <a:gd name="T69" fmla="*/ 20 h 72"/>
                  <a:gd name="T70" fmla="*/ 66 w 66"/>
                  <a:gd name="T71" fmla="*/ 28 h 72"/>
                  <a:gd name="T72" fmla="*/ 53 w 66"/>
                  <a:gd name="T73" fmla="*/ 28 h 72"/>
                  <a:gd name="T74" fmla="*/ 53 w 66"/>
                  <a:gd name="T75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72">
                    <a:moveTo>
                      <a:pt x="0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5"/>
                    </a:lnTo>
                    <a:close/>
                    <a:moveTo>
                      <a:pt x="0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12" y="32"/>
                      <a:pt x="17" y="32"/>
                      <a:pt x="20" y="32"/>
                    </a:cubicBezTo>
                    <a:cubicBezTo>
                      <a:pt x="24" y="32"/>
                      <a:pt x="28" y="32"/>
                      <a:pt x="31" y="32"/>
                    </a:cubicBezTo>
                    <a:cubicBezTo>
                      <a:pt x="34" y="31"/>
                      <a:pt x="37" y="31"/>
                      <a:pt x="40" y="30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38" y="39"/>
                      <a:pt x="35" y="40"/>
                      <a:pt x="31" y="40"/>
                    </a:cubicBezTo>
                    <a:cubicBezTo>
                      <a:pt x="28" y="40"/>
                      <a:pt x="25" y="41"/>
                      <a:pt x="21" y="41"/>
                    </a:cubicBezTo>
                    <a:cubicBezTo>
                      <a:pt x="17" y="41"/>
                      <a:pt x="12" y="41"/>
                      <a:pt x="7" y="41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0" y="32"/>
                    </a:lnTo>
                    <a:close/>
                    <a:moveTo>
                      <a:pt x="8" y="47"/>
                    </a:move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8" y="68"/>
                      <a:pt x="8" y="68"/>
                      <a:pt x="8" y="68"/>
                    </a:cubicBezTo>
                    <a:lnTo>
                      <a:pt x="8" y="47"/>
                    </a:lnTo>
                    <a:close/>
                    <a:moveTo>
                      <a:pt x="8" y="64"/>
                    </a:move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8" y="72"/>
                      <a:pt x="8" y="72"/>
                      <a:pt x="8" y="72"/>
                    </a:cubicBezTo>
                    <a:lnTo>
                      <a:pt x="8" y="64"/>
                    </a:lnTo>
                    <a:close/>
                    <a:moveTo>
                      <a:pt x="45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45" y="53"/>
                      <a:pt x="45" y="53"/>
                      <a:pt x="45" y="53"/>
                    </a:cubicBezTo>
                    <a:lnTo>
                      <a:pt x="45" y="0"/>
                    </a:lnTo>
                    <a:close/>
                    <a:moveTo>
                      <a:pt x="53" y="20"/>
                    </a:move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53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44"/>
              <p:cNvSpPr>
                <a:spLocks noEditPoints="1"/>
              </p:cNvSpPr>
              <p:nvPr/>
            </p:nvSpPr>
            <p:spPr bwMode="auto">
              <a:xfrm>
                <a:off x="5278790" y="701635"/>
                <a:ext cx="115514" cy="132625"/>
              </a:xfrm>
              <a:custGeom>
                <a:avLst/>
                <a:gdLst>
                  <a:gd name="T0" fmla="*/ 0 w 67"/>
                  <a:gd name="T1" fmla="*/ 40 h 74"/>
                  <a:gd name="T2" fmla="*/ 67 w 67"/>
                  <a:gd name="T3" fmla="*/ 40 h 74"/>
                  <a:gd name="T4" fmla="*/ 67 w 67"/>
                  <a:gd name="T5" fmla="*/ 48 h 74"/>
                  <a:gd name="T6" fmla="*/ 0 w 67"/>
                  <a:gd name="T7" fmla="*/ 48 h 74"/>
                  <a:gd name="T8" fmla="*/ 0 w 67"/>
                  <a:gd name="T9" fmla="*/ 40 h 74"/>
                  <a:gd name="T10" fmla="*/ 4 w 67"/>
                  <a:gd name="T11" fmla="*/ 6 h 74"/>
                  <a:gd name="T12" fmla="*/ 64 w 67"/>
                  <a:gd name="T13" fmla="*/ 6 h 74"/>
                  <a:gd name="T14" fmla="*/ 64 w 67"/>
                  <a:gd name="T15" fmla="*/ 14 h 74"/>
                  <a:gd name="T16" fmla="*/ 4 w 67"/>
                  <a:gd name="T17" fmla="*/ 14 h 74"/>
                  <a:gd name="T18" fmla="*/ 4 w 67"/>
                  <a:gd name="T19" fmla="*/ 6 h 74"/>
                  <a:gd name="T20" fmla="*/ 8 w 67"/>
                  <a:gd name="T21" fmla="*/ 52 h 74"/>
                  <a:gd name="T22" fmla="*/ 59 w 67"/>
                  <a:gd name="T23" fmla="*/ 52 h 74"/>
                  <a:gd name="T24" fmla="*/ 59 w 67"/>
                  <a:gd name="T25" fmla="*/ 74 h 74"/>
                  <a:gd name="T26" fmla="*/ 8 w 67"/>
                  <a:gd name="T27" fmla="*/ 74 h 74"/>
                  <a:gd name="T28" fmla="*/ 8 w 67"/>
                  <a:gd name="T29" fmla="*/ 52 h 74"/>
                  <a:gd name="T30" fmla="*/ 34 w 67"/>
                  <a:gd name="T31" fmla="*/ 16 h 74"/>
                  <a:gd name="T32" fmla="*/ 52 w 67"/>
                  <a:gd name="T33" fmla="*/ 18 h 74"/>
                  <a:gd name="T34" fmla="*/ 59 w 67"/>
                  <a:gd name="T35" fmla="*/ 26 h 74"/>
                  <a:gd name="T36" fmla="*/ 52 w 67"/>
                  <a:gd name="T37" fmla="*/ 34 h 74"/>
                  <a:gd name="T38" fmla="*/ 34 w 67"/>
                  <a:gd name="T39" fmla="*/ 37 h 74"/>
                  <a:gd name="T40" fmla="*/ 16 w 67"/>
                  <a:gd name="T41" fmla="*/ 34 h 74"/>
                  <a:gd name="T42" fmla="*/ 9 w 67"/>
                  <a:gd name="T43" fmla="*/ 26 h 74"/>
                  <a:gd name="T44" fmla="*/ 16 w 67"/>
                  <a:gd name="T45" fmla="*/ 18 h 74"/>
                  <a:gd name="T46" fmla="*/ 34 w 67"/>
                  <a:gd name="T47" fmla="*/ 16 h 74"/>
                  <a:gd name="T48" fmla="*/ 49 w 67"/>
                  <a:gd name="T49" fmla="*/ 60 h 74"/>
                  <a:gd name="T50" fmla="*/ 19 w 67"/>
                  <a:gd name="T51" fmla="*/ 60 h 74"/>
                  <a:gd name="T52" fmla="*/ 19 w 67"/>
                  <a:gd name="T53" fmla="*/ 66 h 74"/>
                  <a:gd name="T54" fmla="*/ 49 w 67"/>
                  <a:gd name="T55" fmla="*/ 66 h 74"/>
                  <a:gd name="T56" fmla="*/ 49 w 67"/>
                  <a:gd name="T57" fmla="*/ 60 h 74"/>
                  <a:gd name="T58" fmla="*/ 34 w 67"/>
                  <a:gd name="T59" fmla="*/ 23 h 74"/>
                  <a:gd name="T60" fmla="*/ 24 w 67"/>
                  <a:gd name="T61" fmla="*/ 24 h 74"/>
                  <a:gd name="T62" fmla="*/ 21 w 67"/>
                  <a:gd name="T63" fmla="*/ 26 h 74"/>
                  <a:gd name="T64" fmla="*/ 24 w 67"/>
                  <a:gd name="T65" fmla="*/ 29 h 74"/>
                  <a:gd name="T66" fmla="*/ 34 w 67"/>
                  <a:gd name="T67" fmla="*/ 30 h 74"/>
                  <a:gd name="T68" fmla="*/ 44 w 67"/>
                  <a:gd name="T69" fmla="*/ 29 h 74"/>
                  <a:gd name="T70" fmla="*/ 47 w 67"/>
                  <a:gd name="T71" fmla="*/ 26 h 74"/>
                  <a:gd name="T72" fmla="*/ 44 w 67"/>
                  <a:gd name="T73" fmla="*/ 24 h 74"/>
                  <a:gd name="T74" fmla="*/ 34 w 67"/>
                  <a:gd name="T75" fmla="*/ 23 h 74"/>
                  <a:gd name="T76" fmla="*/ 29 w 67"/>
                  <a:gd name="T77" fmla="*/ 0 h 74"/>
                  <a:gd name="T78" fmla="*/ 39 w 67"/>
                  <a:gd name="T79" fmla="*/ 0 h 74"/>
                  <a:gd name="T80" fmla="*/ 39 w 67"/>
                  <a:gd name="T81" fmla="*/ 11 h 74"/>
                  <a:gd name="T82" fmla="*/ 29 w 67"/>
                  <a:gd name="T83" fmla="*/ 11 h 74"/>
                  <a:gd name="T84" fmla="*/ 29 w 67"/>
                  <a:gd name="T85" fmla="*/ 0 h 74"/>
                  <a:gd name="T86" fmla="*/ 29 w 67"/>
                  <a:gd name="T87" fmla="*/ 34 h 74"/>
                  <a:gd name="T88" fmla="*/ 39 w 67"/>
                  <a:gd name="T89" fmla="*/ 34 h 74"/>
                  <a:gd name="T90" fmla="*/ 39 w 67"/>
                  <a:gd name="T91" fmla="*/ 44 h 74"/>
                  <a:gd name="T92" fmla="*/ 29 w 67"/>
                  <a:gd name="T93" fmla="*/ 44 h 74"/>
                  <a:gd name="T94" fmla="*/ 29 w 67"/>
                  <a:gd name="T95" fmla="*/ 3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74">
                    <a:moveTo>
                      <a:pt x="0" y="40"/>
                    </a:move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0" y="40"/>
                    </a:lnTo>
                    <a:close/>
                    <a:moveTo>
                      <a:pt x="4" y="6"/>
                    </a:moveTo>
                    <a:cubicBezTo>
                      <a:pt x="64" y="6"/>
                      <a:pt x="64" y="6"/>
                      <a:pt x="64" y="6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4" y="6"/>
                    </a:lnTo>
                    <a:close/>
                    <a:moveTo>
                      <a:pt x="8" y="52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8" y="74"/>
                      <a:pt x="8" y="74"/>
                      <a:pt x="8" y="74"/>
                    </a:cubicBezTo>
                    <a:lnTo>
                      <a:pt x="8" y="52"/>
                    </a:lnTo>
                    <a:close/>
                    <a:moveTo>
                      <a:pt x="34" y="16"/>
                    </a:moveTo>
                    <a:cubicBezTo>
                      <a:pt x="42" y="16"/>
                      <a:pt x="48" y="16"/>
                      <a:pt x="52" y="18"/>
                    </a:cubicBezTo>
                    <a:cubicBezTo>
                      <a:pt x="57" y="20"/>
                      <a:pt x="59" y="23"/>
                      <a:pt x="59" y="26"/>
                    </a:cubicBezTo>
                    <a:cubicBezTo>
                      <a:pt x="59" y="30"/>
                      <a:pt x="57" y="32"/>
                      <a:pt x="52" y="34"/>
                    </a:cubicBezTo>
                    <a:cubicBezTo>
                      <a:pt x="48" y="36"/>
                      <a:pt x="42" y="37"/>
                      <a:pt x="34" y="37"/>
                    </a:cubicBezTo>
                    <a:cubicBezTo>
                      <a:pt x="26" y="37"/>
                      <a:pt x="20" y="36"/>
                      <a:pt x="16" y="34"/>
                    </a:cubicBezTo>
                    <a:cubicBezTo>
                      <a:pt x="11" y="32"/>
                      <a:pt x="9" y="30"/>
                      <a:pt x="9" y="26"/>
                    </a:cubicBezTo>
                    <a:cubicBezTo>
                      <a:pt x="9" y="23"/>
                      <a:pt x="11" y="20"/>
                      <a:pt x="16" y="18"/>
                    </a:cubicBezTo>
                    <a:cubicBezTo>
                      <a:pt x="20" y="16"/>
                      <a:pt x="26" y="16"/>
                      <a:pt x="34" y="16"/>
                    </a:cubicBezTo>
                    <a:close/>
                    <a:moveTo>
                      <a:pt x="49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49" y="66"/>
                      <a:pt x="49" y="66"/>
                      <a:pt x="49" y="66"/>
                    </a:cubicBezTo>
                    <a:lnTo>
                      <a:pt x="49" y="60"/>
                    </a:lnTo>
                    <a:close/>
                    <a:moveTo>
                      <a:pt x="34" y="23"/>
                    </a:moveTo>
                    <a:cubicBezTo>
                      <a:pt x="29" y="23"/>
                      <a:pt x="26" y="23"/>
                      <a:pt x="24" y="24"/>
                    </a:cubicBezTo>
                    <a:cubicBezTo>
                      <a:pt x="22" y="24"/>
                      <a:pt x="21" y="25"/>
                      <a:pt x="21" y="26"/>
                    </a:cubicBezTo>
                    <a:cubicBezTo>
                      <a:pt x="21" y="27"/>
                      <a:pt x="22" y="28"/>
                      <a:pt x="24" y="29"/>
                    </a:cubicBezTo>
                    <a:cubicBezTo>
                      <a:pt x="26" y="29"/>
                      <a:pt x="29" y="30"/>
                      <a:pt x="34" y="30"/>
                    </a:cubicBezTo>
                    <a:cubicBezTo>
                      <a:pt x="39" y="30"/>
                      <a:pt x="42" y="29"/>
                      <a:pt x="44" y="29"/>
                    </a:cubicBezTo>
                    <a:cubicBezTo>
                      <a:pt x="46" y="28"/>
                      <a:pt x="47" y="27"/>
                      <a:pt x="47" y="26"/>
                    </a:cubicBezTo>
                    <a:cubicBezTo>
                      <a:pt x="47" y="25"/>
                      <a:pt x="46" y="24"/>
                      <a:pt x="44" y="24"/>
                    </a:cubicBezTo>
                    <a:cubicBezTo>
                      <a:pt x="42" y="23"/>
                      <a:pt x="39" y="23"/>
                      <a:pt x="34" y="23"/>
                    </a:cubicBezTo>
                    <a:close/>
                    <a:moveTo>
                      <a:pt x="2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0"/>
                    </a:lnTo>
                    <a:close/>
                    <a:moveTo>
                      <a:pt x="29" y="34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9" y="44"/>
                      <a:pt x="29" y="44"/>
                      <a:pt x="29" y="44"/>
                    </a:cubicBezTo>
                    <a:lnTo>
                      <a:pt x="29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45"/>
              <p:cNvSpPr>
                <a:spLocks noEditPoints="1"/>
              </p:cNvSpPr>
              <p:nvPr/>
            </p:nvSpPr>
            <p:spPr bwMode="auto">
              <a:xfrm>
                <a:off x="5407138" y="701635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2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2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6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46"/>
              <p:cNvSpPr>
                <a:spLocks noEditPoints="1"/>
              </p:cNvSpPr>
              <p:nvPr/>
            </p:nvSpPr>
            <p:spPr bwMode="auto">
              <a:xfrm>
                <a:off x="5535486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47"/>
              <p:cNvSpPr>
                <a:spLocks noEditPoints="1"/>
              </p:cNvSpPr>
              <p:nvPr/>
            </p:nvSpPr>
            <p:spPr bwMode="auto">
              <a:xfrm>
                <a:off x="5723730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3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4 w 17"/>
                  <a:gd name="T11" fmla="*/ 10 h 25"/>
                  <a:gd name="T12" fmla="*/ 1 w 17"/>
                  <a:gd name="T13" fmla="*/ 10 h 25"/>
                  <a:gd name="T14" fmla="*/ 1 w 17"/>
                  <a:gd name="T15" fmla="*/ 7 h 25"/>
                  <a:gd name="T16" fmla="*/ 5 w 17"/>
                  <a:gd name="T17" fmla="*/ 7 h 25"/>
                  <a:gd name="T18" fmla="*/ 5 w 17"/>
                  <a:gd name="T19" fmla="*/ 0 h 25"/>
                  <a:gd name="T20" fmla="*/ 8 w 17"/>
                  <a:gd name="T21" fmla="*/ 0 h 25"/>
                  <a:gd name="T22" fmla="*/ 7 w 17"/>
                  <a:gd name="T23" fmla="*/ 7 h 25"/>
                  <a:gd name="T24" fmla="*/ 11 w 17"/>
                  <a:gd name="T25" fmla="*/ 7 h 25"/>
                  <a:gd name="T26" fmla="*/ 12 w 17"/>
                  <a:gd name="T27" fmla="*/ 0 h 25"/>
                  <a:gd name="T28" fmla="*/ 15 w 17"/>
                  <a:gd name="T29" fmla="*/ 0 h 25"/>
                  <a:gd name="T30" fmla="*/ 14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4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3 w 17"/>
                  <a:gd name="T45" fmla="*/ 18 h 25"/>
                  <a:gd name="T46" fmla="*/ 12 w 17"/>
                  <a:gd name="T47" fmla="*/ 25 h 25"/>
                  <a:gd name="T48" fmla="*/ 9 w 17"/>
                  <a:gd name="T49" fmla="*/ 25 h 25"/>
                  <a:gd name="T50" fmla="*/ 10 w 17"/>
                  <a:gd name="T51" fmla="*/ 18 h 25"/>
                  <a:gd name="T52" fmla="*/ 6 w 17"/>
                  <a:gd name="T53" fmla="*/ 18 h 25"/>
                  <a:gd name="T54" fmla="*/ 5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1 w 17"/>
                  <a:gd name="T63" fmla="*/ 10 h 25"/>
                  <a:gd name="T64" fmla="*/ 7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3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7" y="7"/>
                    </a:lnTo>
                    <a:lnTo>
                      <a:pt x="11" y="7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3" y="18"/>
                    </a:lnTo>
                    <a:lnTo>
                      <a:pt x="12" y="25"/>
                    </a:lnTo>
                    <a:lnTo>
                      <a:pt x="9" y="25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5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48"/>
              <p:cNvSpPr>
                <a:spLocks/>
              </p:cNvSpPr>
              <p:nvPr/>
            </p:nvSpPr>
            <p:spPr bwMode="auto">
              <a:xfrm>
                <a:off x="5834964" y="718749"/>
                <a:ext cx="72732" cy="102678"/>
              </a:xfrm>
              <a:custGeom>
                <a:avLst/>
                <a:gdLst>
                  <a:gd name="T0" fmla="*/ 20 w 40"/>
                  <a:gd name="T1" fmla="*/ 60 h 60"/>
                  <a:gd name="T2" fmla="*/ 11 w 40"/>
                  <a:gd name="T3" fmla="*/ 59 h 60"/>
                  <a:gd name="T4" fmla="*/ 5 w 40"/>
                  <a:gd name="T5" fmla="*/ 56 h 60"/>
                  <a:gd name="T6" fmla="*/ 0 w 40"/>
                  <a:gd name="T7" fmla="*/ 51 h 60"/>
                  <a:gd name="T8" fmla="*/ 5 w 40"/>
                  <a:gd name="T9" fmla="*/ 44 h 60"/>
                  <a:gd name="T10" fmla="*/ 11 w 40"/>
                  <a:gd name="T11" fmla="*/ 48 h 60"/>
                  <a:gd name="T12" fmla="*/ 19 w 40"/>
                  <a:gd name="T13" fmla="*/ 50 h 60"/>
                  <a:gd name="T14" fmla="*/ 24 w 40"/>
                  <a:gd name="T15" fmla="*/ 49 h 60"/>
                  <a:gd name="T16" fmla="*/ 27 w 40"/>
                  <a:gd name="T17" fmla="*/ 46 h 60"/>
                  <a:gd name="T18" fmla="*/ 29 w 40"/>
                  <a:gd name="T19" fmla="*/ 42 h 60"/>
                  <a:gd name="T20" fmla="*/ 27 w 40"/>
                  <a:gd name="T21" fmla="*/ 37 h 60"/>
                  <a:gd name="T22" fmla="*/ 22 w 40"/>
                  <a:gd name="T23" fmla="*/ 34 h 60"/>
                  <a:gd name="T24" fmla="*/ 12 w 40"/>
                  <a:gd name="T25" fmla="*/ 33 h 60"/>
                  <a:gd name="T26" fmla="*/ 12 w 40"/>
                  <a:gd name="T27" fmla="*/ 25 h 60"/>
                  <a:gd name="T28" fmla="*/ 21 w 40"/>
                  <a:gd name="T29" fmla="*/ 24 h 60"/>
                  <a:gd name="T30" fmla="*/ 25 w 40"/>
                  <a:gd name="T31" fmla="*/ 21 h 60"/>
                  <a:gd name="T32" fmla="*/ 27 w 40"/>
                  <a:gd name="T33" fmla="*/ 16 h 60"/>
                  <a:gd name="T34" fmla="*/ 25 w 40"/>
                  <a:gd name="T35" fmla="*/ 11 h 60"/>
                  <a:gd name="T36" fmla="*/ 19 w 40"/>
                  <a:gd name="T37" fmla="*/ 9 h 60"/>
                  <a:gd name="T38" fmla="*/ 13 w 40"/>
                  <a:gd name="T39" fmla="*/ 10 h 60"/>
                  <a:gd name="T40" fmla="*/ 8 w 40"/>
                  <a:gd name="T41" fmla="*/ 14 h 60"/>
                  <a:gd name="T42" fmla="*/ 2 w 40"/>
                  <a:gd name="T43" fmla="*/ 7 h 60"/>
                  <a:gd name="T44" fmla="*/ 10 w 40"/>
                  <a:gd name="T45" fmla="*/ 2 h 60"/>
                  <a:gd name="T46" fmla="*/ 19 w 40"/>
                  <a:gd name="T47" fmla="*/ 0 h 60"/>
                  <a:gd name="T48" fmla="*/ 29 w 40"/>
                  <a:gd name="T49" fmla="*/ 2 h 60"/>
                  <a:gd name="T50" fmla="*/ 36 w 40"/>
                  <a:gd name="T51" fmla="*/ 7 h 60"/>
                  <a:gd name="T52" fmla="*/ 39 w 40"/>
                  <a:gd name="T53" fmla="*/ 15 h 60"/>
                  <a:gd name="T54" fmla="*/ 36 w 40"/>
                  <a:gd name="T55" fmla="*/ 23 h 60"/>
                  <a:gd name="T56" fmla="*/ 29 w 40"/>
                  <a:gd name="T57" fmla="*/ 28 h 60"/>
                  <a:gd name="T58" fmla="*/ 29 w 40"/>
                  <a:gd name="T59" fmla="*/ 29 h 60"/>
                  <a:gd name="T60" fmla="*/ 35 w 40"/>
                  <a:gd name="T61" fmla="*/ 31 h 60"/>
                  <a:gd name="T62" fmla="*/ 39 w 40"/>
                  <a:gd name="T63" fmla="*/ 36 h 60"/>
                  <a:gd name="T64" fmla="*/ 40 w 40"/>
                  <a:gd name="T65" fmla="*/ 43 h 60"/>
                  <a:gd name="T66" fmla="*/ 38 w 40"/>
                  <a:gd name="T67" fmla="*/ 52 h 60"/>
                  <a:gd name="T68" fmla="*/ 30 w 40"/>
                  <a:gd name="T69" fmla="*/ 58 h 60"/>
                  <a:gd name="T70" fmla="*/ 20 w 40"/>
                  <a:gd name="T7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60">
                    <a:moveTo>
                      <a:pt x="20" y="60"/>
                    </a:move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8"/>
                      <a:pt x="7" y="57"/>
                      <a:pt x="5" y="56"/>
                    </a:cubicBezTo>
                    <a:cubicBezTo>
                      <a:pt x="3" y="54"/>
                      <a:pt x="1" y="53"/>
                      <a:pt x="0" y="5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7" y="46"/>
                      <a:pt x="9" y="47"/>
                      <a:pt x="11" y="48"/>
                    </a:cubicBezTo>
                    <a:cubicBezTo>
                      <a:pt x="13" y="49"/>
                      <a:pt x="16" y="50"/>
                      <a:pt x="19" y="50"/>
                    </a:cubicBezTo>
                    <a:cubicBezTo>
                      <a:pt x="21" y="50"/>
                      <a:pt x="22" y="50"/>
                      <a:pt x="24" y="49"/>
                    </a:cubicBezTo>
                    <a:cubicBezTo>
                      <a:pt x="25" y="49"/>
                      <a:pt x="27" y="48"/>
                      <a:pt x="27" y="46"/>
                    </a:cubicBezTo>
                    <a:cubicBezTo>
                      <a:pt x="28" y="45"/>
                      <a:pt x="29" y="44"/>
                      <a:pt x="29" y="42"/>
                    </a:cubicBezTo>
                    <a:cubicBezTo>
                      <a:pt x="29" y="40"/>
                      <a:pt x="28" y="39"/>
                      <a:pt x="27" y="37"/>
                    </a:cubicBezTo>
                    <a:cubicBezTo>
                      <a:pt x="26" y="36"/>
                      <a:pt x="25" y="35"/>
                      <a:pt x="22" y="34"/>
                    </a:cubicBezTo>
                    <a:cubicBezTo>
                      <a:pt x="20" y="34"/>
                      <a:pt x="17" y="33"/>
                      <a:pt x="12" y="3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6" y="25"/>
                      <a:pt x="19" y="24"/>
                      <a:pt x="21" y="24"/>
                    </a:cubicBezTo>
                    <a:cubicBezTo>
                      <a:pt x="23" y="23"/>
                      <a:pt x="24" y="22"/>
                      <a:pt x="25" y="21"/>
                    </a:cubicBezTo>
                    <a:cubicBezTo>
                      <a:pt x="26" y="19"/>
                      <a:pt x="27" y="18"/>
                      <a:pt x="27" y="16"/>
                    </a:cubicBezTo>
                    <a:cubicBezTo>
                      <a:pt x="27" y="14"/>
                      <a:pt x="26" y="12"/>
                      <a:pt x="25" y="11"/>
                    </a:cubicBezTo>
                    <a:cubicBezTo>
                      <a:pt x="23" y="10"/>
                      <a:pt x="21" y="9"/>
                      <a:pt x="19" y="9"/>
                    </a:cubicBezTo>
                    <a:cubicBezTo>
                      <a:pt x="17" y="9"/>
                      <a:pt x="15" y="9"/>
                      <a:pt x="13" y="10"/>
                    </a:cubicBezTo>
                    <a:cubicBezTo>
                      <a:pt x="11" y="11"/>
                      <a:pt x="9" y="13"/>
                      <a:pt x="8" y="1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5"/>
                      <a:pt x="7" y="3"/>
                      <a:pt x="10" y="2"/>
                    </a:cubicBezTo>
                    <a:cubicBezTo>
                      <a:pt x="13" y="0"/>
                      <a:pt x="16" y="0"/>
                      <a:pt x="19" y="0"/>
                    </a:cubicBezTo>
                    <a:cubicBezTo>
                      <a:pt x="23" y="0"/>
                      <a:pt x="26" y="0"/>
                      <a:pt x="29" y="2"/>
                    </a:cubicBezTo>
                    <a:cubicBezTo>
                      <a:pt x="32" y="3"/>
                      <a:pt x="35" y="4"/>
                      <a:pt x="36" y="7"/>
                    </a:cubicBezTo>
                    <a:cubicBezTo>
                      <a:pt x="38" y="9"/>
                      <a:pt x="39" y="12"/>
                      <a:pt x="39" y="15"/>
                    </a:cubicBezTo>
                    <a:cubicBezTo>
                      <a:pt x="39" y="18"/>
                      <a:pt x="38" y="21"/>
                      <a:pt x="36" y="23"/>
                    </a:cubicBezTo>
                    <a:cubicBezTo>
                      <a:pt x="34" y="25"/>
                      <a:pt x="32" y="27"/>
                      <a:pt x="29" y="28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29"/>
                      <a:pt x="33" y="30"/>
                      <a:pt x="35" y="31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40" y="40"/>
                      <a:pt x="40" y="43"/>
                    </a:cubicBezTo>
                    <a:cubicBezTo>
                      <a:pt x="40" y="46"/>
                      <a:pt x="39" y="49"/>
                      <a:pt x="38" y="52"/>
                    </a:cubicBezTo>
                    <a:cubicBezTo>
                      <a:pt x="36" y="54"/>
                      <a:pt x="33" y="56"/>
                      <a:pt x="30" y="58"/>
                    </a:cubicBezTo>
                    <a:cubicBezTo>
                      <a:pt x="27" y="59"/>
                      <a:pt x="23" y="60"/>
                      <a:pt x="20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49"/>
              <p:cNvSpPr>
                <a:spLocks noEditPoints="1"/>
              </p:cNvSpPr>
              <p:nvPr/>
            </p:nvSpPr>
            <p:spPr bwMode="auto">
              <a:xfrm>
                <a:off x="5920530" y="705912"/>
                <a:ext cx="115514" cy="124068"/>
              </a:xfrm>
              <a:custGeom>
                <a:avLst/>
                <a:gdLst>
                  <a:gd name="T0" fmla="*/ 0 w 27"/>
                  <a:gd name="T1" fmla="*/ 15 h 29"/>
                  <a:gd name="T2" fmla="*/ 27 w 27"/>
                  <a:gd name="T3" fmla="*/ 15 h 29"/>
                  <a:gd name="T4" fmla="*/ 27 w 27"/>
                  <a:gd name="T5" fmla="*/ 18 h 29"/>
                  <a:gd name="T6" fmla="*/ 0 w 27"/>
                  <a:gd name="T7" fmla="*/ 18 h 29"/>
                  <a:gd name="T8" fmla="*/ 0 w 27"/>
                  <a:gd name="T9" fmla="*/ 15 h 29"/>
                  <a:gd name="T10" fmla="*/ 3 w 27"/>
                  <a:gd name="T11" fmla="*/ 21 h 29"/>
                  <a:gd name="T12" fmla="*/ 8 w 27"/>
                  <a:gd name="T13" fmla="*/ 21 h 29"/>
                  <a:gd name="T14" fmla="*/ 8 w 27"/>
                  <a:gd name="T15" fmla="*/ 27 h 29"/>
                  <a:gd name="T16" fmla="*/ 3 w 27"/>
                  <a:gd name="T17" fmla="*/ 27 h 29"/>
                  <a:gd name="T18" fmla="*/ 3 w 27"/>
                  <a:gd name="T19" fmla="*/ 21 h 29"/>
                  <a:gd name="T20" fmla="*/ 3 w 27"/>
                  <a:gd name="T21" fmla="*/ 26 h 29"/>
                  <a:gd name="T22" fmla="*/ 24 w 27"/>
                  <a:gd name="T23" fmla="*/ 26 h 29"/>
                  <a:gd name="T24" fmla="*/ 24 w 27"/>
                  <a:gd name="T25" fmla="*/ 29 h 29"/>
                  <a:gd name="T26" fmla="*/ 3 w 27"/>
                  <a:gd name="T27" fmla="*/ 29 h 29"/>
                  <a:gd name="T28" fmla="*/ 3 w 27"/>
                  <a:gd name="T29" fmla="*/ 26 h 29"/>
                  <a:gd name="T30" fmla="*/ 4 w 27"/>
                  <a:gd name="T31" fmla="*/ 0 h 29"/>
                  <a:gd name="T32" fmla="*/ 8 w 27"/>
                  <a:gd name="T33" fmla="*/ 0 h 29"/>
                  <a:gd name="T34" fmla="*/ 8 w 27"/>
                  <a:gd name="T35" fmla="*/ 3 h 29"/>
                  <a:gd name="T36" fmla="*/ 20 w 27"/>
                  <a:gd name="T37" fmla="*/ 3 h 29"/>
                  <a:gd name="T38" fmla="*/ 20 w 27"/>
                  <a:gd name="T39" fmla="*/ 0 h 29"/>
                  <a:gd name="T40" fmla="*/ 24 w 27"/>
                  <a:gd name="T41" fmla="*/ 0 h 29"/>
                  <a:gd name="T42" fmla="*/ 24 w 27"/>
                  <a:gd name="T43" fmla="*/ 13 h 29"/>
                  <a:gd name="T44" fmla="*/ 4 w 27"/>
                  <a:gd name="T45" fmla="*/ 13 h 29"/>
                  <a:gd name="T46" fmla="*/ 4 w 27"/>
                  <a:gd name="T47" fmla="*/ 0 h 29"/>
                  <a:gd name="T48" fmla="*/ 8 w 27"/>
                  <a:gd name="T49" fmla="*/ 7 h 29"/>
                  <a:gd name="T50" fmla="*/ 8 w 27"/>
                  <a:gd name="T51" fmla="*/ 9 h 29"/>
                  <a:gd name="T52" fmla="*/ 20 w 27"/>
                  <a:gd name="T53" fmla="*/ 9 h 29"/>
                  <a:gd name="T54" fmla="*/ 20 w 27"/>
                  <a:gd name="T55" fmla="*/ 7 h 29"/>
                  <a:gd name="T56" fmla="*/ 8 w 27"/>
                  <a:gd name="T57" fmla="*/ 7 h 29"/>
                  <a:gd name="T58" fmla="*/ 12 w 27"/>
                  <a:gd name="T59" fmla="*/ 17 h 29"/>
                  <a:gd name="T60" fmla="*/ 16 w 27"/>
                  <a:gd name="T61" fmla="*/ 17 h 29"/>
                  <a:gd name="T62" fmla="*/ 16 w 27"/>
                  <a:gd name="T63" fmla="*/ 23 h 29"/>
                  <a:gd name="T64" fmla="*/ 12 w 27"/>
                  <a:gd name="T65" fmla="*/ 23 h 29"/>
                  <a:gd name="T66" fmla="*/ 12 w 27"/>
                  <a:gd name="T6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29">
                    <a:moveTo>
                      <a:pt x="0" y="15"/>
                    </a:moveTo>
                    <a:lnTo>
                      <a:pt x="27" y="15"/>
                    </a:lnTo>
                    <a:lnTo>
                      <a:pt x="27" y="18"/>
                    </a:lnTo>
                    <a:lnTo>
                      <a:pt x="0" y="18"/>
                    </a:lnTo>
                    <a:lnTo>
                      <a:pt x="0" y="15"/>
                    </a:lnTo>
                    <a:close/>
                    <a:moveTo>
                      <a:pt x="3" y="21"/>
                    </a:moveTo>
                    <a:lnTo>
                      <a:pt x="8" y="21"/>
                    </a:lnTo>
                    <a:lnTo>
                      <a:pt x="8" y="27"/>
                    </a:lnTo>
                    <a:lnTo>
                      <a:pt x="3" y="27"/>
                    </a:lnTo>
                    <a:lnTo>
                      <a:pt x="3" y="21"/>
                    </a:lnTo>
                    <a:close/>
                    <a:moveTo>
                      <a:pt x="3" y="26"/>
                    </a:moveTo>
                    <a:lnTo>
                      <a:pt x="24" y="26"/>
                    </a:lnTo>
                    <a:lnTo>
                      <a:pt x="24" y="29"/>
                    </a:lnTo>
                    <a:lnTo>
                      <a:pt x="3" y="29"/>
                    </a:lnTo>
                    <a:lnTo>
                      <a:pt x="3" y="26"/>
                    </a:lnTo>
                    <a:close/>
                    <a:moveTo>
                      <a:pt x="4" y="0"/>
                    </a:moveTo>
                    <a:lnTo>
                      <a:pt x="8" y="0"/>
                    </a:lnTo>
                    <a:lnTo>
                      <a:pt x="8" y="3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13"/>
                    </a:lnTo>
                    <a:lnTo>
                      <a:pt x="4" y="13"/>
                    </a:lnTo>
                    <a:lnTo>
                      <a:pt x="4" y="0"/>
                    </a:lnTo>
                    <a:close/>
                    <a:moveTo>
                      <a:pt x="8" y="7"/>
                    </a:moveTo>
                    <a:lnTo>
                      <a:pt x="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8" y="7"/>
                    </a:lnTo>
                    <a:close/>
                    <a:moveTo>
                      <a:pt x="12" y="17"/>
                    </a:moveTo>
                    <a:lnTo>
                      <a:pt x="16" y="17"/>
                    </a:lnTo>
                    <a:lnTo>
                      <a:pt x="16" y="23"/>
                    </a:lnTo>
                    <a:lnTo>
                      <a:pt x="12" y="23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50"/>
              <p:cNvSpPr>
                <a:spLocks noEditPoints="1"/>
              </p:cNvSpPr>
              <p:nvPr/>
            </p:nvSpPr>
            <p:spPr bwMode="auto">
              <a:xfrm>
                <a:off x="6078827" y="701635"/>
                <a:ext cx="111235" cy="132625"/>
              </a:xfrm>
              <a:custGeom>
                <a:avLst/>
                <a:gdLst>
                  <a:gd name="T0" fmla="*/ 23 w 64"/>
                  <a:gd name="T1" fmla="*/ 9 h 75"/>
                  <a:gd name="T2" fmla="*/ 33 w 64"/>
                  <a:gd name="T3" fmla="*/ 9 h 75"/>
                  <a:gd name="T4" fmla="*/ 31 w 64"/>
                  <a:gd name="T5" fmla="*/ 24 h 75"/>
                  <a:gd name="T6" fmla="*/ 27 w 64"/>
                  <a:gd name="T7" fmla="*/ 38 h 75"/>
                  <a:gd name="T8" fmla="*/ 19 w 64"/>
                  <a:gd name="T9" fmla="*/ 50 h 75"/>
                  <a:gd name="T10" fmla="*/ 6 w 64"/>
                  <a:gd name="T11" fmla="*/ 60 h 75"/>
                  <a:gd name="T12" fmla="*/ 0 w 64"/>
                  <a:gd name="T13" fmla="*/ 53 h 75"/>
                  <a:gd name="T14" fmla="*/ 11 w 64"/>
                  <a:gd name="T15" fmla="*/ 44 h 75"/>
                  <a:gd name="T16" fmla="*/ 18 w 64"/>
                  <a:gd name="T17" fmla="*/ 35 h 75"/>
                  <a:gd name="T18" fmla="*/ 22 w 64"/>
                  <a:gd name="T19" fmla="*/ 24 h 75"/>
                  <a:gd name="T20" fmla="*/ 23 w 64"/>
                  <a:gd name="T21" fmla="*/ 11 h 75"/>
                  <a:gd name="T22" fmla="*/ 23 w 64"/>
                  <a:gd name="T23" fmla="*/ 9 h 75"/>
                  <a:gd name="T24" fmla="*/ 23 w 64"/>
                  <a:gd name="T25" fmla="*/ 26 h 75"/>
                  <a:gd name="T26" fmla="*/ 23 w 64"/>
                  <a:gd name="T27" fmla="*/ 34 h 75"/>
                  <a:gd name="T28" fmla="*/ 1 w 64"/>
                  <a:gd name="T29" fmla="*/ 36 h 75"/>
                  <a:gd name="T30" fmla="*/ 0 w 64"/>
                  <a:gd name="T31" fmla="*/ 27 h 75"/>
                  <a:gd name="T32" fmla="*/ 23 w 64"/>
                  <a:gd name="T33" fmla="*/ 26 h 75"/>
                  <a:gd name="T34" fmla="*/ 4 w 64"/>
                  <a:gd name="T35" fmla="*/ 9 h 75"/>
                  <a:gd name="T36" fmla="*/ 26 w 64"/>
                  <a:gd name="T37" fmla="*/ 9 h 75"/>
                  <a:gd name="T38" fmla="*/ 26 w 64"/>
                  <a:gd name="T39" fmla="*/ 17 h 75"/>
                  <a:gd name="T40" fmla="*/ 4 w 64"/>
                  <a:gd name="T41" fmla="*/ 17 h 75"/>
                  <a:gd name="T42" fmla="*/ 4 w 64"/>
                  <a:gd name="T43" fmla="*/ 9 h 75"/>
                  <a:gd name="T44" fmla="*/ 27 w 64"/>
                  <a:gd name="T45" fmla="*/ 28 h 75"/>
                  <a:gd name="T46" fmla="*/ 42 w 64"/>
                  <a:gd name="T47" fmla="*/ 28 h 75"/>
                  <a:gd name="T48" fmla="*/ 42 w 64"/>
                  <a:gd name="T49" fmla="*/ 37 h 75"/>
                  <a:gd name="T50" fmla="*/ 27 w 64"/>
                  <a:gd name="T51" fmla="*/ 37 h 75"/>
                  <a:gd name="T52" fmla="*/ 27 w 64"/>
                  <a:gd name="T53" fmla="*/ 28 h 75"/>
                  <a:gd name="T54" fmla="*/ 38 w 64"/>
                  <a:gd name="T55" fmla="*/ 2 h 75"/>
                  <a:gd name="T56" fmla="*/ 48 w 64"/>
                  <a:gd name="T57" fmla="*/ 2 h 75"/>
                  <a:gd name="T58" fmla="*/ 48 w 64"/>
                  <a:gd name="T59" fmla="*/ 71 h 75"/>
                  <a:gd name="T60" fmla="*/ 38 w 64"/>
                  <a:gd name="T61" fmla="*/ 71 h 75"/>
                  <a:gd name="T62" fmla="*/ 38 w 64"/>
                  <a:gd name="T63" fmla="*/ 2 h 75"/>
                  <a:gd name="T64" fmla="*/ 54 w 64"/>
                  <a:gd name="T65" fmla="*/ 0 h 75"/>
                  <a:gd name="T66" fmla="*/ 64 w 64"/>
                  <a:gd name="T67" fmla="*/ 0 h 75"/>
                  <a:gd name="T68" fmla="*/ 64 w 64"/>
                  <a:gd name="T69" fmla="*/ 75 h 75"/>
                  <a:gd name="T70" fmla="*/ 54 w 64"/>
                  <a:gd name="T71" fmla="*/ 75 h 75"/>
                  <a:gd name="T72" fmla="*/ 54 w 64"/>
                  <a:gd name="T7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" h="75">
                    <a:moveTo>
                      <a:pt x="23" y="9"/>
                    </a:moveTo>
                    <a:cubicBezTo>
                      <a:pt x="33" y="9"/>
                      <a:pt x="33" y="9"/>
                      <a:pt x="33" y="9"/>
                    </a:cubicBezTo>
                    <a:cubicBezTo>
                      <a:pt x="33" y="14"/>
                      <a:pt x="32" y="19"/>
                      <a:pt x="31" y="24"/>
                    </a:cubicBezTo>
                    <a:cubicBezTo>
                      <a:pt x="31" y="29"/>
                      <a:pt x="29" y="33"/>
                      <a:pt x="27" y="38"/>
                    </a:cubicBezTo>
                    <a:cubicBezTo>
                      <a:pt x="25" y="42"/>
                      <a:pt x="23" y="46"/>
                      <a:pt x="19" y="50"/>
                    </a:cubicBezTo>
                    <a:cubicBezTo>
                      <a:pt x="16" y="53"/>
                      <a:pt x="11" y="57"/>
                      <a:pt x="6" y="6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0"/>
                      <a:pt x="8" y="47"/>
                      <a:pt x="11" y="44"/>
                    </a:cubicBezTo>
                    <a:cubicBezTo>
                      <a:pt x="14" y="41"/>
                      <a:pt x="16" y="38"/>
                      <a:pt x="18" y="35"/>
                    </a:cubicBezTo>
                    <a:cubicBezTo>
                      <a:pt x="20" y="31"/>
                      <a:pt x="21" y="27"/>
                      <a:pt x="22" y="24"/>
                    </a:cubicBezTo>
                    <a:cubicBezTo>
                      <a:pt x="22" y="20"/>
                      <a:pt x="23" y="15"/>
                      <a:pt x="23" y="11"/>
                    </a:cubicBezTo>
                    <a:lnTo>
                      <a:pt x="23" y="9"/>
                    </a:lnTo>
                    <a:close/>
                    <a:moveTo>
                      <a:pt x="23" y="26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3" y="26"/>
                    </a:lnTo>
                    <a:close/>
                    <a:moveTo>
                      <a:pt x="4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9"/>
                    </a:lnTo>
                    <a:close/>
                    <a:moveTo>
                      <a:pt x="27" y="28"/>
                    </a:move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27" y="37"/>
                      <a:pt x="27" y="37"/>
                      <a:pt x="27" y="37"/>
                    </a:cubicBezTo>
                    <a:lnTo>
                      <a:pt x="27" y="28"/>
                    </a:lnTo>
                    <a:close/>
                    <a:moveTo>
                      <a:pt x="38" y="2"/>
                    </a:moveTo>
                    <a:cubicBezTo>
                      <a:pt x="48" y="2"/>
                      <a:pt x="48" y="2"/>
                      <a:pt x="48" y="2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38" y="2"/>
                    </a:lnTo>
                    <a:close/>
                    <a:moveTo>
                      <a:pt x="5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51"/>
              <p:cNvSpPr>
                <a:spLocks noEditPoints="1"/>
              </p:cNvSpPr>
              <p:nvPr/>
            </p:nvSpPr>
            <p:spPr bwMode="auto">
              <a:xfrm>
                <a:off x="6211452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5 w 61"/>
                  <a:gd name="T5" fmla="*/ 18 h 75"/>
                  <a:gd name="T6" fmla="*/ 38 w 61"/>
                  <a:gd name="T7" fmla="*/ 32 h 75"/>
                  <a:gd name="T8" fmla="*/ 35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5 w 61"/>
                  <a:gd name="T53" fmla="*/ 27 h 75"/>
                  <a:gd name="T54" fmla="*/ 55 w 61"/>
                  <a:gd name="T55" fmla="*/ 27 h 75"/>
                  <a:gd name="T56" fmla="*/ 55 w 61"/>
                  <a:gd name="T57" fmla="*/ 36 h 75"/>
                  <a:gd name="T58" fmla="*/ 35 w 61"/>
                  <a:gd name="T59" fmla="*/ 36 h 75"/>
                  <a:gd name="T60" fmla="*/ 35 w 61"/>
                  <a:gd name="T61" fmla="*/ 27 h 75"/>
                  <a:gd name="T62" fmla="*/ 50 w 61"/>
                  <a:gd name="T63" fmla="*/ 0 h 75"/>
                  <a:gd name="T64" fmla="*/ 61 w 61"/>
                  <a:gd name="T65" fmla="*/ 0 h 75"/>
                  <a:gd name="T66" fmla="*/ 61 w 61"/>
                  <a:gd name="T67" fmla="*/ 75 h 75"/>
                  <a:gd name="T68" fmla="*/ 50 w 61"/>
                  <a:gd name="T69" fmla="*/ 75 h 75"/>
                  <a:gd name="T70" fmla="*/ 50 w 61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2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5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5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2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5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5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7" y="39"/>
                      <a:pt x="28" y="36"/>
                      <a:pt x="28" y="32"/>
                    </a:cubicBezTo>
                    <a:cubicBezTo>
                      <a:pt x="28" y="28"/>
                      <a:pt x="27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27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52"/>
              <p:cNvSpPr>
                <a:spLocks noEditPoints="1"/>
              </p:cNvSpPr>
              <p:nvPr/>
            </p:nvSpPr>
            <p:spPr bwMode="auto">
              <a:xfrm>
                <a:off x="6369749" y="714469"/>
                <a:ext cx="72732" cy="106955"/>
              </a:xfrm>
              <a:custGeom>
                <a:avLst/>
                <a:gdLst>
                  <a:gd name="T0" fmla="*/ 2 w 17"/>
                  <a:gd name="T1" fmla="*/ 25 h 25"/>
                  <a:gd name="T2" fmla="*/ 2 w 17"/>
                  <a:gd name="T3" fmla="*/ 18 h 25"/>
                  <a:gd name="T4" fmla="*/ 0 w 17"/>
                  <a:gd name="T5" fmla="*/ 18 h 25"/>
                  <a:gd name="T6" fmla="*/ 0 w 17"/>
                  <a:gd name="T7" fmla="*/ 14 h 25"/>
                  <a:gd name="T8" fmla="*/ 3 w 17"/>
                  <a:gd name="T9" fmla="*/ 14 h 25"/>
                  <a:gd name="T10" fmla="*/ 3 w 17"/>
                  <a:gd name="T11" fmla="*/ 10 h 25"/>
                  <a:gd name="T12" fmla="*/ 0 w 17"/>
                  <a:gd name="T13" fmla="*/ 10 h 25"/>
                  <a:gd name="T14" fmla="*/ 0 w 17"/>
                  <a:gd name="T15" fmla="*/ 7 h 25"/>
                  <a:gd name="T16" fmla="*/ 4 w 17"/>
                  <a:gd name="T17" fmla="*/ 7 h 25"/>
                  <a:gd name="T18" fmla="*/ 4 w 17"/>
                  <a:gd name="T19" fmla="*/ 0 h 25"/>
                  <a:gd name="T20" fmla="*/ 7 w 17"/>
                  <a:gd name="T21" fmla="*/ 0 h 25"/>
                  <a:gd name="T22" fmla="*/ 6 w 17"/>
                  <a:gd name="T23" fmla="*/ 7 h 25"/>
                  <a:gd name="T24" fmla="*/ 11 w 17"/>
                  <a:gd name="T25" fmla="*/ 7 h 25"/>
                  <a:gd name="T26" fmla="*/ 11 w 17"/>
                  <a:gd name="T27" fmla="*/ 0 h 25"/>
                  <a:gd name="T28" fmla="*/ 14 w 17"/>
                  <a:gd name="T29" fmla="*/ 0 h 25"/>
                  <a:gd name="T30" fmla="*/ 13 w 17"/>
                  <a:gd name="T31" fmla="*/ 7 h 25"/>
                  <a:gd name="T32" fmla="*/ 17 w 17"/>
                  <a:gd name="T33" fmla="*/ 7 h 25"/>
                  <a:gd name="T34" fmla="*/ 17 w 17"/>
                  <a:gd name="T35" fmla="*/ 10 h 25"/>
                  <a:gd name="T36" fmla="*/ 13 w 17"/>
                  <a:gd name="T37" fmla="*/ 10 h 25"/>
                  <a:gd name="T38" fmla="*/ 13 w 17"/>
                  <a:gd name="T39" fmla="*/ 14 h 25"/>
                  <a:gd name="T40" fmla="*/ 16 w 17"/>
                  <a:gd name="T41" fmla="*/ 14 h 25"/>
                  <a:gd name="T42" fmla="*/ 16 w 17"/>
                  <a:gd name="T43" fmla="*/ 18 h 25"/>
                  <a:gd name="T44" fmla="*/ 12 w 17"/>
                  <a:gd name="T45" fmla="*/ 18 h 25"/>
                  <a:gd name="T46" fmla="*/ 11 w 17"/>
                  <a:gd name="T47" fmla="*/ 25 h 25"/>
                  <a:gd name="T48" fmla="*/ 9 w 17"/>
                  <a:gd name="T49" fmla="*/ 25 h 25"/>
                  <a:gd name="T50" fmla="*/ 9 w 17"/>
                  <a:gd name="T51" fmla="*/ 18 h 25"/>
                  <a:gd name="T52" fmla="*/ 5 w 17"/>
                  <a:gd name="T53" fmla="*/ 18 h 25"/>
                  <a:gd name="T54" fmla="*/ 4 w 17"/>
                  <a:gd name="T55" fmla="*/ 25 h 25"/>
                  <a:gd name="T56" fmla="*/ 2 w 17"/>
                  <a:gd name="T57" fmla="*/ 25 h 25"/>
                  <a:gd name="T58" fmla="*/ 6 w 17"/>
                  <a:gd name="T59" fmla="*/ 14 h 25"/>
                  <a:gd name="T60" fmla="*/ 10 w 17"/>
                  <a:gd name="T61" fmla="*/ 14 h 25"/>
                  <a:gd name="T62" fmla="*/ 10 w 17"/>
                  <a:gd name="T63" fmla="*/ 10 h 25"/>
                  <a:gd name="T64" fmla="*/ 6 w 17"/>
                  <a:gd name="T65" fmla="*/ 10 h 25"/>
                  <a:gd name="T66" fmla="*/ 6 w 17"/>
                  <a:gd name="T6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25">
                    <a:moveTo>
                      <a:pt x="2" y="25"/>
                    </a:moveTo>
                    <a:lnTo>
                      <a:pt x="2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6" y="7"/>
                    </a:lnTo>
                    <a:lnTo>
                      <a:pt x="11" y="7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3" y="7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3" y="10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2" y="18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9" y="18"/>
                    </a:lnTo>
                    <a:lnTo>
                      <a:pt x="5" y="18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  <a:moveTo>
                      <a:pt x="6" y="14"/>
                    </a:moveTo>
                    <a:lnTo>
                      <a:pt x="10" y="14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53"/>
              <p:cNvSpPr>
                <a:spLocks noEditPoints="1"/>
              </p:cNvSpPr>
              <p:nvPr/>
            </p:nvSpPr>
            <p:spPr bwMode="auto">
              <a:xfrm>
                <a:off x="6485260" y="701635"/>
                <a:ext cx="106958" cy="132625"/>
              </a:xfrm>
              <a:custGeom>
                <a:avLst/>
                <a:gdLst>
                  <a:gd name="T0" fmla="*/ 19 w 61"/>
                  <a:gd name="T1" fmla="*/ 6 h 75"/>
                  <a:gd name="T2" fmla="*/ 29 w 61"/>
                  <a:gd name="T3" fmla="*/ 9 h 75"/>
                  <a:gd name="T4" fmla="*/ 36 w 61"/>
                  <a:gd name="T5" fmla="*/ 18 h 75"/>
                  <a:gd name="T6" fmla="*/ 38 w 61"/>
                  <a:gd name="T7" fmla="*/ 32 h 75"/>
                  <a:gd name="T8" fmla="*/ 36 w 61"/>
                  <a:gd name="T9" fmla="*/ 46 h 75"/>
                  <a:gd name="T10" fmla="*/ 29 w 61"/>
                  <a:gd name="T11" fmla="*/ 55 h 75"/>
                  <a:gd name="T12" fmla="*/ 19 w 61"/>
                  <a:gd name="T13" fmla="*/ 59 h 75"/>
                  <a:gd name="T14" fmla="*/ 9 w 61"/>
                  <a:gd name="T15" fmla="*/ 55 h 75"/>
                  <a:gd name="T16" fmla="*/ 2 w 61"/>
                  <a:gd name="T17" fmla="*/ 46 h 75"/>
                  <a:gd name="T18" fmla="*/ 0 w 61"/>
                  <a:gd name="T19" fmla="*/ 32 h 75"/>
                  <a:gd name="T20" fmla="*/ 2 w 61"/>
                  <a:gd name="T21" fmla="*/ 18 h 75"/>
                  <a:gd name="T22" fmla="*/ 9 w 61"/>
                  <a:gd name="T23" fmla="*/ 9 h 75"/>
                  <a:gd name="T24" fmla="*/ 19 w 61"/>
                  <a:gd name="T25" fmla="*/ 6 h 75"/>
                  <a:gd name="T26" fmla="*/ 19 w 61"/>
                  <a:gd name="T27" fmla="*/ 15 h 75"/>
                  <a:gd name="T28" fmla="*/ 14 w 61"/>
                  <a:gd name="T29" fmla="*/ 17 h 75"/>
                  <a:gd name="T30" fmla="*/ 11 w 61"/>
                  <a:gd name="T31" fmla="*/ 23 h 75"/>
                  <a:gd name="T32" fmla="*/ 10 w 61"/>
                  <a:gd name="T33" fmla="*/ 32 h 75"/>
                  <a:gd name="T34" fmla="*/ 11 w 61"/>
                  <a:gd name="T35" fmla="*/ 41 h 75"/>
                  <a:gd name="T36" fmla="*/ 14 w 61"/>
                  <a:gd name="T37" fmla="*/ 47 h 75"/>
                  <a:gd name="T38" fmla="*/ 19 w 61"/>
                  <a:gd name="T39" fmla="*/ 49 h 75"/>
                  <a:gd name="T40" fmla="*/ 24 w 61"/>
                  <a:gd name="T41" fmla="*/ 47 h 75"/>
                  <a:gd name="T42" fmla="*/ 27 w 61"/>
                  <a:gd name="T43" fmla="*/ 41 h 75"/>
                  <a:gd name="T44" fmla="*/ 28 w 61"/>
                  <a:gd name="T45" fmla="*/ 32 h 75"/>
                  <a:gd name="T46" fmla="*/ 27 w 61"/>
                  <a:gd name="T47" fmla="*/ 23 h 75"/>
                  <a:gd name="T48" fmla="*/ 24 w 61"/>
                  <a:gd name="T49" fmla="*/ 17 h 75"/>
                  <a:gd name="T50" fmla="*/ 19 w 61"/>
                  <a:gd name="T51" fmla="*/ 15 h 75"/>
                  <a:gd name="T52" fmla="*/ 32 w 61"/>
                  <a:gd name="T53" fmla="*/ 16 h 75"/>
                  <a:gd name="T54" fmla="*/ 52 w 61"/>
                  <a:gd name="T55" fmla="*/ 16 h 75"/>
                  <a:gd name="T56" fmla="*/ 52 w 61"/>
                  <a:gd name="T57" fmla="*/ 24 h 75"/>
                  <a:gd name="T58" fmla="*/ 32 w 61"/>
                  <a:gd name="T59" fmla="*/ 24 h 75"/>
                  <a:gd name="T60" fmla="*/ 32 w 61"/>
                  <a:gd name="T61" fmla="*/ 16 h 75"/>
                  <a:gd name="T62" fmla="*/ 32 w 61"/>
                  <a:gd name="T63" fmla="*/ 39 h 75"/>
                  <a:gd name="T64" fmla="*/ 52 w 61"/>
                  <a:gd name="T65" fmla="*/ 39 h 75"/>
                  <a:gd name="T66" fmla="*/ 52 w 61"/>
                  <a:gd name="T67" fmla="*/ 47 h 75"/>
                  <a:gd name="T68" fmla="*/ 32 w 61"/>
                  <a:gd name="T69" fmla="*/ 47 h 75"/>
                  <a:gd name="T70" fmla="*/ 32 w 61"/>
                  <a:gd name="T71" fmla="*/ 39 h 75"/>
                  <a:gd name="T72" fmla="*/ 50 w 61"/>
                  <a:gd name="T73" fmla="*/ 0 h 75"/>
                  <a:gd name="T74" fmla="*/ 61 w 61"/>
                  <a:gd name="T75" fmla="*/ 0 h 75"/>
                  <a:gd name="T76" fmla="*/ 61 w 61"/>
                  <a:gd name="T77" fmla="*/ 75 h 75"/>
                  <a:gd name="T78" fmla="*/ 50 w 61"/>
                  <a:gd name="T79" fmla="*/ 75 h 75"/>
                  <a:gd name="T80" fmla="*/ 50 w 61"/>
                  <a:gd name="T8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1" h="75">
                    <a:moveTo>
                      <a:pt x="19" y="6"/>
                    </a:moveTo>
                    <a:cubicBezTo>
                      <a:pt x="23" y="6"/>
                      <a:pt x="26" y="7"/>
                      <a:pt x="29" y="9"/>
                    </a:cubicBezTo>
                    <a:cubicBezTo>
                      <a:pt x="32" y="11"/>
                      <a:pt x="34" y="14"/>
                      <a:pt x="36" y="18"/>
                    </a:cubicBezTo>
                    <a:cubicBezTo>
                      <a:pt x="37" y="22"/>
                      <a:pt x="38" y="27"/>
                      <a:pt x="38" y="32"/>
                    </a:cubicBezTo>
                    <a:cubicBezTo>
                      <a:pt x="38" y="38"/>
                      <a:pt x="37" y="42"/>
                      <a:pt x="36" y="46"/>
                    </a:cubicBezTo>
                    <a:cubicBezTo>
                      <a:pt x="34" y="50"/>
                      <a:pt x="32" y="53"/>
                      <a:pt x="29" y="55"/>
                    </a:cubicBezTo>
                    <a:cubicBezTo>
                      <a:pt x="26" y="58"/>
                      <a:pt x="23" y="59"/>
                      <a:pt x="19" y="59"/>
                    </a:cubicBezTo>
                    <a:cubicBezTo>
                      <a:pt x="15" y="59"/>
                      <a:pt x="12" y="58"/>
                      <a:pt x="9" y="55"/>
                    </a:cubicBezTo>
                    <a:cubicBezTo>
                      <a:pt x="6" y="53"/>
                      <a:pt x="4" y="50"/>
                      <a:pt x="2" y="46"/>
                    </a:cubicBezTo>
                    <a:cubicBezTo>
                      <a:pt x="1" y="42"/>
                      <a:pt x="0" y="38"/>
                      <a:pt x="0" y="32"/>
                    </a:cubicBezTo>
                    <a:cubicBezTo>
                      <a:pt x="0" y="27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9"/>
                    </a:cubicBezTo>
                    <a:cubicBezTo>
                      <a:pt x="12" y="7"/>
                      <a:pt x="15" y="6"/>
                      <a:pt x="19" y="6"/>
                    </a:cubicBezTo>
                    <a:close/>
                    <a:moveTo>
                      <a:pt x="19" y="15"/>
                    </a:moveTo>
                    <a:cubicBezTo>
                      <a:pt x="17" y="15"/>
                      <a:pt x="16" y="16"/>
                      <a:pt x="14" y="17"/>
                    </a:cubicBezTo>
                    <a:cubicBezTo>
                      <a:pt x="13" y="18"/>
                      <a:pt x="12" y="20"/>
                      <a:pt x="11" y="23"/>
                    </a:cubicBezTo>
                    <a:cubicBezTo>
                      <a:pt x="10" y="25"/>
                      <a:pt x="10" y="28"/>
                      <a:pt x="10" y="32"/>
                    </a:cubicBezTo>
                    <a:cubicBezTo>
                      <a:pt x="10" y="36"/>
                      <a:pt x="10" y="39"/>
                      <a:pt x="11" y="41"/>
                    </a:cubicBezTo>
                    <a:cubicBezTo>
                      <a:pt x="12" y="44"/>
                      <a:pt x="13" y="46"/>
                      <a:pt x="14" y="47"/>
                    </a:cubicBezTo>
                    <a:cubicBezTo>
                      <a:pt x="16" y="48"/>
                      <a:pt x="17" y="49"/>
                      <a:pt x="19" y="49"/>
                    </a:cubicBezTo>
                    <a:cubicBezTo>
                      <a:pt x="21" y="49"/>
                      <a:pt x="22" y="48"/>
                      <a:pt x="24" y="47"/>
                    </a:cubicBezTo>
                    <a:cubicBezTo>
                      <a:pt x="25" y="46"/>
                      <a:pt x="26" y="44"/>
                      <a:pt x="27" y="41"/>
                    </a:cubicBezTo>
                    <a:cubicBezTo>
                      <a:pt x="28" y="39"/>
                      <a:pt x="28" y="36"/>
                      <a:pt x="28" y="32"/>
                    </a:cubicBezTo>
                    <a:cubicBezTo>
                      <a:pt x="28" y="28"/>
                      <a:pt x="28" y="25"/>
                      <a:pt x="27" y="23"/>
                    </a:cubicBezTo>
                    <a:cubicBezTo>
                      <a:pt x="26" y="20"/>
                      <a:pt x="25" y="18"/>
                      <a:pt x="24" y="17"/>
                    </a:cubicBezTo>
                    <a:cubicBezTo>
                      <a:pt x="22" y="16"/>
                      <a:pt x="21" y="15"/>
                      <a:pt x="19" y="15"/>
                    </a:cubicBezTo>
                    <a:close/>
                    <a:moveTo>
                      <a:pt x="3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16"/>
                    </a:lnTo>
                    <a:close/>
                    <a:moveTo>
                      <a:pt x="32" y="3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32" y="47"/>
                      <a:pt x="32" y="47"/>
                      <a:pt x="32" y="47"/>
                    </a:cubicBezTo>
                    <a:lnTo>
                      <a:pt x="32" y="39"/>
                    </a:lnTo>
                    <a:close/>
                    <a:moveTo>
                      <a:pt x="5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50" y="75"/>
                      <a:pt x="50" y="75"/>
                      <a:pt x="50" y="75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54"/>
              <p:cNvSpPr>
                <a:spLocks noEditPoints="1"/>
              </p:cNvSpPr>
              <p:nvPr/>
            </p:nvSpPr>
            <p:spPr bwMode="auto">
              <a:xfrm>
                <a:off x="6609331" y="705912"/>
                <a:ext cx="111235" cy="128348"/>
              </a:xfrm>
              <a:custGeom>
                <a:avLst/>
                <a:gdLst>
                  <a:gd name="T0" fmla="*/ 36 w 64"/>
                  <a:gd name="T1" fmla="*/ 7 h 74"/>
                  <a:gd name="T2" fmla="*/ 0 w 64"/>
                  <a:gd name="T3" fmla="*/ 15 h 74"/>
                  <a:gd name="T4" fmla="*/ 18 w 64"/>
                  <a:gd name="T5" fmla="*/ 18 h 74"/>
                  <a:gd name="T6" fmla="*/ 32 w 64"/>
                  <a:gd name="T7" fmla="*/ 24 h 74"/>
                  <a:gd name="T8" fmla="*/ 32 w 64"/>
                  <a:gd name="T9" fmla="*/ 37 h 74"/>
                  <a:gd name="T10" fmla="*/ 18 w 64"/>
                  <a:gd name="T11" fmla="*/ 44 h 74"/>
                  <a:gd name="T12" fmla="*/ 4 w 64"/>
                  <a:gd name="T13" fmla="*/ 37 h 74"/>
                  <a:gd name="T14" fmla="*/ 4 w 64"/>
                  <a:gd name="T15" fmla="*/ 24 h 74"/>
                  <a:gd name="T16" fmla="*/ 18 w 64"/>
                  <a:gd name="T17" fmla="*/ 18 h 74"/>
                  <a:gd name="T18" fmla="*/ 13 w 64"/>
                  <a:gd name="T19" fmla="*/ 27 h 74"/>
                  <a:gd name="T20" fmla="*/ 13 w 64"/>
                  <a:gd name="T21" fmla="*/ 35 h 74"/>
                  <a:gd name="T22" fmla="*/ 23 w 64"/>
                  <a:gd name="T23" fmla="*/ 35 h 74"/>
                  <a:gd name="T24" fmla="*/ 23 w 64"/>
                  <a:gd name="T25" fmla="*/ 27 h 74"/>
                  <a:gd name="T26" fmla="*/ 13 w 64"/>
                  <a:gd name="T27" fmla="*/ 0 h 74"/>
                  <a:gd name="T28" fmla="*/ 23 w 64"/>
                  <a:gd name="T29" fmla="*/ 13 h 74"/>
                  <a:gd name="T30" fmla="*/ 13 w 64"/>
                  <a:gd name="T31" fmla="*/ 0 h 74"/>
                  <a:gd name="T32" fmla="*/ 57 w 64"/>
                  <a:gd name="T33" fmla="*/ 50 h 74"/>
                  <a:gd name="T34" fmla="*/ 57 w 64"/>
                  <a:gd name="T35" fmla="*/ 70 h 74"/>
                  <a:gd name="T36" fmla="*/ 20 w 64"/>
                  <a:gd name="T37" fmla="*/ 70 h 74"/>
                  <a:gd name="T38" fmla="*/ 20 w 64"/>
                  <a:gd name="T39" fmla="*/ 50 h 74"/>
                  <a:gd name="T40" fmla="*/ 38 w 64"/>
                  <a:gd name="T41" fmla="*/ 55 h 74"/>
                  <a:gd name="T42" fmla="*/ 23 w 64"/>
                  <a:gd name="T43" fmla="*/ 60 h 74"/>
                  <a:gd name="T44" fmla="*/ 38 w 64"/>
                  <a:gd name="T45" fmla="*/ 66 h 74"/>
                  <a:gd name="T46" fmla="*/ 53 w 64"/>
                  <a:gd name="T47" fmla="*/ 60 h 74"/>
                  <a:gd name="T48" fmla="*/ 38 w 64"/>
                  <a:gd name="T49" fmla="*/ 55 h 74"/>
                  <a:gd name="T50" fmla="*/ 48 w 64"/>
                  <a:gd name="T51" fmla="*/ 1 h 74"/>
                  <a:gd name="T52" fmla="*/ 38 w 64"/>
                  <a:gd name="T53" fmla="*/ 43 h 74"/>
                  <a:gd name="T54" fmla="*/ 44 w 64"/>
                  <a:gd name="T55" fmla="*/ 18 h 74"/>
                  <a:gd name="T56" fmla="*/ 56 w 64"/>
                  <a:gd name="T57" fmla="*/ 26 h 74"/>
                  <a:gd name="T58" fmla="*/ 44 w 64"/>
                  <a:gd name="T59" fmla="*/ 18 h 74"/>
                  <a:gd name="T60" fmla="*/ 63 w 64"/>
                  <a:gd name="T61" fmla="*/ 0 h 74"/>
                  <a:gd name="T62" fmla="*/ 53 w 64"/>
                  <a:gd name="T63" fmla="*/ 4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4">
                    <a:moveTo>
                      <a:pt x="0" y="7"/>
                    </a:moveTo>
                    <a:cubicBezTo>
                      <a:pt x="36" y="7"/>
                      <a:pt x="36" y="7"/>
                      <a:pt x="36" y="7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7"/>
                    </a:lnTo>
                    <a:close/>
                    <a:moveTo>
                      <a:pt x="18" y="18"/>
                    </a:moveTo>
                    <a:cubicBezTo>
                      <a:pt x="21" y="18"/>
                      <a:pt x="24" y="18"/>
                      <a:pt x="26" y="19"/>
                    </a:cubicBezTo>
                    <a:cubicBezTo>
                      <a:pt x="29" y="20"/>
                      <a:pt x="31" y="22"/>
                      <a:pt x="32" y="24"/>
                    </a:cubicBezTo>
                    <a:cubicBezTo>
                      <a:pt x="33" y="26"/>
                      <a:pt x="34" y="28"/>
                      <a:pt x="34" y="31"/>
                    </a:cubicBezTo>
                    <a:cubicBezTo>
                      <a:pt x="34" y="33"/>
                      <a:pt x="33" y="35"/>
                      <a:pt x="32" y="37"/>
                    </a:cubicBezTo>
                    <a:cubicBezTo>
                      <a:pt x="31" y="39"/>
                      <a:pt x="29" y="41"/>
                      <a:pt x="26" y="42"/>
                    </a:cubicBezTo>
                    <a:cubicBezTo>
                      <a:pt x="24" y="43"/>
                      <a:pt x="21" y="44"/>
                      <a:pt x="18" y="44"/>
                    </a:cubicBezTo>
                    <a:cubicBezTo>
                      <a:pt x="15" y="44"/>
                      <a:pt x="12" y="43"/>
                      <a:pt x="10" y="42"/>
                    </a:cubicBezTo>
                    <a:cubicBezTo>
                      <a:pt x="7" y="41"/>
                      <a:pt x="5" y="39"/>
                      <a:pt x="4" y="37"/>
                    </a:cubicBezTo>
                    <a:cubicBezTo>
                      <a:pt x="3" y="35"/>
                      <a:pt x="2" y="33"/>
                      <a:pt x="2" y="31"/>
                    </a:cubicBezTo>
                    <a:cubicBezTo>
                      <a:pt x="2" y="28"/>
                      <a:pt x="3" y="26"/>
                      <a:pt x="4" y="24"/>
                    </a:cubicBezTo>
                    <a:cubicBezTo>
                      <a:pt x="5" y="22"/>
                      <a:pt x="7" y="20"/>
                      <a:pt x="10" y="19"/>
                    </a:cubicBezTo>
                    <a:cubicBezTo>
                      <a:pt x="12" y="18"/>
                      <a:pt x="15" y="18"/>
                      <a:pt x="18" y="18"/>
                    </a:cubicBezTo>
                    <a:close/>
                    <a:moveTo>
                      <a:pt x="18" y="25"/>
                    </a:moveTo>
                    <a:cubicBezTo>
                      <a:pt x="16" y="25"/>
                      <a:pt x="14" y="26"/>
                      <a:pt x="13" y="27"/>
                    </a:cubicBezTo>
                    <a:cubicBezTo>
                      <a:pt x="12" y="28"/>
                      <a:pt x="11" y="29"/>
                      <a:pt x="11" y="31"/>
                    </a:cubicBezTo>
                    <a:cubicBezTo>
                      <a:pt x="11" y="32"/>
                      <a:pt x="12" y="34"/>
                      <a:pt x="13" y="35"/>
                    </a:cubicBezTo>
                    <a:cubicBezTo>
                      <a:pt x="14" y="35"/>
                      <a:pt x="16" y="36"/>
                      <a:pt x="18" y="36"/>
                    </a:cubicBezTo>
                    <a:cubicBezTo>
                      <a:pt x="20" y="36"/>
                      <a:pt x="21" y="35"/>
                      <a:pt x="23" y="35"/>
                    </a:cubicBezTo>
                    <a:cubicBezTo>
                      <a:pt x="24" y="34"/>
                      <a:pt x="25" y="32"/>
                      <a:pt x="25" y="31"/>
                    </a:cubicBezTo>
                    <a:cubicBezTo>
                      <a:pt x="25" y="29"/>
                      <a:pt x="24" y="28"/>
                      <a:pt x="23" y="27"/>
                    </a:cubicBezTo>
                    <a:cubicBezTo>
                      <a:pt x="22" y="26"/>
                      <a:pt x="20" y="25"/>
                      <a:pt x="18" y="25"/>
                    </a:cubicBezTo>
                    <a:close/>
                    <a:moveTo>
                      <a:pt x="1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  <a:moveTo>
                      <a:pt x="38" y="47"/>
                    </a:moveTo>
                    <a:cubicBezTo>
                      <a:pt x="46" y="47"/>
                      <a:pt x="52" y="48"/>
                      <a:pt x="57" y="50"/>
                    </a:cubicBezTo>
                    <a:cubicBezTo>
                      <a:pt x="62" y="53"/>
                      <a:pt x="64" y="56"/>
                      <a:pt x="64" y="60"/>
                    </a:cubicBezTo>
                    <a:cubicBezTo>
                      <a:pt x="64" y="64"/>
                      <a:pt x="62" y="68"/>
                      <a:pt x="57" y="70"/>
                    </a:cubicBezTo>
                    <a:cubicBezTo>
                      <a:pt x="52" y="72"/>
                      <a:pt x="46" y="74"/>
                      <a:pt x="38" y="74"/>
                    </a:cubicBezTo>
                    <a:cubicBezTo>
                      <a:pt x="30" y="74"/>
                      <a:pt x="24" y="72"/>
                      <a:pt x="20" y="70"/>
                    </a:cubicBezTo>
                    <a:cubicBezTo>
                      <a:pt x="15" y="68"/>
                      <a:pt x="13" y="65"/>
                      <a:pt x="13" y="60"/>
                    </a:cubicBezTo>
                    <a:cubicBezTo>
                      <a:pt x="13" y="56"/>
                      <a:pt x="15" y="53"/>
                      <a:pt x="20" y="50"/>
                    </a:cubicBezTo>
                    <a:cubicBezTo>
                      <a:pt x="24" y="48"/>
                      <a:pt x="30" y="47"/>
                      <a:pt x="38" y="47"/>
                    </a:cubicBezTo>
                    <a:close/>
                    <a:moveTo>
                      <a:pt x="38" y="55"/>
                    </a:moveTo>
                    <a:cubicBezTo>
                      <a:pt x="33" y="55"/>
                      <a:pt x="30" y="55"/>
                      <a:pt x="27" y="56"/>
                    </a:cubicBezTo>
                    <a:cubicBezTo>
                      <a:pt x="25" y="57"/>
                      <a:pt x="23" y="58"/>
                      <a:pt x="23" y="60"/>
                    </a:cubicBezTo>
                    <a:cubicBezTo>
                      <a:pt x="23" y="62"/>
                      <a:pt x="25" y="63"/>
                      <a:pt x="27" y="64"/>
                    </a:cubicBezTo>
                    <a:cubicBezTo>
                      <a:pt x="30" y="65"/>
                      <a:pt x="33" y="66"/>
                      <a:pt x="38" y="66"/>
                    </a:cubicBezTo>
                    <a:cubicBezTo>
                      <a:pt x="43" y="66"/>
                      <a:pt x="47" y="65"/>
                      <a:pt x="49" y="64"/>
                    </a:cubicBezTo>
                    <a:cubicBezTo>
                      <a:pt x="52" y="63"/>
                      <a:pt x="53" y="62"/>
                      <a:pt x="53" y="60"/>
                    </a:cubicBezTo>
                    <a:cubicBezTo>
                      <a:pt x="53" y="58"/>
                      <a:pt x="52" y="57"/>
                      <a:pt x="49" y="56"/>
                    </a:cubicBezTo>
                    <a:cubicBezTo>
                      <a:pt x="47" y="55"/>
                      <a:pt x="43" y="55"/>
                      <a:pt x="38" y="55"/>
                    </a:cubicBezTo>
                    <a:close/>
                    <a:moveTo>
                      <a:pt x="38" y="1"/>
                    </a:moveTo>
                    <a:cubicBezTo>
                      <a:pt x="48" y="1"/>
                      <a:pt x="48" y="1"/>
                      <a:pt x="48" y="1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38" y="43"/>
                      <a:pt x="38" y="43"/>
                      <a:pt x="38" y="43"/>
                    </a:cubicBezTo>
                    <a:lnTo>
                      <a:pt x="38" y="1"/>
                    </a:lnTo>
                    <a:close/>
                    <a:moveTo>
                      <a:pt x="44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44" y="26"/>
                      <a:pt x="44" y="26"/>
                      <a:pt x="44" y="26"/>
                    </a:cubicBezTo>
                    <a:lnTo>
                      <a:pt x="44" y="18"/>
                    </a:lnTo>
                    <a:close/>
                    <a:moveTo>
                      <a:pt x="5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3" y="46"/>
                      <a:pt x="53" y="46"/>
                      <a:pt x="53" y="4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55"/>
              <p:cNvSpPr>
                <a:spLocks noEditPoints="1"/>
              </p:cNvSpPr>
              <p:nvPr/>
            </p:nvSpPr>
            <p:spPr bwMode="auto">
              <a:xfrm>
                <a:off x="6737679" y="705912"/>
                <a:ext cx="115514" cy="128348"/>
              </a:xfrm>
              <a:custGeom>
                <a:avLst/>
                <a:gdLst>
                  <a:gd name="T0" fmla="*/ 0 w 67"/>
                  <a:gd name="T1" fmla="*/ 34 h 73"/>
                  <a:gd name="T2" fmla="*/ 67 w 67"/>
                  <a:gd name="T3" fmla="*/ 34 h 73"/>
                  <a:gd name="T4" fmla="*/ 67 w 67"/>
                  <a:gd name="T5" fmla="*/ 42 h 73"/>
                  <a:gd name="T6" fmla="*/ 0 w 67"/>
                  <a:gd name="T7" fmla="*/ 42 h 73"/>
                  <a:gd name="T8" fmla="*/ 0 w 67"/>
                  <a:gd name="T9" fmla="*/ 34 h 73"/>
                  <a:gd name="T10" fmla="*/ 33 w 67"/>
                  <a:gd name="T11" fmla="*/ 0 h 73"/>
                  <a:gd name="T12" fmla="*/ 48 w 67"/>
                  <a:gd name="T13" fmla="*/ 1 h 73"/>
                  <a:gd name="T14" fmla="*/ 57 w 67"/>
                  <a:gd name="T15" fmla="*/ 6 h 73"/>
                  <a:gd name="T16" fmla="*/ 60 w 67"/>
                  <a:gd name="T17" fmla="*/ 14 h 73"/>
                  <a:gd name="T18" fmla="*/ 57 w 67"/>
                  <a:gd name="T19" fmla="*/ 21 h 73"/>
                  <a:gd name="T20" fmla="*/ 48 w 67"/>
                  <a:gd name="T21" fmla="*/ 26 h 73"/>
                  <a:gd name="T22" fmla="*/ 33 w 67"/>
                  <a:gd name="T23" fmla="*/ 28 h 73"/>
                  <a:gd name="T24" fmla="*/ 19 w 67"/>
                  <a:gd name="T25" fmla="*/ 26 h 73"/>
                  <a:gd name="T26" fmla="*/ 10 w 67"/>
                  <a:gd name="T27" fmla="*/ 21 h 73"/>
                  <a:gd name="T28" fmla="*/ 7 w 67"/>
                  <a:gd name="T29" fmla="*/ 14 h 73"/>
                  <a:gd name="T30" fmla="*/ 10 w 67"/>
                  <a:gd name="T31" fmla="*/ 6 h 73"/>
                  <a:gd name="T32" fmla="*/ 19 w 67"/>
                  <a:gd name="T33" fmla="*/ 1 h 73"/>
                  <a:gd name="T34" fmla="*/ 33 w 67"/>
                  <a:gd name="T35" fmla="*/ 0 h 73"/>
                  <a:gd name="T36" fmla="*/ 33 w 67"/>
                  <a:gd name="T37" fmla="*/ 46 h 73"/>
                  <a:gd name="T38" fmla="*/ 52 w 67"/>
                  <a:gd name="T39" fmla="*/ 49 h 73"/>
                  <a:gd name="T40" fmla="*/ 59 w 67"/>
                  <a:gd name="T41" fmla="*/ 59 h 73"/>
                  <a:gd name="T42" fmla="*/ 52 w 67"/>
                  <a:gd name="T43" fmla="*/ 69 h 73"/>
                  <a:gd name="T44" fmla="*/ 33 w 67"/>
                  <a:gd name="T45" fmla="*/ 73 h 73"/>
                  <a:gd name="T46" fmla="*/ 14 w 67"/>
                  <a:gd name="T47" fmla="*/ 69 h 73"/>
                  <a:gd name="T48" fmla="*/ 7 w 67"/>
                  <a:gd name="T49" fmla="*/ 59 h 73"/>
                  <a:gd name="T50" fmla="*/ 14 w 67"/>
                  <a:gd name="T51" fmla="*/ 49 h 73"/>
                  <a:gd name="T52" fmla="*/ 33 w 67"/>
                  <a:gd name="T53" fmla="*/ 46 h 73"/>
                  <a:gd name="T54" fmla="*/ 15 w 67"/>
                  <a:gd name="T55" fmla="*/ 23 h 73"/>
                  <a:gd name="T56" fmla="*/ 25 w 67"/>
                  <a:gd name="T57" fmla="*/ 23 h 73"/>
                  <a:gd name="T58" fmla="*/ 25 w 67"/>
                  <a:gd name="T59" fmla="*/ 37 h 73"/>
                  <a:gd name="T60" fmla="*/ 15 w 67"/>
                  <a:gd name="T61" fmla="*/ 37 h 73"/>
                  <a:gd name="T62" fmla="*/ 15 w 67"/>
                  <a:gd name="T63" fmla="*/ 23 h 73"/>
                  <a:gd name="T64" fmla="*/ 33 w 67"/>
                  <a:gd name="T65" fmla="*/ 8 h 73"/>
                  <a:gd name="T66" fmla="*/ 25 w 67"/>
                  <a:gd name="T67" fmla="*/ 8 h 73"/>
                  <a:gd name="T68" fmla="*/ 19 w 67"/>
                  <a:gd name="T69" fmla="*/ 10 h 73"/>
                  <a:gd name="T70" fmla="*/ 18 w 67"/>
                  <a:gd name="T71" fmla="*/ 14 h 73"/>
                  <a:gd name="T72" fmla="*/ 19 w 67"/>
                  <a:gd name="T73" fmla="*/ 17 h 73"/>
                  <a:gd name="T74" fmla="*/ 25 w 67"/>
                  <a:gd name="T75" fmla="*/ 19 h 73"/>
                  <a:gd name="T76" fmla="*/ 33 w 67"/>
                  <a:gd name="T77" fmla="*/ 20 h 73"/>
                  <a:gd name="T78" fmla="*/ 42 w 67"/>
                  <a:gd name="T79" fmla="*/ 19 h 73"/>
                  <a:gd name="T80" fmla="*/ 47 w 67"/>
                  <a:gd name="T81" fmla="*/ 17 h 73"/>
                  <a:gd name="T82" fmla="*/ 49 w 67"/>
                  <a:gd name="T83" fmla="*/ 14 h 73"/>
                  <a:gd name="T84" fmla="*/ 47 w 67"/>
                  <a:gd name="T85" fmla="*/ 10 h 73"/>
                  <a:gd name="T86" fmla="*/ 42 w 67"/>
                  <a:gd name="T87" fmla="*/ 8 h 73"/>
                  <a:gd name="T88" fmla="*/ 33 w 67"/>
                  <a:gd name="T89" fmla="*/ 8 h 73"/>
                  <a:gd name="T90" fmla="*/ 33 w 67"/>
                  <a:gd name="T91" fmla="*/ 54 h 73"/>
                  <a:gd name="T92" fmla="*/ 25 w 67"/>
                  <a:gd name="T93" fmla="*/ 54 h 73"/>
                  <a:gd name="T94" fmla="*/ 20 w 67"/>
                  <a:gd name="T95" fmla="*/ 56 h 73"/>
                  <a:gd name="T96" fmla="*/ 18 w 67"/>
                  <a:gd name="T97" fmla="*/ 59 h 73"/>
                  <a:gd name="T98" fmla="*/ 20 w 67"/>
                  <a:gd name="T99" fmla="*/ 62 h 73"/>
                  <a:gd name="T100" fmla="*/ 25 w 67"/>
                  <a:gd name="T101" fmla="*/ 64 h 73"/>
                  <a:gd name="T102" fmla="*/ 33 w 67"/>
                  <a:gd name="T103" fmla="*/ 65 h 73"/>
                  <a:gd name="T104" fmla="*/ 41 w 67"/>
                  <a:gd name="T105" fmla="*/ 64 h 73"/>
                  <a:gd name="T106" fmla="*/ 46 w 67"/>
                  <a:gd name="T107" fmla="*/ 62 h 73"/>
                  <a:gd name="T108" fmla="*/ 48 w 67"/>
                  <a:gd name="T109" fmla="*/ 59 h 73"/>
                  <a:gd name="T110" fmla="*/ 46 w 67"/>
                  <a:gd name="T111" fmla="*/ 56 h 73"/>
                  <a:gd name="T112" fmla="*/ 41 w 67"/>
                  <a:gd name="T113" fmla="*/ 54 h 73"/>
                  <a:gd name="T114" fmla="*/ 33 w 67"/>
                  <a:gd name="T115" fmla="*/ 54 h 73"/>
                  <a:gd name="T116" fmla="*/ 41 w 67"/>
                  <a:gd name="T117" fmla="*/ 23 h 73"/>
                  <a:gd name="T118" fmla="*/ 52 w 67"/>
                  <a:gd name="T119" fmla="*/ 23 h 73"/>
                  <a:gd name="T120" fmla="*/ 52 w 67"/>
                  <a:gd name="T121" fmla="*/ 37 h 73"/>
                  <a:gd name="T122" fmla="*/ 41 w 67"/>
                  <a:gd name="T123" fmla="*/ 37 h 73"/>
                  <a:gd name="T124" fmla="*/ 41 w 67"/>
                  <a:gd name="T125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" h="73">
                    <a:moveTo>
                      <a:pt x="0" y="34"/>
                    </a:move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4"/>
                    </a:lnTo>
                    <a:close/>
                    <a:moveTo>
                      <a:pt x="33" y="0"/>
                    </a:moveTo>
                    <a:cubicBezTo>
                      <a:pt x="39" y="0"/>
                      <a:pt x="44" y="0"/>
                      <a:pt x="48" y="1"/>
                    </a:cubicBezTo>
                    <a:cubicBezTo>
                      <a:pt x="52" y="2"/>
                      <a:pt x="55" y="4"/>
                      <a:pt x="57" y="6"/>
                    </a:cubicBezTo>
                    <a:cubicBezTo>
                      <a:pt x="59" y="8"/>
                      <a:pt x="60" y="11"/>
                      <a:pt x="60" y="14"/>
                    </a:cubicBezTo>
                    <a:cubicBezTo>
                      <a:pt x="60" y="17"/>
                      <a:pt x="59" y="19"/>
                      <a:pt x="57" y="21"/>
                    </a:cubicBezTo>
                    <a:cubicBezTo>
                      <a:pt x="55" y="24"/>
                      <a:pt x="52" y="25"/>
                      <a:pt x="48" y="26"/>
                    </a:cubicBezTo>
                    <a:cubicBezTo>
                      <a:pt x="44" y="27"/>
                      <a:pt x="39" y="28"/>
                      <a:pt x="33" y="28"/>
                    </a:cubicBezTo>
                    <a:cubicBezTo>
                      <a:pt x="28" y="28"/>
                      <a:pt x="23" y="27"/>
                      <a:pt x="19" y="26"/>
                    </a:cubicBezTo>
                    <a:cubicBezTo>
                      <a:pt x="15" y="25"/>
                      <a:pt x="12" y="24"/>
                      <a:pt x="10" y="21"/>
                    </a:cubicBezTo>
                    <a:cubicBezTo>
                      <a:pt x="8" y="19"/>
                      <a:pt x="7" y="17"/>
                      <a:pt x="7" y="14"/>
                    </a:cubicBezTo>
                    <a:cubicBezTo>
                      <a:pt x="7" y="11"/>
                      <a:pt x="8" y="8"/>
                      <a:pt x="10" y="6"/>
                    </a:cubicBezTo>
                    <a:cubicBezTo>
                      <a:pt x="12" y="4"/>
                      <a:pt x="15" y="2"/>
                      <a:pt x="19" y="1"/>
                    </a:cubicBezTo>
                    <a:cubicBezTo>
                      <a:pt x="23" y="0"/>
                      <a:pt x="28" y="0"/>
                      <a:pt x="33" y="0"/>
                    </a:cubicBezTo>
                    <a:close/>
                    <a:moveTo>
                      <a:pt x="33" y="46"/>
                    </a:moveTo>
                    <a:cubicBezTo>
                      <a:pt x="41" y="46"/>
                      <a:pt x="47" y="47"/>
                      <a:pt x="52" y="49"/>
                    </a:cubicBezTo>
                    <a:cubicBezTo>
                      <a:pt x="57" y="52"/>
                      <a:pt x="59" y="55"/>
                      <a:pt x="59" y="59"/>
                    </a:cubicBezTo>
                    <a:cubicBezTo>
                      <a:pt x="59" y="63"/>
                      <a:pt x="57" y="67"/>
                      <a:pt x="52" y="69"/>
                    </a:cubicBezTo>
                    <a:cubicBezTo>
                      <a:pt x="47" y="71"/>
                      <a:pt x="41" y="73"/>
                      <a:pt x="33" y="73"/>
                    </a:cubicBezTo>
                    <a:cubicBezTo>
                      <a:pt x="25" y="73"/>
                      <a:pt x="19" y="71"/>
                      <a:pt x="14" y="69"/>
                    </a:cubicBezTo>
                    <a:cubicBezTo>
                      <a:pt x="10" y="67"/>
                      <a:pt x="7" y="63"/>
                      <a:pt x="7" y="59"/>
                    </a:cubicBezTo>
                    <a:cubicBezTo>
                      <a:pt x="7" y="55"/>
                      <a:pt x="10" y="52"/>
                      <a:pt x="14" y="49"/>
                    </a:cubicBezTo>
                    <a:cubicBezTo>
                      <a:pt x="19" y="47"/>
                      <a:pt x="25" y="46"/>
                      <a:pt x="33" y="46"/>
                    </a:cubicBezTo>
                    <a:close/>
                    <a:moveTo>
                      <a:pt x="1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5" y="37"/>
                      <a:pt x="15" y="37"/>
                      <a:pt x="15" y="37"/>
                    </a:cubicBezTo>
                    <a:lnTo>
                      <a:pt x="15" y="23"/>
                    </a:lnTo>
                    <a:close/>
                    <a:moveTo>
                      <a:pt x="33" y="8"/>
                    </a:moveTo>
                    <a:cubicBezTo>
                      <a:pt x="30" y="8"/>
                      <a:pt x="27" y="8"/>
                      <a:pt x="25" y="8"/>
                    </a:cubicBezTo>
                    <a:cubicBezTo>
                      <a:pt x="22" y="9"/>
                      <a:pt x="21" y="9"/>
                      <a:pt x="19" y="10"/>
                    </a:cubicBezTo>
                    <a:cubicBezTo>
                      <a:pt x="18" y="11"/>
                      <a:pt x="18" y="12"/>
                      <a:pt x="18" y="14"/>
                    </a:cubicBezTo>
                    <a:cubicBezTo>
                      <a:pt x="18" y="15"/>
                      <a:pt x="18" y="16"/>
                      <a:pt x="19" y="17"/>
                    </a:cubicBezTo>
                    <a:cubicBezTo>
                      <a:pt x="21" y="18"/>
                      <a:pt x="22" y="19"/>
                      <a:pt x="25" y="19"/>
                    </a:cubicBezTo>
                    <a:cubicBezTo>
                      <a:pt x="27" y="20"/>
                      <a:pt x="30" y="20"/>
                      <a:pt x="33" y="20"/>
                    </a:cubicBezTo>
                    <a:cubicBezTo>
                      <a:pt x="37" y="20"/>
                      <a:pt x="40" y="20"/>
                      <a:pt x="42" y="19"/>
                    </a:cubicBezTo>
                    <a:cubicBezTo>
                      <a:pt x="44" y="19"/>
                      <a:pt x="46" y="18"/>
                      <a:pt x="47" y="17"/>
                    </a:cubicBezTo>
                    <a:cubicBezTo>
                      <a:pt x="49" y="16"/>
                      <a:pt x="49" y="15"/>
                      <a:pt x="49" y="14"/>
                    </a:cubicBezTo>
                    <a:cubicBezTo>
                      <a:pt x="49" y="12"/>
                      <a:pt x="49" y="11"/>
                      <a:pt x="47" y="10"/>
                    </a:cubicBezTo>
                    <a:cubicBezTo>
                      <a:pt x="46" y="9"/>
                      <a:pt x="44" y="9"/>
                      <a:pt x="42" y="8"/>
                    </a:cubicBezTo>
                    <a:cubicBezTo>
                      <a:pt x="40" y="8"/>
                      <a:pt x="37" y="8"/>
                      <a:pt x="33" y="8"/>
                    </a:cubicBezTo>
                    <a:close/>
                    <a:moveTo>
                      <a:pt x="33" y="54"/>
                    </a:moveTo>
                    <a:cubicBezTo>
                      <a:pt x="30" y="54"/>
                      <a:pt x="27" y="54"/>
                      <a:pt x="25" y="54"/>
                    </a:cubicBezTo>
                    <a:cubicBezTo>
                      <a:pt x="23" y="55"/>
                      <a:pt x="21" y="55"/>
                      <a:pt x="20" y="56"/>
                    </a:cubicBezTo>
                    <a:cubicBezTo>
                      <a:pt x="19" y="57"/>
                      <a:pt x="18" y="58"/>
                      <a:pt x="18" y="59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21" y="63"/>
                      <a:pt x="23" y="64"/>
                      <a:pt x="25" y="64"/>
                    </a:cubicBezTo>
                    <a:cubicBezTo>
                      <a:pt x="27" y="64"/>
                      <a:pt x="30" y="65"/>
                      <a:pt x="33" y="65"/>
                    </a:cubicBezTo>
                    <a:cubicBezTo>
                      <a:pt x="36" y="65"/>
                      <a:pt x="39" y="64"/>
                      <a:pt x="41" y="64"/>
                    </a:cubicBezTo>
                    <a:cubicBezTo>
                      <a:pt x="44" y="64"/>
                      <a:pt x="45" y="63"/>
                      <a:pt x="46" y="62"/>
                    </a:cubicBezTo>
                    <a:cubicBezTo>
                      <a:pt x="48" y="61"/>
                      <a:pt x="48" y="60"/>
                      <a:pt x="48" y="59"/>
                    </a:cubicBezTo>
                    <a:cubicBezTo>
                      <a:pt x="48" y="58"/>
                      <a:pt x="48" y="57"/>
                      <a:pt x="46" y="56"/>
                    </a:cubicBezTo>
                    <a:cubicBezTo>
                      <a:pt x="45" y="55"/>
                      <a:pt x="44" y="55"/>
                      <a:pt x="41" y="54"/>
                    </a:cubicBezTo>
                    <a:cubicBezTo>
                      <a:pt x="39" y="54"/>
                      <a:pt x="36" y="54"/>
                      <a:pt x="33" y="54"/>
                    </a:cubicBezTo>
                    <a:close/>
                    <a:moveTo>
                      <a:pt x="41" y="23"/>
                    </a:move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41" y="37"/>
                      <a:pt x="41" y="37"/>
                      <a:pt x="41" y="37"/>
                    </a:cubicBezTo>
                    <a:lnTo>
                      <a:pt x="41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156"/>
              <p:cNvSpPr>
                <a:spLocks noChangeArrowheads="1"/>
              </p:cNvSpPr>
              <p:nvPr/>
            </p:nvSpPr>
            <p:spPr bwMode="auto">
              <a:xfrm>
                <a:off x="5086270" y="1052453"/>
                <a:ext cx="3260036" cy="115512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157"/>
              <p:cNvSpPr>
                <a:spLocks noChangeArrowheads="1"/>
              </p:cNvSpPr>
              <p:nvPr/>
            </p:nvSpPr>
            <p:spPr bwMode="auto">
              <a:xfrm>
                <a:off x="5086270" y="1711306"/>
                <a:ext cx="326003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158"/>
              <p:cNvSpPr>
                <a:spLocks noChangeArrowheads="1"/>
              </p:cNvSpPr>
              <p:nvPr/>
            </p:nvSpPr>
            <p:spPr bwMode="auto">
              <a:xfrm>
                <a:off x="6053157" y="1942332"/>
                <a:ext cx="2104905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159"/>
              <p:cNvSpPr>
                <a:spLocks noChangeArrowheads="1"/>
              </p:cNvSpPr>
              <p:nvPr/>
            </p:nvSpPr>
            <p:spPr bwMode="auto">
              <a:xfrm>
                <a:off x="4863800" y="1279200"/>
                <a:ext cx="348250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160"/>
              <p:cNvSpPr>
                <a:spLocks noChangeArrowheads="1"/>
              </p:cNvSpPr>
              <p:nvPr/>
            </p:nvSpPr>
            <p:spPr bwMode="auto">
              <a:xfrm>
                <a:off x="4863800" y="1484556"/>
                <a:ext cx="2087792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161"/>
              <p:cNvSpPr>
                <a:spLocks noChangeArrowheads="1"/>
              </p:cNvSpPr>
              <p:nvPr/>
            </p:nvSpPr>
            <p:spPr bwMode="auto">
              <a:xfrm>
                <a:off x="4863800" y="1942332"/>
                <a:ext cx="1043896" cy="111235"/>
              </a:xfrm>
              <a:prstGeom prst="rect">
                <a:avLst/>
              </a:prstGeom>
              <a:solidFill>
                <a:srgbClr val="231815"/>
              </a:solidFill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93" name="Picture 162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156" y="2460000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Freeform 163"/>
              <p:cNvSpPr>
                <a:spLocks noEditPoints="1"/>
              </p:cNvSpPr>
              <p:nvPr/>
            </p:nvSpPr>
            <p:spPr bwMode="auto">
              <a:xfrm>
                <a:off x="4872357" y="2571235"/>
                <a:ext cx="89845" cy="102678"/>
              </a:xfrm>
              <a:custGeom>
                <a:avLst/>
                <a:gdLst>
                  <a:gd name="T0" fmla="*/ 24 w 53"/>
                  <a:gd name="T1" fmla="*/ 7 h 58"/>
                  <a:gd name="T2" fmla="*/ 29 w 53"/>
                  <a:gd name="T3" fmla="*/ 7 h 58"/>
                  <a:gd name="T4" fmla="*/ 26 w 53"/>
                  <a:gd name="T5" fmla="*/ 22 h 58"/>
                  <a:gd name="T6" fmla="*/ 18 w 53"/>
                  <a:gd name="T7" fmla="*/ 36 h 58"/>
                  <a:gd name="T8" fmla="*/ 2 w 53"/>
                  <a:gd name="T9" fmla="*/ 47 h 58"/>
                  <a:gd name="T10" fmla="*/ 0 w 53"/>
                  <a:gd name="T11" fmla="*/ 43 h 58"/>
                  <a:gd name="T12" fmla="*/ 13 w 53"/>
                  <a:gd name="T13" fmla="*/ 34 h 58"/>
                  <a:gd name="T14" fmla="*/ 21 w 53"/>
                  <a:gd name="T15" fmla="*/ 22 h 58"/>
                  <a:gd name="T16" fmla="*/ 24 w 53"/>
                  <a:gd name="T17" fmla="*/ 7 h 58"/>
                  <a:gd name="T18" fmla="*/ 2 w 53"/>
                  <a:gd name="T19" fmla="*/ 7 h 58"/>
                  <a:gd name="T20" fmla="*/ 26 w 53"/>
                  <a:gd name="T21" fmla="*/ 7 h 58"/>
                  <a:gd name="T22" fmla="*/ 26 w 53"/>
                  <a:gd name="T23" fmla="*/ 11 h 58"/>
                  <a:gd name="T24" fmla="*/ 2 w 53"/>
                  <a:gd name="T25" fmla="*/ 11 h 58"/>
                  <a:gd name="T26" fmla="*/ 2 w 53"/>
                  <a:gd name="T27" fmla="*/ 7 h 58"/>
                  <a:gd name="T28" fmla="*/ 38 w 53"/>
                  <a:gd name="T29" fmla="*/ 0 h 58"/>
                  <a:gd name="T30" fmla="*/ 44 w 53"/>
                  <a:gd name="T31" fmla="*/ 0 h 58"/>
                  <a:gd name="T32" fmla="*/ 44 w 53"/>
                  <a:gd name="T33" fmla="*/ 58 h 58"/>
                  <a:gd name="T34" fmla="*/ 38 w 53"/>
                  <a:gd name="T35" fmla="*/ 58 h 58"/>
                  <a:gd name="T36" fmla="*/ 38 w 53"/>
                  <a:gd name="T37" fmla="*/ 0 h 58"/>
                  <a:gd name="T38" fmla="*/ 42 w 53"/>
                  <a:gd name="T39" fmla="*/ 24 h 58"/>
                  <a:gd name="T40" fmla="*/ 53 w 53"/>
                  <a:gd name="T41" fmla="*/ 24 h 58"/>
                  <a:gd name="T42" fmla="*/ 53 w 53"/>
                  <a:gd name="T43" fmla="*/ 28 h 58"/>
                  <a:gd name="T44" fmla="*/ 42 w 53"/>
                  <a:gd name="T45" fmla="*/ 28 h 58"/>
                  <a:gd name="T46" fmla="*/ 42 w 53"/>
                  <a:gd name="T47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58">
                    <a:moveTo>
                      <a:pt x="24" y="7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12"/>
                      <a:pt x="28" y="17"/>
                      <a:pt x="26" y="22"/>
                    </a:cubicBezTo>
                    <a:cubicBezTo>
                      <a:pt x="24" y="27"/>
                      <a:pt x="21" y="32"/>
                      <a:pt x="18" y="36"/>
                    </a:cubicBezTo>
                    <a:cubicBezTo>
                      <a:pt x="14" y="41"/>
                      <a:pt x="9" y="44"/>
                      <a:pt x="2" y="4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5" y="41"/>
                      <a:pt x="9" y="37"/>
                      <a:pt x="13" y="34"/>
                    </a:cubicBezTo>
                    <a:cubicBezTo>
                      <a:pt x="16" y="30"/>
                      <a:pt x="19" y="26"/>
                      <a:pt x="21" y="22"/>
                    </a:cubicBezTo>
                    <a:cubicBezTo>
                      <a:pt x="23" y="17"/>
                      <a:pt x="24" y="13"/>
                      <a:pt x="24" y="7"/>
                    </a:cubicBezTo>
                    <a:close/>
                    <a:moveTo>
                      <a:pt x="2" y="7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7"/>
                    </a:lnTo>
                    <a:close/>
                    <a:moveTo>
                      <a:pt x="3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8" y="58"/>
                      <a:pt x="38" y="58"/>
                      <a:pt x="38" y="58"/>
                    </a:cubicBezTo>
                    <a:lnTo>
                      <a:pt x="38" y="0"/>
                    </a:lnTo>
                    <a:close/>
                    <a:moveTo>
                      <a:pt x="42" y="24"/>
                    </a:move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64"/>
              <p:cNvSpPr>
                <a:spLocks noEditPoints="1"/>
              </p:cNvSpPr>
              <p:nvPr/>
            </p:nvSpPr>
            <p:spPr bwMode="auto">
              <a:xfrm>
                <a:off x="4975035" y="2571235"/>
                <a:ext cx="81288" cy="102678"/>
              </a:xfrm>
              <a:custGeom>
                <a:avLst/>
                <a:gdLst>
                  <a:gd name="T0" fmla="*/ 24 w 47"/>
                  <a:gd name="T1" fmla="*/ 4 h 58"/>
                  <a:gd name="T2" fmla="*/ 29 w 47"/>
                  <a:gd name="T3" fmla="*/ 4 h 58"/>
                  <a:gd name="T4" fmla="*/ 26 w 47"/>
                  <a:gd name="T5" fmla="*/ 18 h 58"/>
                  <a:gd name="T6" fmla="*/ 17 w 47"/>
                  <a:gd name="T7" fmla="*/ 28 h 58"/>
                  <a:gd name="T8" fmla="*/ 2 w 47"/>
                  <a:gd name="T9" fmla="*/ 34 h 58"/>
                  <a:gd name="T10" fmla="*/ 0 w 47"/>
                  <a:gd name="T11" fmla="*/ 30 h 58"/>
                  <a:gd name="T12" fmla="*/ 13 w 47"/>
                  <a:gd name="T13" fmla="*/ 24 h 58"/>
                  <a:gd name="T14" fmla="*/ 21 w 47"/>
                  <a:gd name="T15" fmla="*/ 17 h 58"/>
                  <a:gd name="T16" fmla="*/ 24 w 47"/>
                  <a:gd name="T17" fmla="*/ 7 h 58"/>
                  <a:gd name="T18" fmla="*/ 24 w 47"/>
                  <a:gd name="T19" fmla="*/ 4 h 58"/>
                  <a:gd name="T20" fmla="*/ 3 w 47"/>
                  <a:gd name="T21" fmla="*/ 4 h 58"/>
                  <a:gd name="T22" fmla="*/ 27 w 47"/>
                  <a:gd name="T23" fmla="*/ 4 h 58"/>
                  <a:gd name="T24" fmla="*/ 27 w 47"/>
                  <a:gd name="T25" fmla="*/ 9 h 58"/>
                  <a:gd name="T26" fmla="*/ 3 w 47"/>
                  <a:gd name="T27" fmla="*/ 9 h 58"/>
                  <a:gd name="T28" fmla="*/ 3 w 47"/>
                  <a:gd name="T29" fmla="*/ 4 h 58"/>
                  <a:gd name="T30" fmla="*/ 8 w 47"/>
                  <a:gd name="T31" fmla="*/ 38 h 58"/>
                  <a:gd name="T32" fmla="*/ 47 w 47"/>
                  <a:gd name="T33" fmla="*/ 38 h 58"/>
                  <a:gd name="T34" fmla="*/ 47 w 47"/>
                  <a:gd name="T35" fmla="*/ 58 h 58"/>
                  <a:gd name="T36" fmla="*/ 41 w 47"/>
                  <a:gd name="T37" fmla="*/ 58 h 58"/>
                  <a:gd name="T38" fmla="*/ 41 w 47"/>
                  <a:gd name="T39" fmla="*/ 42 h 58"/>
                  <a:gd name="T40" fmla="*/ 8 w 47"/>
                  <a:gd name="T41" fmla="*/ 42 h 58"/>
                  <a:gd name="T42" fmla="*/ 8 w 47"/>
                  <a:gd name="T43" fmla="*/ 38 h 58"/>
                  <a:gd name="T44" fmla="*/ 26 w 47"/>
                  <a:gd name="T45" fmla="*/ 23 h 58"/>
                  <a:gd name="T46" fmla="*/ 42 w 47"/>
                  <a:gd name="T47" fmla="*/ 23 h 58"/>
                  <a:gd name="T48" fmla="*/ 42 w 47"/>
                  <a:gd name="T49" fmla="*/ 27 h 58"/>
                  <a:gd name="T50" fmla="*/ 26 w 47"/>
                  <a:gd name="T51" fmla="*/ 27 h 58"/>
                  <a:gd name="T52" fmla="*/ 26 w 47"/>
                  <a:gd name="T53" fmla="*/ 23 h 58"/>
                  <a:gd name="T54" fmla="*/ 27 w 47"/>
                  <a:gd name="T55" fmla="*/ 11 h 58"/>
                  <a:gd name="T56" fmla="*/ 42 w 47"/>
                  <a:gd name="T57" fmla="*/ 11 h 58"/>
                  <a:gd name="T58" fmla="*/ 42 w 47"/>
                  <a:gd name="T59" fmla="*/ 15 h 58"/>
                  <a:gd name="T60" fmla="*/ 27 w 47"/>
                  <a:gd name="T61" fmla="*/ 15 h 58"/>
                  <a:gd name="T62" fmla="*/ 27 w 47"/>
                  <a:gd name="T63" fmla="*/ 11 h 58"/>
                  <a:gd name="T64" fmla="*/ 41 w 47"/>
                  <a:gd name="T65" fmla="*/ 0 h 58"/>
                  <a:gd name="T66" fmla="*/ 47 w 47"/>
                  <a:gd name="T67" fmla="*/ 0 h 58"/>
                  <a:gd name="T68" fmla="*/ 47 w 47"/>
                  <a:gd name="T69" fmla="*/ 35 h 58"/>
                  <a:gd name="T70" fmla="*/ 41 w 47"/>
                  <a:gd name="T71" fmla="*/ 35 h 58"/>
                  <a:gd name="T72" fmla="*/ 41 w 47"/>
                  <a:gd name="T7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58">
                    <a:moveTo>
                      <a:pt x="24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9"/>
                      <a:pt x="28" y="14"/>
                      <a:pt x="26" y="18"/>
                    </a:cubicBezTo>
                    <a:cubicBezTo>
                      <a:pt x="24" y="21"/>
                      <a:pt x="21" y="25"/>
                      <a:pt x="17" y="28"/>
                    </a:cubicBezTo>
                    <a:cubicBezTo>
                      <a:pt x="13" y="30"/>
                      <a:pt x="8" y="33"/>
                      <a:pt x="2" y="3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29"/>
                      <a:pt x="9" y="27"/>
                      <a:pt x="13" y="24"/>
                    </a:cubicBezTo>
                    <a:cubicBezTo>
                      <a:pt x="16" y="22"/>
                      <a:pt x="19" y="20"/>
                      <a:pt x="21" y="17"/>
                    </a:cubicBezTo>
                    <a:cubicBezTo>
                      <a:pt x="23" y="14"/>
                      <a:pt x="24" y="10"/>
                      <a:pt x="24" y="7"/>
                    </a:cubicBezTo>
                    <a:lnTo>
                      <a:pt x="24" y="4"/>
                    </a:lnTo>
                    <a:close/>
                    <a:moveTo>
                      <a:pt x="3" y="4"/>
                    </a:moveTo>
                    <a:cubicBezTo>
                      <a:pt x="27" y="4"/>
                      <a:pt x="27" y="4"/>
                      <a:pt x="27" y="4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3" y="4"/>
                    </a:lnTo>
                    <a:close/>
                    <a:moveTo>
                      <a:pt x="8" y="38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8" y="42"/>
                      <a:pt x="8" y="42"/>
                      <a:pt x="8" y="42"/>
                    </a:cubicBezTo>
                    <a:lnTo>
                      <a:pt x="8" y="38"/>
                    </a:lnTo>
                    <a:close/>
                    <a:moveTo>
                      <a:pt x="26" y="2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26" y="23"/>
                    </a:lnTo>
                    <a:close/>
                    <a:moveTo>
                      <a:pt x="27" y="11"/>
                    </a:move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27" y="15"/>
                      <a:pt x="27" y="15"/>
                      <a:pt x="27" y="15"/>
                    </a:cubicBezTo>
                    <a:lnTo>
                      <a:pt x="27" y="11"/>
                    </a:lnTo>
                    <a:close/>
                    <a:moveTo>
                      <a:pt x="41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1" y="35"/>
                      <a:pt x="41" y="35"/>
                      <a:pt x="41" y="35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65"/>
              <p:cNvSpPr>
                <a:spLocks noEditPoints="1"/>
              </p:cNvSpPr>
              <p:nvPr/>
            </p:nvSpPr>
            <p:spPr bwMode="auto">
              <a:xfrm>
                <a:off x="5107660" y="2571235"/>
                <a:ext cx="77009" cy="102678"/>
              </a:xfrm>
              <a:custGeom>
                <a:avLst/>
                <a:gdLst>
                  <a:gd name="T0" fmla="*/ 0 w 18"/>
                  <a:gd name="T1" fmla="*/ 2 h 24"/>
                  <a:gd name="T2" fmla="*/ 2 w 18"/>
                  <a:gd name="T3" fmla="*/ 2 h 24"/>
                  <a:gd name="T4" fmla="*/ 2 w 18"/>
                  <a:gd name="T5" fmla="*/ 9 h 24"/>
                  <a:gd name="T6" fmla="*/ 9 w 18"/>
                  <a:gd name="T7" fmla="*/ 9 h 24"/>
                  <a:gd name="T8" fmla="*/ 9 w 18"/>
                  <a:gd name="T9" fmla="*/ 2 h 24"/>
                  <a:gd name="T10" fmla="*/ 11 w 18"/>
                  <a:gd name="T11" fmla="*/ 2 h 24"/>
                  <a:gd name="T12" fmla="*/ 11 w 18"/>
                  <a:gd name="T13" fmla="*/ 18 h 24"/>
                  <a:gd name="T14" fmla="*/ 0 w 18"/>
                  <a:gd name="T15" fmla="*/ 18 h 24"/>
                  <a:gd name="T16" fmla="*/ 0 w 18"/>
                  <a:gd name="T17" fmla="*/ 2 h 24"/>
                  <a:gd name="T18" fmla="*/ 2 w 18"/>
                  <a:gd name="T19" fmla="*/ 10 h 24"/>
                  <a:gd name="T20" fmla="*/ 2 w 18"/>
                  <a:gd name="T21" fmla="*/ 17 h 24"/>
                  <a:gd name="T22" fmla="*/ 9 w 18"/>
                  <a:gd name="T23" fmla="*/ 17 h 24"/>
                  <a:gd name="T24" fmla="*/ 9 w 18"/>
                  <a:gd name="T25" fmla="*/ 10 h 24"/>
                  <a:gd name="T26" fmla="*/ 2 w 18"/>
                  <a:gd name="T27" fmla="*/ 10 h 24"/>
                  <a:gd name="T28" fmla="*/ 15 w 18"/>
                  <a:gd name="T29" fmla="*/ 0 h 24"/>
                  <a:gd name="T30" fmla="*/ 18 w 18"/>
                  <a:gd name="T31" fmla="*/ 0 h 24"/>
                  <a:gd name="T32" fmla="*/ 18 w 18"/>
                  <a:gd name="T33" fmla="*/ 24 h 24"/>
                  <a:gd name="T34" fmla="*/ 15 w 18"/>
                  <a:gd name="T35" fmla="*/ 24 h 24"/>
                  <a:gd name="T36" fmla="*/ 15 w 18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4">
                    <a:moveTo>
                      <a:pt x="0" y="2"/>
                    </a:moveTo>
                    <a:lnTo>
                      <a:pt x="2" y="2"/>
                    </a:lnTo>
                    <a:lnTo>
                      <a:pt x="2" y="9"/>
                    </a:lnTo>
                    <a:lnTo>
                      <a:pt x="9" y="9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1" y="18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  <a:moveTo>
                      <a:pt x="2" y="10"/>
                    </a:moveTo>
                    <a:lnTo>
                      <a:pt x="2" y="17"/>
                    </a:lnTo>
                    <a:lnTo>
                      <a:pt x="9" y="17"/>
                    </a:lnTo>
                    <a:lnTo>
                      <a:pt x="9" y="10"/>
                    </a:lnTo>
                    <a:lnTo>
                      <a:pt x="2" y="10"/>
                    </a:lnTo>
                    <a:close/>
                    <a:moveTo>
                      <a:pt x="15" y="0"/>
                    </a:moveTo>
                    <a:lnTo>
                      <a:pt x="18" y="0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66"/>
              <p:cNvSpPr>
                <a:spLocks noEditPoints="1"/>
              </p:cNvSpPr>
              <p:nvPr/>
            </p:nvSpPr>
            <p:spPr bwMode="auto">
              <a:xfrm>
                <a:off x="5201781" y="2584071"/>
                <a:ext cx="89845" cy="77009"/>
              </a:xfrm>
              <a:custGeom>
                <a:avLst/>
                <a:gdLst>
                  <a:gd name="T0" fmla="*/ 0 w 52"/>
                  <a:gd name="T1" fmla="*/ 40 h 44"/>
                  <a:gd name="T2" fmla="*/ 52 w 52"/>
                  <a:gd name="T3" fmla="*/ 40 h 44"/>
                  <a:gd name="T4" fmla="*/ 52 w 52"/>
                  <a:gd name="T5" fmla="*/ 44 h 44"/>
                  <a:gd name="T6" fmla="*/ 0 w 52"/>
                  <a:gd name="T7" fmla="*/ 44 h 44"/>
                  <a:gd name="T8" fmla="*/ 0 w 52"/>
                  <a:gd name="T9" fmla="*/ 40 h 44"/>
                  <a:gd name="T10" fmla="*/ 6 w 52"/>
                  <a:gd name="T11" fmla="*/ 0 h 44"/>
                  <a:gd name="T12" fmla="*/ 43 w 52"/>
                  <a:gd name="T13" fmla="*/ 0 h 44"/>
                  <a:gd name="T14" fmla="*/ 43 w 52"/>
                  <a:gd name="T15" fmla="*/ 5 h 44"/>
                  <a:gd name="T16" fmla="*/ 6 w 52"/>
                  <a:gd name="T17" fmla="*/ 5 h 44"/>
                  <a:gd name="T18" fmla="*/ 6 w 52"/>
                  <a:gd name="T19" fmla="*/ 0 h 44"/>
                  <a:gd name="T20" fmla="*/ 13 w 52"/>
                  <a:gd name="T21" fmla="*/ 21 h 44"/>
                  <a:gd name="T22" fmla="*/ 18 w 52"/>
                  <a:gd name="T23" fmla="*/ 21 h 44"/>
                  <a:gd name="T24" fmla="*/ 18 w 52"/>
                  <a:gd name="T25" fmla="*/ 41 h 44"/>
                  <a:gd name="T26" fmla="*/ 13 w 52"/>
                  <a:gd name="T27" fmla="*/ 41 h 44"/>
                  <a:gd name="T28" fmla="*/ 13 w 52"/>
                  <a:gd name="T29" fmla="*/ 21 h 44"/>
                  <a:gd name="T30" fmla="*/ 27 w 52"/>
                  <a:gd name="T31" fmla="*/ 21 h 44"/>
                  <a:gd name="T32" fmla="*/ 33 w 52"/>
                  <a:gd name="T33" fmla="*/ 21 h 44"/>
                  <a:gd name="T34" fmla="*/ 33 w 52"/>
                  <a:gd name="T35" fmla="*/ 41 h 44"/>
                  <a:gd name="T36" fmla="*/ 27 w 52"/>
                  <a:gd name="T37" fmla="*/ 41 h 44"/>
                  <a:gd name="T38" fmla="*/ 27 w 52"/>
                  <a:gd name="T39" fmla="*/ 21 h 44"/>
                  <a:gd name="T40" fmla="*/ 41 w 52"/>
                  <a:gd name="T41" fmla="*/ 0 h 44"/>
                  <a:gd name="T42" fmla="*/ 46 w 52"/>
                  <a:gd name="T43" fmla="*/ 0 h 44"/>
                  <a:gd name="T44" fmla="*/ 46 w 52"/>
                  <a:gd name="T45" fmla="*/ 7 h 44"/>
                  <a:gd name="T46" fmla="*/ 46 w 52"/>
                  <a:gd name="T47" fmla="*/ 14 h 44"/>
                  <a:gd name="T48" fmla="*/ 46 w 52"/>
                  <a:gd name="T49" fmla="*/ 22 h 44"/>
                  <a:gd name="T50" fmla="*/ 44 w 52"/>
                  <a:gd name="T51" fmla="*/ 32 h 44"/>
                  <a:gd name="T52" fmla="*/ 39 w 52"/>
                  <a:gd name="T53" fmla="*/ 32 h 44"/>
                  <a:gd name="T54" fmla="*/ 41 w 52"/>
                  <a:gd name="T55" fmla="*/ 18 h 44"/>
                  <a:gd name="T56" fmla="*/ 41 w 52"/>
                  <a:gd name="T57" fmla="*/ 7 h 44"/>
                  <a:gd name="T58" fmla="*/ 41 w 52"/>
                  <a:gd name="T5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44">
                    <a:moveTo>
                      <a:pt x="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0" y="44"/>
                      <a:pt x="0" y="44"/>
                      <a:pt x="0" y="44"/>
                    </a:cubicBezTo>
                    <a:lnTo>
                      <a:pt x="0" y="40"/>
                    </a:lnTo>
                    <a:close/>
                    <a:moveTo>
                      <a:pt x="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13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21"/>
                    </a:lnTo>
                    <a:close/>
                    <a:moveTo>
                      <a:pt x="2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7" y="41"/>
                      <a:pt x="27" y="41"/>
                    </a:cubicBezTo>
                    <a:lnTo>
                      <a:pt x="27" y="21"/>
                    </a:lnTo>
                    <a:close/>
                    <a:moveTo>
                      <a:pt x="4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9"/>
                      <a:pt x="46" y="12"/>
                      <a:pt x="46" y="14"/>
                    </a:cubicBezTo>
                    <a:cubicBezTo>
                      <a:pt x="46" y="17"/>
                      <a:pt x="46" y="19"/>
                      <a:pt x="46" y="22"/>
                    </a:cubicBezTo>
                    <a:cubicBezTo>
                      <a:pt x="45" y="25"/>
                      <a:pt x="45" y="29"/>
                      <a:pt x="44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27"/>
                      <a:pt x="41" y="22"/>
                      <a:pt x="41" y="18"/>
                    </a:cubicBezTo>
                    <a:cubicBezTo>
                      <a:pt x="41" y="14"/>
                      <a:pt x="41" y="10"/>
                      <a:pt x="41" y="7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98" name="Picture 167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8514" y="2460000"/>
                <a:ext cx="346541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168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1592" y="2460000"/>
                <a:ext cx="350818" cy="350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0" name="Line 176"/>
            <p:cNvSpPr>
              <a:spLocks noChangeShapeType="1"/>
            </p:cNvSpPr>
            <p:nvPr/>
          </p:nvSpPr>
          <p:spPr bwMode="auto">
            <a:xfrm>
              <a:off x="3610268" y="-564730"/>
              <a:ext cx="1950888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6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79" y="2646316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" name="굽은 화살표 347"/>
          <p:cNvSpPr/>
          <p:nvPr/>
        </p:nvSpPr>
        <p:spPr>
          <a:xfrm rot="10800000" flipH="1">
            <a:off x="7303428" y="5215368"/>
            <a:ext cx="761171" cy="730956"/>
          </a:xfrm>
          <a:prstGeom prst="bentArrow">
            <a:avLst>
              <a:gd name="adj1" fmla="val 6300"/>
              <a:gd name="adj2" fmla="val 9880"/>
              <a:gd name="adj3" fmla="val 25000"/>
              <a:gd name="adj4" fmla="val 79134"/>
            </a:avLst>
          </a:prstGeom>
          <a:solidFill>
            <a:srgbClr val="98EDCC"/>
          </a:solidFill>
          <a:ln>
            <a:solidFill>
              <a:srgbClr val="D0F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0" name="그룹 349"/>
          <p:cNvGrpSpPr/>
          <p:nvPr/>
        </p:nvGrpSpPr>
        <p:grpSpPr>
          <a:xfrm>
            <a:off x="6072921" y="3433538"/>
            <a:ext cx="4772451" cy="2589829"/>
            <a:chOff x="2147014" y="876300"/>
            <a:chExt cx="7521186" cy="4081463"/>
          </a:xfrm>
        </p:grpSpPr>
        <p:sp>
          <p:nvSpPr>
            <p:cNvPr id="357" name="Freeform 112"/>
            <p:cNvSpPr>
              <a:spLocks noEditPoints="1"/>
            </p:cNvSpPr>
            <p:nvPr/>
          </p:nvSpPr>
          <p:spPr bwMode="auto">
            <a:xfrm>
              <a:off x="5355711" y="876300"/>
              <a:ext cx="145461" cy="183964"/>
            </a:xfrm>
            <a:custGeom>
              <a:avLst/>
              <a:gdLst>
                <a:gd name="T0" fmla="*/ 27 w 83"/>
                <a:gd name="T1" fmla="*/ 7 h 104"/>
                <a:gd name="T2" fmla="*/ 41 w 83"/>
                <a:gd name="T3" fmla="*/ 12 h 104"/>
                <a:gd name="T4" fmla="*/ 51 w 83"/>
                <a:gd name="T5" fmla="*/ 25 h 104"/>
                <a:gd name="T6" fmla="*/ 55 w 83"/>
                <a:gd name="T7" fmla="*/ 44 h 104"/>
                <a:gd name="T8" fmla="*/ 51 w 83"/>
                <a:gd name="T9" fmla="*/ 64 h 104"/>
                <a:gd name="T10" fmla="*/ 41 w 83"/>
                <a:gd name="T11" fmla="*/ 77 h 104"/>
                <a:gd name="T12" fmla="*/ 27 w 83"/>
                <a:gd name="T13" fmla="*/ 82 h 104"/>
                <a:gd name="T14" fmla="*/ 13 w 83"/>
                <a:gd name="T15" fmla="*/ 77 h 104"/>
                <a:gd name="T16" fmla="*/ 4 w 83"/>
                <a:gd name="T17" fmla="*/ 64 h 104"/>
                <a:gd name="T18" fmla="*/ 0 w 83"/>
                <a:gd name="T19" fmla="*/ 44 h 104"/>
                <a:gd name="T20" fmla="*/ 4 w 83"/>
                <a:gd name="T21" fmla="*/ 25 h 104"/>
                <a:gd name="T22" fmla="*/ 13 w 83"/>
                <a:gd name="T23" fmla="*/ 12 h 104"/>
                <a:gd name="T24" fmla="*/ 27 w 83"/>
                <a:gd name="T25" fmla="*/ 7 h 104"/>
                <a:gd name="T26" fmla="*/ 27 w 83"/>
                <a:gd name="T27" fmla="*/ 21 h 104"/>
                <a:gd name="T28" fmla="*/ 21 w 83"/>
                <a:gd name="T29" fmla="*/ 24 h 104"/>
                <a:gd name="T30" fmla="*/ 16 w 83"/>
                <a:gd name="T31" fmla="*/ 31 h 104"/>
                <a:gd name="T32" fmla="*/ 14 w 83"/>
                <a:gd name="T33" fmla="*/ 44 h 104"/>
                <a:gd name="T34" fmla="*/ 16 w 83"/>
                <a:gd name="T35" fmla="*/ 57 h 104"/>
                <a:gd name="T36" fmla="*/ 21 w 83"/>
                <a:gd name="T37" fmla="*/ 65 h 104"/>
                <a:gd name="T38" fmla="*/ 27 w 83"/>
                <a:gd name="T39" fmla="*/ 68 h 104"/>
                <a:gd name="T40" fmla="*/ 34 w 83"/>
                <a:gd name="T41" fmla="*/ 65 h 104"/>
                <a:gd name="T42" fmla="*/ 39 w 83"/>
                <a:gd name="T43" fmla="*/ 57 h 104"/>
                <a:gd name="T44" fmla="*/ 40 w 83"/>
                <a:gd name="T45" fmla="*/ 44 h 104"/>
                <a:gd name="T46" fmla="*/ 39 w 83"/>
                <a:gd name="T47" fmla="*/ 31 h 104"/>
                <a:gd name="T48" fmla="*/ 34 w 83"/>
                <a:gd name="T49" fmla="*/ 24 h 104"/>
                <a:gd name="T50" fmla="*/ 27 w 83"/>
                <a:gd name="T51" fmla="*/ 21 h 104"/>
                <a:gd name="T52" fmla="*/ 68 w 83"/>
                <a:gd name="T53" fmla="*/ 0 h 104"/>
                <a:gd name="T54" fmla="*/ 83 w 83"/>
                <a:gd name="T55" fmla="*/ 0 h 104"/>
                <a:gd name="T56" fmla="*/ 83 w 83"/>
                <a:gd name="T57" fmla="*/ 104 h 104"/>
                <a:gd name="T58" fmla="*/ 68 w 83"/>
                <a:gd name="T59" fmla="*/ 104 h 104"/>
                <a:gd name="T60" fmla="*/ 68 w 83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104">
                  <a:moveTo>
                    <a:pt x="27" y="7"/>
                  </a:moveTo>
                  <a:cubicBezTo>
                    <a:pt x="33" y="7"/>
                    <a:pt x="37" y="9"/>
                    <a:pt x="41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1" y="77"/>
                  </a:cubicBezTo>
                  <a:cubicBezTo>
                    <a:pt x="37" y="80"/>
                    <a:pt x="33" y="82"/>
                    <a:pt x="27" y="82"/>
                  </a:cubicBezTo>
                  <a:cubicBezTo>
                    <a:pt x="22" y="82"/>
                    <a:pt x="17" y="80"/>
                    <a:pt x="13" y="77"/>
                  </a:cubicBezTo>
                  <a:cubicBezTo>
                    <a:pt x="9" y="74"/>
                    <a:pt x="6" y="70"/>
                    <a:pt x="4" y="64"/>
                  </a:cubicBezTo>
                  <a:cubicBezTo>
                    <a:pt x="1" y="59"/>
                    <a:pt x="0" y="52"/>
                    <a:pt x="0" y="44"/>
                  </a:cubicBezTo>
                  <a:cubicBezTo>
                    <a:pt x="0" y="37"/>
                    <a:pt x="1" y="30"/>
                    <a:pt x="4" y="25"/>
                  </a:cubicBezTo>
                  <a:cubicBezTo>
                    <a:pt x="6" y="19"/>
                    <a:pt x="9" y="15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lose/>
                  <a:moveTo>
                    <a:pt x="27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7" y="28"/>
                    <a:pt x="16" y="31"/>
                  </a:cubicBezTo>
                  <a:cubicBezTo>
                    <a:pt x="15" y="35"/>
                    <a:pt x="14" y="39"/>
                    <a:pt x="14" y="44"/>
                  </a:cubicBezTo>
                  <a:cubicBezTo>
                    <a:pt x="14" y="49"/>
                    <a:pt x="15" y="54"/>
                    <a:pt x="16" y="57"/>
                  </a:cubicBezTo>
                  <a:cubicBezTo>
                    <a:pt x="17" y="61"/>
                    <a:pt x="19" y="64"/>
                    <a:pt x="21" y="65"/>
                  </a:cubicBezTo>
                  <a:cubicBezTo>
                    <a:pt x="23" y="67"/>
                    <a:pt x="25" y="68"/>
                    <a:pt x="27" y="68"/>
                  </a:cubicBezTo>
                  <a:cubicBezTo>
                    <a:pt x="30" y="68"/>
                    <a:pt x="32" y="67"/>
                    <a:pt x="34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0" y="49"/>
                    <a:pt x="40" y="44"/>
                  </a:cubicBezTo>
                  <a:cubicBezTo>
                    <a:pt x="40" y="39"/>
                    <a:pt x="40" y="35"/>
                    <a:pt x="39" y="31"/>
                  </a:cubicBezTo>
                  <a:cubicBezTo>
                    <a:pt x="38" y="28"/>
                    <a:pt x="36" y="25"/>
                    <a:pt x="34" y="24"/>
                  </a:cubicBezTo>
                  <a:cubicBezTo>
                    <a:pt x="32" y="22"/>
                    <a:pt x="30" y="21"/>
                    <a:pt x="27" y="21"/>
                  </a:cubicBezTo>
                  <a:close/>
                  <a:moveTo>
                    <a:pt x="68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68" y="104"/>
                    <a:pt x="68" y="104"/>
                    <a:pt x="68" y="104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113"/>
            <p:cNvSpPr>
              <a:spLocks noEditPoints="1"/>
            </p:cNvSpPr>
            <p:nvPr/>
          </p:nvSpPr>
          <p:spPr bwMode="auto">
            <a:xfrm>
              <a:off x="5539675" y="876300"/>
              <a:ext cx="158297" cy="179687"/>
            </a:xfrm>
            <a:custGeom>
              <a:avLst/>
              <a:gdLst>
                <a:gd name="T0" fmla="*/ 0 w 92"/>
                <a:gd name="T1" fmla="*/ 5 h 103"/>
                <a:gd name="T2" fmla="*/ 46 w 92"/>
                <a:gd name="T3" fmla="*/ 5 h 103"/>
                <a:gd name="T4" fmla="*/ 46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8 w 92"/>
                <a:gd name="T17" fmla="*/ 38 h 103"/>
                <a:gd name="T18" fmla="*/ 27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8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9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4 w 92"/>
                <a:gd name="T43" fmla="*/ 85 h 103"/>
                <a:gd name="T44" fmla="*/ 24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9 w 92"/>
                <a:gd name="T55" fmla="*/ 68 h 103"/>
                <a:gd name="T56" fmla="*/ 9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6" y="38"/>
                    <a:pt x="22" y="38"/>
                    <a:pt x="27" y="37"/>
                  </a:cubicBezTo>
                  <a:cubicBezTo>
                    <a:pt x="33" y="37"/>
                    <a:pt x="37" y="37"/>
                    <a:pt x="42" y="36"/>
                  </a:cubicBezTo>
                  <a:cubicBezTo>
                    <a:pt x="46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8" y="49"/>
                    <a:pt x="33" y="49"/>
                    <a:pt x="28" y="49"/>
                  </a:cubicBezTo>
                  <a:cubicBezTo>
                    <a:pt x="22" y="49"/>
                    <a:pt x="16" y="50"/>
                    <a:pt x="8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9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114"/>
            <p:cNvSpPr>
              <a:spLocks noEditPoints="1"/>
            </p:cNvSpPr>
            <p:nvPr/>
          </p:nvSpPr>
          <p:spPr bwMode="auto">
            <a:xfrm>
              <a:off x="5710806" y="876300"/>
              <a:ext cx="149741" cy="183964"/>
            </a:xfrm>
            <a:custGeom>
              <a:avLst/>
              <a:gdLst>
                <a:gd name="T0" fmla="*/ 1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5 w 86"/>
                <a:gd name="T9" fmla="*/ 68 h 104"/>
                <a:gd name="T10" fmla="*/ 66 w 86"/>
                <a:gd name="T11" fmla="*/ 78 h 104"/>
                <a:gd name="T12" fmla="*/ 44 w 86"/>
                <a:gd name="T13" fmla="*/ 82 h 104"/>
                <a:gd name="T14" fmla="*/ 21 w 86"/>
                <a:gd name="T15" fmla="*/ 83 h 104"/>
                <a:gd name="T16" fmla="*/ 1 w 86"/>
                <a:gd name="T17" fmla="*/ 83 h 104"/>
                <a:gd name="T18" fmla="*/ 33 w 86"/>
                <a:gd name="T19" fmla="*/ 7 h 104"/>
                <a:gd name="T20" fmla="*/ 47 w 86"/>
                <a:gd name="T21" fmla="*/ 10 h 104"/>
                <a:gd name="T22" fmla="*/ 57 w 86"/>
                <a:gd name="T23" fmla="*/ 19 h 104"/>
                <a:gd name="T24" fmla="*/ 61 w 86"/>
                <a:gd name="T25" fmla="*/ 33 h 104"/>
                <a:gd name="T26" fmla="*/ 57 w 86"/>
                <a:gd name="T27" fmla="*/ 46 h 104"/>
                <a:gd name="T28" fmla="*/ 47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5 w 86"/>
                <a:gd name="T47" fmla="*/ 21 h 104"/>
                <a:gd name="T48" fmla="*/ 20 w 86"/>
                <a:gd name="T49" fmla="*/ 26 h 104"/>
                <a:gd name="T50" fmla="*/ 19 w 86"/>
                <a:gd name="T51" fmla="*/ 33 h 104"/>
                <a:gd name="T52" fmla="*/ 20 w 86"/>
                <a:gd name="T53" fmla="*/ 40 h 104"/>
                <a:gd name="T54" fmla="*/ 25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1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7" y="71"/>
                    <a:pt x="35" y="70"/>
                    <a:pt x="43" y="70"/>
                  </a:cubicBezTo>
                  <a:cubicBezTo>
                    <a:pt x="50" y="69"/>
                    <a:pt x="58" y="69"/>
                    <a:pt x="65" y="6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59" y="80"/>
                    <a:pt x="51" y="81"/>
                    <a:pt x="44" y="82"/>
                  </a:cubicBezTo>
                  <a:cubicBezTo>
                    <a:pt x="36" y="82"/>
                    <a:pt x="28" y="83"/>
                    <a:pt x="21" y="83"/>
                  </a:cubicBezTo>
                  <a:cubicBezTo>
                    <a:pt x="14" y="83"/>
                    <a:pt x="8" y="83"/>
                    <a:pt x="1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7" y="10"/>
                  </a:cubicBezTo>
                  <a:cubicBezTo>
                    <a:pt x="52" y="12"/>
                    <a:pt x="55" y="15"/>
                    <a:pt x="57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7" y="46"/>
                  </a:cubicBezTo>
                  <a:cubicBezTo>
                    <a:pt x="55" y="50"/>
                    <a:pt x="52" y="53"/>
                    <a:pt x="47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7" y="58"/>
                    <a:pt x="22" y="57"/>
                    <a:pt x="18" y="55"/>
                  </a:cubicBezTo>
                  <a:cubicBezTo>
                    <a:pt x="14" y="53"/>
                    <a:pt x="10" y="50"/>
                    <a:pt x="8" y="46"/>
                  </a:cubicBezTo>
                  <a:cubicBezTo>
                    <a:pt x="5" y="42"/>
                    <a:pt x="4" y="38"/>
                    <a:pt x="4" y="33"/>
                  </a:cubicBezTo>
                  <a:cubicBezTo>
                    <a:pt x="4" y="28"/>
                    <a:pt x="5" y="23"/>
                    <a:pt x="8" y="19"/>
                  </a:cubicBezTo>
                  <a:cubicBezTo>
                    <a:pt x="10" y="15"/>
                    <a:pt x="14" y="12"/>
                    <a:pt x="18" y="10"/>
                  </a:cubicBezTo>
                  <a:cubicBezTo>
                    <a:pt x="22" y="8"/>
                    <a:pt x="27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5" y="21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9" y="28"/>
                    <a:pt x="19" y="30"/>
                    <a:pt x="19" y="33"/>
                  </a:cubicBezTo>
                  <a:cubicBezTo>
                    <a:pt x="19" y="35"/>
                    <a:pt x="19" y="38"/>
                    <a:pt x="20" y="40"/>
                  </a:cubicBezTo>
                  <a:cubicBezTo>
                    <a:pt x="22" y="41"/>
                    <a:pt x="23" y="43"/>
                    <a:pt x="25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5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5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115"/>
            <p:cNvSpPr>
              <a:spLocks noEditPoints="1"/>
            </p:cNvSpPr>
            <p:nvPr/>
          </p:nvSpPr>
          <p:spPr bwMode="auto">
            <a:xfrm>
              <a:off x="5941832" y="876300"/>
              <a:ext cx="149741" cy="183964"/>
            </a:xfrm>
            <a:custGeom>
              <a:avLst/>
              <a:gdLst>
                <a:gd name="T0" fmla="*/ 0 w 35"/>
                <a:gd name="T1" fmla="*/ 4 h 43"/>
                <a:gd name="T2" fmla="*/ 5 w 35"/>
                <a:gd name="T3" fmla="*/ 4 h 43"/>
                <a:gd name="T4" fmla="*/ 5 w 35"/>
                <a:gd name="T5" fmla="*/ 13 h 43"/>
                <a:gd name="T6" fmla="*/ 11 w 35"/>
                <a:gd name="T7" fmla="*/ 13 h 43"/>
                <a:gd name="T8" fmla="*/ 11 w 35"/>
                <a:gd name="T9" fmla="*/ 4 h 43"/>
                <a:gd name="T10" fmla="*/ 16 w 35"/>
                <a:gd name="T11" fmla="*/ 4 h 43"/>
                <a:gd name="T12" fmla="*/ 16 w 35"/>
                <a:gd name="T13" fmla="*/ 32 h 43"/>
                <a:gd name="T14" fmla="*/ 0 w 35"/>
                <a:gd name="T15" fmla="*/ 32 h 43"/>
                <a:gd name="T16" fmla="*/ 0 w 35"/>
                <a:gd name="T17" fmla="*/ 4 h 43"/>
                <a:gd name="T18" fmla="*/ 5 w 35"/>
                <a:gd name="T19" fmla="*/ 18 h 43"/>
                <a:gd name="T20" fmla="*/ 5 w 35"/>
                <a:gd name="T21" fmla="*/ 27 h 43"/>
                <a:gd name="T22" fmla="*/ 11 w 35"/>
                <a:gd name="T23" fmla="*/ 27 h 43"/>
                <a:gd name="T24" fmla="*/ 11 w 35"/>
                <a:gd name="T25" fmla="*/ 18 h 43"/>
                <a:gd name="T26" fmla="*/ 5 w 35"/>
                <a:gd name="T27" fmla="*/ 18 h 43"/>
                <a:gd name="T28" fmla="*/ 15 w 35"/>
                <a:gd name="T29" fmla="*/ 15 h 43"/>
                <a:gd name="T30" fmla="*/ 23 w 35"/>
                <a:gd name="T31" fmla="*/ 15 h 43"/>
                <a:gd name="T32" fmla="*/ 23 w 35"/>
                <a:gd name="T33" fmla="*/ 20 h 43"/>
                <a:gd name="T34" fmla="*/ 15 w 35"/>
                <a:gd name="T35" fmla="*/ 20 h 43"/>
                <a:gd name="T36" fmla="*/ 15 w 35"/>
                <a:gd name="T37" fmla="*/ 15 h 43"/>
                <a:gd name="T38" fmla="*/ 21 w 35"/>
                <a:gd name="T39" fmla="*/ 1 h 43"/>
                <a:gd name="T40" fmla="*/ 26 w 35"/>
                <a:gd name="T41" fmla="*/ 1 h 43"/>
                <a:gd name="T42" fmla="*/ 26 w 35"/>
                <a:gd name="T43" fmla="*/ 41 h 43"/>
                <a:gd name="T44" fmla="*/ 21 w 35"/>
                <a:gd name="T45" fmla="*/ 41 h 43"/>
                <a:gd name="T46" fmla="*/ 21 w 35"/>
                <a:gd name="T47" fmla="*/ 1 h 43"/>
                <a:gd name="T48" fmla="*/ 29 w 35"/>
                <a:gd name="T49" fmla="*/ 0 h 43"/>
                <a:gd name="T50" fmla="*/ 35 w 35"/>
                <a:gd name="T51" fmla="*/ 0 h 43"/>
                <a:gd name="T52" fmla="*/ 35 w 35"/>
                <a:gd name="T53" fmla="*/ 43 h 43"/>
                <a:gd name="T54" fmla="*/ 29 w 35"/>
                <a:gd name="T55" fmla="*/ 43 h 43"/>
                <a:gd name="T56" fmla="*/ 29 w 35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3">
                  <a:moveTo>
                    <a:pt x="0" y="4"/>
                  </a:moveTo>
                  <a:lnTo>
                    <a:pt x="5" y="4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11" y="4"/>
                  </a:lnTo>
                  <a:lnTo>
                    <a:pt x="16" y="4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"/>
                  </a:lnTo>
                  <a:close/>
                  <a:moveTo>
                    <a:pt x="5" y="18"/>
                  </a:moveTo>
                  <a:lnTo>
                    <a:pt x="5" y="27"/>
                  </a:lnTo>
                  <a:lnTo>
                    <a:pt x="11" y="27"/>
                  </a:lnTo>
                  <a:lnTo>
                    <a:pt x="11" y="18"/>
                  </a:lnTo>
                  <a:lnTo>
                    <a:pt x="5" y="18"/>
                  </a:lnTo>
                  <a:close/>
                  <a:moveTo>
                    <a:pt x="15" y="15"/>
                  </a:moveTo>
                  <a:lnTo>
                    <a:pt x="23" y="15"/>
                  </a:lnTo>
                  <a:lnTo>
                    <a:pt x="23" y="20"/>
                  </a:lnTo>
                  <a:lnTo>
                    <a:pt x="15" y="20"/>
                  </a:lnTo>
                  <a:lnTo>
                    <a:pt x="15" y="15"/>
                  </a:lnTo>
                  <a:close/>
                  <a:moveTo>
                    <a:pt x="21" y="1"/>
                  </a:moveTo>
                  <a:lnTo>
                    <a:pt x="26" y="1"/>
                  </a:lnTo>
                  <a:lnTo>
                    <a:pt x="26" y="41"/>
                  </a:lnTo>
                  <a:lnTo>
                    <a:pt x="21" y="41"/>
                  </a:lnTo>
                  <a:lnTo>
                    <a:pt x="21" y="1"/>
                  </a:lnTo>
                  <a:close/>
                  <a:moveTo>
                    <a:pt x="29" y="0"/>
                  </a:moveTo>
                  <a:lnTo>
                    <a:pt x="35" y="0"/>
                  </a:lnTo>
                  <a:lnTo>
                    <a:pt x="35" y="43"/>
                  </a:lnTo>
                  <a:lnTo>
                    <a:pt x="29" y="4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116"/>
            <p:cNvSpPr>
              <a:spLocks noEditPoints="1"/>
            </p:cNvSpPr>
            <p:nvPr/>
          </p:nvSpPr>
          <p:spPr bwMode="auto">
            <a:xfrm>
              <a:off x="6112962" y="884857"/>
              <a:ext cx="166854" cy="149738"/>
            </a:xfrm>
            <a:custGeom>
              <a:avLst/>
              <a:gdLst>
                <a:gd name="T0" fmla="*/ 0 w 94"/>
                <a:gd name="T1" fmla="*/ 73 h 85"/>
                <a:gd name="T2" fmla="*/ 94 w 94"/>
                <a:gd name="T3" fmla="*/ 73 h 85"/>
                <a:gd name="T4" fmla="*/ 94 w 94"/>
                <a:gd name="T5" fmla="*/ 85 h 85"/>
                <a:gd name="T6" fmla="*/ 0 w 94"/>
                <a:gd name="T7" fmla="*/ 85 h 85"/>
                <a:gd name="T8" fmla="*/ 0 w 94"/>
                <a:gd name="T9" fmla="*/ 73 h 85"/>
                <a:gd name="T10" fmla="*/ 38 w 94"/>
                <a:gd name="T11" fmla="*/ 0 h 85"/>
                <a:gd name="T12" fmla="*/ 51 w 94"/>
                <a:gd name="T13" fmla="*/ 0 h 85"/>
                <a:gd name="T14" fmla="*/ 51 w 94"/>
                <a:gd name="T15" fmla="*/ 8 h 85"/>
                <a:gd name="T16" fmla="*/ 49 w 94"/>
                <a:gd name="T17" fmla="*/ 21 h 85"/>
                <a:gd name="T18" fmla="*/ 44 w 94"/>
                <a:gd name="T19" fmla="*/ 33 h 85"/>
                <a:gd name="T20" fmla="*/ 35 w 94"/>
                <a:gd name="T21" fmla="*/ 43 h 85"/>
                <a:gd name="T22" fmla="*/ 23 w 94"/>
                <a:gd name="T23" fmla="*/ 51 h 85"/>
                <a:gd name="T24" fmla="*/ 8 w 94"/>
                <a:gd name="T25" fmla="*/ 55 h 85"/>
                <a:gd name="T26" fmla="*/ 2 w 94"/>
                <a:gd name="T27" fmla="*/ 43 h 85"/>
                <a:gd name="T28" fmla="*/ 15 w 94"/>
                <a:gd name="T29" fmla="*/ 39 h 85"/>
                <a:gd name="T30" fmla="*/ 25 w 94"/>
                <a:gd name="T31" fmla="*/ 33 h 85"/>
                <a:gd name="T32" fmla="*/ 32 w 94"/>
                <a:gd name="T33" fmla="*/ 25 h 85"/>
                <a:gd name="T34" fmla="*/ 37 w 94"/>
                <a:gd name="T35" fmla="*/ 17 h 85"/>
                <a:gd name="T36" fmla="*/ 38 w 94"/>
                <a:gd name="T37" fmla="*/ 8 h 85"/>
                <a:gd name="T38" fmla="*/ 38 w 94"/>
                <a:gd name="T39" fmla="*/ 0 h 85"/>
                <a:gd name="T40" fmla="*/ 41 w 94"/>
                <a:gd name="T41" fmla="*/ 0 h 85"/>
                <a:gd name="T42" fmla="*/ 54 w 94"/>
                <a:gd name="T43" fmla="*/ 0 h 85"/>
                <a:gd name="T44" fmla="*/ 54 w 94"/>
                <a:gd name="T45" fmla="*/ 8 h 85"/>
                <a:gd name="T46" fmla="*/ 56 w 94"/>
                <a:gd name="T47" fmla="*/ 17 h 85"/>
                <a:gd name="T48" fmla="*/ 60 w 94"/>
                <a:gd name="T49" fmla="*/ 26 h 85"/>
                <a:gd name="T50" fmla="*/ 68 w 94"/>
                <a:gd name="T51" fmla="*/ 33 h 85"/>
                <a:gd name="T52" fmla="*/ 78 w 94"/>
                <a:gd name="T53" fmla="*/ 39 h 85"/>
                <a:gd name="T54" fmla="*/ 91 w 94"/>
                <a:gd name="T55" fmla="*/ 43 h 85"/>
                <a:gd name="T56" fmla="*/ 84 w 94"/>
                <a:gd name="T57" fmla="*/ 55 h 85"/>
                <a:gd name="T58" fmla="*/ 69 w 94"/>
                <a:gd name="T59" fmla="*/ 51 h 85"/>
                <a:gd name="T60" fmla="*/ 57 w 94"/>
                <a:gd name="T61" fmla="*/ 43 h 85"/>
                <a:gd name="T62" fmla="*/ 49 w 94"/>
                <a:gd name="T63" fmla="*/ 33 h 85"/>
                <a:gd name="T64" fmla="*/ 43 w 94"/>
                <a:gd name="T65" fmla="*/ 21 h 85"/>
                <a:gd name="T66" fmla="*/ 41 w 94"/>
                <a:gd name="T67" fmla="*/ 8 h 85"/>
                <a:gd name="T68" fmla="*/ 41 w 94"/>
                <a:gd name="T6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85">
                  <a:moveTo>
                    <a:pt x="0" y="73"/>
                  </a:moveTo>
                  <a:cubicBezTo>
                    <a:pt x="94" y="73"/>
                    <a:pt x="94" y="73"/>
                    <a:pt x="94" y="73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0" y="73"/>
                  </a:lnTo>
                  <a:close/>
                  <a:moveTo>
                    <a:pt x="38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12"/>
                    <a:pt x="51" y="16"/>
                    <a:pt x="49" y="21"/>
                  </a:cubicBezTo>
                  <a:cubicBezTo>
                    <a:pt x="48" y="25"/>
                    <a:pt x="46" y="29"/>
                    <a:pt x="44" y="33"/>
                  </a:cubicBezTo>
                  <a:cubicBezTo>
                    <a:pt x="42" y="36"/>
                    <a:pt x="39" y="40"/>
                    <a:pt x="35" y="43"/>
                  </a:cubicBezTo>
                  <a:cubicBezTo>
                    <a:pt x="32" y="46"/>
                    <a:pt x="28" y="48"/>
                    <a:pt x="23" y="51"/>
                  </a:cubicBezTo>
                  <a:cubicBezTo>
                    <a:pt x="19" y="53"/>
                    <a:pt x="14" y="54"/>
                    <a:pt x="8" y="55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2"/>
                    <a:pt x="11" y="41"/>
                    <a:pt x="15" y="39"/>
                  </a:cubicBezTo>
                  <a:cubicBezTo>
                    <a:pt x="19" y="38"/>
                    <a:pt x="22" y="35"/>
                    <a:pt x="25" y="33"/>
                  </a:cubicBezTo>
                  <a:cubicBezTo>
                    <a:pt x="28" y="31"/>
                    <a:pt x="30" y="28"/>
                    <a:pt x="32" y="25"/>
                  </a:cubicBezTo>
                  <a:cubicBezTo>
                    <a:pt x="34" y="23"/>
                    <a:pt x="36" y="20"/>
                    <a:pt x="37" y="17"/>
                  </a:cubicBezTo>
                  <a:cubicBezTo>
                    <a:pt x="38" y="14"/>
                    <a:pt x="38" y="11"/>
                    <a:pt x="38" y="8"/>
                  </a:cubicBezTo>
                  <a:lnTo>
                    <a:pt x="38" y="0"/>
                  </a:lnTo>
                  <a:close/>
                  <a:moveTo>
                    <a:pt x="4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11"/>
                    <a:pt x="55" y="14"/>
                    <a:pt x="56" y="17"/>
                  </a:cubicBezTo>
                  <a:cubicBezTo>
                    <a:pt x="57" y="20"/>
                    <a:pt x="58" y="23"/>
                    <a:pt x="60" y="26"/>
                  </a:cubicBezTo>
                  <a:cubicBezTo>
                    <a:pt x="62" y="28"/>
                    <a:pt x="65" y="31"/>
                    <a:pt x="68" y="33"/>
                  </a:cubicBezTo>
                  <a:cubicBezTo>
                    <a:pt x="71" y="36"/>
                    <a:pt x="74" y="38"/>
                    <a:pt x="78" y="39"/>
                  </a:cubicBezTo>
                  <a:cubicBezTo>
                    <a:pt x="81" y="41"/>
                    <a:pt x="86" y="42"/>
                    <a:pt x="91" y="43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9" y="54"/>
                    <a:pt x="74" y="53"/>
                    <a:pt x="69" y="51"/>
                  </a:cubicBezTo>
                  <a:cubicBezTo>
                    <a:pt x="65" y="48"/>
                    <a:pt x="61" y="46"/>
                    <a:pt x="57" y="43"/>
                  </a:cubicBezTo>
                  <a:cubicBezTo>
                    <a:pt x="54" y="40"/>
                    <a:pt x="51" y="36"/>
                    <a:pt x="49" y="33"/>
                  </a:cubicBezTo>
                  <a:cubicBezTo>
                    <a:pt x="46" y="29"/>
                    <a:pt x="44" y="25"/>
                    <a:pt x="43" y="21"/>
                  </a:cubicBezTo>
                  <a:cubicBezTo>
                    <a:pt x="42" y="17"/>
                    <a:pt x="41" y="12"/>
                    <a:pt x="41" y="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117"/>
            <p:cNvSpPr>
              <a:spLocks noEditPoints="1"/>
            </p:cNvSpPr>
            <p:nvPr/>
          </p:nvSpPr>
          <p:spPr bwMode="auto">
            <a:xfrm>
              <a:off x="6292649" y="889133"/>
              <a:ext cx="166854" cy="149738"/>
            </a:xfrm>
            <a:custGeom>
              <a:avLst/>
              <a:gdLst>
                <a:gd name="T0" fmla="*/ 0 w 39"/>
                <a:gd name="T1" fmla="*/ 30 h 35"/>
                <a:gd name="T2" fmla="*/ 39 w 39"/>
                <a:gd name="T3" fmla="*/ 30 h 35"/>
                <a:gd name="T4" fmla="*/ 39 w 39"/>
                <a:gd name="T5" fmla="*/ 35 h 35"/>
                <a:gd name="T6" fmla="*/ 0 w 39"/>
                <a:gd name="T7" fmla="*/ 35 h 35"/>
                <a:gd name="T8" fmla="*/ 0 w 39"/>
                <a:gd name="T9" fmla="*/ 30 h 35"/>
                <a:gd name="T10" fmla="*/ 5 w 39"/>
                <a:gd name="T11" fmla="*/ 0 h 35"/>
                <a:gd name="T12" fmla="*/ 34 w 39"/>
                <a:gd name="T13" fmla="*/ 0 h 35"/>
                <a:gd name="T14" fmla="*/ 34 w 39"/>
                <a:gd name="T15" fmla="*/ 5 h 35"/>
                <a:gd name="T16" fmla="*/ 11 w 39"/>
                <a:gd name="T17" fmla="*/ 5 h 35"/>
                <a:gd name="T18" fmla="*/ 11 w 39"/>
                <a:gd name="T19" fmla="*/ 20 h 35"/>
                <a:gd name="T20" fmla="*/ 5 w 39"/>
                <a:gd name="T21" fmla="*/ 20 h 35"/>
                <a:gd name="T22" fmla="*/ 5 w 39"/>
                <a:gd name="T23" fmla="*/ 0 h 35"/>
                <a:gd name="T24" fmla="*/ 5 w 39"/>
                <a:gd name="T25" fmla="*/ 19 h 35"/>
                <a:gd name="T26" fmla="*/ 35 w 39"/>
                <a:gd name="T27" fmla="*/ 19 h 35"/>
                <a:gd name="T28" fmla="*/ 35 w 39"/>
                <a:gd name="T29" fmla="*/ 24 h 35"/>
                <a:gd name="T30" fmla="*/ 5 w 39"/>
                <a:gd name="T31" fmla="*/ 24 h 35"/>
                <a:gd name="T32" fmla="*/ 5 w 39"/>
                <a:gd name="T33" fmla="*/ 19 h 35"/>
                <a:gd name="T34" fmla="*/ 9 w 39"/>
                <a:gd name="T35" fmla="*/ 10 h 35"/>
                <a:gd name="T36" fmla="*/ 33 w 39"/>
                <a:gd name="T37" fmla="*/ 10 h 35"/>
                <a:gd name="T38" fmla="*/ 33 w 39"/>
                <a:gd name="T39" fmla="*/ 14 h 35"/>
                <a:gd name="T40" fmla="*/ 9 w 39"/>
                <a:gd name="T41" fmla="*/ 14 h 35"/>
                <a:gd name="T42" fmla="*/ 9 w 39"/>
                <a:gd name="T43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5">
                  <a:moveTo>
                    <a:pt x="0" y="30"/>
                  </a:moveTo>
                  <a:lnTo>
                    <a:pt x="39" y="30"/>
                  </a:lnTo>
                  <a:lnTo>
                    <a:pt x="39" y="35"/>
                  </a:lnTo>
                  <a:lnTo>
                    <a:pt x="0" y="35"/>
                  </a:lnTo>
                  <a:lnTo>
                    <a:pt x="0" y="30"/>
                  </a:lnTo>
                  <a:close/>
                  <a:moveTo>
                    <a:pt x="5" y="0"/>
                  </a:moveTo>
                  <a:lnTo>
                    <a:pt x="34" y="0"/>
                  </a:lnTo>
                  <a:lnTo>
                    <a:pt x="34" y="5"/>
                  </a:lnTo>
                  <a:lnTo>
                    <a:pt x="11" y="5"/>
                  </a:lnTo>
                  <a:lnTo>
                    <a:pt x="11" y="20"/>
                  </a:lnTo>
                  <a:lnTo>
                    <a:pt x="5" y="20"/>
                  </a:lnTo>
                  <a:lnTo>
                    <a:pt x="5" y="0"/>
                  </a:lnTo>
                  <a:close/>
                  <a:moveTo>
                    <a:pt x="5" y="19"/>
                  </a:moveTo>
                  <a:lnTo>
                    <a:pt x="35" y="19"/>
                  </a:lnTo>
                  <a:lnTo>
                    <a:pt x="35" y="24"/>
                  </a:lnTo>
                  <a:lnTo>
                    <a:pt x="5" y="24"/>
                  </a:lnTo>
                  <a:lnTo>
                    <a:pt x="5" y="19"/>
                  </a:lnTo>
                  <a:close/>
                  <a:moveTo>
                    <a:pt x="9" y="10"/>
                  </a:moveTo>
                  <a:lnTo>
                    <a:pt x="33" y="10"/>
                  </a:lnTo>
                  <a:lnTo>
                    <a:pt x="33" y="14"/>
                  </a:lnTo>
                  <a:lnTo>
                    <a:pt x="9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118"/>
            <p:cNvSpPr>
              <a:spLocks/>
            </p:cNvSpPr>
            <p:nvPr/>
          </p:nvSpPr>
          <p:spPr bwMode="auto">
            <a:xfrm>
              <a:off x="6185694" y="2039988"/>
              <a:ext cx="132627" cy="145461"/>
            </a:xfrm>
            <a:custGeom>
              <a:avLst/>
              <a:gdLst>
                <a:gd name="T0" fmla="*/ 0 w 75"/>
                <a:gd name="T1" fmla="*/ 83 h 83"/>
                <a:gd name="T2" fmla="*/ 0 w 75"/>
                <a:gd name="T3" fmla="*/ 0 h 83"/>
                <a:gd name="T4" fmla="*/ 18 w 75"/>
                <a:gd name="T5" fmla="*/ 0 h 83"/>
                <a:gd name="T6" fmla="*/ 32 w 75"/>
                <a:gd name="T7" fmla="*/ 39 h 83"/>
                <a:gd name="T8" fmla="*/ 35 w 75"/>
                <a:gd name="T9" fmla="*/ 47 h 83"/>
                <a:gd name="T10" fmla="*/ 38 w 75"/>
                <a:gd name="T11" fmla="*/ 55 h 83"/>
                <a:gd name="T12" fmla="*/ 38 w 75"/>
                <a:gd name="T13" fmla="*/ 55 h 83"/>
                <a:gd name="T14" fmla="*/ 41 w 75"/>
                <a:gd name="T15" fmla="*/ 47 h 83"/>
                <a:gd name="T16" fmla="*/ 43 w 75"/>
                <a:gd name="T17" fmla="*/ 39 h 83"/>
                <a:gd name="T18" fmla="*/ 57 w 75"/>
                <a:gd name="T19" fmla="*/ 0 h 83"/>
                <a:gd name="T20" fmla="*/ 75 w 75"/>
                <a:gd name="T21" fmla="*/ 0 h 83"/>
                <a:gd name="T22" fmla="*/ 75 w 75"/>
                <a:gd name="T23" fmla="*/ 83 h 83"/>
                <a:gd name="T24" fmla="*/ 60 w 75"/>
                <a:gd name="T25" fmla="*/ 83 h 83"/>
                <a:gd name="T26" fmla="*/ 60 w 75"/>
                <a:gd name="T27" fmla="*/ 49 h 83"/>
                <a:gd name="T28" fmla="*/ 60 w 75"/>
                <a:gd name="T29" fmla="*/ 40 h 83"/>
                <a:gd name="T30" fmla="*/ 61 w 75"/>
                <a:gd name="T31" fmla="*/ 30 h 83"/>
                <a:gd name="T32" fmla="*/ 62 w 75"/>
                <a:gd name="T33" fmla="*/ 22 h 83"/>
                <a:gd name="T34" fmla="*/ 62 w 75"/>
                <a:gd name="T35" fmla="*/ 22 h 83"/>
                <a:gd name="T36" fmla="*/ 55 w 75"/>
                <a:gd name="T37" fmla="*/ 41 h 83"/>
                <a:gd name="T38" fmla="*/ 42 w 75"/>
                <a:gd name="T39" fmla="*/ 76 h 83"/>
                <a:gd name="T40" fmla="*/ 33 w 75"/>
                <a:gd name="T41" fmla="*/ 76 h 83"/>
                <a:gd name="T42" fmla="*/ 20 w 75"/>
                <a:gd name="T43" fmla="*/ 41 h 83"/>
                <a:gd name="T44" fmla="*/ 13 w 75"/>
                <a:gd name="T45" fmla="*/ 22 h 83"/>
                <a:gd name="T46" fmla="*/ 13 w 75"/>
                <a:gd name="T47" fmla="*/ 22 h 83"/>
                <a:gd name="T48" fmla="*/ 14 w 75"/>
                <a:gd name="T49" fmla="*/ 30 h 83"/>
                <a:gd name="T50" fmla="*/ 15 w 75"/>
                <a:gd name="T51" fmla="*/ 40 h 83"/>
                <a:gd name="T52" fmla="*/ 15 w 75"/>
                <a:gd name="T53" fmla="*/ 49 h 83"/>
                <a:gd name="T54" fmla="*/ 15 w 75"/>
                <a:gd name="T55" fmla="*/ 83 h 83"/>
                <a:gd name="T56" fmla="*/ 0 w 75"/>
                <a:gd name="T5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" h="83">
                  <a:moveTo>
                    <a:pt x="0" y="8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2"/>
                    <a:pt x="34" y="44"/>
                    <a:pt x="35" y="47"/>
                  </a:cubicBezTo>
                  <a:cubicBezTo>
                    <a:pt x="36" y="50"/>
                    <a:pt x="37" y="53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3"/>
                    <a:pt x="40" y="50"/>
                    <a:pt x="41" y="47"/>
                  </a:cubicBezTo>
                  <a:cubicBezTo>
                    <a:pt x="41" y="44"/>
                    <a:pt x="42" y="42"/>
                    <a:pt x="43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6"/>
                    <a:pt x="60" y="43"/>
                    <a:pt x="60" y="40"/>
                  </a:cubicBezTo>
                  <a:cubicBezTo>
                    <a:pt x="61" y="37"/>
                    <a:pt x="61" y="34"/>
                    <a:pt x="61" y="30"/>
                  </a:cubicBezTo>
                  <a:cubicBezTo>
                    <a:pt x="62" y="27"/>
                    <a:pt x="62" y="24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4"/>
                    <a:pt x="13" y="27"/>
                    <a:pt x="14" y="30"/>
                  </a:cubicBezTo>
                  <a:cubicBezTo>
                    <a:pt x="14" y="34"/>
                    <a:pt x="14" y="37"/>
                    <a:pt x="15" y="40"/>
                  </a:cubicBezTo>
                  <a:cubicBezTo>
                    <a:pt x="15" y="43"/>
                    <a:pt x="15" y="46"/>
                    <a:pt x="15" y="49"/>
                  </a:cubicBezTo>
                  <a:cubicBezTo>
                    <a:pt x="15" y="83"/>
                    <a:pt x="15" y="83"/>
                    <a:pt x="15" y="8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119"/>
            <p:cNvSpPr>
              <a:spLocks noEditPoints="1"/>
            </p:cNvSpPr>
            <p:nvPr/>
          </p:nvSpPr>
          <p:spPr bwMode="auto">
            <a:xfrm>
              <a:off x="6335432" y="2039988"/>
              <a:ext cx="124071" cy="145461"/>
            </a:xfrm>
            <a:custGeom>
              <a:avLst/>
              <a:gdLst>
                <a:gd name="T0" fmla="*/ 0 w 73"/>
                <a:gd name="T1" fmla="*/ 83 h 83"/>
                <a:gd name="T2" fmla="*/ 26 w 73"/>
                <a:gd name="T3" fmla="*/ 0 h 83"/>
                <a:gd name="T4" fmla="*/ 46 w 73"/>
                <a:gd name="T5" fmla="*/ 0 h 83"/>
                <a:gd name="T6" fmla="*/ 73 w 73"/>
                <a:gd name="T7" fmla="*/ 83 h 83"/>
                <a:gd name="T8" fmla="*/ 55 w 73"/>
                <a:gd name="T9" fmla="*/ 83 h 83"/>
                <a:gd name="T10" fmla="*/ 43 w 73"/>
                <a:gd name="T11" fmla="*/ 40 h 83"/>
                <a:gd name="T12" fmla="*/ 40 w 73"/>
                <a:gd name="T13" fmla="*/ 27 h 83"/>
                <a:gd name="T14" fmla="*/ 36 w 73"/>
                <a:gd name="T15" fmla="*/ 13 h 83"/>
                <a:gd name="T16" fmla="*/ 36 w 73"/>
                <a:gd name="T17" fmla="*/ 13 h 83"/>
                <a:gd name="T18" fmla="*/ 32 w 73"/>
                <a:gd name="T19" fmla="*/ 27 h 83"/>
                <a:gd name="T20" fmla="*/ 29 w 73"/>
                <a:gd name="T21" fmla="*/ 40 h 83"/>
                <a:gd name="T22" fmla="*/ 17 w 73"/>
                <a:gd name="T23" fmla="*/ 83 h 83"/>
                <a:gd name="T24" fmla="*/ 0 w 73"/>
                <a:gd name="T25" fmla="*/ 83 h 83"/>
                <a:gd name="T26" fmla="*/ 16 w 73"/>
                <a:gd name="T27" fmla="*/ 62 h 83"/>
                <a:gd name="T28" fmla="*/ 16 w 73"/>
                <a:gd name="T29" fmla="*/ 49 h 83"/>
                <a:gd name="T30" fmla="*/ 56 w 73"/>
                <a:gd name="T31" fmla="*/ 49 h 83"/>
                <a:gd name="T32" fmla="*/ 56 w 73"/>
                <a:gd name="T33" fmla="*/ 62 h 83"/>
                <a:gd name="T34" fmla="*/ 16 w 73"/>
                <a:gd name="T35" fmla="*/ 6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83">
                  <a:moveTo>
                    <a:pt x="0" y="83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2" y="36"/>
                    <a:pt x="41" y="31"/>
                    <a:pt x="40" y="27"/>
                  </a:cubicBezTo>
                  <a:cubicBezTo>
                    <a:pt x="39" y="22"/>
                    <a:pt x="37" y="18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8"/>
                    <a:pt x="33" y="22"/>
                    <a:pt x="32" y="27"/>
                  </a:cubicBezTo>
                  <a:cubicBezTo>
                    <a:pt x="31" y="31"/>
                    <a:pt x="30" y="36"/>
                    <a:pt x="29" y="40"/>
                  </a:cubicBezTo>
                  <a:cubicBezTo>
                    <a:pt x="17" y="83"/>
                    <a:pt x="17" y="83"/>
                    <a:pt x="17" y="83"/>
                  </a:cubicBezTo>
                  <a:lnTo>
                    <a:pt x="0" y="83"/>
                  </a:lnTo>
                  <a:close/>
                  <a:moveTo>
                    <a:pt x="16" y="62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62"/>
                    <a:pt x="56" y="62"/>
                    <a:pt x="56" y="62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120"/>
            <p:cNvSpPr>
              <a:spLocks/>
            </p:cNvSpPr>
            <p:nvPr/>
          </p:nvSpPr>
          <p:spPr bwMode="auto">
            <a:xfrm>
              <a:off x="6476616" y="2039988"/>
              <a:ext cx="115514" cy="145461"/>
            </a:xfrm>
            <a:custGeom>
              <a:avLst/>
              <a:gdLst>
                <a:gd name="T0" fmla="*/ 0 w 27"/>
                <a:gd name="T1" fmla="*/ 34 h 34"/>
                <a:gd name="T2" fmla="*/ 0 w 27"/>
                <a:gd name="T3" fmla="*/ 0 h 34"/>
                <a:gd name="T4" fmla="*/ 7 w 27"/>
                <a:gd name="T5" fmla="*/ 0 h 34"/>
                <a:gd name="T6" fmla="*/ 7 w 27"/>
                <a:gd name="T7" fmla="*/ 15 h 34"/>
                <a:gd name="T8" fmla="*/ 7 w 27"/>
                <a:gd name="T9" fmla="*/ 15 h 34"/>
                <a:gd name="T10" fmla="*/ 18 w 27"/>
                <a:gd name="T11" fmla="*/ 0 h 34"/>
                <a:gd name="T12" fmla="*/ 26 w 27"/>
                <a:gd name="T13" fmla="*/ 0 h 34"/>
                <a:gd name="T14" fmla="*/ 16 w 27"/>
                <a:gd name="T15" fmla="*/ 13 h 34"/>
                <a:gd name="T16" fmla="*/ 27 w 27"/>
                <a:gd name="T17" fmla="*/ 34 h 34"/>
                <a:gd name="T18" fmla="*/ 20 w 27"/>
                <a:gd name="T19" fmla="*/ 34 h 34"/>
                <a:gd name="T20" fmla="*/ 11 w 27"/>
                <a:gd name="T21" fmla="*/ 19 h 34"/>
                <a:gd name="T22" fmla="*/ 7 w 27"/>
                <a:gd name="T23" fmla="*/ 24 h 34"/>
                <a:gd name="T24" fmla="*/ 7 w 27"/>
                <a:gd name="T25" fmla="*/ 34 h 34"/>
                <a:gd name="T26" fmla="*/ 0 w 27"/>
                <a:gd name="T2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34"/>
                  </a:lnTo>
                  <a:lnTo>
                    <a:pt x="20" y="34"/>
                  </a:lnTo>
                  <a:lnTo>
                    <a:pt x="11" y="19"/>
                  </a:lnTo>
                  <a:lnTo>
                    <a:pt x="7" y="24"/>
                  </a:lnTo>
                  <a:lnTo>
                    <a:pt x="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121"/>
            <p:cNvSpPr>
              <a:spLocks/>
            </p:cNvSpPr>
            <p:nvPr/>
          </p:nvSpPr>
          <p:spPr bwMode="auto">
            <a:xfrm>
              <a:off x="6609241" y="2039988"/>
              <a:ext cx="94122" cy="145461"/>
            </a:xfrm>
            <a:custGeom>
              <a:avLst/>
              <a:gdLst>
                <a:gd name="T0" fmla="*/ 0 w 22"/>
                <a:gd name="T1" fmla="*/ 34 h 34"/>
                <a:gd name="T2" fmla="*/ 0 w 22"/>
                <a:gd name="T3" fmla="*/ 0 h 34"/>
                <a:gd name="T4" fmla="*/ 21 w 22"/>
                <a:gd name="T5" fmla="*/ 0 h 34"/>
                <a:gd name="T6" fmla="*/ 21 w 22"/>
                <a:gd name="T7" fmla="*/ 5 h 34"/>
                <a:gd name="T8" fmla="*/ 7 w 22"/>
                <a:gd name="T9" fmla="*/ 5 h 34"/>
                <a:gd name="T10" fmla="*/ 7 w 22"/>
                <a:gd name="T11" fmla="*/ 13 h 34"/>
                <a:gd name="T12" fmla="*/ 19 w 22"/>
                <a:gd name="T13" fmla="*/ 13 h 34"/>
                <a:gd name="T14" fmla="*/ 19 w 22"/>
                <a:gd name="T15" fmla="*/ 19 h 34"/>
                <a:gd name="T16" fmla="*/ 7 w 22"/>
                <a:gd name="T17" fmla="*/ 19 h 34"/>
                <a:gd name="T18" fmla="*/ 7 w 22"/>
                <a:gd name="T19" fmla="*/ 28 h 34"/>
                <a:gd name="T20" fmla="*/ 22 w 22"/>
                <a:gd name="T21" fmla="*/ 28 h 34"/>
                <a:gd name="T22" fmla="*/ 22 w 22"/>
                <a:gd name="T23" fmla="*/ 34 h 34"/>
                <a:gd name="T24" fmla="*/ 0 w 22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4">
                  <a:moveTo>
                    <a:pt x="0" y="3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"/>
                  </a:lnTo>
                  <a:lnTo>
                    <a:pt x="7" y="5"/>
                  </a:lnTo>
                  <a:lnTo>
                    <a:pt x="7" y="13"/>
                  </a:lnTo>
                  <a:lnTo>
                    <a:pt x="19" y="13"/>
                  </a:lnTo>
                  <a:lnTo>
                    <a:pt x="19" y="19"/>
                  </a:lnTo>
                  <a:lnTo>
                    <a:pt x="7" y="19"/>
                  </a:lnTo>
                  <a:lnTo>
                    <a:pt x="7" y="28"/>
                  </a:lnTo>
                  <a:lnTo>
                    <a:pt x="22" y="28"/>
                  </a:lnTo>
                  <a:lnTo>
                    <a:pt x="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122"/>
            <p:cNvSpPr>
              <a:spLocks noEditPoints="1"/>
            </p:cNvSpPr>
            <p:nvPr/>
          </p:nvSpPr>
          <p:spPr bwMode="auto">
            <a:xfrm>
              <a:off x="6767538" y="2035708"/>
              <a:ext cx="128348" cy="154017"/>
            </a:xfrm>
            <a:custGeom>
              <a:avLst/>
              <a:gdLst>
                <a:gd name="T0" fmla="*/ 37 w 74"/>
                <a:gd name="T1" fmla="*/ 86 h 86"/>
                <a:gd name="T2" fmla="*/ 18 w 74"/>
                <a:gd name="T3" fmla="*/ 81 h 86"/>
                <a:gd name="T4" fmla="*/ 5 w 74"/>
                <a:gd name="T5" fmla="*/ 66 h 86"/>
                <a:gd name="T6" fmla="*/ 0 w 74"/>
                <a:gd name="T7" fmla="*/ 43 h 86"/>
                <a:gd name="T8" fmla="*/ 5 w 74"/>
                <a:gd name="T9" fmla="*/ 20 h 86"/>
                <a:gd name="T10" fmla="*/ 18 w 74"/>
                <a:gd name="T11" fmla="*/ 5 h 86"/>
                <a:gd name="T12" fmla="*/ 37 w 74"/>
                <a:gd name="T13" fmla="*/ 0 h 86"/>
                <a:gd name="T14" fmla="*/ 57 w 74"/>
                <a:gd name="T15" fmla="*/ 5 h 86"/>
                <a:gd name="T16" fmla="*/ 70 w 74"/>
                <a:gd name="T17" fmla="*/ 20 h 86"/>
                <a:gd name="T18" fmla="*/ 74 w 74"/>
                <a:gd name="T19" fmla="*/ 43 h 86"/>
                <a:gd name="T20" fmla="*/ 70 w 74"/>
                <a:gd name="T21" fmla="*/ 66 h 86"/>
                <a:gd name="T22" fmla="*/ 57 w 74"/>
                <a:gd name="T23" fmla="*/ 81 h 86"/>
                <a:gd name="T24" fmla="*/ 37 w 74"/>
                <a:gd name="T25" fmla="*/ 86 h 86"/>
                <a:gd name="T26" fmla="*/ 37 w 74"/>
                <a:gd name="T27" fmla="*/ 72 h 86"/>
                <a:gd name="T28" fmla="*/ 48 w 74"/>
                <a:gd name="T29" fmla="*/ 68 h 86"/>
                <a:gd name="T30" fmla="*/ 55 w 74"/>
                <a:gd name="T31" fmla="*/ 58 h 86"/>
                <a:gd name="T32" fmla="*/ 58 w 74"/>
                <a:gd name="T33" fmla="*/ 43 h 86"/>
                <a:gd name="T34" fmla="*/ 55 w 74"/>
                <a:gd name="T35" fmla="*/ 27 h 86"/>
                <a:gd name="T36" fmla="*/ 48 w 74"/>
                <a:gd name="T37" fmla="*/ 18 h 86"/>
                <a:gd name="T38" fmla="*/ 37 w 74"/>
                <a:gd name="T39" fmla="*/ 14 h 86"/>
                <a:gd name="T40" fmla="*/ 27 w 74"/>
                <a:gd name="T41" fmla="*/ 18 h 86"/>
                <a:gd name="T42" fmla="*/ 20 w 74"/>
                <a:gd name="T43" fmla="*/ 27 h 86"/>
                <a:gd name="T44" fmla="*/ 17 w 74"/>
                <a:gd name="T45" fmla="*/ 43 h 86"/>
                <a:gd name="T46" fmla="*/ 20 w 74"/>
                <a:gd name="T47" fmla="*/ 58 h 86"/>
                <a:gd name="T48" fmla="*/ 27 w 74"/>
                <a:gd name="T49" fmla="*/ 68 h 86"/>
                <a:gd name="T50" fmla="*/ 37 w 74"/>
                <a:gd name="T51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6">
                  <a:moveTo>
                    <a:pt x="37" y="86"/>
                  </a:moveTo>
                  <a:cubicBezTo>
                    <a:pt x="30" y="86"/>
                    <a:pt x="24" y="84"/>
                    <a:pt x="18" y="81"/>
                  </a:cubicBezTo>
                  <a:cubicBezTo>
                    <a:pt x="13" y="77"/>
                    <a:pt x="8" y="72"/>
                    <a:pt x="5" y="66"/>
                  </a:cubicBezTo>
                  <a:cubicBezTo>
                    <a:pt x="2" y="59"/>
                    <a:pt x="0" y="52"/>
                    <a:pt x="0" y="43"/>
                  </a:cubicBezTo>
                  <a:cubicBezTo>
                    <a:pt x="0" y="34"/>
                    <a:pt x="2" y="26"/>
                    <a:pt x="5" y="20"/>
                  </a:cubicBezTo>
                  <a:cubicBezTo>
                    <a:pt x="8" y="13"/>
                    <a:pt x="13" y="8"/>
                    <a:pt x="18" y="5"/>
                  </a:cubicBezTo>
                  <a:cubicBezTo>
                    <a:pt x="24" y="2"/>
                    <a:pt x="30" y="0"/>
                    <a:pt x="37" y="0"/>
                  </a:cubicBezTo>
                  <a:cubicBezTo>
                    <a:pt x="45" y="0"/>
                    <a:pt x="51" y="2"/>
                    <a:pt x="57" y="5"/>
                  </a:cubicBezTo>
                  <a:cubicBezTo>
                    <a:pt x="62" y="8"/>
                    <a:pt x="67" y="13"/>
                    <a:pt x="70" y="20"/>
                  </a:cubicBezTo>
                  <a:cubicBezTo>
                    <a:pt x="73" y="26"/>
                    <a:pt x="74" y="34"/>
                    <a:pt x="74" y="43"/>
                  </a:cubicBezTo>
                  <a:cubicBezTo>
                    <a:pt x="74" y="52"/>
                    <a:pt x="73" y="59"/>
                    <a:pt x="70" y="66"/>
                  </a:cubicBezTo>
                  <a:cubicBezTo>
                    <a:pt x="67" y="72"/>
                    <a:pt x="62" y="77"/>
                    <a:pt x="57" y="81"/>
                  </a:cubicBezTo>
                  <a:cubicBezTo>
                    <a:pt x="51" y="84"/>
                    <a:pt x="45" y="86"/>
                    <a:pt x="37" y="86"/>
                  </a:cubicBezTo>
                  <a:close/>
                  <a:moveTo>
                    <a:pt x="37" y="72"/>
                  </a:moveTo>
                  <a:cubicBezTo>
                    <a:pt x="41" y="72"/>
                    <a:pt x="45" y="70"/>
                    <a:pt x="48" y="68"/>
                  </a:cubicBezTo>
                  <a:cubicBezTo>
                    <a:pt x="51" y="66"/>
                    <a:pt x="53" y="62"/>
                    <a:pt x="55" y="58"/>
                  </a:cubicBezTo>
                  <a:cubicBezTo>
                    <a:pt x="57" y="54"/>
                    <a:pt x="58" y="48"/>
                    <a:pt x="58" y="43"/>
                  </a:cubicBezTo>
                  <a:cubicBezTo>
                    <a:pt x="58" y="37"/>
                    <a:pt x="57" y="32"/>
                    <a:pt x="55" y="27"/>
                  </a:cubicBezTo>
                  <a:cubicBezTo>
                    <a:pt x="53" y="23"/>
                    <a:pt x="51" y="20"/>
                    <a:pt x="48" y="18"/>
                  </a:cubicBezTo>
                  <a:cubicBezTo>
                    <a:pt x="45" y="15"/>
                    <a:pt x="41" y="14"/>
                    <a:pt x="37" y="14"/>
                  </a:cubicBezTo>
                  <a:cubicBezTo>
                    <a:pt x="33" y="14"/>
                    <a:pt x="30" y="15"/>
                    <a:pt x="27" y="18"/>
                  </a:cubicBezTo>
                  <a:cubicBezTo>
                    <a:pt x="24" y="20"/>
                    <a:pt x="21" y="23"/>
                    <a:pt x="20" y="27"/>
                  </a:cubicBezTo>
                  <a:cubicBezTo>
                    <a:pt x="18" y="32"/>
                    <a:pt x="17" y="37"/>
                    <a:pt x="17" y="43"/>
                  </a:cubicBezTo>
                  <a:cubicBezTo>
                    <a:pt x="17" y="48"/>
                    <a:pt x="18" y="54"/>
                    <a:pt x="20" y="58"/>
                  </a:cubicBezTo>
                  <a:cubicBezTo>
                    <a:pt x="21" y="62"/>
                    <a:pt x="24" y="66"/>
                    <a:pt x="27" y="68"/>
                  </a:cubicBezTo>
                  <a:cubicBezTo>
                    <a:pt x="30" y="70"/>
                    <a:pt x="33" y="72"/>
                    <a:pt x="37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123"/>
            <p:cNvSpPr>
              <a:spLocks/>
            </p:cNvSpPr>
            <p:nvPr/>
          </p:nvSpPr>
          <p:spPr bwMode="auto">
            <a:xfrm>
              <a:off x="6925832" y="2039988"/>
              <a:ext cx="111235" cy="145461"/>
            </a:xfrm>
            <a:custGeom>
              <a:avLst/>
              <a:gdLst>
                <a:gd name="T0" fmla="*/ 0 w 63"/>
                <a:gd name="T1" fmla="*/ 83 h 83"/>
                <a:gd name="T2" fmla="*/ 0 w 63"/>
                <a:gd name="T3" fmla="*/ 0 h 83"/>
                <a:gd name="T4" fmla="*/ 17 w 63"/>
                <a:gd name="T5" fmla="*/ 0 h 83"/>
                <a:gd name="T6" fmla="*/ 41 w 63"/>
                <a:gd name="T7" fmla="*/ 45 h 83"/>
                <a:gd name="T8" fmla="*/ 49 w 63"/>
                <a:gd name="T9" fmla="*/ 63 h 83"/>
                <a:gd name="T10" fmla="*/ 50 w 63"/>
                <a:gd name="T11" fmla="*/ 63 h 83"/>
                <a:gd name="T12" fmla="*/ 48 w 63"/>
                <a:gd name="T13" fmla="*/ 48 h 83"/>
                <a:gd name="T14" fmla="*/ 47 w 63"/>
                <a:gd name="T15" fmla="*/ 34 h 83"/>
                <a:gd name="T16" fmla="*/ 47 w 63"/>
                <a:gd name="T17" fmla="*/ 0 h 83"/>
                <a:gd name="T18" fmla="*/ 63 w 63"/>
                <a:gd name="T19" fmla="*/ 0 h 83"/>
                <a:gd name="T20" fmla="*/ 63 w 63"/>
                <a:gd name="T21" fmla="*/ 83 h 83"/>
                <a:gd name="T22" fmla="*/ 46 w 63"/>
                <a:gd name="T23" fmla="*/ 83 h 83"/>
                <a:gd name="T24" fmla="*/ 22 w 63"/>
                <a:gd name="T25" fmla="*/ 39 h 83"/>
                <a:gd name="T26" fmla="*/ 14 w 63"/>
                <a:gd name="T27" fmla="*/ 21 h 83"/>
                <a:gd name="T28" fmla="*/ 13 w 63"/>
                <a:gd name="T29" fmla="*/ 21 h 83"/>
                <a:gd name="T30" fmla="*/ 15 w 63"/>
                <a:gd name="T31" fmla="*/ 36 h 83"/>
                <a:gd name="T32" fmla="*/ 15 w 63"/>
                <a:gd name="T33" fmla="*/ 50 h 83"/>
                <a:gd name="T34" fmla="*/ 15 w 63"/>
                <a:gd name="T35" fmla="*/ 83 h 83"/>
                <a:gd name="T36" fmla="*/ 0 w 63"/>
                <a:gd name="T3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83">
                  <a:moveTo>
                    <a:pt x="0" y="8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49" y="58"/>
                    <a:pt x="49" y="54"/>
                    <a:pt x="48" y="48"/>
                  </a:cubicBezTo>
                  <a:cubicBezTo>
                    <a:pt x="48" y="43"/>
                    <a:pt x="47" y="38"/>
                    <a:pt x="47" y="3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4" y="31"/>
                    <a:pt x="15" y="36"/>
                  </a:cubicBezTo>
                  <a:cubicBezTo>
                    <a:pt x="15" y="41"/>
                    <a:pt x="15" y="45"/>
                    <a:pt x="15" y="50"/>
                  </a:cubicBezTo>
                  <a:cubicBezTo>
                    <a:pt x="15" y="83"/>
                    <a:pt x="15" y="83"/>
                    <a:pt x="15" y="8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124"/>
            <p:cNvSpPr>
              <a:spLocks/>
            </p:cNvSpPr>
            <p:nvPr/>
          </p:nvSpPr>
          <p:spPr bwMode="auto">
            <a:xfrm>
              <a:off x="7101242" y="2039988"/>
              <a:ext cx="111235" cy="145461"/>
            </a:xfrm>
            <a:custGeom>
              <a:avLst/>
              <a:gdLst>
                <a:gd name="T0" fmla="*/ 10 w 26"/>
                <a:gd name="T1" fmla="*/ 34 h 34"/>
                <a:gd name="T2" fmla="*/ 10 w 26"/>
                <a:gd name="T3" fmla="*/ 5 h 34"/>
                <a:gd name="T4" fmla="*/ 0 w 26"/>
                <a:gd name="T5" fmla="*/ 5 h 34"/>
                <a:gd name="T6" fmla="*/ 0 w 26"/>
                <a:gd name="T7" fmla="*/ 0 h 34"/>
                <a:gd name="T8" fmla="*/ 26 w 26"/>
                <a:gd name="T9" fmla="*/ 0 h 34"/>
                <a:gd name="T10" fmla="*/ 26 w 26"/>
                <a:gd name="T11" fmla="*/ 5 h 34"/>
                <a:gd name="T12" fmla="*/ 17 w 26"/>
                <a:gd name="T13" fmla="*/ 5 h 34"/>
                <a:gd name="T14" fmla="*/ 17 w 26"/>
                <a:gd name="T15" fmla="*/ 34 h 34"/>
                <a:gd name="T16" fmla="*/ 10 w 26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10" y="34"/>
                  </a:moveTo>
                  <a:lnTo>
                    <a:pt x="1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17" y="5"/>
                  </a:lnTo>
                  <a:lnTo>
                    <a:pt x="17" y="34"/>
                  </a:lnTo>
                  <a:lnTo>
                    <a:pt x="1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125"/>
            <p:cNvSpPr>
              <a:spLocks/>
            </p:cNvSpPr>
            <p:nvPr/>
          </p:nvSpPr>
          <p:spPr bwMode="auto">
            <a:xfrm>
              <a:off x="7238147" y="2039988"/>
              <a:ext cx="111235" cy="145461"/>
            </a:xfrm>
            <a:custGeom>
              <a:avLst/>
              <a:gdLst>
                <a:gd name="T0" fmla="*/ 0 w 26"/>
                <a:gd name="T1" fmla="*/ 34 h 34"/>
                <a:gd name="T2" fmla="*/ 0 w 26"/>
                <a:gd name="T3" fmla="*/ 0 h 34"/>
                <a:gd name="T4" fmla="*/ 7 w 26"/>
                <a:gd name="T5" fmla="*/ 0 h 34"/>
                <a:gd name="T6" fmla="*/ 7 w 26"/>
                <a:gd name="T7" fmla="*/ 13 h 34"/>
                <a:gd name="T8" fmla="*/ 19 w 26"/>
                <a:gd name="T9" fmla="*/ 13 h 34"/>
                <a:gd name="T10" fmla="*/ 19 w 26"/>
                <a:gd name="T11" fmla="*/ 0 h 34"/>
                <a:gd name="T12" fmla="*/ 26 w 26"/>
                <a:gd name="T13" fmla="*/ 0 h 34"/>
                <a:gd name="T14" fmla="*/ 26 w 26"/>
                <a:gd name="T15" fmla="*/ 34 h 34"/>
                <a:gd name="T16" fmla="*/ 19 w 26"/>
                <a:gd name="T17" fmla="*/ 34 h 34"/>
                <a:gd name="T18" fmla="*/ 19 w 26"/>
                <a:gd name="T19" fmla="*/ 19 h 34"/>
                <a:gd name="T20" fmla="*/ 7 w 26"/>
                <a:gd name="T21" fmla="*/ 19 h 34"/>
                <a:gd name="T22" fmla="*/ 7 w 26"/>
                <a:gd name="T23" fmla="*/ 34 h 34"/>
                <a:gd name="T24" fmla="*/ 0 w 26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4">
                  <a:moveTo>
                    <a:pt x="0" y="3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3"/>
                  </a:lnTo>
                  <a:lnTo>
                    <a:pt x="19" y="13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26" y="34"/>
                  </a:lnTo>
                  <a:lnTo>
                    <a:pt x="19" y="34"/>
                  </a:lnTo>
                  <a:lnTo>
                    <a:pt x="19" y="19"/>
                  </a:lnTo>
                  <a:lnTo>
                    <a:pt x="7" y="19"/>
                  </a:lnTo>
                  <a:lnTo>
                    <a:pt x="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126"/>
            <p:cNvSpPr>
              <a:spLocks/>
            </p:cNvSpPr>
            <p:nvPr/>
          </p:nvSpPr>
          <p:spPr bwMode="auto">
            <a:xfrm>
              <a:off x="7383608" y="2039988"/>
              <a:ext cx="94122" cy="145461"/>
            </a:xfrm>
            <a:custGeom>
              <a:avLst/>
              <a:gdLst>
                <a:gd name="T0" fmla="*/ 0 w 22"/>
                <a:gd name="T1" fmla="*/ 34 h 34"/>
                <a:gd name="T2" fmla="*/ 0 w 22"/>
                <a:gd name="T3" fmla="*/ 0 h 34"/>
                <a:gd name="T4" fmla="*/ 21 w 22"/>
                <a:gd name="T5" fmla="*/ 0 h 34"/>
                <a:gd name="T6" fmla="*/ 21 w 22"/>
                <a:gd name="T7" fmla="*/ 5 h 34"/>
                <a:gd name="T8" fmla="*/ 7 w 22"/>
                <a:gd name="T9" fmla="*/ 5 h 34"/>
                <a:gd name="T10" fmla="*/ 7 w 22"/>
                <a:gd name="T11" fmla="*/ 13 h 34"/>
                <a:gd name="T12" fmla="*/ 19 w 22"/>
                <a:gd name="T13" fmla="*/ 13 h 34"/>
                <a:gd name="T14" fmla="*/ 19 w 22"/>
                <a:gd name="T15" fmla="*/ 19 h 34"/>
                <a:gd name="T16" fmla="*/ 7 w 22"/>
                <a:gd name="T17" fmla="*/ 19 h 34"/>
                <a:gd name="T18" fmla="*/ 7 w 22"/>
                <a:gd name="T19" fmla="*/ 28 h 34"/>
                <a:gd name="T20" fmla="*/ 22 w 22"/>
                <a:gd name="T21" fmla="*/ 28 h 34"/>
                <a:gd name="T22" fmla="*/ 22 w 22"/>
                <a:gd name="T23" fmla="*/ 34 h 34"/>
                <a:gd name="T24" fmla="*/ 0 w 22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4">
                  <a:moveTo>
                    <a:pt x="0" y="3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"/>
                  </a:lnTo>
                  <a:lnTo>
                    <a:pt x="7" y="5"/>
                  </a:lnTo>
                  <a:lnTo>
                    <a:pt x="7" y="13"/>
                  </a:lnTo>
                  <a:lnTo>
                    <a:pt x="19" y="13"/>
                  </a:lnTo>
                  <a:lnTo>
                    <a:pt x="19" y="19"/>
                  </a:lnTo>
                  <a:lnTo>
                    <a:pt x="7" y="19"/>
                  </a:lnTo>
                  <a:lnTo>
                    <a:pt x="7" y="28"/>
                  </a:lnTo>
                  <a:lnTo>
                    <a:pt x="22" y="28"/>
                  </a:lnTo>
                  <a:lnTo>
                    <a:pt x="22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127"/>
            <p:cNvSpPr>
              <a:spLocks noEditPoints="1"/>
            </p:cNvSpPr>
            <p:nvPr/>
          </p:nvSpPr>
          <p:spPr bwMode="auto">
            <a:xfrm>
              <a:off x="7503399" y="2039988"/>
              <a:ext cx="111235" cy="145461"/>
            </a:xfrm>
            <a:custGeom>
              <a:avLst/>
              <a:gdLst>
                <a:gd name="T0" fmla="*/ 0 w 63"/>
                <a:gd name="T1" fmla="*/ 83 h 83"/>
                <a:gd name="T2" fmla="*/ 0 w 63"/>
                <a:gd name="T3" fmla="*/ 0 h 83"/>
                <a:gd name="T4" fmla="*/ 28 w 63"/>
                <a:gd name="T5" fmla="*/ 0 h 83"/>
                <a:gd name="T6" fmla="*/ 44 w 63"/>
                <a:gd name="T7" fmla="*/ 3 h 83"/>
                <a:gd name="T8" fmla="*/ 56 w 63"/>
                <a:gd name="T9" fmla="*/ 11 h 83"/>
                <a:gd name="T10" fmla="*/ 60 w 63"/>
                <a:gd name="T11" fmla="*/ 26 h 83"/>
                <a:gd name="T12" fmla="*/ 56 w 63"/>
                <a:gd name="T13" fmla="*/ 41 h 83"/>
                <a:gd name="T14" fmla="*/ 44 w 63"/>
                <a:gd name="T15" fmla="*/ 49 h 83"/>
                <a:gd name="T16" fmla="*/ 28 w 63"/>
                <a:gd name="T17" fmla="*/ 52 h 83"/>
                <a:gd name="T18" fmla="*/ 16 w 63"/>
                <a:gd name="T19" fmla="*/ 52 h 83"/>
                <a:gd name="T20" fmla="*/ 16 w 63"/>
                <a:gd name="T21" fmla="*/ 83 h 83"/>
                <a:gd name="T22" fmla="*/ 0 w 63"/>
                <a:gd name="T23" fmla="*/ 83 h 83"/>
                <a:gd name="T24" fmla="*/ 16 w 63"/>
                <a:gd name="T25" fmla="*/ 39 h 83"/>
                <a:gd name="T26" fmla="*/ 27 w 63"/>
                <a:gd name="T27" fmla="*/ 39 h 83"/>
                <a:gd name="T28" fmla="*/ 39 w 63"/>
                <a:gd name="T29" fmla="*/ 36 h 83"/>
                <a:gd name="T30" fmla="*/ 43 w 63"/>
                <a:gd name="T31" fmla="*/ 26 h 83"/>
                <a:gd name="T32" fmla="*/ 39 w 63"/>
                <a:gd name="T33" fmla="*/ 16 h 83"/>
                <a:gd name="T34" fmla="*/ 27 w 63"/>
                <a:gd name="T35" fmla="*/ 14 h 83"/>
                <a:gd name="T36" fmla="*/ 16 w 63"/>
                <a:gd name="T37" fmla="*/ 14 h 83"/>
                <a:gd name="T38" fmla="*/ 16 w 63"/>
                <a:gd name="T39" fmla="*/ 39 h 83"/>
                <a:gd name="T40" fmla="*/ 45 w 63"/>
                <a:gd name="T41" fmla="*/ 83 h 83"/>
                <a:gd name="T42" fmla="*/ 25 w 63"/>
                <a:gd name="T43" fmla="*/ 48 h 83"/>
                <a:gd name="T44" fmla="*/ 37 w 63"/>
                <a:gd name="T45" fmla="*/ 38 h 83"/>
                <a:gd name="T46" fmla="*/ 63 w 63"/>
                <a:gd name="T47" fmla="*/ 83 h 83"/>
                <a:gd name="T48" fmla="*/ 45 w 63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83">
                  <a:moveTo>
                    <a:pt x="0" y="8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0"/>
                    <a:pt x="40" y="1"/>
                    <a:pt x="44" y="3"/>
                  </a:cubicBezTo>
                  <a:cubicBezTo>
                    <a:pt x="49" y="4"/>
                    <a:pt x="53" y="7"/>
                    <a:pt x="56" y="11"/>
                  </a:cubicBezTo>
                  <a:cubicBezTo>
                    <a:pt x="58" y="14"/>
                    <a:pt x="60" y="19"/>
                    <a:pt x="60" y="26"/>
                  </a:cubicBezTo>
                  <a:cubicBezTo>
                    <a:pt x="60" y="32"/>
                    <a:pt x="58" y="37"/>
                    <a:pt x="56" y="41"/>
                  </a:cubicBezTo>
                  <a:cubicBezTo>
                    <a:pt x="53" y="45"/>
                    <a:pt x="49" y="48"/>
                    <a:pt x="44" y="49"/>
                  </a:cubicBezTo>
                  <a:cubicBezTo>
                    <a:pt x="40" y="51"/>
                    <a:pt x="34" y="52"/>
                    <a:pt x="28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83"/>
                    <a:pt x="16" y="83"/>
                    <a:pt x="16" y="83"/>
                  </a:cubicBezTo>
                  <a:lnTo>
                    <a:pt x="0" y="83"/>
                  </a:lnTo>
                  <a:close/>
                  <a:moveTo>
                    <a:pt x="16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32" y="39"/>
                    <a:pt x="36" y="38"/>
                    <a:pt x="39" y="36"/>
                  </a:cubicBezTo>
                  <a:cubicBezTo>
                    <a:pt x="42" y="33"/>
                    <a:pt x="43" y="30"/>
                    <a:pt x="43" y="26"/>
                  </a:cubicBezTo>
                  <a:cubicBezTo>
                    <a:pt x="43" y="21"/>
                    <a:pt x="42" y="18"/>
                    <a:pt x="39" y="16"/>
                  </a:cubicBezTo>
                  <a:cubicBezTo>
                    <a:pt x="36" y="15"/>
                    <a:pt x="32" y="14"/>
                    <a:pt x="27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39"/>
                  </a:lnTo>
                  <a:close/>
                  <a:moveTo>
                    <a:pt x="45" y="83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63" y="83"/>
                    <a:pt x="63" y="83"/>
                    <a:pt x="63" y="83"/>
                  </a:cubicBezTo>
                  <a:lnTo>
                    <a:pt x="4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128"/>
            <p:cNvSpPr>
              <a:spLocks noEditPoints="1"/>
            </p:cNvSpPr>
            <p:nvPr/>
          </p:nvSpPr>
          <p:spPr bwMode="auto">
            <a:xfrm>
              <a:off x="7614634" y="2039988"/>
              <a:ext cx="128348" cy="145461"/>
            </a:xfrm>
            <a:custGeom>
              <a:avLst/>
              <a:gdLst>
                <a:gd name="T0" fmla="*/ 0 w 73"/>
                <a:gd name="T1" fmla="*/ 83 h 83"/>
                <a:gd name="T2" fmla="*/ 26 w 73"/>
                <a:gd name="T3" fmla="*/ 0 h 83"/>
                <a:gd name="T4" fmla="*/ 46 w 73"/>
                <a:gd name="T5" fmla="*/ 0 h 83"/>
                <a:gd name="T6" fmla="*/ 73 w 73"/>
                <a:gd name="T7" fmla="*/ 83 h 83"/>
                <a:gd name="T8" fmla="*/ 55 w 73"/>
                <a:gd name="T9" fmla="*/ 83 h 83"/>
                <a:gd name="T10" fmla="*/ 43 w 73"/>
                <a:gd name="T11" fmla="*/ 40 h 83"/>
                <a:gd name="T12" fmla="*/ 40 w 73"/>
                <a:gd name="T13" fmla="*/ 27 h 83"/>
                <a:gd name="T14" fmla="*/ 36 w 73"/>
                <a:gd name="T15" fmla="*/ 13 h 83"/>
                <a:gd name="T16" fmla="*/ 36 w 73"/>
                <a:gd name="T17" fmla="*/ 13 h 83"/>
                <a:gd name="T18" fmla="*/ 32 w 73"/>
                <a:gd name="T19" fmla="*/ 27 h 83"/>
                <a:gd name="T20" fmla="*/ 29 w 73"/>
                <a:gd name="T21" fmla="*/ 40 h 83"/>
                <a:gd name="T22" fmla="*/ 17 w 73"/>
                <a:gd name="T23" fmla="*/ 83 h 83"/>
                <a:gd name="T24" fmla="*/ 0 w 73"/>
                <a:gd name="T25" fmla="*/ 83 h 83"/>
                <a:gd name="T26" fmla="*/ 16 w 73"/>
                <a:gd name="T27" fmla="*/ 62 h 83"/>
                <a:gd name="T28" fmla="*/ 16 w 73"/>
                <a:gd name="T29" fmla="*/ 49 h 83"/>
                <a:gd name="T30" fmla="*/ 56 w 73"/>
                <a:gd name="T31" fmla="*/ 49 h 83"/>
                <a:gd name="T32" fmla="*/ 56 w 73"/>
                <a:gd name="T33" fmla="*/ 62 h 83"/>
                <a:gd name="T34" fmla="*/ 16 w 73"/>
                <a:gd name="T35" fmla="*/ 6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83">
                  <a:moveTo>
                    <a:pt x="0" y="83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2" y="36"/>
                    <a:pt x="41" y="31"/>
                    <a:pt x="40" y="27"/>
                  </a:cubicBezTo>
                  <a:cubicBezTo>
                    <a:pt x="39" y="22"/>
                    <a:pt x="37" y="18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8"/>
                    <a:pt x="33" y="22"/>
                    <a:pt x="32" y="27"/>
                  </a:cubicBezTo>
                  <a:cubicBezTo>
                    <a:pt x="31" y="31"/>
                    <a:pt x="30" y="36"/>
                    <a:pt x="29" y="40"/>
                  </a:cubicBezTo>
                  <a:cubicBezTo>
                    <a:pt x="17" y="83"/>
                    <a:pt x="17" y="83"/>
                    <a:pt x="17" y="83"/>
                  </a:cubicBezTo>
                  <a:lnTo>
                    <a:pt x="0" y="83"/>
                  </a:lnTo>
                  <a:close/>
                  <a:moveTo>
                    <a:pt x="16" y="62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62"/>
                    <a:pt x="56" y="62"/>
                    <a:pt x="56" y="62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129"/>
            <p:cNvSpPr>
              <a:spLocks noEditPoints="1"/>
            </p:cNvSpPr>
            <p:nvPr/>
          </p:nvSpPr>
          <p:spPr bwMode="auto">
            <a:xfrm>
              <a:off x="7760095" y="2039988"/>
              <a:ext cx="102678" cy="145461"/>
            </a:xfrm>
            <a:custGeom>
              <a:avLst/>
              <a:gdLst>
                <a:gd name="T0" fmla="*/ 0 w 60"/>
                <a:gd name="T1" fmla="*/ 83 h 83"/>
                <a:gd name="T2" fmla="*/ 0 w 60"/>
                <a:gd name="T3" fmla="*/ 0 h 83"/>
                <a:gd name="T4" fmla="*/ 27 w 60"/>
                <a:gd name="T5" fmla="*/ 0 h 83"/>
                <a:gd name="T6" fmla="*/ 44 w 60"/>
                <a:gd name="T7" fmla="*/ 3 h 83"/>
                <a:gd name="T8" fmla="*/ 56 w 60"/>
                <a:gd name="T9" fmla="*/ 11 h 83"/>
                <a:gd name="T10" fmla="*/ 60 w 60"/>
                <a:gd name="T11" fmla="*/ 27 h 83"/>
                <a:gd name="T12" fmla="*/ 56 w 60"/>
                <a:gd name="T13" fmla="*/ 42 h 83"/>
                <a:gd name="T14" fmla="*/ 44 w 60"/>
                <a:gd name="T15" fmla="*/ 51 h 83"/>
                <a:gd name="T16" fmla="*/ 28 w 60"/>
                <a:gd name="T17" fmla="*/ 54 h 83"/>
                <a:gd name="T18" fmla="*/ 17 w 60"/>
                <a:gd name="T19" fmla="*/ 54 h 83"/>
                <a:gd name="T20" fmla="*/ 17 w 60"/>
                <a:gd name="T21" fmla="*/ 83 h 83"/>
                <a:gd name="T22" fmla="*/ 0 w 60"/>
                <a:gd name="T23" fmla="*/ 83 h 83"/>
                <a:gd name="T24" fmla="*/ 17 w 60"/>
                <a:gd name="T25" fmla="*/ 41 h 83"/>
                <a:gd name="T26" fmla="*/ 27 w 60"/>
                <a:gd name="T27" fmla="*/ 41 h 83"/>
                <a:gd name="T28" fmla="*/ 40 w 60"/>
                <a:gd name="T29" fmla="*/ 37 h 83"/>
                <a:gd name="T30" fmla="*/ 44 w 60"/>
                <a:gd name="T31" fmla="*/ 27 h 83"/>
                <a:gd name="T32" fmla="*/ 39 w 60"/>
                <a:gd name="T33" fmla="*/ 17 h 83"/>
                <a:gd name="T34" fmla="*/ 26 w 60"/>
                <a:gd name="T35" fmla="*/ 14 h 83"/>
                <a:gd name="T36" fmla="*/ 17 w 60"/>
                <a:gd name="T37" fmla="*/ 14 h 83"/>
                <a:gd name="T38" fmla="*/ 17 w 60"/>
                <a:gd name="T3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3">
                  <a:moveTo>
                    <a:pt x="0" y="8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9" y="1"/>
                    <a:pt x="44" y="3"/>
                  </a:cubicBezTo>
                  <a:cubicBezTo>
                    <a:pt x="49" y="5"/>
                    <a:pt x="53" y="7"/>
                    <a:pt x="56" y="11"/>
                  </a:cubicBezTo>
                  <a:cubicBezTo>
                    <a:pt x="59" y="15"/>
                    <a:pt x="60" y="20"/>
                    <a:pt x="60" y="27"/>
                  </a:cubicBezTo>
                  <a:cubicBezTo>
                    <a:pt x="60" y="33"/>
                    <a:pt x="59" y="38"/>
                    <a:pt x="56" y="42"/>
                  </a:cubicBezTo>
                  <a:cubicBezTo>
                    <a:pt x="53" y="46"/>
                    <a:pt x="49" y="49"/>
                    <a:pt x="44" y="51"/>
                  </a:cubicBezTo>
                  <a:cubicBezTo>
                    <a:pt x="39" y="53"/>
                    <a:pt x="34" y="54"/>
                    <a:pt x="28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83"/>
                    <a:pt x="17" y="83"/>
                    <a:pt x="17" y="83"/>
                  </a:cubicBezTo>
                  <a:lnTo>
                    <a:pt x="0" y="83"/>
                  </a:lnTo>
                  <a:close/>
                  <a:moveTo>
                    <a:pt x="17" y="41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32" y="41"/>
                    <a:pt x="37" y="40"/>
                    <a:pt x="40" y="37"/>
                  </a:cubicBezTo>
                  <a:cubicBezTo>
                    <a:pt x="42" y="35"/>
                    <a:pt x="44" y="31"/>
                    <a:pt x="44" y="27"/>
                  </a:cubicBezTo>
                  <a:cubicBezTo>
                    <a:pt x="44" y="22"/>
                    <a:pt x="42" y="18"/>
                    <a:pt x="39" y="17"/>
                  </a:cubicBezTo>
                  <a:cubicBezTo>
                    <a:pt x="36" y="15"/>
                    <a:pt x="32" y="14"/>
                    <a:pt x="26" y="14"/>
                  </a:cubicBezTo>
                  <a:cubicBezTo>
                    <a:pt x="17" y="14"/>
                    <a:pt x="17" y="14"/>
                    <a:pt x="17" y="14"/>
                  </a:cubicBezTo>
                  <a:lnTo>
                    <a:pt x="17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30"/>
            <p:cNvSpPr>
              <a:spLocks/>
            </p:cNvSpPr>
            <p:nvPr/>
          </p:nvSpPr>
          <p:spPr bwMode="auto">
            <a:xfrm>
              <a:off x="7888443" y="2039988"/>
              <a:ext cx="111235" cy="145461"/>
            </a:xfrm>
            <a:custGeom>
              <a:avLst/>
              <a:gdLst>
                <a:gd name="T0" fmla="*/ 0 w 26"/>
                <a:gd name="T1" fmla="*/ 34 h 34"/>
                <a:gd name="T2" fmla="*/ 0 w 26"/>
                <a:gd name="T3" fmla="*/ 0 h 34"/>
                <a:gd name="T4" fmla="*/ 7 w 26"/>
                <a:gd name="T5" fmla="*/ 0 h 34"/>
                <a:gd name="T6" fmla="*/ 7 w 26"/>
                <a:gd name="T7" fmla="*/ 13 h 34"/>
                <a:gd name="T8" fmla="*/ 20 w 26"/>
                <a:gd name="T9" fmla="*/ 13 h 34"/>
                <a:gd name="T10" fmla="*/ 20 w 26"/>
                <a:gd name="T11" fmla="*/ 0 h 34"/>
                <a:gd name="T12" fmla="*/ 26 w 26"/>
                <a:gd name="T13" fmla="*/ 0 h 34"/>
                <a:gd name="T14" fmla="*/ 26 w 26"/>
                <a:gd name="T15" fmla="*/ 34 h 34"/>
                <a:gd name="T16" fmla="*/ 20 w 26"/>
                <a:gd name="T17" fmla="*/ 34 h 34"/>
                <a:gd name="T18" fmla="*/ 20 w 26"/>
                <a:gd name="T19" fmla="*/ 19 h 34"/>
                <a:gd name="T20" fmla="*/ 7 w 26"/>
                <a:gd name="T21" fmla="*/ 19 h 34"/>
                <a:gd name="T22" fmla="*/ 7 w 26"/>
                <a:gd name="T23" fmla="*/ 34 h 34"/>
                <a:gd name="T24" fmla="*/ 0 w 26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4">
                  <a:moveTo>
                    <a:pt x="0" y="3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3"/>
                  </a:lnTo>
                  <a:lnTo>
                    <a:pt x="20" y="1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20" y="19"/>
                  </a:lnTo>
                  <a:lnTo>
                    <a:pt x="7" y="19"/>
                  </a:lnTo>
                  <a:lnTo>
                    <a:pt x="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31"/>
            <p:cNvSpPr>
              <a:spLocks/>
            </p:cNvSpPr>
            <p:nvPr/>
          </p:nvSpPr>
          <p:spPr bwMode="auto">
            <a:xfrm>
              <a:off x="8016791" y="2039988"/>
              <a:ext cx="115514" cy="145461"/>
            </a:xfrm>
            <a:custGeom>
              <a:avLst/>
              <a:gdLst>
                <a:gd name="T0" fmla="*/ 25 w 66"/>
                <a:gd name="T1" fmla="*/ 83 h 83"/>
                <a:gd name="T2" fmla="*/ 25 w 66"/>
                <a:gd name="T3" fmla="*/ 53 h 83"/>
                <a:gd name="T4" fmla="*/ 0 w 66"/>
                <a:gd name="T5" fmla="*/ 0 h 83"/>
                <a:gd name="T6" fmla="*/ 17 w 66"/>
                <a:gd name="T7" fmla="*/ 0 h 83"/>
                <a:gd name="T8" fmla="*/ 26 w 66"/>
                <a:gd name="T9" fmla="*/ 21 h 83"/>
                <a:gd name="T10" fmla="*/ 29 w 66"/>
                <a:gd name="T11" fmla="*/ 30 h 83"/>
                <a:gd name="T12" fmla="*/ 33 w 66"/>
                <a:gd name="T13" fmla="*/ 39 h 83"/>
                <a:gd name="T14" fmla="*/ 33 w 66"/>
                <a:gd name="T15" fmla="*/ 39 h 83"/>
                <a:gd name="T16" fmla="*/ 37 w 66"/>
                <a:gd name="T17" fmla="*/ 30 h 83"/>
                <a:gd name="T18" fmla="*/ 41 w 66"/>
                <a:gd name="T19" fmla="*/ 21 h 83"/>
                <a:gd name="T20" fmla="*/ 49 w 66"/>
                <a:gd name="T21" fmla="*/ 0 h 83"/>
                <a:gd name="T22" fmla="*/ 66 w 66"/>
                <a:gd name="T23" fmla="*/ 0 h 83"/>
                <a:gd name="T24" fmla="*/ 41 w 66"/>
                <a:gd name="T25" fmla="*/ 53 h 83"/>
                <a:gd name="T26" fmla="*/ 41 w 66"/>
                <a:gd name="T27" fmla="*/ 83 h 83"/>
                <a:gd name="T28" fmla="*/ 25 w 66"/>
                <a:gd name="T2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83">
                  <a:moveTo>
                    <a:pt x="25" y="8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4"/>
                    <a:pt x="28" y="27"/>
                    <a:pt x="29" y="30"/>
                  </a:cubicBezTo>
                  <a:cubicBezTo>
                    <a:pt x="30" y="33"/>
                    <a:pt x="32" y="36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36"/>
                    <a:pt x="36" y="33"/>
                    <a:pt x="37" y="30"/>
                  </a:cubicBezTo>
                  <a:cubicBezTo>
                    <a:pt x="38" y="27"/>
                    <a:pt x="40" y="24"/>
                    <a:pt x="41" y="2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83"/>
                    <a:pt x="41" y="83"/>
                    <a:pt x="41" y="83"/>
                  </a:cubicBezTo>
                  <a:lnTo>
                    <a:pt x="2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32"/>
            <p:cNvSpPr>
              <a:spLocks noChangeArrowheads="1"/>
            </p:cNvSpPr>
            <p:nvPr/>
          </p:nvSpPr>
          <p:spPr bwMode="auto">
            <a:xfrm>
              <a:off x="8196478" y="2039988"/>
              <a:ext cx="25670" cy="1454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Rectangle 133"/>
            <p:cNvSpPr>
              <a:spLocks noChangeArrowheads="1"/>
            </p:cNvSpPr>
            <p:nvPr/>
          </p:nvSpPr>
          <p:spPr bwMode="auto">
            <a:xfrm>
              <a:off x="8260650" y="2039988"/>
              <a:ext cx="25670" cy="1454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34"/>
            <p:cNvSpPr>
              <a:spLocks noEditPoints="1"/>
            </p:cNvSpPr>
            <p:nvPr/>
          </p:nvSpPr>
          <p:spPr bwMode="auto">
            <a:xfrm>
              <a:off x="6185694" y="1898804"/>
              <a:ext cx="81288" cy="85565"/>
            </a:xfrm>
            <a:custGeom>
              <a:avLst/>
              <a:gdLst>
                <a:gd name="T0" fmla="*/ 0 w 19"/>
                <a:gd name="T1" fmla="*/ 12 h 20"/>
                <a:gd name="T2" fmla="*/ 19 w 19"/>
                <a:gd name="T3" fmla="*/ 12 h 20"/>
                <a:gd name="T4" fmla="*/ 19 w 19"/>
                <a:gd name="T5" fmla="*/ 13 h 20"/>
                <a:gd name="T6" fmla="*/ 0 w 19"/>
                <a:gd name="T7" fmla="*/ 13 h 20"/>
                <a:gd name="T8" fmla="*/ 0 w 19"/>
                <a:gd name="T9" fmla="*/ 12 h 20"/>
                <a:gd name="T10" fmla="*/ 3 w 19"/>
                <a:gd name="T11" fmla="*/ 0 h 20"/>
                <a:gd name="T12" fmla="*/ 4 w 19"/>
                <a:gd name="T13" fmla="*/ 0 h 20"/>
                <a:gd name="T14" fmla="*/ 4 w 19"/>
                <a:gd name="T15" fmla="*/ 3 h 20"/>
                <a:gd name="T16" fmla="*/ 14 w 19"/>
                <a:gd name="T17" fmla="*/ 3 h 20"/>
                <a:gd name="T18" fmla="*/ 14 w 19"/>
                <a:gd name="T19" fmla="*/ 0 h 20"/>
                <a:gd name="T20" fmla="*/ 16 w 19"/>
                <a:gd name="T21" fmla="*/ 0 h 20"/>
                <a:gd name="T22" fmla="*/ 16 w 19"/>
                <a:gd name="T23" fmla="*/ 9 h 20"/>
                <a:gd name="T24" fmla="*/ 3 w 19"/>
                <a:gd name="T25" fmla="*/ 9 h 20"/>
                <a:gd name="T26" fmla="*/ 3 w 19"/>
                <a:gd name="T27" fmla="*/ 0 h 20"/>
                <a:gd name="T28" fmla="*/ 4 w 19"/>
                <a:gd name="T29" fmla="*/ 5 h 20"/>
                <a:gd name="T30" fmla="*/ 4 w 19"/>
                <a:gd name="T31" fmla="*/ 8 h 20"/>
                <a:gd name="T32" fmla="*/ 14 w 19"/>
                <a:gd name="T33" fmla="*/ 8 h 20"/>
                <a:gd name="T34" fmla="*/ 14 w 19"/>
                <a:gd name="T35" fmla="*/ 5 h 20"/>
                <a:gd name="T36" fmla="*/ 4 w 19"/>
                <a:gd name="T37" fmla="*/ 5 h 20"/>
                <a:gd name="T38" fmla="*/ 5 w 19"/>
                <a:gd name="T39" fmla="*/ 12 h 20"/>
                <a:gd name="T40" fmla="*/ 7 w 19"/>
                <a:gd name="T41" fmla="*/ 12 h 20"/>
                <a:gd name="T42" fmla="*/ 7 w 19"/>
                <a:gd name="T43" fmla="*/ 20 h 20"/>
                <a:gd name="T44" fmla="*/ 5 w 19"/>
                <a:gd name="T45" fmla="*/ 20 h 20"/>
                <a:gd name="T46" fmla="*/ 5 w 19"/>
                <a:gd name="T47" fmla="*/ 12 h 20"/>
                <a:gd name="T48" fmla="*/ 12 w 19"/>
                <a:gd name="T49" fmla="*/ 12 h 20"/>
                <a:gd name="T50" fmla="*/ 14 w 19"/>
                <a:gd name="T51" fmla="*/ 12 h 20"/>
                <a:gd name="T52" fmla="*/ 14 w 19"/>
                <a:gd name="T53" fmla="*/ 20 h 20"/>
                <a:gd name="T54" fmla="*/ 12 w 19"/>
                <a:gd name="T55" fmla="*/ 20 h 20"/>
                <a:gd name="T56" fmla="*/ 12 w 19"/>
                <a:gd name="T5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0">
                  <a:moveTo>
                    <a:pt x="0" y="12"/>
                  </a:moveTo>
                  <a:lnTo>
                    <a:pt x="19" y="12"/>
                  </a:lnTo>
                  <a:lnTo>
                    <a:pt x="19" y="13"/>
                  </a:lnTo>
                  <a:lnTo>
                    <a:pt x="0" y="13"/>
                  </a:lnTo>
                  <a:lnTo>
                    <a:pt x="0" y="1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9"/>
                  </a:lnTo>
                  <a:lnTo>
                    <a:pt x="3" y="9"/>
                  </a:lnTo>
                  <a:lnTo>
                    <a:pt x="3" y="0"/>
                  </a:lnTo>
                  <a:close/>
                  <a:moveTo>
                    <a:pt x="4" y="5"/>
                  </a:moveTo>
                  <a:lnTo>
                    <a:pt x="4" y="8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4" y="5"/>
                  </a:lnTo>
                  <a:close/>
                  <a:moveTo>
                    <a:pt x="5" y="12"/>
                  </a:moveTo>
                  <a:lnTo>
                    <a:pt x="7" y="12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2"/>
                  </a:lnTo>
                  <a:close/>
                  <a:moveTo>
                    <a:pt x="12" y="12"/>
                  </a:moveTo>
                  <a:lnTo>
                    <a:pt x="14" y="12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35"/>
            <p:cNvSpPr>
              <a:spLocks noEditPoints="1"/>
            </p:cNvSpPr>
            <p:nvPr/>
          </p:nvSpPr>
          <p:spPr bwMode="auto">
            <a:xfrm>
              <a:off x="6279816" y="1894527"/>
              <a:ext cx="68452" cy="89842"/>
            </a:xfrm>
            <a:custGeom>
              <a:avLst/>
              <a:gdLst>
                <a:gd name="T0" fmla="*/ 0 w 38"/>
                <a:gd name="T1" fmla="*/ 5 h 51"/>
                <a:gd name="T2" fmla="*/ 24 w 38"/>
                <a:gd name="T3" fmla="*/ 5 h 51"/>
                <a:gd name="T4" fmla="*/ 24 w 38"/>
                <a:gd name="T5" fmla="*/ 8 h 51"/>
                <a:gd name="T6" fmla="*/ 4 w 38"/>
                <a:gd name="T7" fmla="*/ 8 h 51"/>
                <a:gd name="T8" fmla="*/ 4 w 38"/>
                <a:gd name="T9" fmla="*/ 36 h 51"/>
                <a:gd name="T10" fmla="*/ 0 w 38"/>
                <a:gd name="T11" fmla="*/ 36 h 51"/>
                <a:gd name="T12" fmla="*/ 0 w 38"/>
                <a:gd name="T13" fmla="*/ 5 h 51"/>
                <a:gd name="T14" fmla="*/ 0 w 38"/>
                <a:gd name="T15" fmla="*/ 35 h 51"/>
                <a:gd name="T16" fmla="*/ 4 w 38"/>
                <a:gd name="T17" fmla="*/ 35 h 51"/>
                <a:gd name="T18" fmla="*/ 13 w 38"/>
                <a:gd name="T19" fmla="*/ 34 h 51"/>
                <a:gd name="T20" fmla="*/ 20 w 38"/>
                <a:gd name="T21" fmla="*/ 34 h 51"/>
                <a:gd name="T22" fmla="*/ 28 w 38"/>
                <a:gd name="T23" fmla="*/ 33 h 51"/>
                <a:gd name="T24" fmla="*/ 28 w 38"/>
                <a:gd name="T25" fmla="*/ 37 h 51"/>
                <a:gd name="T26" fmla="*/ 20 w 38"/>
                <a:gd name="T27" fmla="*/ 38 h 51"/>
                <a:gd name="T28" fmla="*/ 13 w 38"/>
                <a:gd name="T29" fmla="*/ 38 h 51"/>
                <a:gd name="T30" fmla="*/ 4 w 38"/>
                <a:gd name="T31" fmla="*/ 38 h 51"/>
                <a:gd name="T32" fmla="*/ 0 w 38"/>
                <a:gd name="T33" fmla="*/ 38 h 51"/>
                <a:gd name="T34" fmla="*/ 0 w 38"/>
                <a:gd name="T35" fmla="*/ 35 h 51"/>
                <a:gd name="T36" fmla="*/ 3 w 38"/>
                <a:gd name="T37" fmla="*/ 19 h 51"/>
                <a:gd name="T38" fmla="*/ 22 w 38"/>
                <a:gd name="T39" fmla="*/ 19 h 51"/>
                <a:gd name="T40" fmla="*/ 22 w 38"/>
                <a:gd name="T41" fmla="*/ 23 h 51"/>
                <a:gd name="T42" fmla="*/ 3 w 38"/>
                <a:gd name="T43" fmla="*/ 23 h 51"/>
                <a:gd name="T44" fmla="*/ 3 w 38"/>
                <a:gd name="T45" fmla="*/ 19 h 51"/>
                <a:gd name="T46" fmla="*/ 33 w 38"/>
                <a:gd name="T47" fmla="*/ 0 h 51"/>
                <a:gd name="T48" fmla="*/ 38 w 38"/>
                <a:gd name="T49" fmla="*/ 0 h 51"/>
                <a:gd name="T50" fmla="*/ 38 w 38"/>
                <a:gd name="T51" fmla="*/ 51 h 51"/>
                <a:gd name="T52" fmla="*/ 33 w 38"/>
                <a:gd name="T53" fmla="*/ 51 h 51"/>
                <a:gd name="T54" fmla="*/ 33 w 38"/>
                <a:gd name="T5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0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5"/>
                  </a:lnTo>
                  <a:close/>
                  <a:moveTo>
                    <a:pt x="0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7" y="35"/>
                    <a:pt x="10" y="35"/>
                    <a:pt x="13" y="34"/>
                  </a:cubicBezTo>
                  <a:cubicBezTo>
                    <a:pt x="15" y="34"/>
                    <a:pt x="18" y="34"/>
                    <a:pt x="20" y="34"/>
                  </a:cubicBezTo>
                  <a:cubicBezTo>
                    <a:pt x="23" y="34"/>
                    <a:pt x="25" y="33"/>
                    <a:pt x="28" y="3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7"/>
                    <a:pt x="23" y="38"/>
                    <a:pt x="20" y="38"/>
                  </a:cubicBezTo>
                  <a:cubicBezTo>
                    <a:pt x="18" y="38"/>
                    <a:pt x="15" y="38"/>
                    <a:pt x="13" y="38"/>
                  </a:cubicBezTo>
                  <a:cubicBezTo>
                    <a:pt x="10" y="38"/>
                    <a:pt x="7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35"/>
                  </a:lnTo>
                  <a:close/>
                  <a:moveTo>
                    <a:pt x="3" y="1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" y="23"/>
                    <a:pt x="3" y="23"/>
                    <a:pt x="3" y="23"/>
                  </a:cubicBezTo>
                  <a:lnTo>
                    <a:pt x="3" y="19"/>
                  </a:lnTo>
                  <a:close/>
                  <a:moveTo>
                    <a:pt x="33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Rectangle 136"/>
            <p:cNvSpPr>
              <a:spLocks noChangeArrowheads="1"/>
            </p:cNvSpPr>
            <p:nvPr/>
          </p:nvSpPr>
          <p:spPr bwMode="auto">
            <a:xfrm>
              <a:off x="6386771" y="1945866"/>
              <a:ext cx="25670" cy="855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37"/>
            <p:cNvSpPr>
              <a:spLocks noEditPoints="1"/>
            </p:cNvSpPr>
            <p:nvPr/>
          </p:nvSpPr>
          <p:spPr bwMode="auto">
            <a:xfrm>
              <a:off x="6450946" y="1894527"/>
              <a:ext cx="64175" cy="89842"/>
            </a:xfrm>
            <a:custGeom>
              <a:avLst/>
              <a:gdLst>
                <a:gd name="T0" fmla="*/ 0 w 38"/>
                <a:gd name="T1" fmla="*/ 5 h 51"/>
                <a:gd name="T2" fmla="*/ 24 w 38"/>
                <a:gd name="T3" fmla="*/ 5 h 51"/>
                <a:gd name="T4" fmla="*/ 24 w 38"/>
                <a:gd name="T5" fmla="*/ 9 h 51"/>
                <a:gd name="T6" fmla="*/ 5 w 38"/>
                <a:gd name="T7" fmla="*/ 9 h 51"/>
                <a:gd name="T8" fmla="*/ 5 w 38"/>
                <a:gd name="T9" fmla="*/ 36 h 51"/>
                <a:gd name="T10" fmla="*/ 0 w 38"/>
                <a:gd name="T11" fmla="*/ 36 h 51"/>
                <a:gd name="T12" fmla="*/ 0 w 38"/>
                <a:gd name="T13" fmla="*/ 5 h 51"/>
                <a:gd name="T14" fmla="*/ 0 w 38"/>
                <a:gd name="T15" fmla="*/ 34 h 51"/>
                <a:gd name="T16" fmla="*/ 4 w 38"/>
                <a:gd name="T17" fmla="*/ 34 h 51"/>
                <a:gd name="T18" fmla="*/ 13 w 38"/>
                <a:gd name="T19" fmla="*/ 34 h 51"/>
                <a:gd name="T20" fmla="*/ 21 w 38"/>
                <a:gd name="T21" fmla="*/ 34 h 51"/>
                <a:gd name="T22" fmla="*/ 28 w 38"/>
                <a:gd name="T23" fmla="*/ 33 h 51"/>
                <a:gd name="T24" fmla="*/ 28 w 38"/>
                <a:gd name="T25" fmla="*/ 36 h 51"/>
                <a:gd name="T26" fmla="*/ 21 w 38"/>
                <a:gd name="T27" fmla="*/ 38 h 51"/>
                <a:gd name="T28" fmla="*/ 13 w 38"/>
                <a:gd name="T29" fmla="*/ 38 h 51"/>
                <a:gd name="T30" fmla="*/ 4 w 38"/>
                <a:gd name="T31" fmla="*/ 38 h 51"/>
                <a:gd name="T32" fmla="*/ 0 w 38"/>
                <a:gd name="T33" fmla="*/ 38 h 51"/>
                <a:gd name="T34" fmla="*/ 0 w 38"/>
                <a:gd name="T35" fmla="*/ 34 h 51"/>
                <a:gd name="T36" fmla="*/ 33 w 38"/>
                <a:gd name="T37" fmla="*/ 0 h 51"/>
                <a:gd name="T38" fmla="*/ 38 w 38"/>
                <a:gd name="T39" fmla="*/ 0 h 51"/>
                <a:gd name="T40" fmla="*/ 38 w 38"/>
                <a:gd name="T41" fmla="*/ 51 h 51"/>
                <a:gd name="T42" fmla="*/ 33 w 38"/>
                <a:gd name="T43" fmla="*/ 51 h 51"/>
                <a:gd name="T44" fmla="*/ 33 w 38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51">
                  <a:moveTo>
                    <a:pt x="0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5"/>
                  </a:lnTo>
                  <a:close/>
                  <a:moveTo>
                    <a:pt x="0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7" y="34"/>
                    <a:pt x="10" y="34"/>
                    <a:pt x="13" y="34"/>
                  </a:cubicBezTo>
                  <a:cubicBezTo>
                    <a:pt x="16" y="34"/>
                    <a:pt x="18" y="34"/>
                    <a:pt x="21" y="34"/>
                  </a:cubicBezTo>
                  <a:cubicBezTo>
                    <a:pt x="23" y="33"/>
                    <a:pt x="26" y="33"/>
                    <a:pt x="28" y="33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6" y="37"/>
                    <a:pt x="23" y="37"/>
                    <a:pt x="21" y="38"/>
                  </a:cubicBezTo>
                  <a:cubicBezTo>
                    <a:pt x="19" y="38"/>
                    <a:pt x="16" y="38"/>
                    <a:pt x="13" y="38"/>
                  </a:cubicBezTo>
                  <a:cubicBezTo>
                    <a:pt x="10" y="38"/>
                    <a:pt x="7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34"/>
                  </a:lnTo>
                  <a:close/>
                  <a:moveTo>
                    <a:pt x="33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38"/>
            <p:cNvSpPr>
              <a:spLocks noEditPoints="1"/>
            </p:cNvSpPr>
            <p:nvPr/>
          </p:nvSpPr>
          <p:spPr bwMode="auto">
            <a:xfrm>
              <a:off x="6536512" y="1894527"/>
              <a:ext cx="77009" cy="89842"/>
            </a:xfrm>
            <a:custGeom>
              <a:avLst/>
              <a:gdLst>
                <a:gd name="T0" fmla="*/ 0 w 18"/>
                <a:gd name="T1" fmla="*/ 2 h 21"/>
                <a:gd name="T2" fmla="*/ 2 w 18"/>
                <a:gd name="T3" fmla="*/ 2 h 21"/>
                <a:gd name="T4" fmla="*/ 2 w 18"/>
                <a:gd name="T5" fmla="*/ 8 h 21"/>
                <a:gd name="T6" fmla="*/ 8 w 18"/>
                <a:gd name="T7" fmla="*/ 8 h 21"/>
                <a:gd name="T8" fmla="*/ 8 w 18"/>
                <a:gd name="T9" fmla="*/ 2 h 21"/>
                <a:gd name="T10" fmla="*/ 10 w 18"/>
                <a:gd name="T11" fmla="*/ 2 h 21"/>
                <a:gd name="T12" fmla="*/ 10 w 18"/>
                <a:gd name="T13" fmla="*/ 16 h 21"/>
                <a:gd name="T14" fmla="*/ 0 w 18"/>
                <a:gd name="T15" fmla="*/ 16 h 21"/>
                <a:gd name="T16" fmla="*/ 0 w 18"/>
                <a:gd name="T17" fmla="*/ 2 h 21"/>
                <a:gd name="T18" fmla="*/ 2 w 18"/>
                <a:gd name="T19" fmla="*/ 9 h 21"/>
                <a:gd name="T20" fmla="*/ 2 w 18"/>
                <a:gd name="T21" fmla="*/ 15 h 21"/>
                <a:gd name="T22" fmla="*/ 8 w 18"/>
                <a:gd name="T23" fmla="*/ 15 h 21"/>
                <a:gd name="T24" fmla="*/ 8 w 18"/>
                <a:gd name="T25" fmla="*/ 9 h 21"/>
                <a:gd name="T26" fmla="*/ 2 w 18"/>
                <a:gd name="T27" fmla="*/ 9 h 21"/>
                <a:gd name="T28" fmla="*/ 13 w 18"/>
                <a:gd name="T29" fmla="*/ 0 h 21"/>
                <a:gd name="T30" fmla="*/ 15 w 18"/>
                <a:gd name="T31" fmla="*/ 0 h 21"/>
                <a:gd name="T32" fmla="*/ 15 w 18"/>
                <a:gd name="T33" fmla="*/ 21 h 21"/>
                <a:gd name="T34" fmla="*/ 13 w 18"/>
                <a:gd name="T35" fmla="*/ 21 h 21"/>
                <a:gd name="T36" fmla="*/ 13 w 18"/>
                <a:gd name="T37" fmla="*/ 0 h 21"/>
                <a:gd name="T38" fmla="*/ 15 w 18"/>
                <a:gd name="T39" fmla="*/ 9 h 21"/>
                <a:gd name="T40" fmla="*/ 18 w 18"/>
                <a:gd name="T41" fmla="*/ 9 h 21"/>
                <a:gd name="T42" fmla="*/ 18 w 18"/>
                <a:gd name="T43" fmla="*/ 10 h 21"/>
                <a:gd name="T44" fmla="*/ 15 w 18"/>
                <a:gd name="T45" fmla="*/ 10 h 21"/>
                <a:gd name="T46" fmla="*/ 15 w 18"/>
                <a:gd name="T47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1">
                  <a:moveTo>
                    <a:pt x="0" y="2"/>
                  </a:moveTo>
                  <a:lnTo>
                    <a:pt x="2" y="2"/>
                  </a:lnTo>
                  <a:lnTo>
                    <a:pt x="2" y="8"/>
                  </a:lnTo>
                  <a:lnTo>
                    <a:pt x="8" y="8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16"/>
                  </a:lnTo>
                  <a:lnTo>
                    <a:pt x="0" y="16"/>
                  </a:lnTo>
                  <a:lnTo>
                    <a:pt x="0" y="2"/>
                  </a:lnTo>
                  <a:close/>
                  <a:moveTo>
                    <a:pt x="2" y="9"/>
                  </a:moveTo>
                  <a:lnTo>
                    <a:pt x="2" y="15"/>
                  </a:lnTo>
                  <a:lnTo>
                    <a:pt x="8" y="15"/>
                  </a:lnTo>
                  <a:lnTo>
                    <a:pt x="8" y="9"/>
                  </a:lnTo>
                  <a:lnTo>
                    <a:pt x="2" y="9"/>
                  </a:lnTo>
                  <a:close/>
                  <a:moveTo>
                    <a:pt x="13" y="0"/>
                  </a:moveTo>
                  <a:lnTo>
                    <a:pt x="15" y="0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0"/>
                  </a:lnTo>
                  <a:close/>
                  <a:moveTo>
                    <a:pt x="15" y="9"/>
                  </a:moveTo>
                  <a:lnTo>
                    <a:pt x="18" y="9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39"/>
            <p:cNvSpPr>
              <a:spLocks noEditPoints="1"/>
            </p:cNvSpPr>
            <p:nvPr/>
          </p:nvSpPr>
          <p:spPr bwMode="auto">
            <a:xfrm>
              <a:off x="6626354" y="1894527"/>
              <a:ext cx="68452" cy="89842"/>
            </a:xfrm>
            <a:custGeom>
              <a:avLst/>
              <a:gdLst>
                <a:gd name="T0" fmla="*/ 12 w 39"/>
                <a:gd name="T1" fmla="*/ 4 h 51"/>
                <a:gd name="T2" fmla="*/ 19 w 39"/>
                <a:gd name="T3" fmla="*/ 6 h 51"/>
                <a:gd name="T4" fmla="*/ 24 w 39"/>
                <a:gd name="T5" fmla="*/ 12 h 51"/>
                <a:gd name="T6" fmla="*/ 25 w 39"/>
                <a:gd name="T7" fmla="*/ 22 h 51"/>
                <a:gd name="T8" fmla="*/ 24 w 39"/>
                <a:gd name="T9" fmla="*/ 31 h 51"/>
                <a:gd name="T10" fmla="*/ 19 w 39"/>
                <a:gd name="T11" fmla="*/ 37 h 51"/>
                <a:gd name="T12" fmla="*/ 12 w 39"/>
                <a:gd name="T13" fmla="*/ 39 h 51"/>
                <a:gd name="T14" fmla="*/ 6 w 39"/>
                <a:gd name="T15" fmla="*/ 37 h 51"/>
                <a:gd name="T16" fmla="*/ 1 w 39"/>
                <a:gd name="T17" fmla="*/ 31 h 51"/>
                <a:gd name="T18" fmla="*/ 0 w 39"/>
                <a:gd name="T19" fmla="*/ 22 h 51"/>
                <a:gd name="T20" fmla="*/ 1 w 39"/>
                <a:gd name="T21" fmla="*/ 12 h 51"/>
                <a:gd name="T22" fmla="*/ 6 w 39"/>
                <a:gd name="T23" fmla="*/ 6 h 51"/>
                <a:gd name="T24" fmla="*/ 12 w 39"/>
                <a:gd name="T25" fmla="*/ 4 h 51"/>
                <a:gd name="T26" fmla="*/ 12 w 39"/>
                <a:gd name="T27" fmla="*/ 8 h 51"/>
                <a:gd name="T28" fmla="*/ 8 w 39"/>
                <a:gd name="T29" fmla="*/ 10 h 51"/>
                <a:gd name="T30" fmla="*/ 5 w 39"/>
                <a:gd name="T31" fmla="*/ 14 h 51"/>
                <a:gd name="T32" fmla="*/ 4 w 39"/>
                <a:gd name="T33" fmla="*/ 22 h 51"/>
                <a:gd name="T34" fmla="*/ 5 w 39"/>
                <a:gd name="T35" fmla="*/ 29 h 51"/>
                <a:gd name="T36" fmla="*/ 8 w 39"/>
                <a:gd name="T37" fmla="*/ 33 h 51"/>
                <a:gd name="T38" fmla="*/ 12 w 39"/>
                <a:gd name="T39" fmla="*/ 35 h 51"/>
                <a:gd name="T40" fmla="*/ 17 w 39"/>
                <a:gd name="T41" fmla="*/ 33 h 51"/>
                <a:gd name="T42" fmla="*/ 20 w 39"/>
                <a:gd name="T43" fmla="*/ 29 h 51"/>
                <a:gd name="T44" fmla="*/ 21 w 39"/>
                <a:gd name="T45" fmla="*/ 22 h 51"/>
                <a:gd name="T46" fmla="*/ 20 w 39"/>
                <a:gd name="T47" fmla="*/ 14 h 51"/>
                <a:gd name="T48" fmla="*/ 17 w 39"/>
                <a:gd name="T49" fmla="*/ 10 h 51"/>
                <a:gd name="T50" fmla="*/ 12 w 39"/>
                <a:gd name="T51" fmla="*/ 8 h 51"/>
                <a:gd name="T52" fmla="*/ 34 w 39"/>
                <a:gd name="T53" fmla="*/ 0 h 51"/>
                <a:gd name="T54" fmla="*/ 39 w 39"/>
                <a:gd name="T55" fmla="*/ 0 h 51"/>
                <a:gd name="T56" fmla="*/ 39 w 39"/>
                <a:gd name="T57" fmla="*/ 51 h 51"/>
                <a:gd name="T58" fmla="*/ 34 w 39"/>
                <a:gd name="T59" fmla="*/ 51 h 51"/>
                <a:gd name="T60" fmla="*/ 34 w 39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51">
                  <a:moveTo>
                    <a:pt x="12" y="4"/>
                  </a:moveTo>
                  <a:cubicBezTo>
                    <a:pt x="15" y="4"/>
                    <a:pt x="17" y="5"/>
                    <a:pt x="19" y="6"/>
                  </a:cubicBezTo>
                  <a:cubicBezTo>
                    <a:pt x="21" y="8"/>
                    <a:pt x="22" y="10"/>
                    <a:pt x="24" y="12"/>
                  </a:cubicBezTo>
                  <a:cubicBezTo>
                    <a:pt x="25" y="15"/>
                    <a:pt x="25" y="18"/>
                    <a:pt x="25" y="22"/>
                  </a:cubicBezTo>
                  <a:cubicBezTo>
                    <a:pt x="25" y="25"/>
                    <a:pt x="25" y="28"/>
                    <a:pt x="24" y="31"/>
                  </a:cubicBezTo>
                  <a:cubicBezTo>
                    <a:pt x="22" y="34"/>
                    <a:pt x="21" y="36"/>
                    <a:pt x="19" y="37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0" y="39"/>
                    <a:pt x="8" y="39"/>
                    <a:pt x="6" y="37"/>
                  </a:cubicBezTo>
                  <a:cubicBezTo>
                    <a:pt x="4" y="36"/>
                    <a:pt x="2" y="34"/>
                    <a:pt x="1" y="31"/>
                  </a:cubicBezTo>
                  <a:cubicBezTo>
                    <a:pt x="0" y="28"/>
                    <a:pt x="0" y="25"/>
                    <a:pt x="0" y="22"/>
                  </a:cubicBezTo>
                  <a:cubicBezTo>
                    <a:pt x="0" y="18"/>
                    <a:pt x="0" y="15"/>
                    <a:pt x="1" y="12"/>
                  </a:cubicBezTo>
                  <a:cubicBezTo>
                    <a:pt x="2" y="10"/>
                    <a:pt x="4" y="8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lose/>
                  <a:moveTo>
                    <a:pt x="12" y="8"/>
                  </a:moveTo>
                  <a:cubicBezTo>
                    <a:pt x="11" y="8"/>
                    <a:pt x="9" y="9"/>
                    <a:pt x="8" y="10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4" y="19"/>
                    <a:pt x="4" y="22"/>
                  </a:cubicBezTo>
                  <a:cubicBezTo>
                    <a:pt x="4" y="24"/>
                    <a:pt x="4" y="27"/>
                    <a:pt x="5" y="29"/>
                  </a:cubicBezTo>
                  <a:cubicBezTo>
                    <a:pt x="6" y="31"/>
                    <a:pt x="7" y="32"/>
                    <a:pt x="8" y="33"/>
                  </a:cubicBezTo>
                  <a:cubicBezTo>
                    <a:pt x="9" y="35"/>
                    <a:pt x="11" y="35"/>
                    <a:pt x="12" y="35"/>
                  </a:cubicBezTo>
                  <a:cubicBezTo>
                    <a:pt x="14" y="35"/>
                    <a:pt x="15" y="35"/>
                    <a:pt x="17" y="33"/>
                  </a:cubicBezTo>
                  <a:cubicBezTo>
                    <a:pt x="18" y="32"/>
                    <a:pt x="19" y="31"/>
                    <a:pt x="20" y="29"/>
                  </a:cubicBezTo>
                  <a:cubicBezTo>
                    <a:pt x="20" y="27"/>
                    <a:pt x="21" y="24"/>
                    <a:pt x="21" y="22"/>
                  </a:cubicBezTo>
                  <a:cubicBezTo>
                    <a:pt x="21" y="19"/>
                    <a:pt x="20" y="16"/>
                    <a:pt x="20" y="14"/>
                  </a:cubicBezTo>
                  <a:cubicBezTo>
                    <a:pt x="19" y="12"/>
                    <a:pt x="18" y="11"/>
                    <a:pt x="17" y="10"/>
                  </a:cubicBezTo>
                  <a:cubicBezTo>
                    <a:pt x="15" y="9"/>
                    <a:pt x="14" y="8"/>
                    <a:pt x="12" y="8"/>
                  </a:cubicBezTo>
                  <a:close/>
                  <a:moveTo>
                    <a:pt x="3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4" y="51"/>
                    <a:pt x="34" y="51"/>
                    <a:pt x="34" y="5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40"/>
            <p:cNvSpPr>
              <a:spLocks noEditPoints="1"/>
            </p:cNvSpPr>
            <p:nvPr/>
          </p:nvSpPr>
          <p:spPr bwMode="auto">
            <a:xfrm>
              <a:off x="6711919" y="1903083"/>
              <a:ext cx="81288" cy="68452"/>
            </a:xfrm>
            <a:custGeom>
              <a:avLst/>
              <a:gdLst>
                <a:gd name="T0" fmla="*/ 0 w 46"/>
                <a:gd name="T1" fmla="*/ 37 h 41"/>
                <a:gd name="T2" fmla="*/ 46 w 46"/>
                <a:gd name="T3" fmla="*/ 37 h 41"/>
                <a:gd name="T4" fmla="*/ 46 w 46"/>
                <a:gd name="T5" fmla="*/ 41 h 41"/>
                <a:gd name="T6" fmla="*/ 0 w 46"/>
                <a:gd name="T7" fmla="*/ 41 h 41"/>
                <a:gd name="T8" fmla="*/ 0 w 46"/>
                <a:gd name="T9" fmla="*/ 37 h 41"/>
                <a:gd name="T10" fmla="*/ 20 w 46"/>
                <a:gd name="T11" fmla="*/ 0 h 41"/>
                <a:gd name="T12" fmla="*/ 25 w 46"/>
                <a:gd name="T13" fmla="*/ 0 h 41"/>
                <a:gd name="T14" fmla="*/ 25 w 46"/>
                <a:gd name="T15" fmla="*/ 4 h 41"/>
                <a:gd name="T16" fmla="*/ 23 w 46"/>
                <a:gd name="T17" fmla="*/ 11 h 41"/>
                <a:gd name="T18" fmla="*/ 20 w 46"/>
                <a:gd name="T19" fmla="*/ 16 h 41"/>
                <a:gd name="T20" fmla="*/ 16 w 46"/>
                <a:gd name="T21" fmla="*/ 21 h 41"/>
                <a:gd name="T22" fmla="*/ 10 w 46"/>
                <a:gd name="T23" fmla="*/ 24 h 41"/>
                <a:gd name="T24" fmla="*/ 4 w 46"/>
                <a:gd name="T25" fmla="*/ 26 h 41"/>
                <a:gd name="T26" fmla="*/ 2 w 46"/>
                <a:gd name="T27" fmla="*/ 22 h 41"/>
                <a:gd name="T28" fmla="*/ 7 w 46"/>
                <a:gd name="T29" fmla="*/ 21 h 41"/>
                <a:gd name="T30" fmla="*/ 12 w 46"/>
                <a:gd name="T31" fmla="*/ 18 h 41"/>
                <a:gd name="T32" fmla="*/ 17 w 46"/>
                <a:gd name="T33" fmla="*/ 14 h 41"/>
                <a:gd name="T34" fmla="*/ 19 w 46"/>
                <a:gd name="T35" fmla="*/ 9 h 41"/>
                <a:gd name="T36" fmla="*/ 20 w 46"/>
                <a:gd name="T37" fmla="*/ 4 h 41"/>
                <a:gd name="T38" fmla="*/ 20 w 46"/>
                <a:gd name="T39" fmla="*/ 0 h 41"/>
                <a:gd name="T40" fmla="*/ 21 w 46"/>
                <a:gd name="T41" fmla="*/ 0 h 41"/>
                <a:gd name="T42" fmla="*/ 25 w 46"/>
                <a:gd name="T43" fmla="*/ 0 h 41"/>
                <a:gd name="T44" fmla="*/ 25 w 46"/>
                <a:gd name="T45" fmla="*/ 4 h 41"/>
                <a:gd name="T46" fmla="*/ 26 w 46"/>
                <a:gd name="T47" fmla="*/ 9 h 41"/>
                <a:gd name="T48" fmla="*/ 29 w 46"/>
                <a:gd name="T49" fmla="*/ 14 h 41"/>
                <a:gd name="T50" fmla="*/ 33 w 46"/>
                <a:gd name="T51" fmla="*/ 18 h 41"/>
                <a:gd name="T52" fmla="*/ 38 w 46"/>
                <a:gd name="T53" fmla="*/ 21 h 41"/>
                <a:gd name="T54" fmla="*/ 44 w 46"/>
                <a:gd name="T55" fmla="*/ 22 h 41"/>
                <a:gd name="T56" fmla="*/ 42 w 46"/>
                <a:gd name="T57" fmla="*/ 26 h 41"/>
                <a:gd name="T58" fmla="*/ 36 w 46"/>
                <a:gd name="T59" fmla="*/ 24 h 41"/>
                <a:gd name="T60" fmla="*/ 30 w 46"/>
                <a:gd name="T61" fmla="*/ 21 h 41"/>
                <a:gd name="T62" fmla="*/ 26 w 46"/>
                <a:gd name="T63" fmla="*/ 16 h 41"/>
                <a:gd name="T64" fmla="*/ 22 w 46"/>
                <a:gd name="T65" fmla="*/ 11 h 41"/>
                <a:gd name="T66" fmla="*/ 21 w 46"/>
                <a:gd name="T67" fmla="*/ 4 h 41"/>
                <a:gd name="T68" fmla="*/ 21 w 46"/>
                <a:gd name="T6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41">
                  <a:moveTo>
                    <a:pt x="0" y="37"/>
                  </a:moveTo>
                  <a:cubicBezTo>
                    <a:pt x="46" y="37"/>
                    <a:pt x="46" y="37"/>
                    <a:pt x="46" y="37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0" y="37"/>
                  </a:lnTo>
                  <a:close/>
                  <a:moveTo>
                    <a:pt x="2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7"/>
                    <a:pt x="24" y="9"/>
                    <a:pt x="23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9" y="18"/>
                    <a:pt x="17" y="19"/>
                    <a:pt x="16" y="21"/>
                  </a:cubicBezTo>
                  <a:cubicBezTo>
                    <a:pt x="14" y="22"/>
                    <a:pt x="12" y="23"/>
                    <a:pt x="10" y="24"/>
                  </a:cubicBezTo>
                  <a:cubicBezTo>
                    <a:pt x="8" y="25"/>
                    <a:pt x="6" y="26"/>
                    <a:pt x="4" y="2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2"/>
                    <a:pt x="6" y="21"/>
                    <a:pt x="7" y="21"/>
                  </a:cubicBezTo>
                  <a:cubicBezTo>
                    <a:pt x="9" y="20"/>
                    <a:pt x="11" y="19"/>
                    <a:pt x="12" y="18"/>
                  </a:cubicBezTo>
                  <a:cubicBezTo>
                    <a:pt x="14" y="17"/>
                    <a:pt x="15" y="15"/>
                    <a:pt x="17" y="14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20" y="8"/>
                    <a:pt x="20" y="6"/>
                    <a:pt x="20" y="4"/>
                  </a:cubicBezTo>
                  <a:lnTo>
                    <a:pt x="20" y="0"/>
                  </a:lnTo>
                  <a:close/>
                  <a:moveTo>
                    <a:pt x="2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6"/>
                    <a:pt x="26" y="8"/>
                    <a:pt x="26" y="9"/>
                  </a:cubicBezTo>
                  <a:cubicBezTo>
                    <a:pt x="27" y="11"/>
                    <a:pt x="28" y="13"/>
                    <a:pt x="29" y="14"/>
                  </a:cubicBezTo>
                  <a:cubicBezTo>
                    <a:pt x="30" y="15"/>
                    <a:pt x="32" y="17"/>
                    <a:pt x="33" y="18"/>
                  </a:cubicBezTo>
                  <a:cubicBezTo>
                    <a:pt x="35" y="19"/>
                    <a:pt x="37" y="20"/>
                    <a:pt x="38" y="21"/>
                  </a:cubicBezTo>
                  <a:cubicBezTo>
                    <a:pt x="40" y="22"/>
                    <a:pt x="42" y="22"/>
                    <a:pt x="44" y="2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0" y="26"/>
                    <a:pt x="38" y="25"/>
                    <a:pt x="36" y="24"/>
                  </a:cubicBezTo>
                  <a:cubicBezTo>
                    <a:pt x="34" y="23"/>
                    <a:pt x="32" y="22"/>
                    <a:pt x="30" y="21"/>
                  </a:cubicBezTo>
                  <a:cubicBezTo>
                    <a:pt x="28" y="19"/>
                    <a:pt x="27" y="18"/>
                    <a:pt x="26" y="16"/>
                  </a:cubicBezTo>
                  <a:cubicBezTo>
                    <a:pt x="24" y="14"/>
                    <a:pt x="23" y="13"/>
                    <a:pt x="22" y="11"/>
                  </a:cubicBezTo>
                  <a:cubicBezTo>
                    <a:pt x="22" y="9"/>
                    <a:pt x="21" y="7"/>
                    <a:pt x="21" y="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41"/>
            <p:cNvSpPr>
              <a:spLocks noEditPoints="1"/>
            </p:cNvSpPr>
            <p:nvPr/>
          </p:nvSpPr>
          <p:spPr bwMode="auto">
            <a:xfrm>
              <a:off x="6185694" y="2506317"/>
              <a:ext cx="72732" cy="106955"/>
            </a:xfrm>
            <a:custGeom>
              <a:avLst/>
              <a:gdLst>
                <a:gd name="T0" fmla="*/ 2 w 17"/>
                <a:gd name="T1" fmla="*/ 25 h 25"/>
                <a:gd name="T2" fmla="*/ 3 w 17"/>
                <a:gd name="T3" fmla="*/ 18 h 25"/>
                <a:gd name="T4" fmla="*/ 0 w 17"/>
                <a:gd name="T5" fmla="*/ 18 h 25"/>
                <a:gd name="T6" fmla="*/ 0 w 17"/>
                <a:gd name="T7" fmla="*/ 14 h 25"/>
                <a:gd name="T8" fmla="*/ 3 w 17"/>
                <a:gd name="T9" fmla="*/ 14 h 25"/>
                <a:gd name="T10" fmla="*/ 4 w 17"/>
                <a:gd name="T11" fmla="*/ 10 h 25"/>
                <a:gd name="T12" fmla="*/ 1 w 17"/>
                <a:gd name="T13" fmla="*/ 10 h 25"/>
                <a:gd name="T14" fmla="*/ 1 w 17"/>
                <a:gd name="T15" fmla="*/ 7 h 25"/>
                <a:gd name="T16" fmla="*/ 4 w 17"/>
                <a:gd name="T17" fmla="*/ 7 h 25"/>
                <a:gd name="T18" fmla="*/ 5 w 17"/>
                <a:gd name="T19" fmla="*/ 0 h 25"/>
                <a:gd name="T20" fmla="*/ 8 w 17"/>
                <a:gd name="T21" fmla="*/ 0 h 25"/>
                <a:gd name="T22" fmla="*/ 7 w 17"/>
                <a:gd name="T23" fmla="*/ 7 h 25"/>
                <a:gd name="T24" fmla="*/ 11 w 17"/>
                <a:gd name="T25" fmla="*/ 7 h 25"/>
                <a:gd name="T26" fmla="*/ 12 w 17"/>
                <a:gd name="T27" fmla="*/ 0 h 25"/>
                <a:gd name="T28" fmla="*/ 15 w 17"/>
                <a:gd name="T29" fmla="*/ 0 h 25"/>
                <a:gd name="T30" fmla="*/ 14 w 17"/>
                <a:gd name="T31" fmla="*/ 7 h 25"/>
                <a:gd name="T32" fmla="*/ 17 w 17"/>
                <a:gd name="T33" fmla="*/ 7 h 25"/>
                <a:gd name="T34" fmla="*/ 17 w 17"/>
                <a:gd name="T35" fmla="*/ 10 h 25"/>
                <a:gd name="T36" fmla="*/ 14 w 17"/>
                <a:gd name="T37" fmla="*/ 10 h 25"/>
                <a:gd name="T38" fmla="*/ 13 w 17"/>
                <a:gd name="T39" fmla="*/ 14 h 25"/>
                <a:gd name="T40" fmla="*/ 16 w 17"/>
                <a:gd name="T41" fmla="*/ 14 h 25"/>
                <a:gd name="T42" fmla="*/ 16 w 17"/>
                <a:gd name="T43" fmla="*/ 18 h 25"/>
                <a:gd name="T44" fmla="*/ 13 w 17"/>
                <a:gd name="T45" fmla="*/ 18 h 25"/>
                <a:gd name="T46" fmla="*/ 12 w 17"/>
                <a:gd name="T47" fmla="*/ 25 h 25"/>
                <a:gd name="T48" fmla="*/ 9 w 17"/>
                <a:gd name="T49" fmla="*/ 25 h 25"/>
                <a:gd name="T50" fmla="*/ 10 w 17"/>
                <a:gd name="T51" fmla="*/ 18 h 25"/>
                <a:gd name="T52" fmla="*/ 6 w 17"/>
                <a:gd name="T53" fmla="*/ 18 h 25"/>
                <a:gd name="T54" fmla="*/ 5 w 17"/>
                <a:gd name="T55" fmla="*/ 25 h 25"/>
                <a:gd name="T56" fmla="*/ 2 w 17"/>
                <a:gd name="T57" fmla="*/ 25 h 25"/>
                <a:gd name="T58" fmla="*/ 6 w 17"/>
                <a:gd name="T59" fmla="*/ 14 h 25"/>
                <a:gd name="T60" fmla="*/ 10 w 17"/>
                <a:gd name="T61" fmla="*/ 14 h 25"/>
                <a:gd name="T62" fmla="*/ 11 w 17"/>
                <a:gd name="T63" fmla="*/ 10 h 25"/>
                <a:gd name="T64" fmla="*/ 7 w 17"/>
                <a:gd name="T65" fmla="*/ 10 h 25"/>
                <a:gd name="T66" fmla="*/ 6 w 17"/>
                <a:gd name="T6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25">
                  <a:moveTo>
                    <a:pt x="2" y="25"/>
                  </a:moveTo>
                  <a:lnTo>
                    <a:pt x="3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7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17" y="10"/>
                  </a:lnTo>
                  <a:lnTo>
                    <a:pt x="14" y="10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3" y="18"/>
                  </a:lnTo>
                  <a:lnTo>
                    <a:pt x="12" y="25"/>
                  </a:lnTo>
                  <a:lnTo>
                    <a:pt x="9" y="25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5" y="25"/>
                  </a:lnTo>
                  <a:lnTo>
                    <a:pt x="2" y="25"/>
                  </a:lnTo>
                  <a:close/>
                  <a:moveTo>
                    <a:pt x="6" y="14"/>
                  </a:moveTo>
                  <a:lnTo>
                    <a:pt x="10" y="14"/>
                  </a:lnTo>
                  <a:lnTo>
                    <a:pt x="11" y="10"/>
                  </a:lnTo>
                  <a:lnTo>
                    <a:pt x="7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42"/>
            <p:cNvSpPr>
              <a:spLocks noEditPoints="1"/>
            </p:cNvSpPr>
            <p:nvPr/>
          </p:nvSpPr>
          <p:spPr bwMode="auto">
            <a:xfrm>
              <a:off x="6309762" y="2497760"/>
              <a:ext cx="119791" cy="124068"/>
            </a:xfrm>
            <a:custGeom>
              <a:avLst/>
              <a:gdLst>
                <a:gd name="T0" fmla="*/ 27 w 68"/>
                <a:gd name="T1" fmla="*/ 5 h 72"/>
                <a:gd name="T2" fmla="*/ 38 w 68"/>
                <a:gd name="T3" fmla="*/ 5 h 72"/>
                <a:gd name="T4" fmla="*/ 34 w 68"/>
                <a:gd name="T5" fmla="*/ 23 h 72"/>
                <a:gd name="T6" fmla="*/ 23 w 68"/>
                <a:gd name="T7" fmla="*/ 37 h 72"/>
                <a:gd name="T8" fmla="*/ 4 w 68"/>
                <a:gd name="T9" fmla="*/ 45 h 72"/>
                <a:gd name="T10" fmla="*/ 0 w 68"/>
                <a:gd name="T11" fmla="*/ 37 h 72"/>
                <a:gd name="T12" fmla="*/ 15 w 68"/>
                <a:gd name="T13" fmla="*/ 30 h 72"/>
                <a:gd name="T14" fmla="*/ 24 w 68"/>
                <a:gd name="T15" fmla="*/ 21 h 72"/>
                <a:gd name="T16" fmla="*/ 27 w 68"/>
                <a:gd name="T17" fmla="*/ 10 h 72"/>
                <a:gd name="T18" fmla="*/ 27 w 68"/>
                <a:gd name="T19" fmla="*/ 5 h 72"/>
                <a:gd name="T20" fmla="*/ 3 w 68"/>
                <a:gd name="T21" fmla="*/ 5 h 72"/>
                <a:gd name="T22" fmla="*/ 33 w 68"/>
                <a:gd name="T23" fmla="*/ 5 h 72"/>
                <a:gd name="T24" fmla="*/ 33 w 68"/>
                <a:gd name="T25" fmla="*/ 14 h 72"/>
                <a:gd name="T26" fmla="*/ 3 w 68"/>
                <a:gd name="T27" fmla="*/ 14 h 72"/>
                <a:gd name="T28" fmla="*/ 3 w 68"/>
                <a:gd name="T29" fmla="*/ 5 h 72"/>
                <a:gd name="T30" fmla="*/ 11 w 68"/>
                <a:gd name="T31" fmla="*/ 47 h 72"/>
                <a:gd name="T32" fmla="*/ 21 w 68"/>
                <a:gd name="T33" fmla="*/ 47 h 72"/>
                <a:gd name="T34" fmla="*/ 21 w 68"/>
                <a:gd name="T35" fmla="*/ 68 h 72"/>
                <a:gd name="T36" fmla="*/ 11 w 68"/>
                <a:gd name="T37" fmla="*/ 68 h 72"/>
                <a:gd name="T38" fmla="*/ 11 w 68"/>
                <a:gd name="T39" fmla="*/ 47 h 72"/>
                <a:gd name="T40" fmla="*/ 11 w 68"/>
                <a:gd name="T41" fmla="*/ 64 h 72"/>
                <a:gd name="T42" fmla="*/ 61 w 68"/>
                <a:gd name="T43" fmla="*/ 64 h 72"/>
                <a:gd name="T44" fmla="*/ 61 w 68"/>
                <a:gd name="T45" fmla="*/ 72 h 72"/>
                <a:gd name="T46" fmla="*/ 11 w 68"/>
                <a:gd name="T47" fmla="*/ 72 h 72"/>
                <a:gd name="T48" fmla="*/ 11 w 68"/>
                <a:gd name="T49" fmla="*/ 64 h 72"/>
                <a:gd name="T50" fmla="*/ 48 w 68"/>
                <a:gd name="T51" fmla="*/ 0 h 72"/>
                <a:gd name="T52" fmla="*/ 58 w 68"/>
                <a:gd name="T53" fmla="*/ 0 h 72"/>
                <a:gd name="T54" fmla="*/ 58 w 68"/>
                <a:gd name="T55" fmla="*/ 53 h 72"/>
                <a:gd name="T56" fmla="*/ 48 w 68"/>
                <a:gd name="T57" fmla="*/ 53 h 72"/>
                <a:gd name="T58" fmla="*/ 48 w 68"/>
                <a:gd name="T59" fmla="*/ 0 h 72"/>
                <a:gd name="T60" fmla="*/ 55 w 68"/>
                <a:gd name="T61" fmla="*/ 20 h 72"/>
                <a:gd name="T62" fmla="*/ 68 w 68"/>
                <a:gd name="T63" fmla="*/ 20 h 72"/>
                <a:gd name="T64" fmla="*/ 68 w 68"/>
                <a:gd name="T65" fmla="*/ 29 h 72"/>
                <a:gd name="T66" fmla="*/ 55 w 68"/>
                <a:gd name="T67" fmla="*/ 29 h 72"/>
                <a:gd name="T68" fmla="*/ 55 w 68"/>
                <a:gd name="T69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72">
                  <a:moveTo>
                    <a:pt x="27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12"/>
                    <a:pt x="37" y="18"/>
                    <a:pt x="34" y="23"/>
                  </a:cubicBezTo>
                  <a:cubicBezTo>
                    <a:pt x="32" y="28"/>
                    <a:pt x="28" y="33"/>
                    <a:pt x="23" y="37"/>
                  </a:cubicBezTo>
                  <a:cubicBezTo>
                    <a:pt x="18" y="40"/>
                    <a:pt x="11" y="43"/>
                    <a:pt x="4" y="4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35"/>
                    <a:pt x="11" y="33"/>
                    <a:pt x="15" y="30"/>
                  </a:cubicBezTo>
                  <a:cubicBezTo>
                    <a:pt x="19" y="28"/>
                    <a:pt x="22" y="25"/>
                    <a:pt x="24" y="21"/>
                  </a:cubicBezTo>
                  <a:cubicBezTo>
                    <a:pt x="26" y="18"/>
                    <a:pt x="27" y="14"/>
                    <a:pt x="27" y="10"/>
                  </a:cubicBezTo>
                  <a:lnTo>
                    <a:pt x="27" y="5"/>
                  </a:lnTo>
                  <a:close/>
                  <a:moveTo>
                    <a:pt x="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3" y="5"/>
                  </a:lnTo>
                  <a:close/>
                  <a:moveTo>
                    <a:pt x="11" y="4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1" y="68"/>
                    <a:pt x="11" y="68"/>
                    <a:pt x="11" y="68"/>
                  </a:cubicBezTo>
                  <a:lnTo>
                    <a:pt x="11" y="47"/>
                  </a:lnTo>
                  <a:close/>
                  <a:moveTo>
                    <a:pt x="11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11" y="72"/>
                    <a:pt x="11" y="72"/>
                    <a:pt x="11" y="72"/>
                  </a:cubicBezTo>
                  <a:lnTo>
                    <a:pt x="11" y="64"/>
                  </a:lnTo>
                  <a:close/>
                  <a:moveTo>
                    <a:pt x="4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48" y="0"/>
                  </a:lnTo>
                  <a:close/>
                  <a:moveTo>
                    <a:pt x="55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55" y="29"/>
                    <a:pt x="55" y="29"/>
                    <a:pt x="55" y="29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43"/>
            <p:cNvSpPr>
              <a:spLocks noEditPoints="1"/>
            </p:cNvSpPr>
            <p:nvPr/>
          </p:nvSpPr>
          <p:spPr bwMode="auto">
            <a:xfrm>
              <a:off x="6442390" y="2497760"/>
              <a:ext cx="115514" cy="124068"/>
            </a:xfrm>
            <a:custGeom>
              <a:avLst/>
              <a:gdLst>
                <a:gd name="T0" fmla="*/ 0 w 66"/>
                <a:gd name="T1" fmla="*/ 5 h 72"/>
                <a:gd name="T2" fmla="*/ 34 w 66"/>
                <a:gd name="T3" fmla="*/ 5 h 72"/>
                <a:gd name="T4" fmla="*/ 34 w 66"/>
                <a:gd name="T5" fmla="*/ 14 h 72"/>
                <a:gd name="T6" fmla="*/ 11 w 66"/>
                <a:gd name="T7" fmla="*/ 14 h 72"/>
                <a:gd name="T8" fmla="*/ 11 w 66"/>
                <a:gd name="T9" fmla="*/ 37 h 72"/>
                <a:gd name="T10" fmla="*/ 0 w 66"/>
                <a:gd name="T11" fmla="*/ 37 h 72"/>
                <a:gd name="T12" fmla="*/ 0 w 66"/>
                <a:gd name="T13" fmla="*/ 5 h 72"/>
                <a:gd name="T14" fmla="*/ 0 w 66"/>
                <a:gd name="T15" fmla="*/ 32 h 72"/>
                <a:gd name="T16" fmla="*/ 7 w 66"/>
                <a:gd name="T17" fmla="*/ 32 h 72"/>
                <a:gd name="T18" fmla="*/ 20 w 66"/>
                <a:gd name="T19" fmla="*/ 32 h 72"/>
                <a:gd name="T20" fmla="*/ 31 w 66"/>
                <a:gd name="T21" fmla="*/ 32 h 72"/>
                <a:gd name="T22" fmla="*/ 40 w 66"/>
                <a:gd name="T23" fmla="*/ 30 h 72"/>
                <a:gd name="T24" fmla="*/ 41 w 66"/>
                <a:gd name="T25" fmla="*/ 39 h 72"/>
                <a:gd name="T26" fmla="*/ 31 w 66"/>
                <a:gd name="T27" fmla="*/ 40 h 72"/>
                <a:gd name="T28" fmla="*/ 21 w 66"/>
                <a:gd name="T29" fmla="*/ 41 h 72"/>
                <a:gd name="T30" fmla="*/ 7 w 66"/>
                <a:gd name="T31" fmla="*/ 41 h 72"/>
                <a:gd name="T32" fmla="*/ 0 w 66"/>
                <a:gd name="T33" fmla="*/ 41 h 72"/>
                <a:gd name="T34" fmla="*/ 0 w 66"/>
                <a:gd name="T35" fmla="*/ 32 h 72"/>
                <a:gd name="T36" fmla="*/ 8 w 66"/>
                <a:gd name="T37" fmla="*/ 47 h 72"/>
                <a:gd name="T38" fmla="*/ 19 w 66"/>
                <a:gd name="T39" fmla="*/ 47 h 72"/>
                <a:gd name="T40" fmla="*/ 19 w 66"/>
                <a:gd name="T41" fmla="*/ 68 h 72"/>
                <a:gd name="T42" fmla="*/ 8 w 66"/>
                <a:gd name="T43" fmla="*/ 68 h 72"/>
                <a:gd name="T44" fmla="*/ 8 w 66"/>
                <a:gd name="T45" fmla="*/ 47 h 72"/>
                <a:gd name="T46" fmla="*/ 8 w 66"/>
                <a:gd name="T47" fmla="*/ 64 h 72"/>
                <a:gd name="T48" fmla="*/ 59 w 66"/>
                <a:gd name="T49" fmla="*/ 64 h 72"/>
                <a:gd name="T50" fmla="*/ 59 w 66"/>
                <a:gd name="T51" fmla="*/ 72 h 72"/>
                <a:gd name="T52" fmla="*/ 8 w 66"/>
                <a:gd name="T53" fmla="*/ 72 h 72"/>
                <a:gd name="T54" fmla="*/ 8 w 66"/>
                <a:gd name="T55" fmla="*/ 64 h 72"/>
                <a:gd name="T56" fmla="*/ 45 w 66"/>
                <a:gd name="T57" fmla="*/ 0 h 72"/>
                <a:gd name="T58" fmla="*/ 56 w 66"/>
                <a:gd name="T59" fmla="*/ 0 h 72"/>
                <a:gd name="T60" fmla="*/ 56 w 66"/>
                <a:gd name="T61" fmla="*/ 53 h 72"/>
                <a:gd name="T62" fmla="*/ 45 w 66"/>
                <a:gd name="T63" fmla="*/ 53 h 72"/>
                <a:gd name="T64" fmla="*/ 45 w 66"/>
                <a:gd name="T65" fmla="*/ 0 h 72"/>
                <a:gd name="T66" fmla="*/ 53 w 66"/>
                <a:gd name="T67" fmla="*/ 20 h 72"/>
                <a:gd name="T68" fmla="*/ 66 w 66"/>
                <a:gd name="T69" fmla="*/ 20 h 72"/>
                <a:gd name="T70" fmla="*/ 66 w 66"/>
                <a:gd name="T71" fmla="*/ 28 h 72"/>
                <a:gd name="T72" fmla="*/ 53 w 66"/>
                <a:gd name="T73" fmla="*/ 28 h 72"/>
                <a:gd name="T74" fmla="*/ 53 w 66"/>
                <a:gd name="T75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" h="72">
                  <a:moveTo>
                    <a:pt x="0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0" y="5"/>
                  </a:lnTo>
                  <a:close/>
                  <a:moveTo>
                    <a:pt x="0" y="32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12" y="32"/>
                    <a:pt x="17" y="32"/>
                    <a:pt x="20" y="32"/>
                  </a:cubicBezTo>
                  <a:cubicBezTo>
                    <a:pt x="24" y="32"/>
                    <a:pt x="28" y="32"/>
                    <a:pt x="31" y="32"/>
                  </a:cubicBezTo>
                  <a:cubicBezTo>
                    <a:pt x="34" y="31"/>
                    <a:pt x="37" y="31"/>
                    <a:pt x="40" y="3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8" y="39"/>
                    <a:pt x="35" y="40"/>
                    <a:pt x="31" y="40"/>
                  </a:cubicBezTo>
                  <a:cubicBezTo>
                    <a:pt x="28" y="40"/>
                    <a:pt x="25" y="41"/>
                    <a:pt x="21" y="41"/>
                  </a:cubicBezTo>
                  <a:cubicBezTo>
                    <a:pt x="17" y="41"/>
                    <a:pt x="12" y="41"/>
                    <a:pt x="7" y="41"/>
                  </a:cubicBezTo>
                  <a:cubicBezTo>
                    <a:pt x="0" y="41"/>
                    <a:pt x="0" y="41"/>
                    <a:pt x="0" y="41"/>
                  </a:cubicBezTo>
                  <a:lnTo>
                    <a:pt x="0" y="32"/>
                  </a:lnTo>
                  <a:close/>
                  <a:moveTo>
                    <a:pt x="8" y="47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47"/>
                  </a:lnTo>
                  <a:close/>
                  <a:moveTo>
                    <a:pt x="8" y="64"/>
                  </a:moveTo>
                  <a:cubicBezTo>
                    <a:pt x="59" y="64"/>
                    <a:pt x="59" y="64"/>
                    <a:pt x="59" y="6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8" y="72"/>
                    <a:pt x="8" y="72"/>
                    <a:pt x="8" y="72"/>
                  </a:cubicBezTo>
                  <a:lnTo>
                    <a:pt x="8" y="64"/>
                  </a:lnTo>
                  <a:close/>
                  <a:moveTo>
                    <a:pt x="45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5" y="0"/>
                  </a:lnTo>
                  <a:close/>
                  <a:moveTo>
                    <a:pt x="53" y="20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53" y="28"/>
                    <a:pt x="53" y="28"/>
                    <a:pt x="53" y="28"/>
                  </a:cubicBez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44"/>
            <p:cNvSpPr>
              <a:spLocks noEditPoints="1"/>
            </p:cNvSpPr>
            <p:nvPr/>
          </p:nvSpPr>
          <p:spPr bwMode="auto">
            <a:xfrm>
              <a:off x="6600684" y="2493483"/>
              <a:ext cx="115514" cy="132625"/>
            </a:xfrm>
            <a:custGeom>
              <a:avLst/>
              <a:gdLst>
                <a:gd name="T0" fmla="*/ 0 w 67"/>
                <a:gd name="T1" fmla="*/ 40 h 74"/>
                <a:gd name="T2" fmla="*/ 67 w 67"/>
                <a:gd name="T3" fmla="*/ 40 h 74"/>
                <a:gd name="T4" fmla="*/ 67 w 67"/>
                <a:gd name="T5" fmla="*/ 48 h 74"/>
                <a:gd name="T6" fmla="*/ 0 w 67"/>
                <a:gd name="T7" fmla="*/ 48 h 74"/>
                <a:gd name="T8" fmla="*/ 0 w 67"/>
                <a:gd name="T9" fmla="*/ 40 h 74"/>
                <a:gd name="T10" fmla="*/ 4 w 67"/>
                <a:gd name="T11" fmla="*/ 6 h 74"/>
                <a:gd name="T12" fmla="*/ 64 w 67"/>
                <a:gd name="T13" fmla="*/ 6 h 74"/>
                <a:gd name="T14" fmla="*/ 64 w 67"/>
                <a:gd name="T15" fmla="*/ 14 h 74"/>
                <a:gd name="T16" fmla="*/ 4 w 67"/>
                <a:gd name="T17" fmla="*/ 14 h 74"/>
                <a:gd name="T18" fmla="*/ 4 w 67"/>
                <a:gd name="T19" fmla="*/ 6 h 74"/>
                <a:gd name="T20" fmla="*/ 8 w 67"/>
                <a:gd name="T21" fmla="*/ 52 h 74"/>
                <a:gd name="T22" fmla="*/ 59 w 67"/>
                <a:gd name="T23" fmla="*/ 52 h 74"/>
                <a:gd name="T24" fmla="*/ 59 w 67"/>
                <a:gd name="T25" fmla="*/ 74 h 74"/>
                <a:gd name="T26" fmla="*/ 8 w 67"/>
                <a:gd name="T27" fmla="*/ 74 h 74"/>
                <a:gd name="T28" fmla="*/ 8 w 67"/>
                <a:gd name="T29" fmla="*/ 52 h 74"/>
                <a:gd name="T30" fmla="*/ 34 w 67"/>
                <a:gd name="T31" fmla="*/ 16 h 74"/>
                <a:gd name="T32" fmla="*/ 52 w 67"/>
                <a:gd name="T33" fmla="*/ 18 h 74"/>
                <a:gd name="T34" fmla="*/ 59 w 67"/>
                <a:gd name="T35" fmla="*/ 26 h 74"/>
                <a:gd name="T36" fmla="*/ 52 w 67"/>
                <a:gd name="T37" fmla="*/ 34 h 74"/>
                <a:gd name="T38" fmla="*/ 34 w 67"/>
                <a:gd name="T39" fmla="*/ 37 h 74"/>
                <a:gd name="T40" fmla="*/ 16 w 67"/>
                <a:gd name="T41" fmla="*/ 34 h 74"/>
                <a:gd name="T42" fmla="*/ 9 w 67"/>
                <a:gd name="T43" fmla="*/ 26 h 74"/>
                <a:gd name="T44" fmla="*/ 16 w 67"/>
                <a:gd name="T45" fmla="*/ 18 h 74"/>
                <a:gd name="T46" fmla="*/ 34 w 67"/>
                <a:gd name="T47" fmla="*/ 16 h 74"/>
                <a:gd name="T48" fmla="*/ 49 w 67"/>
                <a:gd name="T49" fmla="*/ 60 h 74"/>
                <a:gd name="T50" fmla="*/ 19 w 67"/>
                <a:gd name="T51" fmla="*/ 60 h 74"/>
                <a:gd name="T52" fmla="*/ 19 w 67"/>
                <a:gd name="T53" fmla="*/ 66 h 74"/>
                <a:gd name="T54" fmla="*/ 49 w 67"/>
                <a:gd name="T55" fmla="*/ 66 h 74"/>
                <a:gd name="T56" fmla="*/ 49 w 67"/>
                <a:gd name="T57" fmla="*/ 60 h 74"/>
                <a:gd name="T58" fmla="*/ 34 w 67"/>
                <a:gd name="T59" fmla="*/ 23 h 74"/>
                <a:gd name="T60" fmla="*/ 24 w 67"/>
                <a:gd name="T61" fmla="*/ 24 h 74"/>
                <a:gd name="T62" fmla="*/ 21 w 67"/>
                <a:gd name="T63" fmla="*/ 26 h 74"/>
                <a:gd name="T64" fmla="*/ 24 w 67"/>
                <a:gd name="T65" fmla="*/ 29 h 74"/>
                <a:gd name="T66" fmla="*/ 34 w 67"/>
                <a:gd name="T67" fmla="*/ 30 h 74"/>
                <a:gd name="T68" fmla="*/ 44 w 67"/>
                <a:gd name="T69" fmla="*/ 29 h 74"/>
                <a:gd name="T70" fmla="*/ 47 w 67"/>
                <a:gd name="T71" fmla="*/ 26 h 74"/>
                <a:gd name="T72" fmla="*/ 44 w 67"/>
                <a:gd name="T73" fmla="*/ 24 h 74"/>
                <a:gd name="T74" fmla="*/ 34 w 67"/>
                <a:gd name="T75" fmla="*/ 23 h 74"/>
                <a:gd name="T76" fmla="*/ 29 w 67"/>
                <a:gd name="T77" fmla="*/ 0 h 74"/>
                <a:gd name="T78" fmla="*/ 39 w 67"/>
                <a:gd name="T79" fmla="*/ 0 h 74"/>
                <a:gd name="T80" fmla="*/ 39 w 67"/>
                <a:gd name="T81" fmla="*/ 11 h 74"/>
                <a:gd name="T82" fmla="*/ 29 w 67"/>
                <a:gd name="T83" fmla="*/ 11 h 74"/>
                <a:gd name="T84" fmla="*/ 29 w 67"/>
                <a:gd name="T85" fmla="*/ 0 h 74"/>
                <a:gd name="T86" fmla="*/ 29 w 67"/>
                <a:gd name="T87" fmla="*/ 34 h 74"/>
                <a:gd name="T88" fmla="*/ 39 w 67"/>
                <a:gd name="T89" fmla="*/ 34 h 74"/>
                <a:gd name="T90" fmla="*/ 39 w 67"/>
                <a:gd name="T91" fmla="*/ 44 h 74"/>
                <a:gd name="T92" fmla="*/ 29 w 67"/>
                <a:gd name="T93" fmla="*/ 44 h 74"/>
                <a:gd name="T94" fmla="*/ 29 w 67"/>
                <a:gd name="T95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74">
                  <a:moveTo>
                    <a:pt x="0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0"/>
                  </a:lnTo>
                  <a:close/>
                  <a:moveTo>
                    <a:pt x="4" y="6"/>
                  </a:moveTo>
                  <a:cubicBezTo>
                    <a:pt x="64" y="6"/>
                    <a:pt x="64" y="6"/>
                    <a:pt x="64" y="6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6"/>
                  </a:lnTo>
                  <a:close/>
                  <a:moveTo>
                    <a:pt x="8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8" y="74"/>
                    <a:pt x="8" y="74"/>
                    <a:pt x="8" y="74"/>
                  </a:cubicBezTo>
                  <a:lnTo>
                    <a:pt x="8" y="52"/>
                  </a:lnTo>
                  <a:close/>
                  <a:moveTo>
                    <a:pt x="34" y="16"/>
                  </a:moveTo>
                  <a:cubicBezTo>
                    <a:pt x="42" y="16"/>
                    <a:pt x="48" y="16"/>
                    <a:pt x="52" y="18"/>
                  </a:cubicBezTo>
                  <a:cubicBezTo>
                    <a:pt x="57" y="20"/>
                    <a:pt x="59" y="23"/>
                    <a:pt x="59" y="26"/>
                  </a:cubicBezTo>
                  <a:cubicBezTo>
                    <a:pt x="59" y="30"/>
                    <a:pt x="57" y="32"/>
                    <a:pt x="52" y="34"/>
                  </a:cubicBezTo>
                  <a:cubicBezTo>
                    <a:pt x="48" y="36"/>
                    <a:pt x="42" y="37"/>
                    <a:pt x="34" y="37"/>
                  </a:cubicBezTo>
                  <a:cubicBezTo>
                    <a:pt x="26" y="37"/>
                    <a:pt x="20" y="36"/>
                    <a:pt x="16" y="34"/>
                  </a:cubicBezTo>
                  <a:cubicBezTo>
                    <a:pt x="11" y="32"/>
                    <a:pt x="9" y="30"/>
                    <a:pt x="9" y="26"/>
                  </a:cubicBezTo>
                  <a:cubicBezTo>
                    <a:pt x="9" y="23"/>
                    <a:pt x="11" y="20"/>
                    <a:pt x="16" y="18"/>
                  </a:cubicBezTo>
                  <a:cubicBezTo>
                    <a:pt x="20" y="16"/>
                    <a:pt x="26" y="16"/>
                    <a:pt x="34" y="16"/>
                  </a:cubicBezTo>
                  <a:close/>
                  <a:moveTo>
                    <a:pt x="49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9" y="66"/>
                    <a:pt x="49" y="66"/>
                    <a:pt x="49" y="66"/>
                  </a:cubicBezTo>
                  <a:lnTo>
                    <a:pt x="49" y="60"/>
                  </a:lnTo>
                  <a:close/>
                  <a:moveTo>
                    <a:pt x="34" y="23"/>
                  </a:moveTo>
                  <a:cubicBezTo>
                    <a:pt x="29" y="23"/>
                    <a:pt x="26" y="23"/>
                    <a:pt x="24" y="24"/>
                  </a:cubicBezTo>
                  <a:cubicBezTo>
                    <a:pt x="22" y="24"/>
                    <a:pt x="21" y="25"/>
                    <a:pt x="21" y="26"/>
                  </a:cubicBezTo>
                  <a:cubicBezTo>
                    <a:pt x="21" y="27"/>
                    <a:pt x="22" y="28"/>
                    <a:pt x="24" y="29"/>
                  </a:cubicBezTo>
                  <a:cubicBezTo>
                    <a:pt x="26" y="29"/>
                    <a:pt x="29" y="30"/>
                    <a:pt x="34" y="30"/>
                  </a:cubicBezTo>
                  <a:cubicBezTo>
                    <a:pt x="39" y="30"/>
                    <a:pt x="42" y="29"/>
                    <a:pt x="44" y="29"/>
                  </a:cubicBezTo>
                  <a:cubicBezTo>
                    <a:pt x="46" y="28"/>
                    <a:pt x="47" y="27"/>
                    <a:pt x="47" y="26"/>
                  </a:cubicBezTo>
                  <a:cubicBezTo>
                    <a:pt x="47" y="25"/>
                    <a:pt x="46" y="24"/>
                    <a:pt x="44" y="24"/>
                  </a:cubicBezTo>
                  <a:cubicBezTo>
                    <a:pt x="42" y="23"/>
                    <a:pt x="39" y="23"/>
                    <a:pt x="34" y="23"/>
                  </a:cubicBezTo>
                  <a:close/>
                  <a:moveTo>
                    <a:pt x="2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0"/>
                  </a:lnTo>
                  <a:close/>
                  <a:moveTo>
                    <a:pt x="29" y="34"/>
                  </a:moveTo>
                  <a:cubicBezTo>
                    <a:pt x="39" y="34"/>
                    <a:pt x="39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9" y="44"/>
                    <a:pt x="29" y="44"/>
                    <a:pt x="29" y="44"/>
                  </a:cubicBezTo>
                  <a:lnTo>
                    <a:pt x="2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45"/>
            <p:cNvSpPr>
              <a:spLocks noEditPoints="1"/>
            </p:cNvSpPr>
            <p:nvPr/>
          </p:nvSpPr>
          <p:spPr bwMode="auto">
            <a:xfrm>
              <a:off x="6729032" y="2493483"/>
              <a:ext cx="111235" cy="132625"/>
            </a:xfrm>
            <a:custGeom>
              <a:avLst/>
              <a:gdLst>
                <a:gd name="T0" fmla="*/ 23 w 64"/>
                <a:gd name="T1" fmla="*/ 9 h 75"/>
                <a:gd name="T2" fmla="*/ 33 w 64"/>
                <a:gd name="T3" fmla="*/ 9 h 75"/>
                <a:gd name="T4" fmla="*/ 32 w 64"/>
                <a:gd name="T5" fmla="*/ 24 h 75"/>
                <a:gd name="T6" fmla="*/ 27 w 64"/>
                <a:gd name="T7" fmla="*/ 38 h 75"/>
                <a:gd name="T8" fmla="*/ 19 w 64"/>
                <a:gd name="T9" fmla="*/ 50 h 75"/>
                <a:gd name="T10" fmla="*/ 6 w 64"/>
                <a:gd name="T11" fmla="*/ 60 h 75"/>
                <a:gd name="T12" fmla="*/ 0 w 64"/>
                <a:gd name="T13" fmla="*/ 53 h 75"/>
                <a:gd name="T14" fmla="*/ 11 w 64"/>
                <a:gd name="T15" fmla="*/ 44 h 75"/>
                <a:gd name="T16" fmla="*/ 18 w 64"/>
                <a:gd name="T17" fmla="*/ 35 h 75"/>
                <a:gd name="T18" fmla="*/ 22 w 64"/>
                <a:gd name="T19" fmla="*/ 24 h 75"/>
                <a:gd name="T20" fmla="*/ 23 w 64"/>
                <a:gd name="T21" fmla="*/ 11 h 75"/>
                <a:gd name="T22" fmla="*/ 23 w 64"/>
                <a:gd name="T23" fmla="*/ 9 h 75"/>
                <a:gd name="T24" fmla="*/ 23 w 64"/>
                <a:gd name="T25" fmla="*/ 26 h 75"/>
                <a:gd name="T26" fmla="*/ 23 w 64"/>
                <a:gd name="T27" fmla="*/ 34 h 75"/>
                <a:gd name="T28" fmla="*/ 1 w 64"/>
                <a:gd name="T29" fmla="*/ 36 h 75"/>
                <a:gd name="T30" fmla="*/ 0 w 64"/>
                <a:gd name="T31" fmla="*/ 27 h 75"/>
                <a:gd name="T32" fmla="*/ 23 w 64"/>
                <a:gd name="T33" fmla="*/ 26 h 75"/>
                <a:gd name="T34" fmla="*/ 4 w 64"/>
                <a:gd name="T35" fmla="*/ 9 h 75"/>
                <a:gd name="T36" fmla="*/ 26 w 64"/>
                <a:gd name="T37" fmla="*/ 9 h 75"/>
                <a:gd name="T38" fmla="*/ 26 w 64"/>
                <a:gd name="T39" fmla="*/ 17 h 75"/>
                <a:gd name="T40" fmla="*/ 4 w 64"/>
                <a:gd name="T41" fmla="*/ 17 h 75"/>
                <a:gd name="T42" fmla="*/ 4 w 64"/>
                <a:gd name="T43" fmla="*/ 9 h 75"/>
                <a:gd name="T44" fmla="*/ 27 w 64"/>
                <a:gd name="T45" fmla="*/ 28 h 75"/>
                <a:gd name="T46" fmla="*/ 42 w 64"/>
                <a:gd name="T47" fmla="*/ 28 h 75"/>
                <a:gd name="T48" fmla="*/ 42 w 64"/>
                <a:gd name="T49" fmla="*/ 37 h 75"/>
                <a:gd name="T50" fmla="*/ 27 w 64"/>
                <a:gd name="T51" fmla="*/ 37 h 75"/>
                <a:gd name="T52" fmla="*/ 27 w 64"/>
                <a:gd name="T53" fmla="*/ 28 h 75"/>
                <a:gd name="T54" fmla="*/ 38 w 64"/>
                <a:gd name="T55" fmla="*/ 2 h 75"/>
                <a:gd name="T56" fmla="*/ 48 w 64"/>
                <a:gd name="T57" fmla="*/ 2 h 75"/>
                <a:gd name="T58" fmla="*/ 48 w 64"/>
                <a:gd name="T59" fmla="*/ 71 h 75"/>
                <a:gd name="T60" fmla="*/ 38 w 64"/>
                <a:gd name="T61" fmla="*/ 71 h 75"/>
                <a:gd name="T62" fmla="*/ 38 w 64"/>
                <a:gd name="T63" fmla="*/ 2 h 75"/>
                <a:gd name="T64" fmla="*/ 54 w 64"/>
                <a:gd name="T65" fmla="*/ 0 h 75"/>
                <a:gd name="T66" fmla="*/ 64 w 64"/>
                <a:gd name="T67" fmla="*/ 0 h 75"/>
                <a:gd name="T68" fmla="*/ 64 w 64"/>
                <a:gd name="T69" fmla="*/ 75 h 75"/>
                <a:gd name="T70" fmla="*/ 54 w 64"/>
                <a:gd name="T71" fmla="*/ 75 h 75"/>
                <a:gd name="T72" fmla="*/ 54 w 64"/>
                <a:gd name="T7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75">
                  <a:moveTo>
                    <a:pt x="2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14"/>
                    <a:pt x="32" y="19"/>
                    <a:pt x="32" y="24"/>
                  </a:cubicBezTo>
                  <a:cubicBezTo>
                    <a:pt x="31" y="29"/>
                    <a:pt x="29" y="33"/>
                    <a:pt x="27" y="38"/>
                  </a:cubicBezTo>
                  <a:cubicBezTo>
                    <a:pt x="26" y="42"/>
                    <a:pt x="23" y="46"/>
                    <a:pt x="19" y="50"/>
                  </a:cubicBezTo>
                  <a:cubicBezTo>
                    <a:pt x="16" y="53"/>
                    <a:pt x="11" y="57"/>
                    <a:pt x="6" y="6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0"/>
                    <a:pt x="8" y="47"/>
                    <a:pt x="11" y="44"/>
                  </a:cubicBezTo>
                  <a:cubicBezTo>
                    <a:pt x="14" y="41"/>
                    <a:pt x="16" y="38"/>
                    <a:pt x="18" y="35"/>
                  </a:cubicBezTo>
                  <a:cubicBezTo>
                    <a:pt x="20" y="31"/>
                    <a:pt x="21" y="27"/>
                    <a:pt x="22" y="24"/>
                  </a:cubicBezTo>
                  <a:cubicBezTo>
                    <a:pt x="22" y="20"/>
                    <a:pt x="23" y="15"/>
                    <a:pt x="23" y="11"/>
                  </a:cubicBezTo>
                  <a:lnTo>
                    <a:pt x="23" y="9"/>
                  </a:lnTo>
                  <a:close/>
                  <a:moveTo>
                    <a:pt x="23" y="26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23" y="26"/>
                  </a:lnTo>
                  <a:close/>
                  <a:moveTo>
                    <a:pt x="4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4" y="17"/>
                    <a:pt x="4" y="17"/>
                    <a:pt x="4" y="17"/>
                  </a:cubicBezTo>
                  <a:lnTo>
                    <a:pt x="4" y="9"/>
                  </a:lnTo>
                  <a:close/>
                  <a:moveTo>
                    <a:pt x="27" y="28"/>
                  </a:moveTo>
                  <a:cubicBezTo>
                    <a:pt x="42" y="28"/>
                    <a:pt x="42" y="28"/>
                    <a:pt x="42" y="2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28"/>
                  </a:lnTo>
                  <a:close/>
                  <a:moveTo>
                    <a:pt x="3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38" y="71"/>
                    <a:pt x="38" y="71"/>
                    <a:pt x="38" y="71"/>
                  </a:cubicBezTo>
                  <a:lnTo>
                    <a:pt x="38" y="2"/>
                  </a:lnTo>
                  <a:close/>
                  <a:moveTo>
                    <a:pt x="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54" y="75"/>
                    <a:pt x="54" y="75"/>
                    <a:pt x="54" y="75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46"/>
            <p:cNvSpPr>
              <a:spLocks noEditPoints="1"/>
            </p:cNvSpPr>
            <p:nvPr/>
          </p:nvSpPr>
          <p:spPr bwMode="auto">
            <a:xfrm>
              <a:off x="6857380" y="2493483"/>
              <a:ext cx="106958" cy="132625"/>
            </a:xfrm>
            <a:custGeom>
              <a:avLst/>
              <a:gdLst>
                <a:gd name="T0" fmla="*/ 19 w 61"/>
                <a:gd name="T1" fmla="*/ 6 h 75"/>
                <a:gd name="T2" fmla="*/ 29 w 61"/>
                <a:gd name="T3" fmla="*/ 9 h 75"/>
                <a:gd name="T4" fmla="*/ 36 w 61"/>
                <a:gd name="T5" fmla="*/ 18 h 75"/>
                <a:gd name="T6" fmla="*/ 38 w 61"/>
                <a:gd name="T7" fmla="*/ 32 h 75"/>
                <a:gd name="T8" fmla="*/ 36 w 61"/>
                <a:gd name="T9" fmla="*/ 46 h 75"/>
                <a:gd name="T10" fmla="*/ 29 w 61"/>
                <a:gd name="T11" fmla="*/ 55 h 75"/>
                <a:gd name="T12" fmla="*/ 19 w 61"/>
                <a:gd name="T13" fmla="*/ 59 h 75"/>
                <a:gd name="T14" fmla="*/ 9 w 61"/>
                <a:gd name="T15" fmla="*/ 55 h 75"/>
                <a:gd name="T16" fmla="*/ 2 w 61"/>
                <a:gd name="T17" fmla="*/ 46 h 75"/>
                <a:gd name="T18" fmla="*/ 0 w 61"/>
                <a:gd name="T19" fmla="*/ 32 h 75"/>
                <a:gd name="T20" fmla="*/ 2 w 61"/>
                <a:gd name="T21" fmla="*/ 18 h 75"/>
                <a:gd name="T22" fmla="*/ 9 w 61"/>
                <a:gd name="T23" fmla="*/ 9 h 75"/>
                <a:gd name="T24" fmla="*/ 19 w 61"/>
                <a:gd name="T25" fmla="*/ 6 h 75"/>
                <a:gd name="T26" fmla="*/ 19 w 61"/>
                <a:gd name="T27" fmla="*/ 15 h 75"/>
                <a:gd name="T28" fmla="*/ 14 w 61"/>
                <a:gd name="T29" fmla="*/ 17 h 75"/>
                <a:gd name="T30" fmla="*/ 11 w 61"/>
                <a:gd name="T31" fmla="*/ 23 h 75"/>
                <a:gd name="T32" fmla="*/ 10 w 61"/>
                <a:gd name="T33" fmla="*/ 32 h 75"/>
                <a:gd name="T34" fmla="*/ 11 w 61"/>
                <a:gd name="T35" fmla="*/ 41 h 75"/>
                <a:gd name="T36" fmla="*/ 14 w 61"/>
                <a:gd name="T37" fmla="*/ 47 h 75"/>
                <a:gd name="T38" fmla="*/ 19 w 61"/>
                <a:gd name="T39" fmla="*/ 49 h 75"/>
                <a:gd name="T40" fmla="*/ 24 w 61"/>
                <a:gd name="T41" fmla="*/ 47 h 75"/>
                <a:gd name="T42" fmla="*/ 27 w 61"/>
                <a:gd name="T43" fmla="*/ 41 h 75"/>
                <a:gd name="T44" fmla="*/ 28 w 61"/>
                <a:gd name="T45" fmla="*/ 32 h 75"/>
                <a:gd name="T46" fmla="*/ 27 w 61"/>
                <a:gd name="T47" fmla="*/ 23 h 75"/>
                <a:gd name="T48" fmla="*/ 24 w 61"/>
                <a:gd name="T49" fmla="*/ 17 h 75"/>
                <a:gd name="T50" fmla="*/ 19 w 61"/>
                <a:gd name="T51" fmla="*/ 15 h 75"/>
                <a:gd name="T52" fmla="*/ 35 w 61"/>
                <a:gd name="T53" fmla="*/ 27 h 75"/>
                <a:gd name="T54" fmla="*/ 55 w 61"/>
                <a:gd name="T55" fmla="*/ 27 h 75"/>
                <a:gd name="T56" fmla="*/ 55 w 61"/>
                <a:gd name="T57" fmla="*/ 36 h 75"/>
                <a:gd name="T58" fmla="*/ 35 w 61"/>
                <a:gd name="T59" fmla="*/ 36 h 75"/>
                <a:gd name="T60" fmla="*/ 35 w 61"/>
                <a:gd name="T61" fmla="*/ 27 h 75"/>
                <a:gd name="T62" fmla="*/ 50 w 61"/>
                <a:gd name="T63" fmla="*/ 0 h 75"/>
                <a:gd name="T64" fmla="*/ 61 w 61"/>
                <a:gd name="T65" fmla="*/ 0 h 75"/>
                <a:gd name="T66" fmla="*/ 61 w 61"/>
                <a:gd name="T67" fmla="*/ 75 h 75"/>
                <a:gd name="T68" fmla="*/ 50 w 61"/>
                <a:gd name="T69" fmla="*/ 75 h 75"/>
                <a:gd name="T70" fmla="*/ 50 w 61"/>
                <a:gd name="T7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" h="75">
                  <a:moveTo>
                    <a:pt x="19" y="6"/>
                  </a:moveTo>
                  <a:cubicBezTo>
                    <a:pt x="23" y="6"/>
                    <a:pt x="26" y="7"/>
                    <a:pt x="29" y="9"/>
                  </a:cubicBezTo>
                  <a:cubicBezTo>
                    <a:pt x="32" y="11"/>
                    <a:pt x="34" y="14"/>
                    <a:pt x="36" y="18"/>
                  </a:cubicBezTo>
                  <a:cubicBezTo>
                    <a:pt x="37" y="22"/>
                    <a:pt x="38" y="27"/>
                    <a:pt x="38" y="32"/>
                  </a:cubicBezTo>
                  <a:cubicBezTo>
                    <a:pt x="38" y="38"/>
                    <a:pt x="37" y="42"/>
                    <a:pt x="36" y="46"/>
                  </a:cubicBezTo>
                  <a:cubicBezTo>
                    <a:pt x="34" y="50"/>
                    <a:pt x="32" y="53"/>
                    <a:pt x="29" y="55"/>
                  </a:cubicBezTo>
                  <a:cubicBezTo>
                    <a:pt x="26" y="58"/>
                    <a:pt x="23" y="59"/>
                    <a:pt x="19" y="59"/>
                  </a:cubicBezTo>
                  <a:cubicBezTo>
                    <a:pt x="15" y="59"/>
                    <a:pt x="12" y="58"/>
                    <a:pt x="9" y="55"/>
                  </a:cubicBezTo>
                  <a:cubicBezTo>
                    <a:pt x="6" y="53"/>
                    <a:pt x="4" y="50"/>
                    <a:pt x="2" y="46"/>
                  </a:cubicBezTo>
                  <a:cubicBezTo>
                    <a:pt x="1" y="42"/>
                    <a:pt x="0" y="38"/>
                    <a:pt x="0" y="32"/>
                  </a:cubicBezTo>
                  <a:cubicBezTo>
                    <a:pt x="0" y="27"/>
                    <a:pt x="1" y="22"/>
                    <a:pt x="2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2" y="7"/>
                    <a:pt x="15" y="6"/>
                    <a:pt x="19" y="6"/>
                  </a:cubicBezTo>
                  <a:close/>
                  <a:moveTo>
                    <a:pt x="19" y="15"/>
                  </a:moveTo>
                  <a:cubicBezTo>
                    <a:pt x="17" y="15"/>
                    <a:pt x="16" y="16"/>
                    <a:pt x="14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28"/>
                    <a:pt x="10" y="32"/>
                  </a:cubicBezTo>
                  <a:cubicBezTo>
                    <a:pt x="10" y="36"/>
                    <a:pt x="10" y="39"/>
                    <a:pt x="11" y="41"/>
                  </a:cubicBezTo>
                  <a:cubicBezTo>
                    <a:pt x="12" y="44"/>
                    <a:pt x="13" y="46"/>
                    <a:pt x="14" y="47"/>
                  </a:cubicBezTo>
                  <a:cubicBezTo>
                    <a:pt x="16" y="48"/>
                    <a:pt x="17" y="49"/>
                    <a:pt x="19" y="49"/>
                  </a:cubicBezTo>
                  <a:cubicBezTo>
                    <a:pt x="21" y="49"/>
                    <a:pt x="22" y="48"/>
                    <a:pt x="24" y="47"/>
                  </a:cubicBezTo>
                  <a:cubicBezTo>
                    <a:pt x="25" y="46"/>
                    <a:pt x="26" y="44"/>
                    <a:pt x="27" y="41"/>
                  </a:cubicBezTo>
                  <a:cubicBezTo>
                    <a:pt x="28" y="39"/>
                    <a:pt x="28" y="36"/>
                    <a:pt x="28" y="32"/>
                  </a:cubicBezTo>
                  <a:cubicBezTo>
                    <a:pt x="28" y="28"/>
                    <a:pt x="28" y="25"/>
                    <a:pt x="27" y="23"/>
                  </a:cubicBezTo>
                  <a:cubicBezTo>
                    <a:pt x="26" y="20"/>
                    <a:pt x="25" y="18"/>
                    <a:pt x="24" y="17"/>
                  </a:cubicBezTo>
                  <a:cubicBezTo>
                    <a:pt x="22" y="16"/>
                    <a:pt x="21" y="15"/>
                    <a:pt x="19" y="15"/>
                  </a:cubicBezTo>
                  <a:close/>
                  <a:moveTo>
                    <a:pt x="35" y="27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35" y="27"/>
                  </a:lnTo>
                  <a:close/>
                  <a:moveTo>
                    <a:pt x="5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0" y="75"/>
                    <a:pt x="50" y="75"/>
                    <a:pt x="50" y="75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47"/>
            <p:cNvSpPr>
              <a:spLocks noEditPoints="1"/>
            </p:cNvSpPr>
            <p:nvPr/>
          </p:nvSpPr>
          <p:spPr bwMode="auto">
            <a:xfrm>
              <a:off x="7045624" y="2506317"/>
              <a:ext cx="72732" cy="106955"/>
            </a:xfrm>
            <a:custGeom>
              <a:avLst/>
              <a:gdLst>
                <a:gd name="T0" fmla="*/ 2 w 17"/>
                <a:gd name="T1" fmla="*/ 25 h 25"/>
                <a:gd name="T2" fmla="*/ 3 w 17"/>
                <a:gd name="T3" fmla="*/ 18 h 25"/>
                <a:gd name="T4" fmla="*/ 0 w 17"/>
                <a:gd name="T5" fmla="*/ 18 h 25"/>
                <a:gd name="T6" fmla="*/ 0 w 17"/>
                <a:gd name="T7" fmla="*/ 14 h 25"/>
                <a:gd name="T8" fmla="*/ 3 w 17"/>
                <a:gd name="T9" fmla="*/ 14 h 25"/>
                <a:gd name="T10" fmla="*/ 4 w 17"/>
                <a:gd name="T11" fmla="*/ 10 h 25"/>
                <a:gd name="T12" fmla="*/ 1 w 17"/>
                <a:gd name="T13" fmla="*/ 10 h 25"/>
                <a:gd name="T14" fmla="*/ 1 w 17"/>
                <a:gd name="T15" fmla="*/ 7 h 25"/>
                <a:gd name="T16" fmla="*/ 5 w 17"/>
                <a:gd name="T17" fmla="*/ 7 h 25"/>
                <a:gd name="T18" fmla="*/ 5 w 17"/>
                <a:gd name="T19" fmla="*/ 0 h 25"/>
                <a:gd name="T20" fmla="*/ 8 w 17"/>
                <a:gd name="T21" fmla="*/ 0 h 25"/>
                <a:gd name="T22" fmla="*/ 7 w 17"/>
                <a:gd name="T23" fmla="*/ 7 h 25"/>
                <a:gd name="T24" fmla="*/ 11 w 17"/>
                <a:gd name="T25" fmla="*/ 7 h 25"/>
                <a:gd name="T26" fmla="*/ 12 w 17"/>
                <a:gd name="T27" fmla="*/ 0 h 25"/>
                <a:gd name="T28" fmla="*/ 15 w 17"/>
                <a:gd name="T29" fmla="*/ 0 h 25"/>
                <a:gd name="T30" fmla="*/ 14 w 17"/>
                <a:gd name="T31" fmla="*/ 7 h 25"/>
                <a:gd name="T32" fmla="*/ 17 w 17"/>
                <a:gd name="T33" fmla="*/ 7 h 25"/>
                <a:gd name="T34" fmla="*/ 17 w 17"/>
                <a:gd name="T35" fmla="*/ 10 h 25"/>
                <a:gd name="T36" fmla="*/ 14 w 17"/>
                <a:gd name="T37" fmla="*/ 10 h 25"/>
                <a:gd name="T38" fmla="*/ 13 w 17"/>
                <a:gd name="T39" fmla="*/ 14 h 25"/>
                <a:gd name="T40" fmla="*/ 16 w 17"/>
                <a:gd name="T41" fmla="*/ 14 h 25"/>
                <a:gd name="T42" fmla="*/ 16 w 17"/>
                <a:gd name="T43" fmla="*/ 18 h 25"/>
                <a:gd name="T44" fmla="*/ 13 w 17"/>
                <a:gd name="T45" fmla="*/ 18 h 25"/>
                <a:gd name="T46" fmla="*/ 12 w 17"/>
                <a:gd name="T47" fmla="*/ 25 h 25"/>
                <a:gd name="T48" fmla="*/ 9 w 17"/>
                <a:gd name="T49" fmla="*/ 25 h 25"/>
                <a:gd name="T50" fmla="*/ 10 w 17"/>
                <a:gd name="T51" fmla="*/ 18 h 25"/>
                <a:gd name="T52" fmla="*/ 6 w 17"/>
                <a:gd name="T53" fmla="*/ 18 h 25"/>
                <a:gd name="T54" fmla="*/ 5 w 17"/>
                <a:gd name="T55" fmla="*/ 25 h 25"/>
                <a:gd name="T56" fmla="*/ 2 w 17"/>
                <a:gd name="T57" fmla="*/ 25 h 25"/>
                <a:gd name="T58" fmla="*/ 6 w 17"/>
                <a:gd name="T59" fmla="*/ 14 h 25"/>
                <a:gd name="T60" fmla="*/ 10 w 17"/>
                <a:gd name="T61" fmla="*/ 14 h 25"/>
                <a:gd name="T62" fmla="*/ 11 w 17"/>
                <a:gd name="T63" fmla="*/ 10 h 25"/>
                <a:gd name="T64" fmla="*/ 7 w 17"/>
                <a:gd name="T65" fmla="*/ 10 h 25"/>
                <a:gd name="T66" fmla="*/ 6 w 17"/>
                <a:gd name="T6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25">
                  <a:moveTo>
                    <a:pt x="2" y="25"/>
                  </a:moveTo>
                  <a:lnTo>
                    <a:pt x="3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17" y="10"/>
                  </a:lnTo>
                  <a:lnTo>
                    <a:pt x="14" y="10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3" y="18"/>
                  </a:lnTo>
                  <a:lnTo>
                    <a:pt x="12" y="25"/>
                  </a:lnTo>
                  <a:lnTo>
                    <a:pt x="9" y="25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5" y="25"/>
                  </a:lnTo>
                  <a:lnTo>
                    <a:pt x="2" y="25"/>
                  </a:lnTo>
                  <a:close/>
                  <a:moveTo>
                    <a:pt x="6" y="14"/>
                  </a:moveTo>
                  <a:lnTo>
                    <a:pt x="10" y="14"/>
                  </a:lnTo>
                  <a:lnTo>
                    <a:pt x="11" y="10"/>
                  </a:lnTo>
                  <a:lnTo>
                    <a:pt x="7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148"/>
            <p:cNvSpPr>
              <a:spLocks/>
            </p:cNvSpPr>
            <p:nvPr/>
          </p:nvSpPr>
          <p:spPr bwMode="auto">
            <a:xfrm>
              <a:off x="7156858" y="2510597"/>
              <a:ext cx="72732" cy="102678"/>
            </a:xfrm>
            <a:custGeom>
              <a:avLst/>
              <a:gdLst>
                <a:gd name="T0" fmla="*/ 20 w 40"/>
                <a:gd name="T1" fmla="*/ 60 h 60"/>
                <a:gd name="T2" fmla="*/ 11 w 40"/>
                <a:gd name="T3" fmla="*/ 59 h 60"/>
                <a:gd name="T4" fmla="*/ 5 w 40"/>
                <a:gd name="T5" fmla="*/ 56 h 60"/>
                <a:gd name="T6" fmla="*/ 0 w 40"/>
                <a:gd name="T7" fmla="*/ 51 h 60"/>
                <a:gd name="T8" fmla="*/ 5 w 40"/>
                <a:gd name="T9" fmla="*/ 44 h 60"/>
                <a:gd name="T10" fmla="*/ 11 w 40"/>
                <a:gd name="T11" fmla="*/ 48 h 60"/>
                <a:gd name="T12" fmla="*/ 19 w 40"/>
                <a:gd name="T13" fmla="*/ 50 h 60"/>
                <a:gd name="T14" fmla="*/ 24 w 40"/>
                <a:gd name="T15" fmla="*/ 49 h 60"/>
                <a:gd name="T16" fmla="*/ 27 w 40"/>
                <a:gd name="T17" fmla="*/ 46 h 60"/>
                <a:gd name="T18" fmla="*/ 29 w 40"/>
                <a:gd name="T19" fmla="*/ 42 h 60"/>
                <a:gd name="T20" fmla="*/ 27 w 40"/>
                <a:gd name="T21" fmla="*/ 37 h 60"/>
                <a:gd name="T22" fmla="*/ 22 w 40"/>
                <a:gd name="T23" fmla="*/ 34 h 60"/>
                <a:gd name="T24" fmla="*/ 12 w 40"/>
                <a:gd name="T25" fmla="*/ 33 h 60"/>
                <a:gd name="T26" fmla="*/ 12 w 40"/>
                <a:gd name="T27" fmla="*/ 25 h 60"/>
                <a:gd name="T28" fmla="*/ 21 w 40"/>
                <a:gd name="T29" fmla="*/ 24 h 60"/>
                <a:gd name="T30" fmla="*/ 25 w 40"/>
                <a:gd name="T31" fmla="*/ 21 h 60"/>
                <a:gd name="T32" fmla="*/ 27 w 40"/>
                <a:gd name="T33" fmla="*/ 16 h 60"/>
                <a:gd name="T34" fmla="*/ 25 w 40"/>
                <a:gd name="T35" fmla="*/ 11 h 60"/>
                <a:gd name="T36" fmla="*/ 19 w 40"/>
                <a:gd name="T37" fmla="*/ 9 h 60"/>
                <a:gd name="T38" fmla="*/ 13 w 40"/>
                <a:gd name="T39" fmla="*/ 10 h 60"/>
                <a:gd name="T40" fmla="*/ 8 w 40"/>
                <a:gd name="T41" fmla="*/ 14 h 60"/>
                <a:gd name="T42" fmla="*/ 2 w 40"/>
                <a:gd name="T43" fmla="*/ 7 h 60"/>
                <a:gd name="T44" fmla="*/ 10 w 40"/>
                <a:gd name="T45" fmla="*/ 2 h 60"/>
                <a:gd name="T46" fmla="*/ 19 w 40"/>
                <a:gd name="T47" fmla="*/ 0 h 60"/>
                <a:gd name="T48" fmla="*/ 29 w 40"/>
                <a:gd name="T49" fmla="*/ 2 h 60"/>
                <a:gd name="T50" fmla="*/ 36 w 40"/>
                <a:gd name="T51" fmla="*/ 7 h 60"/>
                <a:gd name="T52" fmla="*/ 39 w 40"/>
                <a:gd name="T53" fmla="*/ 15 h 60"/>
                <a:gd name="T54" fmla="*/ 36 w 40"/>
                <a:gd name="T55" fmla="*/ 23 h 60"/>
                <a:gd name="T56" fmla="*/ 29 w 40"/>
                <a:gd name="T57" fmla="*/ 28 h 60"/>
                <a:gd name="T58" fmla="*/ 29 w 40"/>
                <a:gd name="T59" fmla="*/ 29 h 60"/>
                <a:gd name="T60" fmla="*/ 35 w 40"/>
                <a:gd name="T61" fmla="*/ 31 h 60"/>
                <a:gd name="T62" fmla="*/ 39 w 40"/>
                <a:gd name="T63" fmla="*/ 36 h 60"/>
                <a:gd name="T64" fmla="*/ 40 w 40"/>
                <a:gd name="T65" fmla="*/ 43 h 60"/>
                <a:gd name="T66" fmla="*/ 38 w 40"/>
                <a:gd name="T67" fmla="*/ 52 h 60"/>
                <a:gd name="T68" fmla="*/ 30 w 40"/>
                <a:gd name="T69" fmla="*/ 58 h 60"/>
                <a:gd name="T70" fmla="*/ 20 w 40"/>
                <a:gd name="T7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60">
                  <a:moveTo>
                    <a:pt x="20" y="60"/>
                  </a:moveTo>
                  <a:cubicBezTo>
                    <a:pt x="16" y="60"/>
                    <a:pt x="14" y="59"/>
                    <a:pt x="11" y="59"/>
                  </a:cubicBezTo>
                  <a:cubicBezTo>
                    <a:pt x="9" y="58"/>
                    <a:pt x="7" y="57"/>
                    <a:pt x="5" y="56"/>
                  </a:cubicBezTo>
                  <a:cubicBezTo>
                    <a:pt x="3" y="54"/>
                    <a:pt x="1" y="53"/>
                    <a:pt x="0" y="5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7" y="46"/>
                    <a:pt x="9" y="47"/>
                    <a:pt x="11" y="48"/>
                  </a:cubicBezTo>
                  <a:cubicBezTo>
                    <a:pt x="13" y="49"/>
                    <a:pt x="16" y="50"/>
                    <a:pt x="19" y="50"/>
                  </a:cubicBezTo>
                  <a:cubicBezTo>
                    <a:pt x="21" y="50"/>
                    <a:pt x="22" y="50"/>
                    <a:pt x="24" y="49"/>
                  </a:cubicBezTo>
                  <a:cubicBezTo>
                    <a:pt x="25" y="49"/>
                    <a:pt x="27" y="48"/>
                    <a:pt x="27" y="46"/>
                  </a:cubicBezTo>
                  <a:cubicBezTo>
                    <a:pt x="28" y="45"/>
                    <a:pt x="29" y="44"/>
                    <a:pt x="29" y="42"/>
                  </a:cubicBezTo>
                  <a:cubicBezTo>
                    <a:pt x="29" y="40"/>
                    <a:pt x="28" y="39"/>
                    <a:pt x="27" y="37"/>
                  </a:cubicBezTo>
                  <a:cubicBezTo>
                    <a:pt x="26" y="36"/>
                    <a:pt x="25" y="35"/>
                    <a:pt x="22" y="34"/>
                  </a:cubicBezTo>
                  <a:cubicBezTo>
                    <a:pt x="20" y="34"/>
                    <a:pt x="17" y="33"/>
                    <a:pt x="12" y="3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6" y="25"/>
                    <a:pt x="19" y="24"/>
                    <a:pt x="21" y="24"/>
                  </a:cubicBezTo>
                  <a:cubicBezTo>
                    <a:pt x="23" y="23"/>
                    <a:pt x="24" y="22"/>
                    <a:pt x="25" y="21"/>
                  </a:cubicBezTo>
                  <a:cubicBezTo>
                    <a:pt x="26" y="19"/>
                    <a:pt x="27" y="18"/>
                    <a:pt x="27" y="16"/>
                  </a:cubicBezTo>
                  <a:cubicBezTo>
                    <a:pt x="27" y="14"/>
                    <a:pt x="26" y="12"/>
                    <a:pt x="25" y="11"/>
                  </a:cubicBezTo>
                  <a:cubicBezTo>
                    <a:pt x="23" y="10"/>
                    <a:pt x="21" y="9"/>
                    <a:pt x="19" y="9"/>
                  </a:cubicBezTo>
                  <a:cubicBezTo>
                    <a:pt x="17" y="9"/>
                    <a:pt x="15" y="9"/>
                    <a:pt x="13" y="10"/>
                  </a:cubicBezTo>
                  <a:cubicBezTo>
                    <a:pt x="11" y="11"/>
                    <a:pt x="9" y="13"/>
                    <a:pt x="8" y="1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5"/>
                    <a:pt x="7" y="3"/>
                    <a:pt x="10" y="2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3" y="0"/>
                    <a:pt x="26" y="0"/>
                    <a:pt x="29" y="2"/>
                  </a:cubicBezTo>
                  <a:cubicBezTo>
                    <a:pt x="32" y="3"/>
                    <a:pt x="35" y="4"/>
                    <a:pt x="36" y="7"/>
                  </a:cubicBezTo>
                  <a:cubicBezTo>
                    <a:pt x="38" y="9"/>
                    <a:pt x="39" y="12"/>
                    <a:pt x="39" y="15"/>
                  </a:cubicBezTo>
                  <a:cubicBezTo>
                    <a:pt x="39" y="18"/>
                    <a:pt x="38" y="21"/>
                    <a:pt x="36" y="23"/>
                  </a:cubicBezTo>
                  <a:cubicBezTo>
                    <a:pt x="34" y="25"/>
                    <a:pt x="32" y="27"/>
                    <a:pt x="29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29"/>
                    <a:pt x="33" y="30"/>
                    <a:pt x="35" y="31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40" y="40"/>
                    <a:pt x="40" y="43"/>
                  </a:cubicBezTo>
                  <a:cubicBezTo>
                    <a:pt x="40" y="46"/>
                    <a:pt x="39" y="49"/>
                    <a:pt x="38" y="52"/>
                  </a:cubicBezTo>
                  <a:cubicBezTo>
                    <a:pt x="36" y="54"/>
                    <a:pt x="33" y="56"/>
                    <a:pt x="30" y="58"/>
                  </a:cubicBezTo>
                  <a:cubicBezTo>
                    <a:pt x="27" y="59"/>
                    <a:pt x="23" y="60"/>
                    <a:pt x="2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149"/>
            <p:cNvSpPr>
              <a:spLocks noEditPoints="1"/>
            </p:cNvSpPr>
            <p:nvPr/>
          </p:nvSpPr>
          <p:spPr bwMode="auto">
            <a:xfrm>
              <a:off x="7242424" y="2497760"/>
              <a:ext cx="115514" cy="124068"/>
            </a:xfrm>
            <a:custGeom>
              <a:avLst/>
              <a:gdLst>
                <a:gd name="T0" fmla="*/ 0 w 27"/>
                <a:gd name="T1" fmla="*/ 15 h 29"/>
                <a:gd name="T2" fmla="*/ 27 w 27"/>
                <a:gd name="T3" fmla="*/ 15 h 29"/>
                <a:gd name="T4" fmla="*/ 27 w 27"/>
                <a:gd name="T5" fmla="*/ 18 h 29"/>
                <a:gd name="T6" fmla="*/ 0 w 27"/>
                <a:gd name="T7" fmla="*/ 18 h 29"/>
                <a:gd name="T8" fmla="*/ 0 w 27"/>
                <a:gd name="T9" fmla="*/ 15 h 29"/>
                <a:gd name="T10" fmla="*/ 3 w 27"/>
                <a:gd name="T11" fmla="*/ 21 h 29"/>
                <a:gd name="T12" fmla="*/ 8 w 27"/>
                <a:gd name="T13" fmla="*/ 21 h 29"/>
                <a:gd name="T14" fmla="*/ 8 w 27"/>
                <a:gd name="T15" fmla="*/ 27 h 29"/>
                <a:gd name="T16" fmla="*/ 3 w 27"/>
                <a:gd name="T17" fmla="*/ 27 h 29"/>
                <a:gd name="T18" fmla="*/ 3 w 27"/>
                <a:gd name="T19" fmla="*/ 21 h 29"/>
                <a:gd name="T20" fmla="*/ 3 w 27"/>
                <a:gd name="T21" fmla="*/ 26 h 29"/>
                <a:gd name="T22" fmla="*/ 24 w 27"/>
                <a:gd name="T23" fmla="*/ 26 h 29"/>
                <a:gd name="T24" fmla="*/ 24 w 27"/>
                <a:gd name="T25" fmla="*/ 29 h 29"/>
                <a:gd name="T26" fmla="*/ 3 w 27"/>
                <a:gd name="T27" fmla="*/ 29 h 29"/>
                <a:gd name="T28" fmla="*/ 3 w 27"/>
                <a:gd name="T29" fmla="*/ 26 h 29"/>
                <a:gd name="T30" fmla="*/ 4 w 27"/>
                <a:gd name="T31" fmla="*/ 0 h 29"/>
                <a:gd name="T32" fmla="*/ 8 w 27"/>
                <a:gd name="T33" fmla="*/ 0 h 29"/>
                <a:gd name="T34" fmla="*/ 8 w 27"/>
                <a:gd name="T35" fmla="*/ 3 h 29"/>
                <a:gd name="T36" fmla="*/ 20 w 27"/>
                <a:gd name="T37" fmla="*/ 3 h 29"/>
                <a:gd name="T38" fmla="*/ 20 w 27"/>
                <a:gd name="T39" fmla="*/ 0 h 29"/>
                <a:gd name="T40" fmla="*/ 24 w 27"/>
                <a:gd name="T41" fmla="*/ 0 h 29"/>
                <a:gd name="T42" fmla="*/ 24 w 27"/>
                <a:gd name="T43" fmla="*/ 13 h 29"/>
                <a:gd name="T44" fmla="*/ 4 w 27"/>
                <a:gd name="T45" fmla="*/ 13 h 29"/>
                <a:gd name="T46" fmla="*/ 4 w 27"/>
                <a:gd name="T47" fmla="*/ 0 h 29"/>
                <a:gd name="T48" fmla="*/ 8 w 27"/>
                <a:gd name="T49" fmla="*/ 7 h 29"/>
                <a:gd name="T50" fmla="*/ 8 w 27"/>
                <a:gd name="T51" fmla="*/ 9 h 29"/>
                <a:gd name="T52" fmla="*/ 20 w 27"/>
                <a:gd name="T53" fmla="*/ 9 h 29"/>
                <a:gd name="T54" fmla="*/ 20 w 27"/>
                <a:gd name="T55" fmla="*/ 7 h 29"/>
                <a:gd name="T56" fmla="*/ 8 w 27"/>
                <a:gd name="T57" fmla="*/ 7 h 29"/>
                <a:gd name="T58" fmla="*/ 12 w 27"/>
                <a:gd name="T59" fmla="*/ 17 h 29"/>
                <a:gd name="T60" fmla="*/ 16 w 27"/>
                <a:gd name="T61" fmla="*/ 17 h 29"/>
                <a:gd name="T62" fmla="*/ 16 w 27"/>
                <a:gd name="T63" fmla="*/ 23 h 29"/>
                <a:gd name="T64" fmla="*/ 12 w 27"/>
                <a:gd name="T65" fmla="*/ 23 h 29"/>
                <a:gd name="T66" fmla="*/ 12 w 27"/>
                <a:gd name="T67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29">
                  <a:moveTo>
                    <a:pt x="0" y="15"/>
                  </a:moveTo>
                  <a:lnTo>
                    <a:pt x="27" y="15"/>
                  </a:lnTo>
                  <a:lnTo>
                    <a:pt x="27" y="18"/>
                  </a:lnTo>
                  <a:lnTo>
                    <a:pt x="0" y="18"/>
                  </a:lnTo>
                  <a:lnTo>
                    <a:pt x="0" y="15"/>
                  </a:lnTo>
                  <a:close/>
                  <a:moveTo>
                    <a:pt x="3" y="21"/>
                  </a:moveTo>
                  <a:lnTo>
                    <a:pt x="8" y="21"/>
                  </a:lnTo>
                  <a:lnTo>
                    <a:pt x="8" y="27"/>
                  </a:lnTo>
                  <a:lnTo>
                    <a:pt x="3" y="27"/>
                  </a:lnTo>
                  <a:lnTo>
                    <a:pt x="3" y="21"/>
                  </a:lnTo>
                  <a:close/>
                  <a:moveTo>
                    <a:pt x="3" y="26"/>
                  </a:moveTo>
                  <a:lnTo>
                    <a:pt x="24" y="26"/>
                  </a:lnTo>
                  <a:lnTo>
                    <a:pt x="24" y="29"/>
                  </a:lnTo>
                  <a:lnTo>
                    <a:pt x="3" y="29"/>
                  </a:lnTo>
                  <a:lnTo>
                    <a:pt x="3" y="26"/>
                  </a:lnTo>
                  <a:close/>
                  <a:moveTo>
                    <a:pt x="4" y="0"/>
                  </a:moveTo>
                  <a:lnTo>
                    <a:pt x="8" y="0"/>
                  </a:lnTo>
                  <a:lnTo>
                    <a:pt x="8" y="3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13"/>
                  </a:lnTo>
                  <a:lnTo>
                    <a:pt x="4" y="13"/>
                  </a:lnTo>
                  <a:lnTo>
                    <a:pt x="4" y="0"/>
                  </a:lnTo>
                  <a:close/>
                  <a:moveTo>
                    <a:pt x="8" y="7"/>
                  </a:moveTo>
                  <a:lnTo>
                    <a:pt x="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8" y="7"/>
                  </a:lnTo>
                  <a:close/>
                  <a:moveTo>
                    <a:pt x="12" y="17"/>
                  </a:moveTo>
                  <a:lnTo>
                    <a:pt x="16" y="17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150"/>
            <p:cNvSpPr>
              <a:spLocks noEditPoints="1"/>
            </p:cNvSpPr>
            <p:nvPr/>
          </p:nvSpPr>
          <p:spPr bwMode="auto">
            <a:xfrm>
              <a:off x="7400721" y="2493483"/>
              <a:ext cx="111235" cy="132625"/>
            </a:xfrm>
            <a:custGeom>
              <a:avLst/>
              <a:gdLst>
                <a:gd name="T0" fmla="*/ 23 w 64"/>
                <a:gd name="T1" fmla="*/ 9 h 75"/>
                <a:gd name="T2" fmla="*/ 33 w 64"/>
                <a:gd name="T3" fmla="*/ 9 h 75"/>
                <a:gd name="T4" fmla="*/ 31 w 64"/>
                <a:gd name="T5" fmla="*/ 24 h 75"/>
                <a:gd name="T6" fmla="*/ 27 w 64"/>
                <a:gd name="T7" fmla="*/ 38 h 75"/>
                <a:gd name="T8" fmla="*/ 19 w 64"/>
                <a:gd name="T9" fmla="*/ 50 h 75"/>
                <a:gd name="T10" fmla="*/ 6 w 64"/>
                <a:gd name="T11" fmla="*/ 60 h 75"/>
                <a:gd name="T12" fmla="*/ 0 w 64"/>
                <a:gd name="T13" fmla="*/ 53 h 75"/>
                <a:gd name="T14" fmla="*/ 11 w 64"/>
                <a:gd name="T15" fmla="*/ 44 h 75"/>
                <a:gd name="T16" fmla="*/ 18 w 64"/>
                <a:gd name="T17" fmla="*/ 35 h 75"/>
                <a:gd name="T18" fmla="*/ 22 w 64"/>
                <a:gd name="T19" fmla="*/ 24 h 75"/>
                <a:gd name="T20" fmla="*/ 23 w 64"/>
                <a:gd name="T21" fmla="*/ 11 h 75"/>
                <a:gd name="T22" fmla="*/ 23 w 64"/>
                <a:gd name="T23" fmla="*/ 9 h 75"/>
                <a:gd name="T24" fmla="*/ 23 w 64"/>
                <a:gd name="T25" fmla="*/ 26 h 75"/>
                <a:gd name="T26" fmla="*/ 23 w 64"/>
                <a:gd name="T27" fmla="*/ 34 h 75"/>
                <a:gd name="T28" fmla="*/ 1 w 64"/>
                <a:gd name="T29" fmla="*/ 36 h 75"/>
                <a:gd name="T30" fmla="*/ 0 w 64"/>
                <a:gd name="T31" fmla="*/ 27 h 75"/>
                <a:gd name="T32" fmla="*/ 23 w 64"/>
                <a:gd name="T33" fmla="*/ 26 h 75"/>
                <a:gd name="T34" fmla="*/ 4 w 64"/>
                <a:gd name="T35" fmla="*/ 9 h 75"/>
                <a:gd name="T36" fmla="*/ 26 w 64"/>
                <a:gd name="T37" fmla="*/ 9 h 75"/>
                <a:gd name="T38" fmla="*/ 26 w 64"/>
                <a:gd name="T39" fmla="*/ 17 h 75"/>
                <a:gd name="T40" fmla="*/ 4 w 64"/>
                <a:gd name="T41" fmla="*/ 17 h 75"/>
                <a:gd name="T42" fmla="*/ 4 w 64"/>
                <a:gd name="T43" fmla="*/ 9 h 75"/>
                <a:gd name="T44" fmla="*/ 27 w 64"/>
                <a:gd name="T45" fmla="*/ 28 h 75"/>
                <a:gd name="T46" fmla="*/ 42 w 64"/>
                <a:gd name="T47" fmla="*/ 28 h 75"/>
                <a:gd name="T48" fmla="*/ 42 w 64"/>
                <a:gd name="T49" fmla="*/ 37 h 75"/>
                <a:gd name="T50" fmla="*/ 27 w 64"/>
                <a:gd name="T51" fmla="*/ 37 h 75"/>
                <a:gd name="T52" fmla="*/ 27 w 64"/>
                <a:gd name="T53" fmla="*/ 28 h 75"/>
                <a:gd name="T54" fmla="*/ 38 w 64"/>
                <a:gd name="T55" fmla="*/ 2 h 75"/>
                <a:gd name="T56" fmla="*/ 48 w 64"/>
                <a:gd name="T57" fmla="*/ 2 h 75"/>
                <a:gd name="T58" fmla="*/ 48 w 64"/>
                <a:gd name="T59" fmla="*/ 71 h 75"/>
                <a:gd name="T60" fmla="*/ 38 w 64"/>
                <a:gd name="T61" fmla="*/ 71 h 75"/>
                <a:gd name="T62" fmla="*/ 38 w 64"/>
                <a:gd name="T63" fmla="*/ 2 h 75"/>
                <a:gd name="T64" fmla="*/ 54 w 64"/>
                <a:gd name="T65" fmla="*/ 0 h 75"/>
                <a:gd name="T66" fmla="*/ 64 w 64"/>
                <a:gd name="T67" fmla="*/ 0 h 75"/>
                <a:gd name="T68" fmla="*/ 64 w 64"/>
                <a:gd name="T69" fmla="*/ 75 h 75"/>
                <a:gd name="T70" fmla="*/ 54 w 64"/>
                <a:gd name="T71" fmla="*/ 75 h 75"/>
                <a:gd name="T72" fmla="*/ 54 w 64"/>
                <a:gd name="T7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75">
                  <a:moveTo>
                    <a:pt x="2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14"/>
                    <a:pt x="32" y="19"/>
                    <a:pt x="31" y="24"/>
                  </a:cubicBezTo>
                  <a:cubicBezTo>
                    <a:pt x="31" y="29"/>
                    <a:pt x="29" y="33"/>
                    <a:pt x="27" y="38"/>
                  </a:cubicBezTo>
                  <a:cubicBezTo>
                    <a:pt x="25" y="42"/>
                    <a:pt x="23" y="46"/>
                    <a:pt x="19" y="50"/>
                  </a:cubicBezTo>
                  <a:cubicBezTo>
                    <a:pt x="16" y="53"/>
                    <a:pt x="11" y="57"/>
                    <a:pt x="6" y="6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0"/>
                    <a:pt x="8" y="47"/>
                    <a:pt x="11" y="44"/>
                  </a:cubicBezTo>
                  <a:cubicBezTo>
                    <a:pt x="14" y="41"/>
                    <a:pt x="16" y="38"/>
                    <a:pt x="18" y="35"/>
                  </a:cubicBezTo>
                  <a:cubicBezTo>
                    <a:pt x="20" y="31"/>
                    <a:pt x="21" y="27"/>
                    <a:pt x="22" y="24"/>
                  </a:cubicBezTo>
                  <a:cubicBezTo>
                    <a:pt x="22" y="20"/>
                    <a:pt x="23" y="15"/>
                    <a:pt x="23" y="11"/>
                  </a:cubicBezTo>
                  <a:lnTo>
                    <a:pt x="23" y="9"/>
                  </a:lnTo>
                  <a:close/>
                  <a:moveTo>
                    <a:pt x="23" y="26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23" y="26"/>
                  </a:lnTo>
                  <a:close/>
                  <a:moveTo>
                    <a:pt x="4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4" y="17"/>
                    <a:pt x="4" y="17"/>
                    <a:pt x="4" y="17"/>
                  </a:cubicBezTo>
                  <a:lnTo>
                    <a:pt x="4" y="9"/>
                  </a:lnTo>
                  <a:close/>
                  <a:moveTo>
                    <a:pt x="27" y="28"/>
                  </a:moveTo>
                  <a:cubicBezTo>
                    <a:pt x="42" y="28"/>
                    <a:pt x="42" y="28"/>
                    <a:pt x="42" y="2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28"/>
                  </a:lnTo>
                  <a:close/>
                  <a:moveTo>
                    <a:pt x="38" y="2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38" y="71"/>
                    <a:pt x="38" y="71"/>
                    <a:pt x="38" y="71"/>
                  </a:cubicBezTo>
                  <a:lnTo>
                    <a:pt x="38" y="2"/>
                  </a:lnTo>
                  <a:close/>
                  <a:moveTo>
                    <a:pt x="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54" y="75"/>
                    <a:pt x="54" y="75"/>
                    <a:pt x="54" y="75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51"/>
            <p:cNvSpPr>
              <a:spLocks noEditPoints="1"/>
            </p:cNvSpPr>
            <p:nvPr/>
          </p:nvSpPr>
          <p:spPr bwMode="auto">
            <a:xfrm>
              <a:off x="7533346" y="2493483"/>
              <a:ext cx="106958" cy="132625"/>
            </a:xfrm>
            <a:custGeom>
              <a:avLst/>
              <a:gdLst>
                <a:gd name="T0" fmla="*/ 19 w 61"/>
                <a:gd name="T1" fmla="*/ 6 h 75"/>
                <a:gd name="T2" fmla="*/ 29 w 61"/>
                <a:gd name="T3" fmla="*/ 9 h 75"/>
                <a:gd name="T4" fmla="*/ 35 w 61"/>
                <a:gd name="T5" fmla="*/ 18 h 75"/>
                <a:gd name="T6" fmla="*/ 38 w 61"/>
                <a:gd name="T7" fmla="*/ 32 h 75"/>
                <a:gd name="T8" fmla="*/ 35 w 61"/>
                <a:gd name="T9" fmla="*/ 46 h 75"/>
                <a:gd name="T10" fmla="*/ 29 w 61"/>
                <a:gd name="T11" fmla="*/ 55 h 75"/>
                <a:gd name="T12" fmla="*/ 19 w 61"/>
                <a:gd name="T13" fmla="*/ 59 h 75"/>
                <a:gd name="T14" fmla="*/ 9 w 61"/>
                <a:gd name="T15" fmla="*/ 55 h 75"/>
                <a:gd name="T16" fmla="*/ 2 w 61"/>
                <a:gd name="T17" fmla="*/ 46 h 75"/>
                <a:gd name="T18" fmla="*/ 0 w 61"/>
                <a:gd name="T19" fmla="*/ 32 h 75"/>
                <a:gd name="T20" fmla="*/ 2 w 61"/>
                <a:gd name="T21" fmla="*/ 18 h 75"/>
                <a:gd name="T22" fmla="*/ 9 w 61"/>
                <a:gd name="T23" fmla="*/ 9 h 75"/>
                <a:gd name="T24" fmla="*/ 19 w 61"/>
                <a:gd name="T25" fmla="*/ 6 h 75"/>
                <a:gd name="T26" fmla="*/ 19 w 61"/>
                <a:gd name="T27" fmla="*/ 15 h 75"/>
                <a:gd name="T28" fmla="*/ 14 w 61"/>
                <a:gd name="T29" fmla="*/ 17 h 75"/>
                <a:gd name="T30" fmla="*/ 11 w 61"/>
                <a:gd name="T31" fmla="*/ 23 h 75"/>
                <a:gd name="T32" fmla="*/ 10 w 61"/>
                <a:gd name="T33" fmla="*/ 32 h 75"/>
                <a:gd name="T34" fmla="*/ 11 w 61"/>
                <a:gd name="T35" fmla="*/ 41 h 75"/>
                <a:gd name="T36" fmla="*/ 14 w 61"/>
                <a:gd name="T37" fmla="*/ 47 h 75"/>
                <a:gd name="T38" fmla="*/ 19 w 61"/>
                <a:gd name="T39" fmla="*/ 49 h 75"/>
                <a:gd name="T40" fmla="*/ 24 w 61"/>
                <a:gd name="T41" fmla="*/ 47 h 75"/>
                <a:gd name="T42" fmla="*/ 27 w 61"/>
                <a:gd name="T43" fmla="*/ 41 h 75"/>
                <a:gd name="T44" fmla="*/ 28 w 61"/>
                <a:gd name="T45" fmla="*/ 32 h 75"/>
                <a:gd name="T46" fmla="*/ 27 w 61"/>
                <a:gd name="T47" fmla="*/ 23 h 75"/>
                <a:gd name="T48" fmla="*/ 24 w 61"/>
                <a:gd name="T49" fmla="*/ 17 h 75"/>
                <a:gd name="T50" fmla="*/ 19 w 61"/>
                <a:gd name="T51" fmla="*/ 15 h 75"/>
                <a:gd name="T52" fmla="*/ 35 w 61"/>
                <a:gd name="T53" fmla="*/ 27 h 75"/>
                <a:gd name="T54" fmla="*/ 55 w 61"/>
                <a:gd name="T55" fmla="*/ 27 h 75"/>
                <a:gd name="T56" fmla="*/ 55 w 61"/>
                <a:gd name="T57" fmla="*/ 36 h 75"/>
                <a:gd name="T58" fmla="*/ 35 w 61"/>
                <a:gd name="T59" fmla="*/ 36 h 75"/>
                <a:gd name="T60" fmla="*/ 35 w 61"/>
                <a:gd name="T61" fmla="*/ 27 h 75"/>
                <a:gd name="T62" fmla="*/ 50 w 61"/>
                <a:gd name="T63" fmla="*/ 0 h 75"/>
                <a:gd name="T64" fmla="*/ 61 w 61"/>
                <a:gd name="T65" fmla="*/ 0 h 75"/>
                <a:gd name="T66" fmla="*/ 61 w 61"/>
                <a:gd name="T67" fmla="*/ 75 h 75"/>
                <a:gd name="T68" fmla="*/ 50 w 61"/>
                <a:gd name="T69" fmla="*/ 75 h 75"/>
                <a:gd name="T70" fmla="*/ 50 w 61"/>
                <a:gd name="T7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" h="75">
                  <a:moveTo>
                    <a:pt x="19" y="6"/>
                  </a:moveTo>
                  <a:cubicBezTo>
                    <a:pt x="22" y="6"/>
                    <a:pt x="26" y="7"/>
                    <a:pt x="29" y="9"/>
                  </a:cubicBezTo>
                  <a:cubicBezTo>
                    <a:pt x="32" y="11"/>
                    <a:pt x="34" y="14"/>
                    <a:pt x="35" y="18"/>
                  </a:cubicBezTo>
                  <a:cubicBezTo>
                    <a:pt x="37" y="22"/>
                    <a:pt x="38" y="27"/>
                    <a:pt x="38" y="32"/>
                  </a:cubicBezTo>
                  <a:cubicBezTo>
                    <a:pt x="38" y="38"/>
                    <a:pt x="37" y="42"/>
                    <a:pt x="35" y="46"/>
                  </a:cubicBezTo>
                  <a:cubicBezTo>
                    <a:pt x="34" y="50"/>
                    <a:pt x="32" y="53"/>
                    <a:pt x="29" y="55"/>
                  </a:cubicBezTo>
                  <a:cubicBezTo>
                    <a:pt x="26" y="58"/>
                    <a:pt x="22" y="59"/>
                    <a:pt x="19" y="59"/>
                  </a:cubicBezTo>
                  <a:cubicBezTo>
                    <a:pt x="15" y="59"/>
                    <a:pt x="12" y="58"/>
                    <a:pt x="9" y="55"/>
                  </a:cubicBezTo>
                  <a:cubicBezTo>
                    <a:pt x="6" y="53"/>
                    <a:pt x="4" y="50"/>
                    <a:pt x="2" y="46"/>
                  </a:cubicBezTo>
                  <a:cubicBezTo>
                    <a:pt x="1" y="42"/>
                    <a:pt x="0" y="38"/>
                    <a:pt x="0" y="32"/>
                  </a:cubicBezTo>
                  <a:cubicBezTo>
                    <a:pt x="0" y="27"/>
                    <a:pt x="1" y="22"/>
                    <a:pt x="2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2" y="7"/>
                    <a:pt x="15" y="6"/>
                    <a:pt x="19" y="6"/>
                  </a:cubicBezTo>
                  <a:close/>
                  <a:moveTo>
                    <a:pt x="19" y="15"/>
                  </a:moveTo>
                  <a:cubicBezTo>
                    <a:pt x="17" y="15"/>
                    <a:pt x="15" y="16"/>
                    <a:pt x="14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28"/>
                    <a:pt x="10" y="32"/>
                  </a:cubicBezTo>
                  <a:cubicBezTo>
                    <a:pt x="10" y="36"/>
                    <a:pt x="10" y="39"/>
                    <a:pt x="11" y="41"/>
                  </a:cubicBezTo>
                  <a:cubicBezTo>
                    <a:pt x="12" y="44"/>
                    <a:pt x="13" y="46"/>
                    <a:pt x="14" y="47"/>
                  </a:cubicBezTo>
                  <a:cubicBezTo>
                    <a:pt x="15" y="48"/>
                    <a:pt x="17" y="49"/>
                    <a:pt x="19" y="49"/>
                  </a:cubicBezTo>
                  <a:cubicBezTo>
                    <a:pt x="21" y="49"/>
                    <a:pt x="22" y="48"/>
                    <a:pt x="24" y="47"/>
                  </a:cubicBezTo>
                  <a:cubicBezTo>
                    <a:pt x="25" y="46"/>
                    <a:pt x="26" y="44"/>
                    <a:pt x="27" y="41"/>
                  </a:cubicBezTo>
                  <a:cubicBezTo>
                    <a:pt x="27" y="39"/>
                    <a:pt x="28" y="36"/>
                    <a:pt x="28" y="32"/>
                  </a:cubicBezTo>
                  <a:cubicBezTo>
                    <a:pt x="28" y="28"/>
                    <a:pt x="27" y="25"/>
                    <a:pt x="27" y="23"/>
                  </a:cubicBezTo>
                  <a:cubicBezTo>
                    <a:pt x="26" y="20"/>
                    <a:pt x="25" y="18"/>
                    <a:pt x="24" y="17"/>
                  </a:cubicBezTo>
                  <a:cubicBezTo>
                    <a:pt x="22" y="16"/>
                    <a:pt x="21" y="15"/>
                    <a:pt x="19" y="15"/>
                  </a:cubicBezTo>
                  <a:close/>
                  <a:moveTo>
                    <a:pt x="35" y="27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35" y="27"/>
                  </a:lnTo>
                  <a:close/>
                  <a:moveTo>
                    <a:pt x="5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0" y="75"/>
                    <a:pt x="50" y="75"/>
                    <a:pt x="50" y="75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52"/>
            <p:cNvSpPr>
              <a:spLocks noEditPoints="1"/>
            </p:cNvSpPr>
            <p:nvPr/>
          </p:nvSpPr>
          <p:spPr bwMode="auto">
            <a:xfrm>
              <a:off x="7691643" y="2506317"/>
              <a:ext cx="72732" cy="106955"/>
            </a:xfrm>
            <a:custGeom>
              <a:avLst/>
              <a:gdLst>
                <a:gd name="T0" fmla="*/ 2 w 17"/>
                <a:gd name="T1" fmla="*/ 25 h 25"/>
                <a:gd name="T2" fmla="*/ 2 w 17"/>
                <a:gd name="T3" fmla="*/ 18 h 25"/>
                <a:gd name="T4" fmla="*/ 0 w 17"/>
                <a:gd name="T5" fmla="*/ 18 h 25"/>
                <a:gd name="T6" fmla="*/ 0 w 17"/>
                <a:gd name="T7" fmla="*/ 14 h 25"/>
                <a:gd name="T8" fmla="*/ 3 w 17"/>
                <a:gd name="T9" fmla="*/ 14 h 25"/>
                <a:gd name="T10" fmla="*/ 3 w 17"/>
                <a:gd name="T11" fmla="*/ 10 h 25"/>
                <a:gd name="T12" fmla="*/ 0 w 17"/>
                <a:gd name="T13" fmla="*/ 10 h 25"/>
                <a:gd name="T14" fmla="*/ 0 w 17"/>
                <a:gd name="T15" fmla="*/ 7 h 25"/>
                <a:gd name="T16" fmla="*/ 4 w 17"/>
                <a:gd name="T17" fmla="*/ 7 h 25"/>
                <a:gd name="T18" fmla="*/ 4 w 17"/>
                <a:gd name="T19" fmla="*/ 0 h 25"/>
                <a:gd name="T20" fmla="*/ 7 w 17"/>
                <a:gd name="T21" fmla="*/ 0 h 25"/>
                <a:gd name="T22" fmla="*/ 6 w 17"/>
                <a:gd name="T23" fmla="*/ 7 h 25"/>
                <a:gd name="T24" fmla="*/ 11 w 17"/>
                <a:gd name="T25" fmla="*/ 7 h 25"/>
                <a:gd name="T26" fmla="*/ 11 w 17"/>
                <a:gd name="T27" fmla="*/ 0 h 25"/>
                <a:gd name="T28" fmla="*/ 14 w 17"/>
                <a:gd name="T29" fmla="*/ 0 h 25"/>
                <a:gd name="T30" fmla="*/ 13 w 17"/>
                <a:gd name="T31" fmla="*/ 7 h 25"/>
                <a:gd name="T32" fmla="*/ 17 w 17"/>
                <a:gd name="T33" fmla="*/ 7 h 25"/>
                <a:gd name="T34" fmla="*/ 17 w 17"/>
                <a:gd name="T35" fmla="*/ 10 h 25"/>
                <a:gd name="T36" fmla="*/ 13 w 17"/>
                <a:gd name="T37" fmla="*/ 10 h 25"/>
                <a:gd name="T38" fmla="*/ 13 w 17"/>
                <a:gd name="T39" fmla="*/ 14 h 25"/>
                <a:gd name="T40" fmla="*/ 16 w 17"/>
                <a:gd name="T41" fmla="*/ 14 h 25"/>
                <a:gd name="T42" fmla="*/ 16 w 17"/>
                <a:gd name="T43" fmla="*/ 18 h 25"/>
                <a:gd name="T44" fmla="*/ 12 w 17"/>
                <a:gd name="T45" fmla="*/ 18 h 25"/>
                <a:gd name="T46" fmla="*/ 11 w 17"/>
                <a:gd name="T47" fmla="*/ 25 h 25"/>
                <a:gd name="T48" fmla="*/ 9 w 17"/>
                <a:gd name="T49" fmla="*/ 25 h 25"/>
                <a:gd name="T50" fmla="*/ 9 w 17"/>
                <a:gd name="T51" fmla="*/ 18 h 25"/>
                <a:gd name="T52" fmla="*/ 5 w 17"/>
                <a:gd name="T53" fmla="*/ 18 h 25"/>
                <a:gd name="T54" fmla="*/ 4 w 17"/>
                <a:gd name="T55" fmla="*/ 25 h 25"/>
                <a:gd name="T56" fmla="*/ 2 w 17"/>
                <a:gd name="T57" fmla="*/ 25 h 25"/>
                <a:gd name="T58" fmla="*/ 6 w 17"/>
                <a:gd name="T59" fmla="*/ 14 h 25"/>
                <a:gd name="T60" fmla="*/ 10 w 17"/>
                <a:gd name="T61" fmla="*/ 14 h 25"/>
                <a:gd name="T62" fmla="*/ 10 w 17"/>
                <a:gd name="T63" fmla="*/ 10 h 25"/>
                <a:gd name="T64" fmla="*/ 6 w 17"/>
                <a:gd name="T65" fmla="*/ 10 h 25"/>
                <a:gd name="T66" fmla="*/ 6 w 17"/>
                <a:gd name="T6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25">
                  <a:moveTo>
                    <a:pt x="2" y="25"/>
                  </a:moveTo>
                  <a:lnTo>
                    <a:pt x="2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0"/>
                  </a:lnTo>
                  <a:lnTo>
                    <a:pt x="7" y="0"/>
                  </a:lnTo>
                  <a:lnTo>
                    <a:pt x="6" y="7"/>
                  </a:lnTo>
                  <a:lnTo>
                    <a:pt x="11" y="7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17" y="10"/>
                  </a:lnTo>
                  <a:lnTo>
                    <a:pt x="13" y="10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4" y="25"/>
                  </a:lnTo>
                  <a:lnTo>
                    <a:pt x="2" y="25"/>
                  </a:lnTo>
                  <a:close/>
                  <a:moveTo>
                    <a:pt x="6" y="14"/>
                  </a:moveTo>
                  <a:lnTo>
                    <a:pt x="10" y="14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153"/>
            <p:cNvSpPr>
              <a:spLocks noEditPoints="1"/>
            </p:cNvSpPr>
            <p:nvPr/>
          </p:nvSpPr>
          <p:spPr bwMode="auto">
            <a:xfrm>
              <a:off x="7807154" y="2493483"/>
              <a:ext cx="106958" cy="132625"/>
            </a:xfrm>
            <a:custGeom>
              <a:avLst/>
              <a:gdLst>
                <a:gd name="T0" fmla="*/ 19 w 61"/>
                <a:gd name="T1" fmla="*/ 6 h 75"/>
                <a:gd name="T2" fmla="*/ 29 w 61"/>
                <a:gd name="T3" fmla="*/ 9 h 75"/>
                <a:gd name="T4" fmla="*/ 36 w 61"/>
                <a:gd name="T5" fmla="*/ 18 h 75"/>
                <a:gd name="T6" fmla="*/ 38 w 61"/>
                <a:gd name="T7" fmla="*/ 32 h 75"/>
                <a:gd name="T8" fmla="*/ 36 w 61"/>
                <a:gd name="T9" fmla="*/ 46 h 75"/>
                <a:gd name="T10" fmla="*/ 29 w 61"/>
                <a:gd name="T11" fmla="*/ 55 h 75"/>
                <a:gd name="T12" fmla="*/ 19 w 61"/>
                <a:gd name="T13" fmla="*/ 59 h 75"/>
                <a:gd name="T14" fmla="*/ 9 w 61"/>
                <a:gd name="T15" fmla="*/ 55 h 75"/>
                <a:gd name="T16" fmla="*/ 2 w 61"/>
                <a:gd name="T17" fmla="*/ 46 h 75"/>
                <a:gd name="T18" fmla="*/ 0 w 61"/>
                <a:gd name="T19" fmla="*/ 32 h 75"/>
                <a:gd name="T20" fmla="*/ 2 w 61"/>
                <a:gd name="T21" fmla="*/ 18 h 75"/>
                <a:gd name="T22" fmla="*/ 9 w 61"/>
                <a:gd name="T23" fmla="*/ 9 h 75"/>
                <a:gd name="T24" fmla="*/ 19 w 61"/>
                <a:gd name="T25" fmla="*/ 6 h 75"/>
                <a:gd name="T26" fmla="*/ 19 w 61"/>
                <a:gd name="T27" fmla="*/ 15 h 75"/>
                <a:gd name="T28" fmla="*/ 14 w 61"/>
                <a:gd name="T29" fmla="*/ 17 h 75"/>
                <a:gd name="T30" fmla="*/ 11 w 61"/>
                <a:gd name="T31" fmla="*/ 23 h 75"/>
                <a:gd name="T32" fmla="*/ 10 w 61"/>
                <a:gd name="T33" fmla="*/ 32 h 75"/>
                <a:gd name="T34" fmla="*/ 11 w 61"/>
                <a:gd name="T35" fmla="*/ 41 h 75"/>
                <a:gd name="T36" fmla="*/ 14 w 61"/>
                <a:gd name="T37" fmla="*/ 47 h 75"/>
                <a:gd name="T38" fmla="*/ 19 w 61"/>
                <a:gd name="T39" fmla="*/ 49 h 75"/>
                <a:gd name="T40" fmla="*/ 24 w 61"/>
                <a:gd name="T41" fmla="*/ 47 h 75"/>
                <a:gd name="T42" fmla="*/ 27 w 61"/>
                <a:gd name="T43" fmla="*/ 41 h 75"/>
                <a:gd name="T44" fmla="*/ 28 w 61"/>
                <a:gd name="T45" fmla="*/ 32 h 75"/>
                <a:gd name="T46" fmla="*/ 27 w 61"/>
                <a:gd name="T47" fmla="*/ 23 h 75"/>
                <a:gd name="T48" fmla="*/ 24 w 61"/>
                <a:gd name="T49" fmla="*/ 17 h 75"/>
                <a:gd name="T50" fmla="*/ 19 w 61"/>
                <a:gd name="T51" fmla="*/ 15 h 75"/>
                <a:gd name="T52" fmla="*/ 32 w 61"/>
                <a:gd name="T53" fmla="*/ 16 h 75"/>
                <a:gd name="T54" fmla="*/ 52 w 61"/>
                <a:gd name="T55" fmla="*/ 16 h 75"/>
                <a:gd name="T56" fmla="*/ 52 w 61"/>
                <a:gd name="T57" fmla="*/ 24 h 75"/>
                <a:gd name="T58" fmla="*/ 32 w 61"/>
                <a:gd name="T59" fmla="*/ 24 h 75"/>
                <a:gd name="T60" fmla="*/ 32 w 61"/>
                <a:gd name="T61" fmla="*/ 16 h 75"/>
                <a:gd name="T62" fmla="*/ 32 w 61"/>
                <a:gd name="T63" fmla="*/ 39 h 75"/>
                <a:gd name="T64" fmla="*/ 52 w 61"/>
                <a:gd name="T65" fmla="*/ 39 h 75"/>
                <a:gd name="T66" fmla="*/ 52 w 61"/>
                <a:gd name="T67" fmla="*/ 47 h 75"/>
                <a:gd name="T68" fmla="*/ 32 w 61"/>
                <a:gd name="T69" fmla="*/ 47 h 75"/>
                <a:gd name="T70" fmla="*/ 32 w 61"/>
                <a:gd name="T71" fmla="*/ 39 h 75"/>
                <a:gd name="T72" fmla="*/ 50 w 61"/>
                <a:gd name="T73" fmla="*/ 0 h 75"/>
                <a:gd name="T74" fmla="*/ 61 w 61"/>
                <a:gd name="T75" fmla="*/ 0 h 75"/>
                <a:gd name="T76" fmla="*/ 61 w 61"/>
                <a:gd name="T77" fmla="*/ 75 h 75"/>
                <a:gd name="T78" fmla="*/ 50 w 61"/>
                <a:gd name="T79" fmla="*/ 75 h 75"/>
                <a:gd name="T80" fmla="*/ 50 w 61"/>
                <a:gd name="T8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5">
                  <a:moveTo>
                    <a:pt x="19" y="6"/>
                  </a:moveTo>
                  <a:cubicBezTo>
                    <a:pt x="23" y="6"/>
                    <a:pt x="26" y="7"/>
                    <a:pt x="29" y="9"/>
                  </a:cubicBezTo>
                  <a:cubicBezTo>
                    <a:pt x="32" y="11"/>
                    <a:pt x="34" y="14"/>
                    <a:pt x="36" y="18"/>
                  </a:cubicBezTo>
                  <a:cubicBezTo>
                    <a:pt x="37" y="22"/>
                    <a:pt x="38" y="27"/>
                    <a:pt x="38" y="32"/>
                  </a:cubicBezTo>
                  <a:cubicBezTo>
                    <a:pt x="38" y="38"/>
                    <a:pt x="37" y="42"/>
                    <a:pt x="36" y="46"/>
                  </a:cubicBezTo>
                  <a:cubicBezTo>
                    <a:pt x="34" y="50"/>
                    <a:pt x="32" y="53"/>
                    <a:pt x="29" y="55"/>
                  </a:cubicBezTo>
                  <a:cubicBezTo>
                    <a:pt x="26" y="58"/>
                    <a:pt x="23" y="59"/>
                    <a:pt x="19" y="59"/>
                  </a:cubicBezTo>
                  <a:cubicBezTo>
                    <a:pt x="15" y="59"/>
                    <a:pt x="12" y="58"/>
                    <a:pt x="9" y="55"/>
                  </a:cubicBezTo>
                  <a:cubicBezTo>
                    <a:pt x="6" y="53"/>
                    <a:pt x="4" y="50"/>
                    <a:pt x="2" y="46"/>
                  </a:cubicBezTo>
                  <a:cubicBezTo>
                    <a:pt x="1" y="42"/>
                    <a:pt x="0" y="38"/>
                    <a:pt x="0" y="32"/>
                  </a:cubicBezTo>
                  <a:cubicBezTo>
                    <a:pt x="0" y="27"/>
                    <a:pt x="1" y="22"/>
                    <a:pt x="2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2" y="7"/>
                    <a:pt x="15" y="6"/>
                    <a:pt x="19" y="6"/>
                  </a:cubicBezTo>
                  <a:close/>
                  <a:moveTo>
                    <a:pt x="19" y="15"/>
                  </a:moveTo>
                  <a:cubicBezTo>
                    <a:pt x="17" y="15"/>
                    <a:pt x="16" y="16"/>
                    <a:pt x="14" y="17"/>
                  </a:cubicBezTo>
                  <a:cubicBezTo>
                    <a:pt x="13" y="18"/>
                    <a:pt x="12" y="20"/>
                    <a:pt x="11" y="23"/>
                  </a:cubicBezTo>
                  <a:cubicBezTo>
                    <a:pt x="10" y="25"/>
                    <a:pt x="10" y="28"/>
                    <a:pt x="10" y="32"/>
                  </a:cubicBezTo>
                  <a:cubicBezTo>
                    <a:pt x="10" y="36"/>
                    <a:pt x="10" y="39"/>
                    <a:pt x="11" y="41"/>
                  </a:cubicBezTo>
                  <a:cubicBezTo>
                    <a:pt x="12" y="44"/>
                    <a:pt x="13" y="46"/>
                    <a:pt x="14" y="47"/>
                  </a:cubicBezTo>
                  <a:cubicBezTo>
                    <a:pt x="16" y="48"/>
                    <a:pt x="17" y="49"/>
                    <a:pt x="19" y="49"/>
                  </a:cubicBezTo>
                  <a:cubicBezTo>
                    <a:pt x="21" y="49"/>
                    <a:pt x="22" y="48"/>
                    <a:pt x="24" y="47"/>
                  </a:cubicBezTo>
                  <a:cubicBezTo>
                    <a:pt x="25" y="46"/>
                    <a:pt x="26" y="44"/>
                    <a:pt x="27" y="41"/>
                  </a:cubicBezTo>
                  <a:cubicBezTo>
                    <a:pt x="28" y="39"/>
                    <a:pt x="28" y="36"/>
                    <a:pt x="28" y="32"/>
                  </a:cubicBezTo>
                  <a:cubicBezTo>
                    <a:pt x="28" y="28"/>
                    <a:pt x="28" y="25"/>
                    <a:pt x="27" y="23"/>
                  </a:cubicBezTo>
                  <a:cubicBezTo>
                    <a:pt x="26" y="20"/>
                    <a:pt x="25" y="18"/>
                    <a:pt x="24" y="17"/>
                  </a:cubicBezTo>
                  <a:cubicBezTo>
                    <a:pt x="22" y="16"/>
                    <a:pt x="21" y="15"/>
                    <a:pt x="19" y="15"/>
                  </a:cubicBezTo>
                  <a:close/>
                  <a:moveTo>
                    <a:pt x="3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16"/>
                  </a:lnTo>
                  <a:close/>
                  <a:moveTo>
                    <a:pt x="32" y="39"/>
                  </a:moveTo>
                  <a:cubicBezTo>
                    <a:pt x="52" y="39"/>
                    <a:pt x="52" y="39"/>
                    <a:pt x="52" y="39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32" y="47"/>
                    <a:pt x="32" y="47"/>
                    <a:pt x="32" y="47"/>
                  </a:cubicBezTo>
                  <a:lnTo>
                    <a:pt x="32" y="39"/>
                  </a:lnTo>
                  <a:close/>
                  <a:moveTo>
                    <a:pt x="5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0" y="75"/>
                    <a:pt x="50" y="75"/>
                    <a:pt x="50" y="75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54"/>
            <p:cNvSpPr>
              <a:spLocks noEditPoints="1"/>
            </p:cNvSpPr>
            <p:nvPr/>
          </p:nvSpPr>
          <p:spPr bwMode="auto">
            <a:xfrm>
              <a:off x="7931225" y="2497760"/>
              <a:ext cx="111235" cy="128348"/>
            </a:xfrm>
            <a:custGeom>
              <a:avLst/>
              <a:gdLst>
                <a:gd name="T0" fmla="*/ 36 w 64"/>
                <a:gd name="T1" fmla="*/ 7 h 74"/>
                <a:gd name="T2" fmla="*/ 0 w 64"/>
                <a:gd name="T3" fmla="*/ 15 h 74"/>
                <a:gd name="T4" fmla="*/ 18 w 64"/>
                <a:gd name="T5" fmla="*/ 18 h 74"/>
                <a:gd name="T6" fmla="*/ 32 w 64"/>
                <a:gd name="T7" fmla="*/ 24 h 74"/>
                <a:gd name="T8" fmla="*/ 32 w 64"/>
                <a:gd name="T9" fmla="*/ 37 h 74"/>
                <a:gd name="T10" fmla="*/ 18 w 64"/>
                <a:gd name="T11" fmla="*/ 44 h 74"/>
                <a:gd name="T12" fmla="*/ 4 w 64"/>
                <a:gd name="T13" fmla="*/ 37 h 74"/>
                <a:gd name="T14" fmla="*/ 4 w 64"/>
                <a:gd name="T15" fmla="*/ 24 h 74"/>
                <a:gd name="T16" fmla="*/ 18 w 64"/>
                <a:gd name="T17" fmla="*/ 18 h 74"/>
                <a:gd name="T18" fmla="*/ 13 w 64"/>
                <a:gd name="T19" fmla="*/ 27 h 74"/>
                <a:gd name="T20" fmla="*/ 13 w 64"/>
                <a:gd name="T21" fmla="*/ 35 h 74"/>
                <a:gd name="T22" fmla="*/ 23 w 64"/>
                <a:gd name="T23" fmla="*/ 35 h 74"/>
                <a:gd name="T24" fmla="*/ 23 w 64"/>
                <a:gd name="T25" fmla="*/ 27 h 74"/>
                <a:gd name="T26" fmla="*/ 13 w 64"/>
                <a:gd name="T27" fmla="*/ 0 h 74"/>
                <a:gd name="T28" fmla="*/ 23 w 64"/>
                <a:gd name="T29" fmla="*/ 13 h 74"/>
                <a:gd name="T30" fmla="*/ 13 w 64"/>
                <a:gd name="T31" fmla="*/ 0 h 74"/>
                <a:gd name="T32" fmla="*/ 57 w 64"/>
                <a:gd name="T33" fmla="*/ 50 h 74"/>
                <a:gd name="T34" fmla="*/ 57 w 64"/>
                <a:gd name="T35" fmla="*/ 70 h 74"/>
                <a:gd name="T36" fmla="*/ 20 w 64"/>
                <a:gd name="T37" fmla="*/ 70 h 74"/>
                <a:gd name="T38" fmla="*/ 20 w 64"/>
                <a:gd name="T39" fmla="*/ 50 h 74"/>
                <a:gd name="T40" fmla="*/ 38 w 64"/>
                <a:gd name="T41" fmla="*/ 55 h 74"/>
                <a:gd name="T42" fmla="*/ 23 w 64"/>
                <a:gd name="T43" fmla="*/ 60 h 74"/>
                <a:gd name="T44" fmla="*/ 38 w 64"/>
                <a:gd name="T45" fmla="*/ 66 h 74"/>
                <a:gd name="T46" fmla="*/ 53 w 64"/>
                <a:gd name="T47" fmla="*/ 60 h 74"/>
                <a:gd name="T48" fmla="*/ 38 w 64"/>
                <a:gd name="T49" fmla="*/ 55 h 74"/>
                <a:gd name="T50" fmla="*/ 48 w 64"/>
                <a:gd name="T51" fmla="*/ 1 h 74"/>
                <a:gd name="T52" fmla="*/ 38 w 64"/>
                <a:gd name="T53" fmla="*/ 43 h 74"/>
                <a:gd name="T54" fmla="*/ 44 w 64"/>
                <a:gd name="T55" fmla="*/ 18 h 74"/>
                <a:gd name="T56" fmla="*/ 56 w 64"/>
                <a:gd name="T57" fmla="*/ 26 h 74"/>
                <a:gd name="T58" fmla="*/ 44 w 64"/>
                <a:gd name="T59" fmla="*/ 18 h 74"/>
                <a:gd name="T60" fmla="*/ 63 w 64"/>
                <a:gd name="T61" fmla="*/ 0 h 74"/>
                <a:gd name="T62" fmla="*/ 53 w 64"/>
                <a:gd name="T63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74">
                  <a:moveTo>
                    <a:pt x="0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  <a:moveTo>
                    <a:pt x="18" y="18"/>
                  </a:moveTo>
                  <a:cubicBezTo>
                    <a:pt x="21" y="18"/>
                    <a:pt x="24" y="18"/>
                    <a:pt x="26" y="19"/>
                  </a:cubicBezTo>
                  <a:cubicBezTo>
                    <a:pt x="29" y="20"/>
                    <a:pt x="31" y="22"/>
                    <a:pt x="32" y="24"/>
                  </a:cubicBezTo>
                  <a:cubicBezTo>
                    <a:pt x="33" y="26"/>
                    <a:pt x="34" y="28"/>
                    <a:pt x="34" y="31"/>
                  </a:cubicBezTo>
                  <a:cubicBezTo>
                    <a:pt x="34" y="33"/>
                    <a:pt x="33" y="35"/>
                    <a:pt x="32" y="37"/>
                  </a:cubicBezTo>
                  <a:cubicBezTo>
                    <a:pt x="31" y="39"/>
                    <a:pt x="29" y="41"/>
                    <a:pt x="26" y="42"/>
                  </a:cubicBezTo>
                  <a:cubicBezTo>
                    <a:pt x="24" y="43"/>
                    <a:pt x="21" y="44"/>
                    <a:pt x="18" y="44"/>
                  </a:cubicBezTo>
                  <a:cubicBezTo>
                    <a:pt x="15" y="44"/>
                    <a:pt x="12" y="43"/>
                    <a:pt x="10" y="42"/>
                  </a:cubicBezTo>
                  <a:cubicBezTo>
                    <a:pt x="7" y="41"/>
                    <a:pt x="5" y="39"/>
                    <a:pt x="4" y="37"/>
                  </a:cubicBezTo>
                  <a:cubicBezTo>
                    <a:pt x="3" y="35"/>
                    <a:pt x="2" y="33"/>
                    <a:pt x="2" y="31"/>
                  </a:cubicBezTo>
                  <a:cubicBezTo>
                    <a:pt x="2" y="28"/>
                    <a:pt x="3" y="26"/>
                    <a:pt x="4" y="24"/>
                  </a:cubicBezTo>
                  <a:cubicBezTo>
                    <a:pt x="5" y="22"/>
                    <a:pt x="7" y="20"/>
                    <a:pt x="10" y="19"/>
                  </a:cubicBezTo>
                  <a:cubicBezTo>
                    <a:pt x="12" y="18"/>
                    <a:pt x="15" y="18"/>
                    <a:pt x="18" y="18"/>
                  </a:cubicBezTo>
                  <a:close/>
                  <a:moveTo>
                    <a:pt x="18" y="25"/>
                  </a:moveTo>
                  <a:cubicBezTo>
                    <a:pt x="16" y="25"/>
                    <a:pt x="14" y="26"/>
                    <a:pt x="13" y="27"/>
                  </a:cubicBezTo>
                  <a:cubicBezTo>
                    <a:pt x="12" y="28"/>
                    <a:pt x="11" y="29"/>
                    <a:pt x="11" y="31"/>
                  </a:cubicBezTo>
                  <a:cubicBezTo>
                    <a:pt x="11" y="32"/>
                    <a:pt x="12" y="34"/>
                    <a:pt x="13" y="35"/>
                  </a:cubicBezTo>
                  <a:cubicBezTo>
                    <a:pt x="14" y="35"/>
                    <a:pt x="16" y="36"/>
                    <a:pt x="18" y="36"/>
                  </a:cubicBezTo>
                  <a:cubicBezTo>
                    <a:pt x="20" y="36"/>
                    <a:pt x="21" y="35"/>
                    <a:pt x="23" y="35"/>
                  </a:cubicBezTo>
                  <a:cubicBezTo>
                    <a:pt x="24" y="34"/>
                    <a:pt x="25" y="32"/>
                    <a:pt x="25" y="31"/>
                  </a:cubicBezTo>
                  <a:cubicBezTo>
                    <a:pt x="25" y="29"/>
                    <a:pt x="24" y="28"/>
                    <a:pt x="23" y="27"/>
                  </a:cubicBezTo>
                  <a:cubicBezTo>
                    <a:pt x="22" y="26"/>
                    <a:pt x="20" y="25"/>
                    <a:pt x="18" y="25"/>
                  </a:cubicBezTo>
                  <a:close/>
                  <a:moveTo>
                    <a:pt x="1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3" y="13"/>
                    <a:pt x="13" y="13"/>
                    <a:pt x="13" y="13"/>
                  </a:cubicBezTo>
                  <a:lnTo>
                    <a:pt x="13" y="0"/>
                  </a:lnTo>
                  <a:close/>
                  <a:moveTo>
                    <a:pt x="38" y="47"/>
                  </a:moveTo>
                  <a:cubicBezTo>
                    <a:pt x="46" y="47"/>
                    <a:pt x="52" y="48"/>
                    <a:pt x="57" y="50"/>
                  </a:cubicBezTo>
                  <a:cubicBezTo>
                    <a:pt x="62" y="53"/>
                    <a:pt x="64" y="56"/>
                    <a:pt x="64" y="60"/>
                  </a:cubicBezTo>
                  <a:cubicBezTo>
                    <a:pt x="64" y="64"/>
                    <a:pt x="62" y="68"/>
                    <a:pt x="57" y="70"/>
                  </a:cubicBezTo>
                  <a:cubicBezTo>
                    <a:pt x="52" y="72"/>
                    <a:pt x="46" y="74"/>
                    <a:pt x="38" y="74"/>
                  </a:cubicBezTo>
                  <a:cubicBezTo>
                    <a:pt x="30" y="74"/>
                    <a:pt x="24" y="72"/>
                    <a:pt x="20" y="70"/>
                  </a:cubicBezTo>
                  <a:cubicBezTo>
                    <a:pt x="15" y="68"/>
                    <a:pt x="13" y="65"/>
                    <a:pt x="13" y="60"/>
                  </a:cubicBezTo>
                  <a:cubicBezTo>
                    <a:pt x="13" y="56"/>
                    <a:pt x="15" y="53"/>
                    <a:pt x="20" y="50"/>
                  </a:cubicBezTo>
                  <a:cubicBezTo>
                    <a:pt x="24" y="48"/>
                    <a:pt x="30" y="47"/>
                    <a:pt x="38" y="47"/>
                  </a:cubicBezTo>
                  <a:close/>
                  <a:moveTo>
                    <a:pt x="38" y="55"/>
                  </a:moveTo>
                  <a:cubicBezTo>
                    <a:pt x="33" y="55"/>
                    <a:pt x="30" y="55"/>
                    <a:pt x="27" y="56"/>
                  </a:cubicBezTo>
                  <a:cubicBezTo>
                    <a:pt x="25" y="57"/>
                    <a:pt x="23" y="58"/>
                    <a:pt x="23" y="60"/>
                  </a:cubicBezTo>
                  <a:cubicBezTo>
                    <a:pt x="23" y="62"/>
                    <a:pt x="25" y="63"/>
                    <a:pt x="27" y="64"/>
                  </a:cubicBezTo>
                  <a:cubicBezTo>
                    <a:pt x="30" y="65"/>
                    <a:pt x="33" y="66"/>
                    <a:pt x="38" y="66"/>
                  </a:cubicBezTo>
                  <a:cubicBezTo>
                    <a:pt x="43" y="66"/>
                    <a:pt x="47" y="65"/>
                    <a:pt x="49" y="64"/>
                  </a:cubicBezTo>
                  <a:cubicBezTo>
                    <a:pt x="52" y="63"/>
                    <a:pt x="53" y="62"/>
                    <a:pt x="53" y="60"/>
                  </a:cubicBezTo>
                  <a:cubicBezTo>
                    <a:pt x="53" y="58"/>
                    <a:pt x="52" y="57"/>
                    <a:pt x="49" y="56"/>
                  </a:cubicBezTo>
                  <a:cubicBezTo>
                    <a:pt x="47" y="55"/>
                    <a:pt x="43" y="55"/>
                    <a:pt x="38" y="55"/>
                  </a:cubicBezTo>
                  <a:close/>
                  <a:moveTo>
                    <a:pt x="3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38" y="43"/>
                    <a:pt x="38" y="43"/>
                    <a:pt x="38" y="43"/>
                  </a:cubicBezTo>
                  <a:lnTo>
                    <a:pt x="38" y="1"/>
                  </a:lnTo>
                  <a:close/>
                  <a:moveTo>
                    <a:pt x="44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44" y="26"/>
                    <a:pt x="44" y="26"/>
                    <a:pt x="44" y="26"/>
                  </a:cubicBezTo>
                  <a:lnTo>
                    <a:pt x="44" y="18"/>
                  </a:lnTo>
                  <a:close/>
                  <a:moveTo>
                    <a:pt x="5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3" y="46"/>
                    <a:pt x="53" y="46"/>
                    <a:pt x="53" y="46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155"/>
            <p:cNvSpPr>
              <a:spLocks noEditPoints="1"/>
            </p:cNvSpPr>
            <p:nvPr/>
          </p:nvSpPr>
          <p:spPr bwMode="auto">
            <a:xfrm>
              <a:off x="8059573" y="2497760"/>
              <a:ext cx="115514" cy="128348"/>
            </a:xfrm>
            <a:custGeom>
              <a:avLst/>
              <a:gdLst>
                <a:gd name="T0" fmla="*/ 0 w 67"/>
                <a:gd name="T1" fmla="*/ 34 h 73"/>
                <a:gd name="T2" fmla="*/ 67 w 67"/>
                <a:gd name="T3" fmla="*/ 34 h 73"/>
                <a:gd name="T4" fmla="*/ 67 w 67"/>
                <a:gd name="T5" fmla="*/ 42 h 73"/>
                <a:gd name="T6" fmla="*/ 0 w 67"/>
                <a:gd name="T7" fmla="*/ 42 h 73"/>
                <a:gd name="T8" fmla="*/ 0 w 67"/>
                <a:gd name="T9" fmla="*/ 34 h 73"/>
                <a:gd name="T10" fmla="*/ 33 w 67"/>
                <a:gd name="T11" fmla="*/ 0 h 73"/>
                <a:gd name="T12" fmla="*/ 48 w 67"/>
                <a:gd name="T13" fmla="*/ 1 h 73"/>
                <a:gd name="T14" fmla="*/ 57 w 67"/>
                <a:gd name="T15" fmla="*/ 6 h 73"/>
                <a:gd name="T16" fmla="*/ 60 w 67"/>
                <a:gd name="T17" fmla="*/ 14 h 73"/>
                <a:gd name="T18" fmla="*/ 57 w 67"/>
                <a:gd name="T19" fmla="*/ 21 h 73"/>
                <a:gd name="T20" fmla="*/ 48 w 67"/>
                <a:gd name="T21" fmla="*/ 26 h 73"/>
                <a:gd name="T22" fmla="*/ 33 w 67"/>
                <a:gd name="T23" fmla="*/ 28 h 73"/>
                <a:gd name="T24" fmla="*/ 19 w 67"/>
                <a:gd name="T25" fmla="*/ 26 h 73"/>
                <a:gd name="T26" fmla="*/ 10 w 67"/>
                <a:gd name="T27" fmla="*/ 21 h 73"/>
                <a:gd name="T28" fmla="*/ 7 w 67"/>
                <a:gd name="T29" fmla="*/ 14 h 73"/>
                <a:gd name="T30" fmla="*/ 10 w 67"/>
                <a:gd name="T31" fmla="*/ 6 h 73"/>
                <a:gd name="T32" fmla="*/ 19 w 67"/>
                <a:gd name="T33" fmla="*/ 1 h 73"/>
                <a:gd name="T34" fmla="*/ 33 w 67"/>
                <a:gd name="T35" fmla="*/ 0 h 73"/>
                <a:gd name="T36" fmla="*/ 33 w 67"/>
                <a:gd name="T37" fmla="*/ 46 h 73"/>
                <a:gd name="T38" fmla="*/ 52 w 67"/>
                <a:gd name="T39" fmla="*/ 49 h 73"/>
                <a:gd name="T40" fmla="*/ 59 w 67"/>
                <a:gd name="T41" fmla="*/ 59 h 73"/>
                <a:gd name="T42" fmla="*/ 52 w 67"/>
                <a:gd name="T43" fmla="*/ 69 h 73"/>
                <a:gd name="T44" fmla="*/ 33 w 67"/>
                <a:gd name="T45" fmla="*/ 73 h 73"/>
                <a:gd name="T46" fmla="*/ 14 w 67"/>
                <a:gd name="T47" fmla="*/ 69 h 73"/>
                <a:gd name="T48" fmla="*/ 7 w 67"/>
                <a:gd name="T49" fmla="*/ 59 h 73"/>
                <a:gd name="T50" fmla="*/ 14 w 67"/>
                <a:gd name="T51" fmla="*/ 49 h 73"/>
                <a:gd name="T52" fmla="*/ 33 w 67"/>
                <a:gd name="T53" fmla="*/ 46 h 73"/>
                <a:gd name="T54" fmla="*/ 15 w 67"/>
                <a:gd name="T55" fmla="*/ 23 h 73"/>
                <a:gd name="T56" fmla="*/ 25 w 67"/>
                <a:gd name="T57" fmla="*/ 23 h 73"/>
                <a:gd name="T58" fmla="*/ 25 w 67"/>
                <a:gd name="T59" fmla="*/ 37 h 73"/>
                <a:gd name="T60" fmla="*/ 15 w 67"/>
                <a:gd name="T61" fmla="*/ 37 h 73"/>
                <a:gd name="T62" fmla="*/ 15 w 67"/>
                <a:gd name="T63" fmla="*/ 23 h 73"/>
                <a:gd name="T64" fmla="*/ 33 w 67"/>
                <a:gd name="T65" fmla="*/ 8 h 73"/>
                <a:gd name="T66" fmla="*/ 25 w 67"/>
                <a:gd name="T67" fmla="*/ 8 h 73"/>
                <a:gd name="T68" fmla="*/ 19 w 67"/>
                <a:gd name="T69" fmla="*/ 10 h 73"/>
                <a:gd name="T70" fmla="*/ 18 w 67"/>
                <a:gd name="T71" fmla="*/ 14 h 73"/>
                <a:gd name="T72" fmla="*/ 19 w 67"/>
                <a:gd name="T73" fmla="*/ 17 h 73"/>
                <a:gd name="T74" fmla="*/ 25 w 67"/>
                <a:gd name="T75" fmla="*/ 19 h 73"/>
                <a:gd name="T76" fmla="*/ 33 w 67"/>
                <a:gd name="T77" fmla="*/ 20 h 73"/>
                <a:gd name="T78" fmla="*/ 42 w 67"/>
                <a:gd name="T79" fmla="*/ 19 h 73"/>
                <a:gd name="T80" fmla="*/ 47 w 67"/>
                <a:gd name="T81" fmla="*/ 17 h 73"/>
                <a:gd name="T82" fmla="*/ 49 w 67"/>
                <a:gd name="T83" fmla="*/ 14 h 73"/>
                <a:gd name="T84" fmla="*/ 47 w 67"/>
                <a:gd name="T85" fmla="*/ 10 h 73"/>
                <a:gd name="T86" fmla="*/ 42 w 67"/>
                <a:gd name="T87" fmla="*/ 8 h 73"/>
                <a:gd name="T88" fmla="*/ 33 w 67"/>
                <a:gd name="T89" fmla="*/ 8 h 73"/>
                <a:gd name="T90" fmla="*/ 33 w 67"/>
                <a:gd name="T91" fmla="*/ 54 h 73"/>
                <a:gd name="T92" fmla="*/ 25 w 67"/>
                <a:gd name="T93" fmla="*/ 54 h 73"/>
                <a:gd name="T94" fmla="*/ 20 w 67"/>
                <a:gd name="T95" fmla="*/ 56 h 73"/>
                <a:gd name="T96" fmla="*/ 18 w 67"/>
                <a:gd name="T97" fmla="*/ 59 h 73"/>
                <a:gd name="T98" fmla="*/ 20 w 67"/>
                <a:gd name="T99" fmla="*/ 62 h 73"/>
                <a:gd name="T100" fmla="*/ 25 w 67"/>
                <a:gd name="T101" fmla="*/ 64 h 73"/>
                <a:gd name="T102" fmla="*/ 33 w 67"/>
                <a:gd name="T103" fmla="*/ 65 h 73"/>
                <a:gd name="T104" fmla="*/ 41 w 67"/>
                <a:gd name="T105" fmla="*/ 64 h 73"/>
                <a:gd name="T106" fmla="*/ 46 w 67"/>
                <a:gd name="T107" fmla="*/ 62 h 73"/>
                <a:gd name="T108" fmla="*/ 48 w 67"/>
                <a:gd name="T109" fmla="*/ 59 h 73"/>
                <a:gd name="T110" fmla="*/ 46 w 67"/>
                <a:gd name="T111" fmla="*/ 56 h 73"/>
                <a:gd name="T112" fmla="*/ 41 w 67"/>
                <a:gd name="T113" fmla="*/ 54 h 73"/>
                <a:gd name="T114" fmla="*/ 33 w 67"/>
                <a:gd name="T115" fmla="*/ 54 h 73"/>
                <a:gd name="T116" fmla="*/ 41 w 67"/>
                <a:gd name="T117" fmla="*/ 23 h 73"/>
                <a:gd name="T118" fmla="*/ 52 w 67"/>
                <a:gd name="T119" fmla="*/ 23 h 73"/>
                <a:gd name="T120" fmla="*/ 52 w 67"/>
                <a:gd name="T121" fmla="*/ 37 h 73"/>
                <a:gd name="T122" fmla="*/ 41 w 67"/>
                <a:gd name="T123" fmla="*/ 37 h 73"/>
                <a:gd name="T124" fmla="*/ 41 w 67"/>
                <a:gd name="T125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73">
                  <a:moveTo>
                    <a:pt x="0" y="34"/>
                  </a:moveTo>
                  <a:cubicBezTo>
                    <a:pt x="67" y="34"/>
                    <a:pt x="67" y="34"/>
                    <a:pt x="67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4"/>
                  </a:lnTo>
                  <a:close/>
                  <a:moveTo>
                    <a:pt x="33" y="0"/>
                  </a:moveTo>
                  <a:cubicBezTo>
                    <a:pt x="39" y="0"/>
                    <a:pt x="44" y="0"/>
                    <a:pt x="48" y="1"/>
                  </a:cubicBezTo>
                  <a:cubicBezTo>
                    <a:pt x="52" y="2"/>
                    <a:pt x="55" y="4"/>
                    <a:pt x="57" y="6"/>
                  </a:cubicBezTo>
                  <a:cubicBezTo>
                    <a:pt x="59" y="8"/>
                    <a:pt x="60" y="11"/>
                    <a:pt x="60" y="14"/>
                  </a:cubicBezTo>
                  <a:cubicBezTo>
                    <a:pt x="60" y="17"/>
                    <a:pt x="59" y="19"/>
                    <a:pt x="57" y="21"/>
                  </a:cubicBezTo>
                  <a:cubicBezTo>
                    <a:pt x="55" y="24"/>
                    <a:pt x="52" y="25"/>
                    <a:pt x="48" y="26"/>
                  </a:cubicBezTo>
                  <a:cubicBezTo>
                    <a:pt x="44" y="27"/>
                    <a:pt x="39" y="28"/>
                    <a:pt x="33" y="28"/>
                  </a:cubicBezTo>
                  <a:cubicBezTo>
                    <a:pt x="28" y="28"/>
                    <a:pt x="23" y="27"/>
                    <a:pt x="19" y="26"/>
                  </a:cubicBezTo>
                  <a:cubicBezTo>
                    <a:pt x="15" y="25"/>
                    <a:pt x="12" y="24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1"/>
                    <a:pt x="8" y="8"/>
                    <a:pt x="10" y="6"/>
                  </a:cubicBezTo>
                  <a:cubicBezTo>
                    <a:pt x="12" y="4"/>
                    <a:pt x="15" y="2"/>
                    <a:pt x="19" y="1"/>
                  </a:cubicBezTo>
                  <a:cubicBezTo>
                    <a:pt x="23" y="0"/>
                    <a:pt x="28" y="0"/>
                    <a:pt x="33" y="0"/>
                  </a:cubicBezTo>
                  <a:close/>
                  <a:moveTo>
                    <a:pt x="33" y="46"/>
                  </a:moveTo>
                  <a:cubicBezTo>
                    <a:pt x="41" y="46"/>
                    <a:pt x="47" y="47"/>
                    <a:pt x="52" y="49"/>
                  </a:cubicBezTo>
                  <a:cubicBezTo>
                    <a:pt x="57" y="52"/>
                    <a:pt x="59" y="55"/>
                    <a:pt x="59" y="59"/>
                  </a:cubicBezTo>
                  <a:cubicBezTo>
                    <a:pt x="59" y="63"/>
                    <a:pt x="57" y="67"/>
                    <a:pt x="52" y="69"/>
                  </a:cubicBezTo>
                  <a:cubicBezTo>
                    <a:pt x="47" y="71"/>
                    <a:pt x="41" y="73"/>
                    <a:pt x="33" y="73"/>
                  </a:cubicBezTo>
                  <a:cubicBezTo>
                    <a:pt x="25" y="73"/>
                    <a:pt x="19" y="71"/>
                    <a:pt x="14" y="69"/>
                  </a:cubicBezTo>
                  <a:cubicBezTo>
                    <a:pt x="10" y="67"/>
                    <a:pt x="7" y="63"/>
                    <a:pt x="7" y="59"/>
                  </a:cubicBezTo>
                  <a:cubicBezTo>
                    <a:pt x="7" y="55"/>
                    <a:pt x="10" y="52"/>
                    <a:pt x="14" y="49"/>
                  </a:cubicBezTo>
                  <a:cubicBezTo>
                    <a:pt x="19" y="47"/>
                    <a:pt x="25" y="46"/>
                    <a:pt x="33" y="46"/>
                  </a:cubicBezTo>
                  <a:close/>
                  <a:moveTo>
                    <a:pt x="15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5" y="37"/>
                    <a:pt x="15" y="37"/>
                    <a:pt x="15" y="37"/>
                  </a:cubicBezTo>
                  <a:lnTo>
                    <a:pt x="15" y="23"/>
                  </a:lnTo>
                  <a:close/>
                  <a:moveTo>
                    <a:pt x="33" y="8"/>
                  </a:moveTo>
                  <a:cubicBezTo>
                    <a:pt x="30" y="8"/>
                    <a:pt x="27" y="8"/>
                    <a:pt x="25" y="8"/>
                  </a:cubicBezTo>
                  <a:cubicBezTo>
                    <a:pt x="22" y="9"/>
                    <a:pt x="21" y="9"/>
                    <a:pt x="19" y="10"/>
                  </a:cubicBezTo>
                  <a:cubicBezTo>
                    <a:pt x="18" y="11"/>
                    <a:pt x="18" y="12"/>
                    <a:pt x="18" y="14"/>
                  </a:cubicBezTo>
                  <a:cubicBezTo>
                    <a:pt x="18" y="15"/>
                    <a:pt x="18" y="16"/>
                    <a:pt x="19" y="17"/>
                  </a:cubicBezTo>
                  <a:cubicBezTo>
                    <a:pt x="21" y="18"/>
                    <a:pt x="22" y="19"/>
                    <a:pt x="25" y="19"/>
                  </a:cubicBezTo>
                  <a:cubicBezTo>
                    <a:pt x="27" y="20"/>
                    <a:pt x="30" y="20"/>
                    <a:pt x="33" y="20"/>
                  </a:cubicBezTo>
                  <a:cubicBezTo>
                    <a:pt x="37" y="20"/>
                    <a:pt x="40" y="20"/>
                    <a:pt x="42" y="19"/>
                  </a:cubicBezTo>
                  <a:cubicBezTo>
                    <a:pt x="44" y="19"/>
                    <a:pt x="46" y="18"/>
                    <a:pt x="47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9" y="12"/>
                    <a:pt x="49" y="11"/>
                    <a:pt x="47" y="10"/>
                  </a:cubicBezTo>
                  <a:cubicBezTo>
                    <a:pt x="46" y="9"/>
                    <a:pt x="44" y="9"/>
                    <a:pt x="42" y="8"/>
                  </a:cubicBezTo>
                  <a:cubicBezTo>
                    <a:pt x="40" y="8"/>
                    <a:pt x="37" y="8"/>
                    <a:pt x="33" y="8"/>
                  </a:cubicBezTo>
                  <a:close/>
                  <a:moveTo>
                    <a:pt x="33" y="54"/>
                  </a:moveTo>
                  <a:cubicBezTo>
                    <a:pt x="30" y="54"/>
                    <a:pt x="27" y="54"/>
                    <a:pt x="25" y="54"/>
                  </a:cubicBezTo>
                  <a:cubicBezTo>
                    <a:pt x="23" y="55"/>
                    <a:pt x="21" y="55"/>
                    <a:pt x="20" y="56"/>
                  </a:cubicBezTo>
                  <a:cubicBezTo>
                    <a:pt x="19" y="57"/>
                    <a:pt x="18" y="58"/>
                    <a:pt x="18" y="59"/>
                  </a:cubicBezTo>
                  <a:cubicBezTo>
                    <a:pt x="18" y="60"/>
                    <a:pt x="19" y="61"/>
                    <a:pt x="20" y="62"/>
                  </a:cubicBezTo>
                  <a:cubicBezTo>
                    <a:pt x="21" y="63"/>
                    <a:pt x="23" y="64"/>
                    <a:pt x="25" y="64"/>
                  </a:cubicBezTo>
                  <a:cubicBezTo>
                    <a:pt x="27" y="64"/>
                    <a:pt x="30" y="65"/>
                    <a:pt x="33" y="65"/>
                  </a:cubicBezTo>
                  <a:cubicBezTo>
                    <a:pt x="36" y="65"/>
                    <a:pt x="39" y="64"/>
                    <a:pt x="41" y="64"/>
                  </a:cubicBezTo>
                  <a:cubicBezTo>
                    <a:pt x="44" y="64"/>
                    <a:pt x="45" y="63"/>
                    <a:pt x="46" y="62"/>
                  </a:cubicBezTo>
                  <a:cubicBezTo>
                    <a:pt x="48" y="61"/>
                    <a:pt x="48" y="60"/>
                    <a:pt x="48" y="59"/>
                  </a:cubicBezTo>
                  <a:cubicBezTo>
                    <a:pt x="48" y="58"/>
                    <a:pt x="48" y="57"/>
                    <a:pt x="46" y="56"/>
                  </a:cubicBezTo>
                  <a:cubicBezTo>
                    <a:pt x="45" y="55"/>
                    <a:pt x="44" y="55"/>
                    <a:pt x="41" y="54"/>
                  </a:cubicBezTo>
                  <a:cubicBezTo>
                    <a:pt x="39" y="54"/>
                    <a:pt x="36" y="54"/>
                    <a:pt x="33" y="54"/>
                  </a:cubicBezTo>
                  <a:close/>
                  <a:moveTo>
                    <a:pt x="41" y="23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41" y="37"/>
                    <a:pt x="41" y="37"/>
                    <a:pt x="41" y="37"/>
                  </a:cubicBezTo>
                  <a:lnTo>
                    <a:pt x="4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Rectangle 156"/>
            <p:cNvSpPr>
              <a:spLocks noChangeArrowheads="1"/>
            </p:cNvSpPr>
            <p:nvPr/>
          </p:nvSpPr>
          <p:spPr bwMode="auto">
            <a:xfrm>
              <a:off x="6408164" y="2844301"/>
              <a:ext cx="3260036" cy="115512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57"/>
            <p:cNvSpPr>
              <a:spLocks noChangeArrowheads="1"/>
            </p:cNvSpPr>
            <p:nvPr/>
          </p:nvSpPr>
          <p:spPr bwMode="auto">
            <a:xfrm>
              <a:off x="6408164" y="3503154"/>
              <a:ext cx="3260036" cy="111235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Rectangle 158"/>
            <p:cNvSpPr>
              <a:spLocks noChangeArrowheads="1"/>
            </p:cNvSpPr>
            <p:nvPr/>
          </p:nvSpPr>
          <p:spPr bwMode="auto">
            <a:xfrm>
              <a:off x="7375051" y="3734180"/>
              <a:ext cx="2104905" cy="111235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59"/>
            <p:cNvSpPr>
              <a:spLocks noChangeArrowheads="1"/>
            </p:cNvSpPr>
            <p:nvPr/>
          </p:nvSpPr>
          <p:spPr bwMode="auto">
            <a:xfrm>
              <a:off x="6185694" y="3071048"/>
              <a:ext cx="3482506" cy="111235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Rectangle 160"/>
            <p:cNvSpPr>
              <a:spLocks noChangeArrowheads="1"/>
            </p:cNvSpPr>
            <p:nvPr/>
          </p:nvSpPr>
          <p:spPr bwMode="auto">
            <a:xfrm>
              <a:off x="6185694" y="3276404"/>
              <a:ext cx="2087792" cy="111235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61"/>
            <p:cNvSpPr>
              <a:spLocks noChangeArrowheads="1"/>
            </p:cNvSpPr>
            <p:nvPr/>
          </p:nvSpPr>
          <p:spPr bwMode="auto">
            <a:xfrm>
              <a:off x="6185694" y="3734180"/>
              <a:ext cx="1043896" cy="111235"/>
            </a:xfrm>
            <a:prstGeom prst="rect">
              <a:avLst/>
            </a:prstGeom>
            <a:solidFill>
              <a:srgbClr val="231815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07" name="Picture 162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050" y="4251848"/>
              <a:ext cx="346541" cy="35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3"/>
            <p:cNvSpPr>
              <a:spLocks noEditPoints="1"/>
            </p:cNvSpPr>
            <p:nvPr/>
          </p:nvSpPr>
          <p:spPr bwMode="auto">
            <a:xfrm>
              <a:off x="6194251" y="4363083"/>
              <a:ext cx="89845" cy="102678"/>
            </a:xfrm>
            <a:custGeom>
              <a:avLst/>
              <a:gdLst>
                <a:gd name="T0" fmla="*/ 24 w 53"/>
                <a:gd name="T1" fmla="*/ 7 h 58"/>
                <a:gd name="T2" fmla="*/ 29 w 53"/>
                <a:gd name="T3" fmla="*/ 7 h 58"/>
                <a:gd name="T4" fmla="*/ 26 w 53"/>
                <a:gd name="T5" fmla="*/ 22 h 58"/>
                <a:gd name="T6" fmla="*/ 18 w 53"/>
                <a:gd name="T7" fmla="*/ 36 h 58"/>
                <a:gd name="T8" fmla="*/ 2 w 53"/>
                <a:gd name="T9" fmla="*/ 47 h 58"/>
                <a:gd name="T10" fmla="*/ 0 w 53"/>
                <a:gd name="T11" fmla="*/ 43 h 58"/>
                <a:gd name="T12" fmla="*/ 13 w 53"/>
                <a:gd name="T13" fmla="*/ 34 h 58"/>
                <a:gd name="T14" fmla="*/ 21 w 53"/>
                <a:gd name="T15" fmla="*/ 22 h 58"/>
                <a:gd name="T16" fmla="*/ 24 w 53"/>
                <a:gd name="T17" fmla="*/ 7 h 58"/>
                <a:gd name="T18" fmla="*/ 2 w 53"/>
                <a:gd name="T19" fmla="*/ 7 h 58"/>
                <a:gd name="T20" fmla="*/ 26 w 53"/>
                <a:gd name="T21" fmla="*/ 7 h 58"/>
                <a:gd name="T22" fmla="*/ 26 w 53"/>
                <a:gd name="T23" fmla="*/ 11 h 58"/>
                <a:gd name="T24" fmla="*/ 2 w 53"/>
                <a:gd name="T25" fmla="*/ 11 h 58"/>
                <a:gd name="T26" fmla="*/ 2 w 53"/>
                <a:gd name="T27" fmla="*/ 7 h 58"/>
                <a:gd name="T28" fmla="*/ 38 w 53"/>
                <a:gd name="T29" fmla="*/ 0 h 58"/>
                <a:gd name="T30" fmla="*/ 44 w 53"/>
                <a:gd name="T31" fmla="*/ 0 h 58"/>
                <a:gd name="T32" fmla="*/ 44 w 53"/>
                <a:gd name="T33" fmla="*/ 58 h 58"/>
                <a:gd name="T34" fmla="*/ 38 w 53"/>
                <a:gd name="T35" fmla="*/ 58 h 58"/>
                <a:gd name="T36" fmla="*/ 38 w 53"/>
                <a:gd name="T37" fmla="*/ 0 h 58"/>
                <a:gd name="T38" fmla="*/ 42 w 53"/>
                <a:gd name="T39" fmla="*/ 24 h 58"/>
                <a:gd name="T40" fmla="*/ 53 w 53"/>
                <a:gd name="T41" fmla="*/ 24 h 58"/>
                <a:gd name="T42" fmla="*/ 53 w 53"/>
                <a:gd name="T43" fmla="*/ 28 h 58"/>
                <a:gd name="T44" fmla="*/ 42 w 53"/>
                <a:gd name="T45" fmla="*/ 28 h 58"/>
                <a:gd name="T46" fmla="*/ 42 w 53"/>
                <a:gd name="T47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58">
                  <a:moveTo>
                    <a:pt x="24" y="7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12"/>
                    <a:pt x="28" y="17"/>
                    <a:pt x="26" y="22"/>
                  </a:cubicBezTo>
                  <a:cubicBezTo>
                    <a:pt x="24" y="27"/>
                    <a:pt x="21" y="32"/>
                    <a:pt x="18" y="36"/>
                  </a:cubicBezTo>
                  <a:cubicBezTo>
                    <a:pt x="14" y="41"/>
                    <a:pt x="9" y="44"/>
                    <a:pt x="2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1"/>
                    <a:pt x="9" y="37"/>
                    <a:pt x="13" y="34"/>
                  </a:cubicBezTo>
                  <a:cubicBezTo>
                    <a:pt x="16" y="30"/>
                    <a:pt x="19" y="26"/>
                    <a:pt x="21" y="22"/>
                  </a:cubicBezTo>
                  <a:cubicBezTo>
                    <a:pt x="23" y="17"/>
                    <a:pt x="24" y="13"/>
                    <a:pt x="24" y="7"/>
                  </a:cubicBezTo>
                  <a:close/>
                  <a:moveTo>
                    <a:pt x="2" y="7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2" y="7"/>
                  </a:lnTo>
                  <a:close/>
                  <a:moveTo>
                    <a:pt x="3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38" y="0"/>
                  </a:lnTo>
                  <a:close/>
                  <a:moveTo>
                    <a:pt x="42" y="24"/>
                  </a:moveTo>
                  <a:cubicBezTo>
                    <a:pt x="53" y="24"/>
                    <a:pt x="53" y="24"/>
                    <a:pt x="53" y="24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64"/>
            <p:cNvSpPr>
              <a:spLocks noEditPoints="1"/>
            </p:cNvSpPr>
            <p:nvPr/>
          </p:nvSpPr>
          <p:spPr bwMode="auto">
            <a:xfrm>
              <a:off x="6296929" y="4363083"/>
              <a:ext cx="81288" cy="102678"/>
            </a:xfrm>
            <a:custGeom>
              <a:avLst/>
              <a:gdLst>
                <a:gd name="T0" fmla="*/ 24 w 47"/>
                <a:gd name="T1" fmla="*/ 4 h 58"/>
                <a:gd name="T2" fmla="*/ 29 w 47"/>
                <a:gd name="T3" fmla="*/ 4 h 58"/>
                <a:gd name="T4" fmla="*/ 26 w 47"/>
                <a:gd name="T5" fmla="*/ 18 h 58"/>
                <a:gd name="T6" fmla="*/ 17 w 47"/>
                <a:gd name="T7" fmla="*/ 28 h 58"/>
                <a:gd name="T8" fmla="*/ 2 w 47"/>
                <a:gd name="T9" fmla="*/ 34 h 58"/>
                <a:gd name="T10" fmla="*/ 0 w 47"/>
                <a:gd name="T11" fmla="*/ 30 h 58"/>
                <a:gd name="T12" fmla="*/ 13 w 47"/>
                <a:gd name="T13" fmla="*/ 24 h 58"/>
                <a:gd name="T14" fmla="*/ 21 w 47"/>
                <a:gd name="T15" fmla="*/ 17 h 58"/>
                <a:gd name="T16" fmla="*/ 24 w 47"/>
                <a:gd name="T17" fmla="*/ 7 h 58"/>
                <a:gd name="T18" fmla="*/ 24 w 47"/>
                <a:gd name="T19" fmla="*/ 4 h 58"/>
                <a:gd name="T20" fmla="*/ 3 w 47"/>
                <a:gd name="T21" fmla="*/ 4 h 58"/>
                <a:gd name="T22" fmla="*/ 27 w 47"/>
                <a:gd name="T23" fmla="*/ 4 h 58"/>
                <a:gd name="T24" fmla="*/ 27 w 47"/>
                <a:gd name="T25" fmla="*/ 9 h 58"/>
                <a:gd name="T26" fmla="*/ 3 w 47"/>
                <a:gd name="T27" fmla="*/ 9 h 58"/>
                <a:gd name="T28" fmla="*/ 3 w 47"/>
                <a:gd name="T29" fmla="*/ 4 h 58"/>
                <a:gd name="T30" fmla="*/ 8 w 47"/>
                <a:gd name="T31" fmla="*/ 38 h 58"/>
                <a:gd name="T32" fmla="*/ 47 w 47"/>
                <a:gd name="T33" fmla="*/ 38 h 58"/>
                <a:gd name="T34" fmla="*/ 47 w 47"/>
                <a:gd name="T35" fmla="*/ 58 h 58"/>
                <a:gd name="T36" fmla="*/ 41 w 47"/>
                <a:gd name="T37" fmla="*/ 58 h 58"/>
                <a:gd name="T38" fmla="*/ 41 w 47"/>
                <a:gd name="T39" fmla="*/ 42 h 58"/>
                <a:gd name="T40" fmla="*/ 8 w 47"/>
                <a:gd name="T41" fmla="*/ 42 h 58"/>
                <a:gd name="T42" fmla="*/ 8 w 47"/>
                <a:gd name="T43" fmla="*/ 38 h 58"/>
                <a:gd name="T44" fmla="*/ 26 w 47"/>
                <a:gd name="T45" fmla="*/ 23 h 58"/>
                <a:gd name="T46" fmla="*/ 42 w 47"/>
                <a:gd name="T47" fmla="*/ 23 h 58"/>
                <a:gd name="T48" fmla="*/ 42 w 47"/>
                <a:gd name="T49" fmla="*/ 27 h 58"/>
                <a:gd name="T50" fmla="*/ 26 w 47"/>
                <a:gd name="T51" fmla="*/ 27 h 58"/>
                <a:gd name="T52" fmla="*/ 26 w 47"/>
                <a:gd name="T53" fmla="*/ 23 h 58"/>
                <a:gd name="T54" fmla="*/ 27 w 47"/>
                <a:gd name="T55" fmla="*/ 11 h 58"/>
                <a:gd name="T56" fmla="*/ 42 w 47"/>
                <a:gd name="T57" fmla="*/ 11 h 58"/>
                <a:gd name="T58" fmla="*/ 42 w 47"/>
                <a:gd name="T59" fmla="*/ 15 h 58"/>
                <a:gd name="T60" fmla="*/ 27 w 47"/>
                <a:gd name="T61" fmla="*/ 15 h 58"/>
                <a:gd name="T62" fmla="*/ 27 w 47"/>
                <a:gd name="T63" fmla="*/ 11 h 58"/>
                <a:gd name="T64" fmla="*/ 41 w 47"/>
                <a:gd name="T65" fmla="*/ 0 h 58"/>
                <a:gd name="T66" fmla="*/ 47 w 47"/>
                <a:gd name="T67" fmla="*/ 0 h 58"/>
                <a:gd name="T68" fmla="*/ 47 w 47"/>
                <a:gd name="T69" fmla="*/ 35 h 58"/>
                <a:gd name="T70" fmla="*/ 41 w 47"/>
                <a:gd name="T71" fmla="*/ 35 h 58"/>
                <a:gd name="T72" fmla="*/ 41 w 47"/>
                <a:gd name="T7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58">
                  <a:moveTo>
                    <a:pt x="24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9"/>
                    <a:pt x="28" y="14"/>
                    <a:pt x="26" y="18"/>
                  </a:cubicBezTo>
                  <a:cubicBezTo>
                    <a:pt x="24" y="21"/>
                    <a:pt x="21" y="25"/>
                    <a:pt x="17" y="28"/>
                  </a:cubicBezTo>
                  <a:cubicBezTo>
                    <a:pt x="13" y="30"/>
                    <a:pt x="8" y="33"/>
                    <a:pt x="2" y="3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9" y="27"/>
                    <a:pt x="13" y="24"/>
                  </a:cubicBezTo>
                  <a:cubicBezTo>
                    <a:pt x="16" y="22"/>
                    <a:pt x="19" y="20"/>
                    <a:pt x="21" y="17"/>
                  </a:cubicBezTo>
                  <a:cubicBezTo>
                    <a:pt x="23" y="14"/>
                    <a:pt x="24" y="10"/>
                    <a:pt x="24" y="7"/>
                  </a:cubicBezTo>
                  <a:lnTo>
                    <a:pt x="24" y="4"/>
                  </a:lnTo>
                  <a:close/>
                  <a:moveTo>
                    <a:pt x="3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4"/>
                  </a:lnTo>
                  <a:close/>
                  <a:moveTo>
                    <a:pt x="8" y="38"/>
                  </a:moveTo>
                  <a:cubicBezTo>
                    <a:pt x="47" y="38"/>
                    <a:pt x="47" y="38"/>
                    <a:pt x="47" y="3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38"/>
                  </a:lnTo>
                  <a:close/>
                  <a:moveTo>
                    <a:pt x="26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23"/>
                  </a:lnTo>
                  <a:close/>
                  <a:moveTo>
                    <a:pt x="27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15"/>
                    <a:pt x="27" y="15"/>
                    <a:pt x="27" y="15"/>
                  </a:cubicBezTo>
                  <a:lnTo>
                    <a:pt x="27" y="11"/>
                  </a:lnTo>
                  <a:close/>
                  <a:moveTo>
                    <a:pt x="4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165"/>
            <p:cNvSpPr>
              <a:spLocks noEditPoints="1"/>
            </p:cNvSpPr>
            <p:nvPr/>
          </p:nvSpPr>
          <p:spPr bwMode="auto">
            <a:xfrm>
              <a:off x="6429554" y="4363083"/>
              <a:ext cx="77009" cy="102678"/>
            </a:xfrm>
            <a:custGeom>
              <a:avLst/>
              <a:gdLst>
                <a:gd name="T0" fmla="*/ 0 w 18"/>
                <a:gd name="T1" fmla="*/ 2 h 24"/>
                <a:gd name="T2" fmla="*/ 2 w 18"/>
                <a:gd name="T3" fmla="*/ 2 h 24"/>
                <a:gd name="T4" fmla="*/ 2 w 18"/>
                <a:gd name="T5" fmla="*/ 9 h 24"/>
                <a:gd name="T6" fmla="*/ 9 w 18"/>
                <a:gd name="T7" fmla="*/ 9 h 24"/>
                <a:gd name="T8" fmla="*/ 9 w 18"/>
                <a:gd name="T9" fmla="*/ 2 h 24"/>
                <a:gd name="T10" fmla="*/ 11 w 18"/>
                <a:gd name="T11" fmla="*/ 2 h 24"/>
                <a:gd name="T12" fmla="*/ 11 w 18"/>
                <a:gd name="T13" fmla="*/ 18 h 24"/>
                <a:gd name="T14" fmla="*/ 0 w 18"/>
                <a:gd name="T15" fmla="*/ 18 h 24"/>
                <a:gd name="T16" fmla="*/ 0 w 18"/>
                <a:gd name="T17" fmla="*/ 2 h 24"/>
                <a:gd name="T18" fmla="*/ 2 w 18"/>
                <a:gd name="T19" fmla="*/ 10 h 24"/>
                <a:gd name="T20" fmla="*/ 2 w 18"/>
                <a:gd name="T21" fmla="*/ 17 h 24"/>
                <a:gd name="T22" fmla="*/ 9 w 18"/>
                <a:gd name="T23" fmla="*/ 17 h 24"/>
                <a:gd name="T24" fmla="*/ 9 w 18"/>
                <a:gd name="T25" fmla="*/ 10 h 24"/>
                <a:gd name="T26" fmla="*/ 2 w 18"/>
                <a:gd name="T27" fmla="*/ 10 h 24"/>
                <a:gd name="T28" fmla="*/ 15 w 18"/>
                <a:gd name="T29" fmla="*/ 0 h 24"/>
                <a:gd name="T30" fmla="*/ 18 w 18"/>
                <a:gd name="T31" fmla="*/ 0 h 24"/>
                <a:gd name="T32" fmla="*/ 18 w 18"/>
                <a:gd name="T33" fmla="*/ 24 h 24"/>
                <a:gd name="T34" fmla="*/ 15 w 18"/>
                <a:gd name="T35" fmla="*/ 24 h 24"/>
                <a:gd name="T36" fmla="*/ 15 w 1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4">
                  <a:moveTo>
                    <a:pt x="0" y="2"/>
                  </a:moveTo>
                  <a:lnTo>
                    <a:pt x="2" y="2"/>
                  </a:lnTo>
                  <a:lnTo>
                    <a:pt x="2" y="9"/>
                  </a:lnTo>
                  <a:lnTo>
                    <a:pt x="9" y="9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18"/>
                  </a:lnTo>
                  <a:lnTo>
                    <a:pt x="0" y="18"/>
                  </a:lnTo>
                  <a:lnTo>
                    <a:pt x="0" y="2"/>
                  </a:lnTo>
                  <a:close/>
                  <a:moveTo>
                    <a:pt x="2" y="10"/>
                  </a:moveTo>
                  <a:lnTo>
                    <a:pt x="2" y="17"/>
                  </a:lnTo>
                  <a:lnTo>
                    <a:pt x="9" y="17"/>
                  </a:lnTo>
                  <a:lnTo>
                    <a:pt x="9" y="10"/>
                  </a:lnTo>
                  <a:lnTo>
                    <a:pt x="2" y="10"/>
                  </a:lnTo>
                  <a:close/>
                  <a:moveTo>
                    <a:pt x="15" y="0"/>
                  </a:moveTo>
                  <a:lnTo>
                    <a:pt x="18" y="0"/>
                  </a:lnTo>
                  <a:lnTo>
                    <a:pt x="18" y="24"/>
                  </a:lnTo>
                  <a:lnTo>
                    <a:pt x="15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66"/>
            <p:cNvSpPr>
              <a:spLocks noEditPoints="1"/>
            </p:cNvSpPr>
            <p:nvPr/>
          </p:nvSpPr>
          <p:spPr bwMode="auto">
            <a:xfrm>
              <a:off x="6523675" y="4375919"/>
              <a:ext cx="89845" cy="77009"/>
            </a:xfrm>
            <a:custGeom>
              <a:avLst/>
              <a:gdLst>
                <a:gd name="T0" fmla="*/ 0 w 52"/>
                <a:gd name="T1" fmla="*/ 40 h 44"/>
                <a:gd name="T2" fmla="*/ 52 w 52"/>
                <a:gd name="T3" fmla="*/ 40 h 44"/>
                <a:gd name="T4" fmla="*/ 52 w 52"/>
                <a:gd name="T5" fmla="*/ 44 h 44"/>
                <a:gd name="T6" fmla="*/ 0 w 52"/>
                <a:gd name="T7" fmla="*/ 44 h 44"/>
                <a:gd name="T8" fmla="*/ 0 w 52"/>
                <a:gd name="T9" fmla="*/ 40 h 44"/>
                <a:gd name="T10" fmla="*/ 6 w 52"/>
                <a:gd name="T11" fmla="*/ 0 h 44"/>
                <a:gd name="T12" fmla="*/ 43 w 52"/>
                <a:gd name="T13" fmla="*/ 0 h 44"/>
                <a:gd name="T14" fmla="*/ 43 w 52"/>
                <a:gd name="T15" fmla="*/ 5 h 44"/>
                <a:gd name="T16" fmla="*/ 6 w 52"/>
                <a:gd name="T17" fmla="*/ 5 h 44"/>
                <a:gd name="T18" fmla="*/ 6 w 52"/>
                <a:gd name="T19" fmla="*/ 0 h 44"/>
                <a:gd name="T20" fmla="*/ 13 w 52"/>
                <a:gd name="T21" fmla="*/ 21 h 44"/>
                <a:gd name="T22" fmla="*/ 18 w 52"/>
                <a:gd name="T23" fmla="*/ 21 h 44"/>
                <a:gd name="T24" fmla="*/ 18 w 52"/>
                <a:gd name="T25" fmla="*/ 41 h 44"/>
                <a:gd name="T26" fmla="*/ 13 w 52"/>
                <a:gd name="T27" fmla="*/ 41 h 44"/>
                <a:gd name="T28" fmla="*/ 13 w 52"/>
                <a:gd name="T29" fmla="*/ 21 h 44"/>
                <a:gd name="T30" fmla="*/ 27 w 52"/>
                <a:gd name="T31" fmla="*/ 21 h 44"/>
                <a:gd name="T32" fmla="*/ 33 w 52"/>
                <a:gd name="T33" fmla="*/ 21 h 44"/>
                <a:gd name="T34" fmla="*/ 33 w 52"/>
                <a:gd name="T35" fmla="*/ 41 h 44"/>
                <a:gd name="T36" fmla="*/ 27 w 52"/>
                <a:gd name="T37" fmla="*/ 41 h 44"/>
                <a:gd name="T38" fmla="*/ 27 w 52"/>
                <a:gd name="T39" fmla="*/ 21 h 44"/>
                <a:gd name="T40" fmla="*/ 41 w 52"/>
                <a:gd name="T41" fmla="*/ 0 h 44"/>
                <a:gd name="T42" fmla="*/ 46 w 52"/>
                <a:gd name="T43" fmla="*/ 0 h 44"/>
                <a:gd name="T44" fmla="*/ 46 w 52"/>
                <a:gd name="T45" fmla="*/ 7 h 44"/>
                <a:gd name="T46" fmla="*/ 46 w 52"/>
                <a:gd name="T47" fmla="*/ 14 h 44"/>
                <a:gd name="T48" fmla="*/ 46 w 52"/>
                <a:gd name="T49" fmla="*/ 22 h 44"/>
                <a:gd name="T50" fmla="*/ 44 w 52"/>
                <a:gd name="T51" fmla="*/ 32 h 44"/>
                <a:gd name="T52" fmla="*/ 39 w 52"/>
                <a:gd name="T53" fmla="*/ 32 h 44"/>
                <a:gd name="T54" fmla="*/ 41 w 52"/>
                <a:gd name="T55" fmla="*/ 18 h 44"/>
                <a:gd name="T56" fmla="*/ 41 w 52"/>
                <a:gd name="T57" fmla="*/ 7 h 44"/>
                <a:gd name="T58" fmla="*/ 41 w 52"/>
                <a:gd name="T5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44">
                  <a:moveTo>
                    <a:pt x="0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40"/>
                  </a:lnTo>
                  <a:close/>
                  <a:moveTo>
                    <a:pt x="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6" y="0"/>
                  </a:lnTo>
                  <a:close/>
                  <a:moveTo>
                    <a:pt x="13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21"/>
                  </a:lnTo>
                  <a:close/>
                  <a:moveTo>
                    <a:pt x="27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27" y="41"/>
                    <a:pt x="27" y="41"/>
                    <a:pt x="27" y="41"/>
                  </a:cubicBezTo>
                  <a:lnTo>
                    <a:pt x="27" y="21"/>
                  </a:lnTo>
                  <a:close/>
                  <a:moveTo>
                    <a:pt x="4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9"/>
                    <a:pt x="46" y="12"/>
                    <a:pt x="46" y="14"/>
                  </a:cubicBezTo>
                  <a:cubicBezTo>
                    <a:pt x="46" y="17"/>
                    <a:pt x="46" y="19"/>
                    <a:pt x="46" y="22"/>
                  </a:cubicBezTo>
                  <a:cubicBezTo>
                    <a:pt x="45" y="25"/>
                    <a:pt x="45" y="29"/>
                    <a:pt x="44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27"/>
                    <a:pt x="41" y="22"/>
                    <a:pt x="41" y="18"/>
                  </a:cubicBezTo>
                  <a:cubicBezTo>
                    <a:pt x="41" y="14"/>
                    <a:pt x="41" y="10"/>
                    <a:pt x="41" y="7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2" name="Picture 167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408" y="4251848"/>
              <a:ext cx="346541" cy="35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" name="Picture 168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3486" y="4251848"/>
              <a:ext cx="350818" cy="35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" name="Line 176"/>
            <p:cNvSpPr>
              <a:spLocks noChangeShapeType="1"/>
            </p:cNvSpPr>
            <p:nvPr/>
          </p:nvSpPr>
          <p:spPr bwMode="auto">
            <a:xfrm>
              <a:off x="4932162" y="1227118"/>
              <a:ext cx="1950888" cy="0"/>
            </a:xfrm>
            <a:prstGeom prst="line">
              <a:avLst/>
            </a:prstGeom>
            <a:noFill/>
            <a:ln w="7938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15" name="그룹 414"/>
            <p:cNvGrpSpPr/>
            <p:nvPr/>
          </p:nvGrpSpPr>
          <p:grpSpPr>
            <a:xfrm>
              <a:off x="2147014" y="1791848"/>
              <a:ext cx="3692142" cy="3165915"/>
              <a:chOff x="2147014" y="1791848"/>
              <a:chExt cx="3692142" cy="3165915"/>
            </a:xfrm>
          </p:grpSpPr>
          <p:sp>
            <p:nvSpPr>
              <p:cNvPr id="416" name="Rectangle 10"/>
              <p:cNvSpPr>
                <a:spLocks noChangeArrowheads="1"/>
              </p:cNvSpPr>
              <p:nvPr/>
            </p:nvSpPr>
            <p:spPr bwMode="auto">
              <a:xfrm>
                <a:off x="2147014" y="1791848"/>
                <a:ext cx="3692142" cy="3165915"/>
              </a:xfrm>
              <a:prstGeom prst="rect">
                <a:avLst/>
              </a:pr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11"/>
              <p:cNvSpPr>
                <a:spLocks noChangeArrowheads="1"/>
              </p:cNvSpPr>
              <p:nvPr/>
            </p:nvSpPr>
            <p:spPr bwMode="auto">
              <a:xfrm>
                <a:off x="3678632" y="3182282"/>
                <a:ext cx="38506" cy="28236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Freeform 12"/>
              <p:cNvSpPr>
                <a:spLocks/>
              </p:cNvSpPr>
              <p:nvPr/>
            </p:nvSpPr>
            <p:spPr bwMode="auto">
              <a:xfrm>
                <a:off x="3772754" y="3182282"/>
                <a:ext cx="290922" cy="290922"/>
              </a:xfrm>
              <a:custGeom>
                <a:avLst/>
                <a:gdLst>
                  <a:gd name="T0" fmla="*/ 143 w 168"/>
                  <a:gd name="T1" fmla="*/ 91 h 164"/>
                  <a:gd name="T2" fmla="*/ 141 w 168"/>
                  <a:gd name="T3" fmla="*/ 24 h 164"/>
                  <a:gd name="T4" fmla="*/ 139 w 168"/>
                  <a:gd name="T5" fmla="*/ 24 h 164"/>
                  <a:gd name="T6" fmla="*/ 118 w 168"/>
                  <a:gd name="T7" fmla="*/ 84 h 164"/>
                  <a:gd name="T8" fmla="*/ 90 w 168"/>
                  <a:gd name="T9" fmla="*/ 160 h 164"/>
                  <a:gd name="T10" fmla="*/ 74 w 168"/>
                  <a:gd name="T11" fmla="*/ 160 h 164"/>
                  <a:gd name="T12" fmla="*/ 49 w 168"/>
                  <a:gd name="T13" fmla="*/ 85 h 164"/>
                  <a:gd name="T14" fmla="*/ 30 w 168"/>
                  <a:gd name="T15" fmla="*/ 24 h 164"/>
                  <a:gd name="T16" fmla="*/ 28 w 168"/>
                  <a:gd name="T17" fmla="*/ 24 h 164"/>
                  <a:gd name="T18" fmla="*/ 25 w 168"/>
                  <a:gd name="T19" fmla="*/ 95 h 164"/>
                  <a:gd name="T20" fmla="*/ 20 w 168"/>
                  <a:gd name="T21" fmla="*/ 164 h 164"/>
                  <a:gd name="T22" fmla="*/ 0 w 168"/>
                  <a:gd name="T23" fmla="*/ 164 h 164"/>
                  <a:gd name="T24" fmla="*/ 12 w 168"/>
                  <a:gd name="T25" fmla="*/ 0 h 164"/>
                  <a:gd name="T26" fmla="*/ 39 w 168"/>
                  <a:gd name="T27" fmla="*/ 0 h 164"/>
                  <a:gd name="T28" fmla="*/ 67 w 168"/>
                  <a:gd name="T29" fmla="*/ 78 h 164"/>
                  <a:gd name="T30" fmla="*/ 84 w 168"/>
                  <a:gd name="T31" fmla="*/ 132 h 164"/>
                  <a:gd name="T32" fmla="*/ 84 w 168"/>
                  <a:gd name="T33" fmla="*/ 132 h 164"/>
                  <a:gd name="T34" fmla="*/ 102 w 168"/>
                  <a:gd name="T35" fmla="*/ 78 h 164"/>
                  <a:gd name="T36" fmla="*/ 131 w 168"/>
                  <a:gd name="T37" fmla="*/ 0 h 164"/>
                  <a:gd name="T38" fmla="*/ 158 w 168"/>
                  <a:gd name="T39" fmla="*/ 0 h 164"/>
                  <a:gd name="T40" fmla="*/ 168 w 168"/>
                  <a:gd name="T41" fmla="*/ 160 h 164"/>
                  <a:gd name="T42" fmla="*/ 147 w 168"/>
                  <a:gd name="T43" fmla="*/ 160 h 164"/>
                  <a:gd name="T44" fmla="*/ 143 w 168"/>
                  <a:gd name="T45" fmla="*/ 9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8" h="164">
                    <a:moveTo>
                      <a:pt x="143" y="91"/>
                    </a:moveTo>
                    <a:cubicBezTo>
                      <a:pt x="142" y="70"/>
                      <a:pt x="141" y="43"/>
                      <a:pt x="141" y="24"/>
                    </a:cubicBezTo>
                    <a:cubicBezTo>
                      <a:pt x="139" y="24"/>
                      <a:pt x="139" y="24"/>
                      <a:pt x="139" y="24"/>
                    </a:cubicBezTo>
                    <a:cubicBezTo>
                      <a:pt x="133" y="42"/>
                      <a:pt x="127" y="62"/>
                      <a:pt x="118" y="84"/>
                    </a:cubicBezTo>
                    <a:cubicBezTo>
                      <a:pt x="90" y="160"/>
                      <a:pt x="90" y="160"/>
                      <a:pt x="90" y="160"/>
                    </a:cubicBezTo>
                    <a:cubicBezTo>
                      <a:pt x="74" y="160"/>
                      <a:pt x="74" y="160"/>
                      <a:pt x="74" y="16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1" y="63"/>
                      <a:pt x="35" y="43"/>
                      <a:pt x="30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44"/>
                      <a:pt x="26" y="71"/>
                      <a:pt x="25" y="95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4" y="98"/>
                      <a:pt x="79" y="115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8" y="116"/>
                      <a:pt x="94" y="98"/>
                      <a:pt x="102" y="78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47" y="160"/>
                      <a:pt x="147" y="160"/>
                      <a:pt x="147" y="160"/>
                    </a:cubicBezTo>
                    <a:lnTo>
                      <a:pt x="143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Freeform 13"/>
              <p:cNvSpPr>
                <a:spLocks/>
              </p:cNvSpPr>
              <p:nvPr/>
            </p:nvSpPr>
            <p:spPr bwMode="auto">
              <a:xfrm>
                <a:off x="4110735" y="3186562"/>
                <a:ext cx="231026" cy="290922"/>
              </a:xfrm>
              <a:custGeom>
                <a:avLst/>
                <a:gdLst>
                  <a:gd name="T0" fmla="*/ 132 w 132"/>
                  <a:gd name="T1" fmla="*/ 156 h 165"/>
                  <a:gd name="T2" fmla="*/ 83 w 132"/>
                  <a:gd name="T3" fmla="*/ 165 h 165"/>
                  <a:gd name="T4" fmla="*/ 22 w 132"/>
                  <a:gd name="T5" fmla="*/ 143 h 165"/>
                  <a:gd name="T6" fmla="*/ 0 w 132"/>
                  <a:gd name="T7" fmla="*/ 83 h 165"/>
                  <a:gd name="T8" fmla="*/ 87 w 132"/>
                  <a:gd name="T9" fmla="*/ 0 h 165"/>
                  <a:gd name="T10" fmla="*/ 127 w 132"/>
                  <a:gd name="T11" fmla="*/ 7 h 165"/>
                  <a:gd name="T12" fmla="*/ 122 w 132"/>
                  <a:gd name="T13" fmla="*/ 24 h 165"/>
                  <a:gd name="T14" fmla="*/ 87 w 132"/>
                  <a:gd name="T15" fmla="*/ 17 h 165"/>
                  <a:gd name="T16" fmla="*/ 22 w 132"/>
                  <a:gd name="T17" fmla="*/ 82 h 165"/>
                  <a:gd name="T18" fmla="*/ 84 w 132"/>
                  <a:gd name="T19" fmla="*/ 147 h 165"/>
                  <a:gd name="T20" fmla="*/ 112 w 132"/>
                  <a:gd name="T21" fmla="*/ 143 h 165"/>
                  <a:gd name="T22" fmla="*/ 112 w 132"/>
                  <a:gd name="T23" fmla="*/ 94 h 165"/>
                  <a:gd name="T24" fmla="*/ 79 w 132"/>
                  <a:gd name="T25" fmla="*/ 94 h 165"/>
                  <a:gd name="T26" fmla="*/ 79 w 132"/>
                  <a:gd name="T27" fmla="*/ 78 h 165"/>
                  <a:gd name="T28" fmla="*/ 132 w 132"/>
                  <a:gd name="T29" fmla="*/ 78 h 165"/>
                  <a:gd name="T30" fmla="*/ 132 w 132"/>
                  <a:gd name="T31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5">
                    <a:moveTo>
                      <a:pt x="132" y="156"/>
                    </a:moveTo>
                    <a:cubicBezTo>
                      <a:pt x="123" y="159"/>
                      <a:pt x="104" y="165"/>
                      <a:pt x="83" y="165"/>
                    </a:cubicBezTo>
                    <a:cubicBezTo>
                      <a:pt x="58" y="165"/>
                      <a:pt x="38" y="158"/>
                      <a:pt x="22" y="143"/>
                    </a:cubicBezTo>
                    <a:cubicBezTo>
                      <a:pt x="8" y="130"/>
                      <a:pt x="0" y="108"/>
                      <a:pt x="0" y="83"/>
                    </a:cubicBezTo>
                    <a:cubicBezTo>
                      <a:pt x="0" y="35"/>
                      <a:pt x="33" y="0"/>
                      <a:pt x="87" y="0"/>
                    </a:cubicBezTo>
                    <a:cubicBezTo>
                      <a:pt x="106" y="0"/>
                      <a:pt x="120" y="4"/>
                      <a:pt x="127" y="7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14" y="20"/>
                      <a:pt x="103" y="17"/>
                      <a:pt x="87" y="17"/>
                    </a:cubicBezTo>
                    <a:cubicBezTo>
                      <a:pt x="47" y="17"/>
                      <a:pt x="22" y="42"/>
                      <a:pt x="22" y="82"/>
                    </a:cubicBezTo>
                    <a:cubicBezTo>
                      <a:pt x="22" y="123"/>
                      <a:pt x="46" y="147"/>
                      <a:pt x="84" y="147"/>
                    </a:cubicBezTo>
                    <a:cubicBezTo>
                      <a:pt x="98" y="147"/>
                      <a:pt x="107" y="145"/>
                      <a:pt x="112" y="143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132" y="78"/>
                      <a:pt x="132" y="78"/>
                      <a:pt x="132" y="78"/>
                    </a:cubicBezTo>
                    <a:lnTo>
                      <a:pt x="132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51" name="Rectangle 10"/>
          <p:cNvSpPr>
            <a:spLocks noChangeArrowheads="1"/>
          </p:cNvSpPr>
          <p:nvPr/>
        </p:nvSpPr>
        <p:spPr bwMode="auto">
          <a:xfrm>
            <a:off x="8516486" y="4018641"/>
            <a:ext cx="2342790" cy="2008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2" name="Rectangle 10"/>
          <p:cNvSpPr>
            <a:spLocks noChangeArrowheads="1"/>
          </p:cNvSpPr>
          <p:nvPr/>
        </p:nvSpPr>
        <p:spPr bwMode="auto">
          <a:xfrm>
            <a:off x="5493400" y="3136900"/>
            <a:ext cx="5889576" cy="3378560"/>
          </a:xfrm>
          <a:prstGeom prst="rect">
            <a:avLst/>
          </a:prstGeom>
          <a:solidFill>
            <a:srgbClr val="686868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3" name="Rectangle 10"/>
          <p:cNvSpPr>
            <a:spLocks noChangeArrowheads="1"/>
          </p:cNvSpPr>
          <p:nvPr/>
        </p:nvSpPr>
        <p:spPr bwMode="auto">
          <a:xfrm>
            <a:off x="6075317" y="4018853"/>
            <a:ext cx="2342790" cy="200888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1</a:t>
            </a:r>
            <a:endParaRPr lang="ko-KR" altLang="en-US" b="1" dirty="0"/>
          </a:p>
        </p:txBody>
      </p:sp>
      <p:sp>
        <p:nvSpPr>
          <p:cNvPr id="354" name="Rectangle 10"/>
          <p:cNvSpPr>
            <a:spLocks noChangeArrowheads="1"/>
          </p:cNvSpPr>
          <p:nvPr/>
        </p:nvSpPr>
        <p:spPr bwMode="auto">
          <a:xfrm>
            <a:off x="8516486" y="4012750"/>
            <a:ext cx="2342790" cy="982259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2</a:t>
            </a:r>
            <a:endParaRPr lang="ko-KR" altLang="en-US" b="1" dirty="0"/>
          </a:p>
        </p:txBody>
      </p:sp>
      <p:sp>
        <p:nvSpPr>
          <p:cNvPr id="355" name="Rectangle 10"/>
          <p:cNvSpPr>
            <a:spLocks noChangeArrowheads="1"/>
          </p:cNvSpPr>
          <p:nvPr/>
        </p:nvSpPr>
        <p:spPr bwMode="auto">
          <a:xfrm>
            <a:off x="8516486" y="5044932"/>
            <a:ext cx="1142162" cy="982259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3</a:t>
            </a:r>
            <a:endParaRPr lang="ko-KR" altLang="en-US" b="1" dirty="0"/>
          </a:p>
        </p:txBody>
      </p:sp>
      <p:sp>
        <p:nvSpPr>
          <p:cNvPr id="356" name="Rectangle 10"/>
          <p:cNvSpPr>
            <a:spLocks noChangeArrowheads="1"/>
          </p:cNvSpPr>
          <p:nvPr/>
        </p:nvSpPr>
        <p:spPr bwMode="auto">
          <a:xfrm>
            <a:off x="9718179" y="5044932"/>
            <a:ext cx="1142162" cy="982259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4</a:t>
            </a:r>
            <a:endParaRPr lang="ko-KR" altLang="en-US" b="1" dirty="0"/>
          </a:p>
        </p:txBody>
      </p:sp>
      <p:pic>
        <p:nvPicPr>
          <p:cNvPr id="421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92" y="5675920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hlinkClick r:id="rId6" action="ppaction://hlinksldjump"/>
          </p:cNvPr>
          <p:cNvSpPr/>
          <p:nvPr/>
        </p:nvSpPr>
        <p:spPr>
          <a:xfrm>
            <a:off x="0" y="-28796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2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5" b="27870"/>
          <a:stretch/>
        </p:blipFill>
        <p:spPr>
          <a:xfrm>
            <a:off x="1079780" y="748059"/>
            <a:ext cx="5913045" cy="50454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226055-6F82-7C47-A828-62BFEEC7A523}"/>
              </a:ext>
            </a:extLst>
          </p:cNvPr>
          <p:cNvSpPr/>
          <p:nvPr/>
        </p:nvSpPr>
        <p:spPr>
          <a:xfrm>
            <a:off x="2419738" y="2321598"/>
            <a:ext cx="3197291" cy="28537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FCDB03-597D-9614-7FC9-F41C720A7D78}"/>
              </a:ext>
            </a:extLst>
          </p:cNvPr>
          <p:cNvSpPr/>
          <p:nvPr/>
        </p:nvSpPr>
        <p:spPr>
          <a:xfrm>
            <a:off x="1710905" y="2214178"/>
            <a:ext cx="1326715" cy="2913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 menu</a:t>
            </a:r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33A5FAC-2B2D-002D-2D53-7962F973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81517"/>
              </p:ext>
            </p:extLst>
          </p:nvPr>
        </p:nvGraphicFramePr>
        <p:xfrm>
          <a:off x="7098208" y="813729"/>
          <a:ext cx="4030980" cy="26192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5263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65717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6593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 dirty="0"/>
                        <a:t>3 - 2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294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Image </a:t>
                      </a:r>
                      <a:r>
                        <a:rPr lang="ko-KR" altLang="en-US" sz="1200" dirty="0"/>
                        <a:t>클릭 시 연결 링크로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Tap Menu, </a:t>
                      </a: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Tab Menu </a:t>
                      </a:r>
                      <a:r>
                        <a:rPr lang="ko-KR" altLang="en-US" sz="1200" dirty="0"/>
                        <a:t>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해당되는 주제의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들로 바뀌고</a:t>
                      </a:r>
                      <a:r>
                        <a:rPr lang="en-US" altLang="ko-KR" sz="1200" dirty="0"/>
                        <a:t>, ‘</a:t>
                      </a:r>
                      <a:r>
                        <a:rPr lang="ko-KR" altLang="en-US" sz="1200" dirty="0" err="1"/>
                        <a:t>더보기</a:t>
                      </a:r>
                      <a:r>
                        <a:rPr lang="en-US" altLang="ko-KR" sz="1200" dirty="0"/>
                        <a:t>’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버튼의 링크도 지정된 값으로 바뀐다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Tab Menu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Bold, </a:t>
                      </a:r>
                      <a:r>
                        <a:rPr lang="ko-KR" altLang="en-US" sz="1200" dirty="0"/>
                        <a:t>지정 </a:t>
                      </a:r>
                      <a:r>
                        <a:rPr lang="en-US" altLang="ko-KR" sz="1200" dirty="0"/>
                        <a:t>Color </a:t>
                      </a:r>
                      <a:r>
                        <a:rPr lang="ko-KR" altLang="en-US" sz="1200" dirty="0"/>
                        <a:t>값이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영역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연결 링크로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위의 선택된 </a:t>
                      </a:r>
                      <a:r>
                        <a:rPr lang="en-US" altLang="ko-KR" sz="1200" dirty="0"/>
                        <a:t>Tap menu</a:t>
                      </a:r>
                      <a:r>
                        <a:rPr lang="ko-KR" altLang="en-US" sz="1200" dirty="0"/>
                        <a:t>에 따라 연결된 링크</a:t>
                      </a:r>
                      <a:r>
                        <a:rPr lang="en-US" altLang="ko-KR" sz="1200" dirty="0"/>
                        <a:t>, font</a:t>
                      </a:r>
                      <a:r>
                        <a:rPr lang="ko-KR" altLang="en-US" sz="1200" dirty="0"/>
                        <a:t>설정 값이 변경된다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</a:tbl>
          </a:graphicData>
        </a:graphic>
      </p:graphicFrame>
      <p:sp>
        <p:nvSpPr>
          <p:cNvPr id="79" name="타원 78">
            <a:extLst>
              <a:ext uri="{FF2B5EF4-FFF2-40B4-BE49-F238E27FC236}">
                <a16:creationId xmlns:a16="http://schemas.microsoft.com/office/drawing/2014/main" id="{4B2A8FB4-E39D-EB13-D431-3DB79F425491}"/>
              </a:ext>
            </a:extLst>
          </p:cNvPr>
          <p:cNvSpPr/>
          <p:nvPr/>
        </p:nvSpPr>
        <p:spPr>
          <a:xfrm>
            <a:off x="3642720" y="1028304"/>
            <a:ext cx="155418" cy="1554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3527A5-FBD2-15C3-D911-C58E041CFE9D}"/>
              </a:ext>
            </a:extLst>
          </p:cNvPr>
          <p:cNvGrpSpPr/>
          <p:nvPr/>
        </p:nvGrpSpPr>
        <p:grpSpPr>
          <a:xfrm>
            <a:off x="1556768" y="2111663"/>
            <a:ext cx="308273" cy="193955"/>
            <a:chOff x="2440126" y="6629063"/>
            <a:chExt cx="308273" cy="1939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82F765-668F-0907-01AE-EFBFFE47D5FE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6881-050D-ED30-DE59-E90F135FD82E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10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3527A5-FBD2-15C3-D911-C58E041CFE9D}"/>
              </a:ext>
            </a:extLst>
          </p:cNvPr>
          <p:cNvGrpSpPr/>
          <p:nvPr/>
        </p:nvGrpSpPr>
        <p:grpSpPr>
          <a:xfrm>
            <a:off x="3646475" y="4865023"/>
            <a:ext cx="308273" cy="193955"/>
            <a:chOff x="2440126" y="6629063"/>
            <a:chExt cx="308273" cy="1939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382F765-668F-0907-01AE-EFBFFE47D5FE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126881-050D-ED30-DE59-E90F135FD82E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474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0"/>
          <a:stretch/>
        </p:blipFill>
        <p:spPr>
          <a:xfrm>
            <a:off x="1127777" y="1213634"/>
            <a:ext cx="5682317" cy="421309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A806BE-753D-7411-57C0-C4581063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56992"/>
              </p:ext>
            </p:extLst>
          </p:nvPr>
        </p:nvGraphicFramePr>
        <p:xfrm>
          <a:off x="6941218" y="1213634"/>
          <a:ext cx="4019550" cy="28008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7336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32214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6593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/>
                        <a:t>3 - 3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와 하단의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ko-KR" altLang="en-US" sz="1200" dirty="0"/>
                        <a:t>에 동일한 링크 적용하여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연결된 링크로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및 </a:t>
                      </a:r>
                      <a:r>
                        <a:rPr lang="en-US" altLang="ko-KR" sz="1200" dirty="0"/>
                        <a:t>Text</a:t>
                      </a:r>
                      <a:r>
                        <a:rPr lang="en-US" altLang="ko-KR" sz="1200" baseline="0" dirty="0"/>
                        <a:t> Hover</a:t>
                      </a:r>
                      <a:r>
                        <a:rPr lang="ko-KR" altLang="en-US" sz="1200" baseline="0" dirty="0"/>
                        <a:t>시</a:t>
                      </a:r>
                      <a:r>
                        <a:rPr lang="en-US" altLang="ko-KR" sz="1200" baseline="0" dirty="0"/>
                        <a:t> Text font</a:t>
                      </a:r>
                      <a:r>
                        <a:rPr lang="ko-KR" altLang="en-US" sz="1200" baseline="0" dirty="0"/>
                        <a:t>에 </a:t>
                      </a:r>
                      <a:r>
                        <a:rPr lang="en-US" altLang="ko-KR" sz="1200" baseline="0" dirty="0"/>
                        <a:t>Bold </a:t>
                      </a:r>
                      <a:r>
                        <a:rPr lang="ko-KR" altLang="en-US" sz="1200" baseline="0" dirty="0"/>
                        <a:t>및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dirty="0"/>
                        <a:t>Underline</a:t>
                      </a:r>
                      <a:r>
                        <a:rPr lang="ko-KR" altLang="en-US" sz="1200" dirty="0"/>
                        <a:t>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Logo click</a:t>
                      </a:r>
                      <a:r>
                        <a:rPr lang="ko-KR" altLang="en-US" sz="1200" dirty="0"/>
                        <a:t>시 메인 홈페이지 상단으로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Footer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menu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1depth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Header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menu</a:t>
                      </a:r>
                      <a:r>
                        <a:rPr lang="ko-KR" altLang="en-US" sz="1200" dirty="0"/>
                        <a:t>와 동일한 기능을 수행한다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2D8FA0A-17DF-D93D-CC67-40592C0C4684}"/>
              </a:ext>
            </a:extLst>
          </p:cNvPr>
          <p:cNvGrpSpPr/>
          <p:nvPr/>
        </p:nvGrpSpPr>
        <p:grpSpPr>
          <a:xfrm>
            <a:off x="2536495" y="5033288"/>
            <a:ext cx="308273" cy="193955"/>
            <a:chOff x="2440126" y="6629063"/>
            <a:chExt cx="308273" cy="1939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9EC5E5-6FF0-8959-5352-BA7F7F052986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B0D00E-D8E2-D7DD-5093-CF91C5F6B6D8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14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D76EFB-6E69-46BA-DF10-84FA672A43C0}"/>
              </a:ext>
            </a:extLst>
          </p:cNvPr>
          <p:cNvGrpSpPr/>
          <p:nvPr/>
        </p:nvGrpSpPr>
        <p:grpSpPr>
          <a:xfrm>
            <a:off x="1932087" y="5048784"/>
            <a:ext cx="308273" cy="193955"/>
            <a:chOff x="2440126" y="6629063"/>
            <a:chExt cx="308273" cy="1939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23A4E8-7396-E108-50A5-965868AA8485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444F9-C694-0D42-46FD-A040980D2A1B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13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D8FA0A-17DF-D93D-CC67-40592C0C4684}"/>
              </a:ext>
            </a:extLst>
          </p:cNvPr>
          <p:cNvGrpSpPr/>
          <p:nvPr/>
        </p:nvGrpSpPr>
        <p:grpSpPr>
          <a:xfrm>
            <a:off x="2243542" y="1947188"/>
            <a:ext cx="308273" cy="193955"/>
            <a:chOff x="2440126" y="6629063"/>
            <a:chExt cx="308273" cy="1939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9EC5E5-6FF0-8959-5352-BA7F7F052986}"/>
                </a:ext>
              </a:extLst>
            </p:cNvPr>
            <p:cNvSpPr/>
            <p:nvPr/>
          </p:nvSpPr>
          <p:spPr>
            <a:xfrm>
              <a:off x="2482233" y="6629063"/>
              <a:ext cx="187166" cy="187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B0D00E-D8E2-D7DD-5093-CF91C5F6B6D8}"/>
                </a:ext>
              </a:extLst>
            </p:cNvPr>
            <p:cNvSpPr txBox="1"/>
            <p:nvPr/>
          </p:nvSpPr>
          <p:spPr>
            <a:xfrm>
              <a:off x="2440126" y="6638352"/>
              <a:ext cx="3082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/>
                  </a:solidFill>
                </a:rPr>
                <a:t>12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785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0"/>
                  <a:lumOff val="100000"/>
                  <a:alpha val="8000"/>
                </a:schemeClr>
              </a:gs>
              <a:gs pos="74000">
                <a:srgbClr val="CFF6BF">
                  <a:alpha val="65000"/>
                  <a:lumMod val="78000"/>
                </a:srgbClr>
              </a:gs>
              <a:gs pos="38554">
                <a:srgbClr val="C5F4B2"/>
              </a:gs>
              <a:gs pos="83000">
                <a:srgbClr val="CFF6BF">
                  <a:alpha val="58000"/>
                  <a:lumMod val="61000"/>
                </a:srgbClr>
              </a:gs>
              <a:gs pos="100000">
                <a:srgbClr val="CFF6BF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</a:t>
            </a:r>
            <a:r>
              <a:rPr lang="en-US" altLang="ko-KR" b="1" dirty="0"/>
              <a:t>Style</a:t>
            </a:r>
            <a:r>
              <a:rPr lang="en-US" altLang="ko-KR" sz="4400" b="1" dirty="0"/>
              <a:t> Guide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0763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2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3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4944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4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hlinkHover r:id="rId5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</p:spTree>
    <p:extLst>
      <p:ext uri="{BB962C8B-B14F-4D97-AF65-F5344CB8AC3E}">
        <p14:creationId xmlns:p14="http://schemas.microsoft.com/office/powerpoint/2010/main" val="22031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740228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740228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5046367" y="740228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60189" y="3013668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98104" y="740228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311926" y="3013668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22" name="직사각형 21">
            <a:hlinkClick r:id="" action="ppaction://noaction" highlightClick="1"/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66E1638-9DE6-1103-1F97-3A993ED4F8C4}"/>
              </a:ext>
            </a:extLst>
          </p:cNvPr>
          <p:cNvSpPr/>
          <p:nvPr/>
        </p:nvSpPr>
        <p:spPr>
          <a:xfrm>
            <a:off x="313801" y="3938229"/>
            <a:ext cx="2148115" cy="2148114"/>
          </a:xfrm>
          <a:prstGeom prst="rect">
            <a:avLst/>
          </a:prstGeom>
          <a:solidFill>
            <a:srgbClr val="79E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hlinkHover r:id="rId3" action="ppaction://hlinksldjump"/>
            <a:extLst>
              <a:ext uri="{FF2B5EF4-FFF2-40B4-BE49-F238E27FC236}">
                <a16:creationId xmlns:a16="http://schemas.microsoft.com/office/drawing/2014/main" id="{9B871BBF-8FB4-496E-DA22-457895D5F161}"/>
              </a:ext>
            </a:extLst>
          </p:cNvPr>
          <p:cNvSpPr/>
          <p:nvPr/>
        </p:nvSpPr>
        <p:spPr>
          <a:xfrm>
            <a:off x="2650148" y="3938229"/>
            <a:ext cx="2148115" cy="2148114"/>
          </a:xfrm>
          <a:prstGeom prst="rect">
            <a:avLst/>
          </a:prstGeom>
          <a:solidFill>
            <a:srgbClr val="98ED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hlinkHover r:id="rId4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5046367" y="3938229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98104" y="3938229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313800" y="3938229"/>
            <a:ext cx="2148115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2542580" y="3659999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4973686" y="3785325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7287376" y="3785325"/>
            <a:ext cx="2293475" cy="242634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1BD9EB-D4C3-86EC-A8A3-0F73C3CEE06E}"/>
              </a:ext>
            </a:extLst>
          </p:cNvPr>
          <p:cNvSpPr txBox="1"/>
          <p:nvPr/>
        </p:nvSpPr>
        <p:spPr>
          <a:xfrm>
            <a:off x="3639388" y="6239247"/>
            <a:ext cx="5021943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| HOVER—COVER | RGBA   </a:t>
            </a:r>
            <a:r>
              <a:rPr lang="en-US" altLang="ko-KR" b="1" dirty="0">
                <a:ea typeface="맑은 고딕"/>
              </a:rPr>
              <a:t>255, 255, 255</a:t>
            </a:r>
            <a:r>
              <a:rPr lang="en-US" altLang="ko-KR" b="1">
                <a:ea typeface="맑은 고딕"/>
              </a:rPr>
              <a:t>, 0.4</a:t>
            </a:r>
            <a:endParaRPr lang="en-US" altLang="ko-KR" b="1" spc="300" dirty="0">
              <a:ea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74390" y="740228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88212" y="3013668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9671646" y="3785325"/>
            <a:ext cx="2293475" cy="2426344"/>
            <a:chOff x="7339842" y="3785325"/>
            <a:chExt cx="2293475" cy="2426344"/>
          </a:xfrm>
        </p:grpSpPr>
        <p:sp>
          <p:nvSpPr>
            <p:cNvPr id="50" name="직사각형 49">
              <a:hlinkHover r:id="rId5" action="ppaction://hlinksldjump"/>
              <a:extLst>
                <a:ext uri="{FF2B5EF4-FFF2-40B4-BE49-F238E27FC236}">
                  <a16:creationId xmlns:a16="http://schemas.microsoft.com/office/drawing/2014/main" id="{539249C4-9F2F-E6A2-0C24-B9B39C965627}"/>
                </a:ext>
              </a:extLst>
            </p:cNvPr>
            <p:cNvSpPr/>
            <p:nvPr/>
          </p:nvSpPr>
          <p:spPr>
            <a:xfrm>
              <a:off x="7442586" y="3938229"/>
              <a:ext cx="2148115" cy="2148114"/>
            </a:xfrm>
            <a:prstGeom prst="rect">
              <a:avLst/>
            </a:prstGeom>
            <a:solidFill>
              <a:srgbClr val="F7B6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A15238-D309-6CAB-DD31-8A9347DD9354}"/>
                </a:ext>
              </a:extLst>
            </p:cNvPr>
            <p:cNvSpPr/>
            <p:nvPr/>
          </p:nvSpPr>
          <p:spPr>
            <a:xfrm>
              <a:off x="7339842" y="3785325"/>
              <a:ext cx="2293475" cy="242634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6034FB-9274-E629-2EA5-9FB1CC4EEB47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TYPOGRAPHY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14859" y="807335"/>
            <a:ext cx="2831614" cy="357845"/>
            <a:chOff x="1892990" y="1193545"/>
            <a:chExt cx="2831614" cy="35784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CA0135E-0440-C34C-BAAC-D93E115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1166" y="1193609"/>
              <a:ext cx="2103438" cy="35778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9A57CC-A49B-C998-C6B2-DE56E36D9D20}"/>
                </a:ext>
              </a:extLst>
            </p:cNvPr>
            <p:cNvSpPr txBox="1"/>
            <p:nvPr/>
          </p:nvSpPr>
          <p:spPr>
            <a:xfrm>
              <a:off x="1892990" y="1193545"/>
              <a:ext cx="9017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/>
                <a:t>Font : </a:t>
              </a:r>
              <a:endParaRPr lang="ko-KR" altLang="en-US" sz="16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52137" y="1523192"/>
            <a:ext cx="47801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8425" y="1477025"/>
            <a:ext cx="9124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32px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8425" y="2085167"/>
            <a:ext cx="9124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28px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8425" y="2687046"/>
            <a:ext cx="9124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26px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b="72208"/>
          <a:stretch/>
        </p:blipFill>
        <p:spPr>
          <a:xfrm>
            <a:off x="6234665" y="1405919"/>
            <a:ext cx="3105150" cy="53473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30516" b="45326"/>
          <a:stretch/>
        </p:blipFill>
        <p:spPr>
          <a:xfrm>
            <a:off x="6234665" y="2055804"/>
            <a:ext cx="3105150" cy="4648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t="54674" b="21168"/>
          <a:stretch/>
        </p:blipFill>
        <p:spPr>
          <a:xfrm>
            <a:off x="6234665" y="2698588"/>
            <a:ext cx="3105150" cy="46482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738425" y="3936005"/>
            <a:ext cx="10134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16px</a:t>
            </a:r>
          </a:p>
          <a:p>
            <a:r>
              <a:rPr lang="en-US" altLang="ko-KR" sz="800" dirty="0"/>
              <a:t>WEIGHT : Regular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05" y="3967700"/>
            <a:ext cx="1790700" cy="37147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951145" y="2135999"/>
            <a:ext cx="1080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951145" y="2751853"/>
            <a:ext cx="1080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51145" y="3986837"/>
            <a:ext cx="12426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dirty="0"/>
              <a:t>Paragraph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307324" y="2010084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07324" y="2641325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84882" y="3871063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14859" y="4492887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314859" y="5689043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14859" y="6327844"/>
            <a:ext cx="9307805" cy="24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8425" y="4860480"/>
            <a:ext cx="9124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18px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0424" y="4466843"/>
            <a:ext cx="144337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Tab Menu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Small Title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#Keyword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0470" y="5786664"/>
            <a:ext cx="101341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14px</a:t>
            </a:r>
          </a:p>
          <a:p>
            <a:r>
              <a:rPr lang="en-US" altLang="ko-KR" sz="800" dirty="0"/>
              <a:t>WEIGHT : Regular</a:t>
            </a:r>
          </a:p>
          <a:p>
            <a:r>
              <a:rPr lang="en-US" altLang="ko-KR" sz="800" dirty="0"/>
              <a:t>color : #CCCCCC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56572" y="5837496"/>
            <a:ext cx="14318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Add explain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269" y="4934053"/>
            <a:ext cx="18192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147" y="5891655"/>
            <a:ext cx="1333500" cy="276225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1307324" y="1259318"/>
            <a:ext cx="321705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795611" y="4880246"/>
            <a:ext cx="1337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795611" y="5283416"/>
            <a:ext cx="1337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384882" y="3215702"/>
            <a:ext cx="9315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8425" y="3298487"/>
            <a:ext cx="9124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/>
              <a:t>SIZE : 24px</a:t>
            </a:r>
          </a:p>
          <a:p>
            <a:r>
              <a:rPr lang="en-US" altLang="ko-KR" sz="800" dirty="0"/>
              <a:t>WEIGHT : Bold</a:t>
            </a:r>
          </a:p>
          <a:p>
            <a:r>
              <a:rPr lang="en-US" altLang="ko-KR" sz="800" dirty="0"/>
              <a:t>color : #333333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830663" y="3358211"/>
            <a:ext cx="136313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dirty="0"/>
              <a:t>NAV | JOIN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905" y="3344958"/>
            <a:ext cx="2600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034FB-9274-E629-2EA5-9FB1CC4EEB47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BUTTON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87114" y="1126691"/>
            <a:ext cx="4508116" cy="1136983"/>
            <a:chOff x="730740" y="732607"/>
            <a:chExt cx="4508116" cy="1136983"/>
          </a:xfrm>
        </p:grpSpPr>
        <p:grpSp>
          <p:nvGrpSpPr>
            <p:cNvPr id="6" name="그룹 5"/>
            <p:cNvGrpSpPr/>
            <p:nvPr/>
          </p:nvGrpSpPr>
          <p:grpSpPr>
            <a:xfrm>
              <a:off x="4493971" y="732607"/>
              <a:ext cx="541498" cy="505091"/>
              <a:chOff x="3600450" y="1812659"/>
              <a:chExt cx="679450" cy="50509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600450" y="1812659"/>
                <a:ext cx="679450" cy="505091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solidFill>
                  <a:srgbClr val="2F528F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3600450" y="2154104"/>
                <a:ext cx="67945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730740" y="814603"/>
              <a:ext cx="4508116" cy="1054987"/>
              <a:chOff x="730740" y="814603"/>
              <a:chExt cx="4508116" cy="105498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329703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202" r="67052" b="97935"/>
              <a:stretch/>
            </p:blipFill>
            <p:spPr>
              <a:xfrm>
                <a:off x="730740" y="893222"/>
                <a:ext cx="658026" cy="51470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610" r="67052" b="98591"/>
              <a:stretch/>
            </p:blipFill>
            <p:spPr>
              <a:xfrm>
                <a:off x="2005085" y="1005839"/>
                <a:ext cx="658026" cy="220981"/>
              </a:xfrm>
              <a:prstGeom prst="rect">
                <a:avLst/>
              </a:prstGeom>
            </p:spPr>
          </p:pic>
          <p:cxnSp>
            <p:nvCxnSpPr>
              <p:cNvPr id="23" name="직선 화살표 연결선 22"/>
              <p:cNvCxnSpPr/>
              <p:nvPr/>
            </p:nvCxnSpPr>
            <p:spPr>
              <a:xfrm>
                <a:off x="1486968" y="1136591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2414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Menu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395733" y="1205579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105975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42373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3927727" y="960593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3843332" y="991916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450562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3222869" y="1139236"/>
                <a:ext cx="678180" cy="243840"/>
              </a:xfrm>
              <a:prstGeom prst="rect">
                <a:avLst/>
              </a:prstGeom>
            </p:spPr>
          </p:pic>
          <p:cxnSp>
            <p:nvCxnSpPr>
              <p:cNvPr id="38" name="직선 화살표 연결선 37"/>
              <p:cNvCxnSpPr/>
              <p:nvPr/>
            </p:nvCxnSpPr>
            <p:spPr>
              <a:xfrm>
                <a:off x="3927727" y="1259945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/>
              <p:cNvGrpSpPr/>
              <p:nvPr/>
            </p:nvGrpSpPr>
            <p:grpSpPr>
              <a:xfrm>
                <a:off x="4425630" y="1050600"/>
                <a:ext cx="678180" cy="505091"/>
                <a:chOff x="3600450" y="1812659"/>
                <a:chExt cx="679450" cy="505091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4425630" y="1139236"/>
                <a:ext cx="678180" cy="243840"/>
              </a:xfrm>
              <a:prstGeom prst="rect">
                <a:avLst/>
              </a:prstGeom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2022694" y="902834"/>
                <a:ext cx="678180" cy="505091"/>
                <a:chOff x="3600450" y="1812659"/>
                <a:chExt cx="679450" cy="50509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" name="직선 연결선 45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3217850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Join</a:t>
                </a: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354518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90916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모서리가 둥근 직사각형 55"/>
          <p:cNvSpPr/>
          <p:nvPr/>
        </p:nvSpPr>
        <p:spPr>
          <a:xfrm>
            <a:off x="4577300" y="4489287"/>
            <a:ext cx="2160000" cy="432000"/>
          </a:xfrm>
          <a:prstGeom prst="roundRect">
            <a:avLst/>
          </a:prstGeom>
          <a:solidFill>
            <a:schemeClr val="bg1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E6B9"/>
                </a:solidFill>
                <a:latin typeface="+mj-lt"/>
              </a:rPr>
              <a:t>더 보 기</a:t>
            </a:r>
          </a:p>
        </p:txBody>
      </p:sp>
      <p:sp>
        <p:nvSpPr>
          <p:cNvPr id="57" name="십자형 56"/>
          <p:cNvSpPr/>
          <p:nvPr/>
        </p:nvSpPr>
        <p:spPr>
          <a:xfrm>
            <a:off x="4763732" y="4605016"/>
            <a:ext cx="200542" cy="200542"/>
          </a:xfrm>
          <a:prstGeom prst="plus">
            <a:avLst>
              <a:gd name="adj" fmla="val 45834"/>
            </a:avLst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59753" y="4475251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51575" y="448928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E6B9"/>
                </a:solidFill>
              </a:rPr>
              <a:t>TAB MENU3</a:t>
            </a:r>
            <a:endParaRPr lang="ko-KR" altLang="en-US" b="1" dirty="0">
              <a:solidFill>
                <a:srgbClr val="70E6B9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12908" y="4651668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359318" y="4673953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577300" y="3172201"/>
            <a:ext cx="2160000" cy="432000"/>
            <a:chOff x="5408110" y="2529840"/>
            <a:chExt cx="2160000" cy="43200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08110" y="2529840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00B0F0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594542" y="2645569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9753" y="3150545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51575" y="3164581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2908" y="3326962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359317" y="3349247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09900" y="3492046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4577300" y="3826869"/>
            <a:ext cx="2160000" cy="432000"/>
            <a:chOff x="922020" y="4138492"/>
            <a:chExt cx="2160000" cy="432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22020" y="4138492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F7B645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3" name="십자형 52"/>
            <p:cNvSpPr/>
            <p:nvPr/>
          </p:nvSpPr>
          <p:spPr>
            <a:xfrm>
              <a:off x="1108452" y="4254221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chemeClr val="accent4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B645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59753" y="3802144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51575" y="381618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7B645"/>
                </a:solidFill>
              </a:rPr>
              <a:t>TAB MENU2</a:t>
            </a:r>
            <a:endParaRPr lang="ko-KR" altLang="en-US" b="1" dirty="0">
              <a:solidFill>
                <a:srgbClr val="F7B645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12908" y="3978561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359318" y="4000846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009900" y="4151297"/>
            <a:ext cx="1368000" cy="0"/>
          </a:xfrm>
          <a:prstGeom prst="line">
            <a:avLst/>
          </a:prstGeom>
          <a:ln w="12700">
            <a:solidFill>
              <a:srgbClr val="F7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09900" y="4837038"/>
            <a:ext cx="1368000" cy="0"/>
          </a:xfrm>
          <a:prstGeom prst="line">
            <a:avLst/>
          </a:prstGeom>
          <a:ln w="12700">
            <a:solidFill>
              <a:srgbClr val="70E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30444" y="916187"/>
            <a:ext cx="771365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Header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0444" y="2755278"/>
            <a:ext cx="992901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Tab Menu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9886007" y="3195358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#3FBB23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121, 224, 238</a:t>
            </a:r>
            <a:endParaRPr lang="en-US" altLang="ko-KR" sz="1000" b="1" spc="300" dirty="0"/>
          </a:p>
        </p:txBody>
      </p:sp>
      <p:sp>
        <p:nvSpPr>
          <p:cNvPr id="114" name="직사각형 113"/>
          <p:cNvSpPr/>
          <p:nvPr/>
        </p:nvSpPr>
        <p:spPr>
          <a:xfrm>
            <a:off x="3009794" y="5162394"/>
            <a:ext cx="2933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Font-Size : 18px </a:t>
            </a:r>
          </a:p>
          <a:p>
            <a:r>
              <a:rPr lang="en-US" altLang="ko-KR" sz="1000" dirty="0"/>
              <a:t>Font-Weight: Bold</a:t>
            </a:r>
          </a:p>
          <a:p>
            <a:r>
              <a:rPr lang="en-US" altLang="ko-KR" sz="1000" dirty="0"/>
              <a:t>+ Border-bottom : 1px solid #Each Color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52315" y="5247322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1310640" y="5574787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9886007" y="3858759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#3FBB23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247, 182, 69</a:t>
            </a:r>
            <a:endParaRPr lang="en-US" altLang="ko-KR" sz="1000" b="1" spc="300" dirty="0"/>
          </a:p>
        </p:txBody>
      </p:sp>
      <p:sp>
        <p:nvSpPr>
          <p:cNvPr id="122" name="직사각형 121"/>
          <p:cNvSpPr/>
          <p:nvPr/>
        </p:nvSpPr>
        <p:spPr>
          <a:xfrm>
            <a:off x="9886007" y="4522160"/>
            <a:ext cx="1671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#98EECC</a:t>
            </a:r>
          </a:p>
          <a:p>
            <a:r>
              <a:rPr lang="en-US" altLang="ko-KR" sz="1000" dirty="0"/>
              <a:t>RGB </a:t>
            </a:r>
            <a:r>
              <a:rPr lang="en-US" altLang="ko-KR" sz="1000" b="1" dirty="0"/>
              <a:t>152, 238, 204</a:t>
            </a:r>
            <a:endParaRPr lang="en-US" altLang="ko-KR" sz="1000" b="1" spc="3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383201" y="4489287"/>
            <a:ext cx="2160000" cy="432000"/>
          </a:xfrm>
          <a:prstGeom prst="roundRect">
            <a:avLst/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6" name="십자형 125"/>
          <p:cNvSpPr/>
          <p:nvPr/>
        </p:nvSpPr>
        <p:spPr>
          <a:xfrm>
            <a:off x="7569633" y="4605016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383201" y="3172201"/>
            <a:ext cx="2160000" cy="432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9" name="십자형 128"/>
          <p:cNvSpPr/>
          <p:nvPr/>
        </p:nvSpPr>
        <p:spPr>
          <a:xfrm>
            <a:off x="7569633" y="3287930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383201" y="3826869"/>
            <a:ext cx="2160000" cy="432000"/>
          </a:xfrm>
          <a:prstGeom prst="roundRect">
            <a:avLst/>
          </a:prstGeom>
          <a:solidFill>
            <a:srgbClr val="F7B645"/>
          </a:solidFill>
          <a:ln>
            <a:solidFill>
              <a:srgbClr val="F7B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32" name="십자형 131"/>
          <p:cNvSpPr/>
          <p:nvPr/>
        </p:nvSpPr>
        <p:spPr>
          <a:xfrm>
            <a:off x="7569633" y="3942598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B645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93073" y="4064518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6873385" y="3395413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873385" y="4058814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73385" y="4687401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784960" y="4705287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793073" y="3388006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530616" y="4920702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44825" y="941587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</p:spTree>
    <p:extLst>
      <p:ext uri="{BB962C8B-B14F-4D97-AF65-F5344CB8AC3E}">
        <p14:creationId xmlns:p14="http://schemas.microsoft.com/office/powerpoint/2010/main" val="35434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5"/>
          <a:stretch/>
        </p:blipFill>
        <p:spPr>
          <a:xfrm>
            <a:off x="826118" y="1745283"/>
            <a:ext cx="10488453" cy="2781444"/>
          </a:xfrm>
          <a:prstGeom prst="rect">
            <a:avLst/>
          </a:prstGeom>
        </p:spPr>
      </p:pic>
      <p:grpSp>
        <p:nvGrpSpPr>
          <p:cNvPr id="4587" name="그룹 4586"/>
          <p:cNvGrpSpPr/>
          <p:nvPr/>
        </p:nvGrpSpPr>
        <p:grpSpPr>
          <a:xfrm>
            <a:off x="3600450" y="1812659"/>
            <a:ext cx="679450" cy="505091"/>
            <a:chOff x="3600450" y="1812659"/>
            <a:chExt cx="679450" cy="505091"/>
          </a:xfrm>
        </p:grpSpPr>
        <p:sp>
          <p:nvSpPr>
            <p:cNvPr id="4252" name="직사각형 4251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54" name="직선 연결선 4253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그룹 1032"/>
          <p:cNvGrpSpPr/>
          <p:nvPr/>
        </p:nvGrpSpPr>
        <p:grpSpPr>
          <a:xfrm>
            <a:off x="4214813" y="1812659"/>
            <a:ext cx="679450" cy="505091"/>
            <a:chOff x="3600450" y="1812659"/>
            <a:chExt cx="679450" cy="505091"/>
          </a:xfrm>
        </p:grpSpPr>
        <p:sp>
          <p:nvSpPr>
            <p:cNvPr id="1034" name="직사각형 1033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5" name="직선 연결선 1034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그룹 1035"/>
          <p:cNvGrpSpPr/>
          <p:nvPr/>
        </p:nvGrpSpPr>
        <p:grpSpPr>
          <a:xfrm>
            <a:off x="4814888" y="1812659"/>
            <a:ext cx="679450" cy="505091"/>
            <a:chOff x="3600450" y="1812659"/>
            <a:chExt cx="679450" cy="505091"/>
          </a:xfrm>
        </p:grpSpPr>
        <p:sp>
          <p:nvSpPr>
            <p:cNvPr id="1037" name="직사각형 1036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8" name="직선 연결선 1037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그룹 1038"/>
          <p:cNvGrpSpPr/>
          <p:nvPr/>
        </p:nvGrpSpPr>
        <p:grpSpPr>
          <a:xfrm>
            <a:off x="5405314" y="1812659"/>
            <a:ext cx="679450" cy="505091"/>
            <a:chOff x="3600450" y="1812659"/>
            <a:chExt cx="679450" cy="505091"/>
          </a:xfrm>
        </p:grpSpPr>
        <p:sp>
          <p:nvSpPr>
            <p:cNvPr id="1040" name="직사각형 1039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1" name="직선 연결선 1040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8277225" y="1812659"/>
            <a:ext cx="517278" cy="505091"/>
            <a:chOff x="3600450" y="1812659"/>
            <a:chExt cx="679450" cy="505091"/>
          </a:xfrm>
        </p:grpSpPr>
        <p:sp>
          <p:nvSpPr>
            <p:cNvPr id="16" name="직사각형 15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8763000" y="1812659"/>
            <a:ext cx="704850" cy="505091"/>
            <a:chOff x="3600450" y="1812659"/>
            <a:chExt cx="679450" cy="505091"/>
          </a:xfrm>
        </p:grpSpPr>
        <p:sp>
          <p:nvSpPr>
            <p:cNvPr id="20" name="직사각형 19"/>
            <p:cNvSpPr/>
            <p:nvPr/>
          </p:nvSpPr>
          <p:spPr>
            <a:xfrm>
              <a:off x="3600450" y="1812659"/>
              <a:ext cx="679450" cy="505091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solidFill>
                <a:srgbClr val="2F528F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600450" y="2154104"/>
              <a:ext cx="67945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867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250"/>
                                        <p:tgtEl>
                                          <p:spTgt spid="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034FB-9274-E629-2EA5-9FB1CC4EEB47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BUTTON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87114" y="1126691"/>
            <a:ext cx="4508116" cy="1136983"/>
            <a:chOff x="730740" y="732607"/>
            <a:chExt cx="4508116" cy="1136983"/>
          </a:xfrm>
        </p:grpSpPr>
        <p:grpSp>
          <p:nvGrpSpPr>
            <p:cNvPr id="6" name="그룹 5"/>
            <p:cNvGrpSpPr/>
            <p:nvPr/>
          </p:nvGrpSpPr>
          <p:grpSpPr>
            <a:xfrm>
              <a:off x="4493971" y="732607"/>
              <a:ext cx="541498" cy="505091"/>
              <a:chOff x="3600450" y="1812659"/>
              <a:chExt cx="679450" cy="50509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600450" y="1812659"/>
                <a:ext cx="679450" cy="505091"/>
              </a:xfrm>
              <a:prstGeom prst="rect">
                <a:avLst/>
              </a:prstGeom>
              <a:solidFill>
                <a:srgbClr val="4472C4">
                  <a:alpha val="0"/>
                </a:srgbClr>
              </a:solidFill>
              <a:ln>
                <a:solidFill>
                  <a:srgbClr val="2F528F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3600450" y="2154104"/>
                <a:ext cx="67945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730740" y="814603"/>
              <a:ext cx="4508116" cy="1054987"/>
              <a:chOff x="730740" y="814603"/>
              <a:chExt cx="4508116" cy="105498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329703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202" r="67052" b="97935"/>
              <a:stretch/>
            </p:blipFill>
            <p:spPr>
              <a:xfrm>
                <a:off x="730740" y="893222"/>
                <a:ext cx="658026" cy="51470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74" t="610" r="67052" b="98591"/>
              <a:stretch/>
            </p:blipFill>
            <p:spPr>
              <a:xfrm>
                <a:off x="2005085" y="1005839"/>
                <a:ext cx="658026" cy="220981"/>
              </a:xfrm>
              <a:prstGeom prst="rect">
                <a:avLst/>
              </a:prstGeom>
            </p:spPr>
          </p:pic>
          <p:cxnSp>
            <p:nvCxnSpPr>
              <p:cNvPr id="23" name="직선 화살표 연결선 22"/>
              <p:cNvCxnSpPr/>
              <p:nvPr/>
            </p:nvCxnSpPr>
            <p:spPr>
              <a:xfrm>
                <a:off x="1486968" y="1136591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2414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Menu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395733" y="1205579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105975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423733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3927727" y="960593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3843332" y="991916"/>
                <a:ext cx="5982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rgbClr val="1B9969"/>
                    </a:solidFill>
                  </a:rPr>
                  <a:t>Hover</a:t>
                </a:r>
                <a:r>
                  <a:rPr lang="en-US" altLang="ko-KR" sz="1000" b="1" dirty="0">
                    <a:solidFill>
                      <a:srgbClr val="70E6B9"/>
                    </a:solidFill>
                  </a:rPr>
                  <a:t> </a:t>
                </a:r>
                <a:endParaRPr lang="ko-KR" altLang="en-US" sz="1000" b="1" dirty="0">
                  <a:solidFill>
                    <a:srgbClr val="70E6B9"/>
                  </a:solidFill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75" t="549" r="23773" b="98431"/>
              <a:stretch/>
            </p:blipFill>
            <p:spPr>
              <a:xfrm>
                <a:off x="4505629" y="814603"/>
                <a:ext cx="529840" cy="28194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3222869" y="1139236"/>
                <a:ext cx="678180" cy="243840"/>
              </a:xfrm>
              <a:prstGeom prst="rect">
                <a:avLst/>
              </a:prstGeom>
            </p:spPr>
          </p:pic>
          <p:cxnSp>
            <p:nvCxnSpPr>
              <p:cNvPr id="38" name="직선 화살표 연결선 37"/>
              <p:cNvCxnSpPr/>
              <p:nvPr/>
            </p:nvCxnSpPr>
            <p:spPr>
              <a:xfrm>
                <a:off x="3927727" y="1259945"/>
                <a:ext cx="393107" cy="0"/>
              </a:xfrm>
              <a:prstGeom prst="straightConnector1">
                <a:avLst/>
              </a:prstGeom>
              <a:ln>
                <a:solidFill>
                  <a:srgbClr val="1B996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/>
              <p:cNvGrpSpPr/>
              <p:nvPr/>
            </p:nvGrpSpPr>
            <p:grpSpPr>
              <a:xfrm>
                <a:off x="4425630" y="1050600"/>
                <a:ext cx="678180" cy="505091"/>
                <a:chOff x="3600450" y="1812659"/>
                <a:chExt cx="679450" cy="505091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59" t="626" r="17575" b="98492"/>
              <a:stretch/>
            </p:blipFill>
            <p:spPr>
              <a:xfrm>
                <a:off x="4425630" y="1139236"/>
                <a:ext cx="678180" cy="243840"/>
              </a:xfrm>
              <a:prstGeom prst="rect">
                <a:avLst/>
              </a:prstGeom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2022694" y="902834"/>
                <a:ext cx="678180" cy="505091"/>
                <a:chOff x="3600450" y="1812659"/>
                <a:chExt cx="679450" cy="50509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600450" y="1812659"/>
                  <a:ext cx="679450" cy="505091"/>
                </a:xfrm>
                <a:prstGeom prst="rect">
                  <a:avLst/>
                </a:prstGeom>
                <a:solidFill>
                  <a:srgbClr val="4472C4">
                    <a:alpha val="0"/>
                  </a:srgbClr>
                </a:solidFill>
                <a:ln>
                  <a:solidFill>
                    <a:srgbClr val="2F528F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" name="직선 연결선 45"/>
                <p:cNvCxnSpPr/>
                <p:nvPr/>
              </p:nvCxnSpPr>
              <p:spPr>
                <a:xfrm>
                  <a:off x="3600450" y="2154104"/>
                  <a:ext cx="679450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3217850" y="1592591"/>
                <a:ext cx="20210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Header – Join</a:t>
                </a: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354518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909169" y="1645920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모서리가 둥근 직사각형 55"/>
          <p:cNvSpPr/>
          <p:nvPr/>
        </p:nvSpPr>
        <p:spPr>
          <a:xfrm>
            <a:off x="4577300" y="4489287"/>
            <a:ext cx="2160000" cy="432000"/>
          </a:xfrm>
          <a:prstGeom prst="roundRect">
            <a:avLst/>
          </a:prstGeom>
          <a:solidFill>
            <a:schemeClr val="bg1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0E6B9"/>
                </a:solidFill>
                <a:latin typeface="+mj-lt"/>
              </a:rPr>
              <a:t>더 보 기</a:t>
            </a:r>
          </a:p>
        </p:txBody>
      </p:sp>
      <p:sp>
        <p:nvSpPr>
          <p:cNvPr id="57" name="십자형 56"/>
          <p:cNvSpPr/>
          <p:nvPr/>
        </p:nvSpPr>
        <p:spPr>
          <a:xfrm>
            <a:off x="4763732" y="4605016"/>
            <a:ext cx="200542" cy="200542"/>
          </a:xfrm>
          <a:prstGeom prst="plus">
            <a:avLst>
              <a:gd name="adj" fmla="val 45834"/>
            </a:avLst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59753" y="4475251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951575" y="448928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E6B9"/>
                </a:solidFill>
              </a:rPr>
              <a:t>TAB MENU3</a:t>
            </a:r>
            <a:endParaRPr lang="ko-KR" altLang="en-US" b="1" dirty="0">
              <a:solidFill>
                <a:srgbClr val="70E6B9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512908" y="4651668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359318" y="4673953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577300" y="3172201"/>
            <a:ext cx="2160000" cy="432000"/>
            <a:chOff x="5408110" y="2529840"/>
            <a:chExt cx="2160000" cy="43200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08110" y="2529840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00B0F0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594542" y="2645569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59753" y="3150545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51575" y="3164581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2908" y="3326962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359317" y="3349247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009900" y="3492046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4577300" y="3826869"/>
            <a:ext cx="2160000" cy="432000"/>
            <a:chOff x="922020" y="4138492"/>
            <a:chExt cx="2160000" cy="432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22020" y="4138492"/>
              <a:ext cx="2160000" cy="43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F7B645"/>
                  </a:solidFill>
                  <a:latin typeface="+mj-lt"/>
                </a:rPr>
                <a:t>더 보 기</a:t>
              </a:r>
            </a:p>
          </p:txBody>
        </p:sp>
        <p:sp>
          <p:nvSpPr>
            <p:cNvPr id="53" name="십자형 52"/>
            <p:cNvSpPr/>
            <p:nvPr/>
          </p:nvSpPr>
          <p:spPr>
            <a:xfrm>
              <a:off x="1108452" y="4254221"/>
              <a:ext cx="200542" cy="200542"/>
            </a:xfrm>
            <a:prstGeom prst="plus">
              <a:avLst>
                <a:gd name="adj" fmla="val 45834"/>
              </a:avLst>
            </a:prstGeom>
            <a:solidFill>
              <a:schemeClr val="accent4"/>
            </a:solidFill>
            <a:ln>
              <a:solidFill>
                <a:srgbClr val="F7B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B645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59753" y="3802144"/>
            <a:ext cx="145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 MENU2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51575" y="381618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7B645"/>
                </a:solidFill>
              </a:rPr>
              <a:t>TAB MENU2</a:t>
            </a:r>
            <a:endParaRPr lang="ko-KR" altLang="en-US" b="1" dirty="0">
              <a:solidFill>
                <a:srgbClr val="F7B645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12908" y="3978561"/>
            <a:ext cx="393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359318" y="4000846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</a:rPr>
              <a:t>Selected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009900" y="4151297"/>
            <a:ext cx="1368000" cy="0"/>
          </a:xfrm>
          <a:prstGeom prst="line">
            <a:avLst/>
          </a:prstGeom>
          <a:ln w="12700">
            <a:solidFill>
              <a:srgbClr val="F7B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09900" y="4837038"/>
            <a:ext cx="1368000" cy="0"/>
          </a:xfrm>
          <a:prstGeom prst="line">
            <a:avLst/>
          </a:prstGeom>
          <a:ln w="12700">
            <a:solidFill>
              <a:srgbClr val="70E6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30444" y="916187"/>
            <a:ext cx="771365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Header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0444" y="2755278"/>
            <a:ext cx="992901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Tab Menu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9886007" y="3195358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#79E1EE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121, 224, 238</a:t>
            </a:r>
            <a:endParaRPr lang="en-US" altLang="ko-KR" sz="1000" b="1" spc="300" dirty="0"/>
          </a:p>
        </p:txBody>
      </p:sp>
      <p:sp>
        <p:nvSpPr>
          <p:cNvPr id="114" name="직사각형 113"/>
          <p:cNvSpPr/>
          <p:nvPr/>
        </p:nvSpPr>
        <p:spPr>
          <a:xfrm>
            <a:off x="3009794" y="5162394"/>
            <a:ext cx="29338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Font-Size : 18px </a:t>
            </a:r>
          </a:p>
          <a:p>
            <a:r>
              <a:rPr lang="en-US" altLang="ko-KR" sz="1000" dirty="0"/>
              <a:t>Font-Weight: Bold</a:t>
            </a:r>
          </a:p>
          <a:p>
            <a:r>
              <a:rPr lang="en-US" altLang="ko-KR" sz="1000" dirty="0"/>
              <a:t>+ Border-bottom : 1px solid #Each Color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252315" y="5247322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TAB MENU1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1310640" y="5574787"/>
            <a:ext cx="1368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9886007" y="3858759"/>
            <a:ext cx="146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#3FBB23</a:t>
            </a:r>
          </a:p>
          <a:p>
            <a:r>
              <a:rPr lang="en-US" altLang="ko-KR" sz="1000" dirty="0"/>
              <a:t>RGB   </a:t>
            </a:r>
            <a:r>
              <a:rPr lang="en-US" altLang="ko-KR" sz="1000" b="1" dirty="0"/>
              <a:t>247, 182, 69</a:t>
            </a:r>
            <a:endParaRPr lang="en-US" altLang="ko-KR" sz="1000" b="1" spc="300" dirty="0"/>
          </a:p>
        </p:txBody>
      </p:sp>
      <p:sp>
        <p:nvSpPr>
          <p:cNvPr id="122" name="직사각형 121"/>
          <p:cNvSpPr/>
          <p:nvPr/>
        </p:nvSpPr>
        <p:spPr>
          <a:xfrm>
            <a:off x="9886007" y="4522160"/>
            <a:ext cx="1671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HEX  </a:t>
            </a:r>
            <a:r>
              <a:rPr lang="en-US" altLang="ko-KR" sz="1000" b="1" dirty="0"/>
              <a:t> #98EECC</a:t>
            </a:r>
          </a:p>
          <a:p>
            <a:r>
              <a:rPr lang="en-US" altLang="ko-KR" sz="1000" dirty="0"/>
              <a:t>RGB </a:t>
            </a:r>
            <a:r>
              <a:rPr lang="en-US" altLang="ko-KR" sz="1000" b="1" dirty="0"/>
              <a:t>152, 238, 204</a:t>
            </a:r>
            <a:endParaRPr lang="en-US" altLang="ko-KR" sz="1000" b="1" spc="3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383201" y="4489287"/>
            <a:ext cx="2160000" cy="432000"/>
          </a:xfrm>
          <a:prstGeom prst="roundRect">
            <a:avLst/>
          </a:prstGeom>
          <a:solidFill>
            <a:srgbClr val="70E6B9"/>
          </a:solidFill>
          <a:ln>
            <a:solidFill>
              <a:srgbClr val="70E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6" name="십자형 125"/>
          <p:cNvSpPr/>
          <p:nvPr/>
        </p:nvSpPr>
        <p:spPr>
          <a:xfrm>
            <a:off x="7569633" y="4605016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383201" y="3172201"/>
            <a:ext cx="2160000" cy="432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29" name="십자형 128"/>
          <p:cNvSpPr/>
          <p:nvPr/>
        </p:nvSpPr>
        <p:spPr>
          <a:xfrm>
            <a:off x="7569633" y="3287930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383201" y="3826869"/>
            <a:ext cx="2160000" cy="432000"/>
          </a:xfrm>
          <a:prstGeom prst="roundRect">
            <a:avLst/>
          </a:prstGeom>
          <a:solidFill>
            <a:srgbClr val="F7B645"/>
          </a:solidFill>
          <a:ln>
            <a:solidFill>
              <a:srgbClr val="F7B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더 보 기</a:t>
            </a:r>
          </a:p>
        </p:txBody>
      </p:sp>
      <p:sp>
        <p:nvSpPr>
          <p:cNvPr id="132" name="십자형 131"/>
          <p:cNvSpPr/>
          <p:nvPr/>
        </p:nvSpPr>
        <p:spPr>
          <a:xfrm>
            <a:off x="7569633" y="3942598"/>
            <a:ext cx="200542" cy="200542"/>
          </a:xfrm>
          <a:prstGeom prst="plus">
            <a:avLst>
              <a:gd name="adj" fmla="val 458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B645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793073" y="4064518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6873385" y="3395413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873385" y="4058814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73385" y="4687401"/>
            <a:ext cx="393107" cy="0"/>
          </a:xfrm>
          <a:prstGeom prst="straightConnector1">
            <a:avLst/>
          </a:prstGeom>
          <a:ln>
            <a:solidFill>
              <a:srgbClr val="1B9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784960" y="4705287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793073" y="3388006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1B9969"/>
                </a:solidFill>
              </a:rPr>
              <a:t>Hover</a:t>
            </a:r>
            <a:r>
              <a:rPr lang="en-US" altLang="ko-KR" sz="1000" b="1" dirty="0">
                <a:solidFill>
                  <a:srgbClr val="70E6B9"/>
                </a:solidFill>
              </a:rPr>
              <a:t> </a:t>
            </a:r>
            <a:endParaRPr lang="ko-KR" altLang="en-US" sz="1000" b="1" dirty="0">
              <a:solidFill>
                <a:srgbClr val="70E6B9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530616" y="4920702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44825" y="941587"/>
            <a:ext cx="14026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Transition : 0.3s</a:t>
            </a:r>
          </a:p>
        </p:txBody>
      </p:sp>
    </p:spTree>
    <p:extLst>
      <p:ext uri="{BB962C8B-B14F-4D97-AF65-F5344CB8AC3E}">
        <p14:creationId xmlns:p14="http://schemas.microsoft.com/office/powerpoint/2010/main" val="3106310052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Wire Frame &amp; Story Board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0883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4A2EA-FC66-5111-1C29-F9A859D5C6E4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F7B64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6EEF1-F372-1542-25F6-6F0115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7" y="-2060040"/>
            <a:ext cx="12192000" cy="11552383"/>
          </a:xfrm>
          <a:gradFill>
            <a:gsLst>
              <a:gs pos="0">
                <a:schemeClr val="accent1">
                  <a:lumMod val="0"/>
                  <a:lumOff val="100000"/>
                  <a:alpha val="8000"/>
                </a:schemeClr>
              </a:gs>
              <a:gs pos="74000">
                <a:srgbClr val="F7B645"/>
              </a:gs>
              <a:gs pos="38554">
                <a:srgbClr val="F7B645"/>
              </a:gs>
              <a:gs pos="83000">
                <a:srgbClr val="F7B645"/>
              </a:gs>
              <a:gs pos="100000">
                <a:srgbClr val="F7B64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/>
          <a:lstStyle/>
          <a:p>
            <a:pPr algn="ctr"/>
            <a:r>
              <a:rPr lang="en-US" altLang="ko-KR" sz="4400" b="1" dirty="0"/>
              <a:t>| Layout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1130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3" y="476250"/>
            <a:ext cx="2340000" cy="6165422"/>
          </a:xfrm>
        </p:spPr>
      </p:pic>
      <p:cxnSp>
        <p:nvCxnSpPr>
          <p:cNvPr id="6" name="직선 화살표 연결선 5"/>
          <p:cNvCxnSpPr/>
          <p:nvPr/>
        </p:nvCxnSpPr>
        <p:spPr>
          <a:xfrm>
            <a:off x="5253551" y="438150"/>
            <a:ext cx="1585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204752" y="200025"/>
            <a:ext cx="0" cy="485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78901" y="263525"/>
            <a:ext cx="23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8901" y="200025"/>
            <a:ext cx="2662" cy="500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38950" y="311150"/>
            <a:ext cx="0" cy="374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56726" y="311150"/>
            <a:ext cx="0" cy="374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182" y="263370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1300px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3182" y="73585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1920px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878901" y="814615"/>
            <a:ext cx="374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22264" y="800327"/>
            <a:ext cx="48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310px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838433" y="814615"/>
            <a:ext cx="374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796" y="800327"/>
            <a:ext cx="48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310px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655267" y="494192"/>
            <a:ext cx="0" cy="61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159250" y="486572"/>
            <a:ext cx="115093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4159250" y="6627702"/>
            <a:ext cx="115093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878901" y="485775"/>
            <a:ext cx="2334182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83982" y="343108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3936" y="716316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274173" y="603303"/>
            <a:ext cx="0" cy="486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274173" y="1089686"/>
            <a:ext cx="0" cy="1859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124699" y="1089686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7124699" y="603303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124699" y="2948966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33936" y="178324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1500px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3936" y="2943730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274173" y="2963102"/>
            <a:ext cx="0" cy="214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7124699" y="3182785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274173" y="3195186"/>
            <a:ext cx="0" cy="171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7124699" y="4914900"/>
            <a:ext cx="2768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33936" y="388874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1370px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274173" y="4914600"/>
            <a:ext cx="0" cy="727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7124699" y="5642475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33936" y="5164598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7274173" y="5645853"/>
            <a:ext cx="0" cy="872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7124699" y="6518106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33936" y="589585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7124699" y="6637534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274482" y="6518106"/>
            <a:ext cx="0" cy="119428"/>
          </a:xfrm>
          <a:prstGeom prst="line">
            <a:avLst/>
          </a:prstGeom>
          <a:ln w="952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3936" y="6454709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7124019" y="486228"/>
            <a:ext cx="27682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273802" y="486228"/>
            <a:ext cx="0" cy="119428"/>
          </a:xfrm>
          <a:prstGeom prst="line">
            <a:avLst/>
          </a:prstGeom>
          <a:ln w="952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30081" y="416481"/>
            <a:ext cx="624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1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377355" y="1990504"/>
            <a:ext cx="9360000" cy="270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 SLIDE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7355" y="1255915"/>
            <a:ext cx="9360000" cy="4425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55194" y="1295071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1367869" y="1588596"/>
            <a:ext cx="432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949434" y="9763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 flipV="1">
            <a:off x="1803920" y="2092591"/>
            <a:ext cx="84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95909" y="2116874"/>
            <a:ext cx="573851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1377356" y="975878"/>
            <a:ext cx="9360000" cy="22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95909" y="749617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1377355" y="911243"/>
            <a:ext cx="0" cy="331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10730388" y="911243"/>
            <a:ext cx="0" cy="331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116412" y="1243215"/>
            <a:ext cx="0" cy="74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075" y="1507495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959884" y="1243215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959884" y="1990504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116412" y="1990504"/>
            <a:ext cx="0" cy="2701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06286" y="3231307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959884" y="469186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116412" y="4694357"/>
            <a:ext cx="0" cy="974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0075" y="5085037"/>
            <a:ext cx="573850" cy="22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959884" y="566888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803920" y="1928678"/>
            <a:ext cx="0" cy="270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10299920" y="1928678"/>
            <a:ext cx="0" cy="270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91148" y="1295071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303823" y="1588596"/>
            <a:ext cx="432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85688" y="1265648"/>
            <a:ext cx="8524908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792655" y="1252106"/>
            <a:ext cx="1296000" cy="712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1787191" y="1200949"/>
            <a:ext cx="1296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088655" y="1252106"/>
            <a:ext cx="3168000" cy="720000"/>
            <a:chOff x="3323744" y="5380238"/>
            <a:chExt cx="3204177" cy="720000"/>
          </a:xfrm>
        </p:grpSpPr>
        <p:sp>
          <p:nvSpPr>
            <p:cNvPr id="43" name="직사각형 42"/>
            <p:cNvSpPr/>
            <p:nvPr/>
          </p:nvSpPr>
          <p:spPr>
            <a:xfrm>
              <a:off x="332374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13378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MENU2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5676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35921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H="1">
            <a:off x="3094621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3879001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685063" y="1200949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475935" y="1199743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080419" y="9990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877499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681873" y="99617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482285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255235" y="105967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793332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308594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870596" y="1251390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8870596" y="1199743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8861564" y="962762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595818" y="1251390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9586790" y="1002529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69187" y="9763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9590349" y="1199743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13893" y="9834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17323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91635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76157" y="9770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88499" y="97256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그룹 190"/>
          <p:cNvGrpSpPr/>
          <p:nvPr/>
        </p:nvGrpSpPr>
        <p:grpSpPr>
          <a:xfrm>
            <a:off x="596660" y="741500"/>
            <a:ext cx="10921196" cy="4902318"/>
            <a:chOff x="381508" y="967411"/>
            <a:chExt cx="10921196" cy="4902318"/>
          </a:xfrm>
        </p:grpSpPr>
        <p:sp>
          <p:nvSpPr>
            <p:cNvPr id="96" name="직사각형 95"/>
            <p:cNvSpPr/>
            <p:nvPr/>
          </p:nvSpPr>
          <p:spPr>
            <a:xfrm>
              <a:off x="1224955" y="1762554"/>
              <a:ext cx="9360000" cy="4104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24955" y="1759378"/>
              <a:ext cx="9360000" cy="3240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1130" y="2483411"/>
              <a:ext cx="7776000" cy="25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 flipV="1">
              <a:off x="2018521" y="1584042"/>
              <a:ext cx="7776000" cy="18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018520" y="1440045"/>
              <a:ext cx="0" cy="3256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9795030" y="1440045"/>
              <a:ext cx="0" cy="3256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1617848" y="464346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900512" y="1765729"/>
              <a:ext cx="0" cy="410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807484" y="5863972"/>
              <a:ext cx="417472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1224953" y="1135289"/>
              <a:ext cx="0" cy="6240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0584952" y="1135289"/>
              <a:ext cx="0" cy="6240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1224952" y="1220886"/>
              <a:ext cx="9360000" cy="224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2018786" y="1762612"/>
              <a:ext cx="7776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1889159" y="1765729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2018521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018520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1889159" y="4644087"/>
              <a:ext cx="0" cy="3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617849" y="2474683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1889159" y="2483469"/>
              <a:ext cx="0" cy="21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07484" y="175937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10739837" y="1765728"/>
              <a:ext cx="0" cy="324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10584952" y="1759379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10584952" y="4999378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9937104" y="2483411"/>
              <a:ext cx="0" cy="25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 flipV="1">
              <a:off x="2018520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 flipH="1">
              <a:off x="4181695" y="2601262"/>
              <a:ext cx="648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9804174" y="2482612"/>
              <a:ext cx="417471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664134" y="134761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1080px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81508" y="3631997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570px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54730" y="967411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1224955" y="1359053"/>
              <a:ext cx="792000" cy="246221"/>
              <a:chOff x="1224955" y="1359053"/>
              <a:chExt cx="792000" cy="246221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1224955" y="1603048"/>
                <a:ext cx="792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364235" y="1359053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accent1"/>
                    </a:solidFill>
                  </a:rPr>
                  <a:t>110px</a:t>
                </a:r>
                <a:endParaRPr lang="ko-KR" altLang="en-US" sz="1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54790" y="200623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100px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66220" y="3508887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300px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902069" y="348859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350px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869822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793294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641559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633034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633033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832652" y="248346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832651" y="4644087"/>
              <a:ext cx="21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SMALL TITLE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화살표 연결선 163"/>
            <p:cNvCxnSpPr/>
            <p:nvPr/>
          </p:nvCxnSpPr>
          <p:spPr>
            <a:xfrm flipH="1">
              <a:off x="6986522" y="2601262"/>
              <a:ext cx="6541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H="1" flipV="1">
              <a:off x="4828661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 flipH="1" flipV="1">
              <a:off x="7625124" y="2734854"/>
              <a:ext cx="2160000" cy="5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그룹 175"/>
            <p:cNvGrpSpPr/>
            <p:nvPr/>
          </p:nvGrpSpPr>
          <p:grpSpPr>
            <a:xfrm>
              <a:off x="9797824" y="1359053"/>
              <a:ext cx="792000" cy="246221"/>
              <a:chOff x="1224955" y="1359053"/>
              <a:chExt cx="792000" cy="246221"/>
            </a:xfrm>
          </p:grpSpPr>
          <p:cxnSp>
            <p:nvCxnSpPr>
              <p:cNvPr id="177" name="직선 화살표 연결선 176"/>
              <p:cNvCxnSpPr/>
              <p:nvPr/>
            </p:nvCxnSpPr>
            <p:spPr>
              <a:xfrm flipH="1">
                <a:off x="1224955" y="1603048"/>
                <a:ext cx="792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1364235" y="1359053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accent1"/>
                    </a:solidFill>
                  </a:rPr>
                  <a:t>110px</a:t>
                </a:r>
                <a:endParaRPr lang="ko-KR" altLang="en-US" sz="1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1366220" y="4692834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80" name="직선 화살표 연결선 179"/>
            <p:cNvCxnSpPr/>
            <p:nvPr/>
          </p:nvCxnSpPr>
          <p:spPr>
            <a:xfrm>
              <a:off x="1889159" y="5005476"/>
              <a:ext cx="0" cy="86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354790" y="5321906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accent6"/>
                  </a:solidFill>
                </a:rPr>
                <a:t>120px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728854" y="3488593"/>
              <a:ext cx="5738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</a:rPr>
                <a:t>450px</a:t>
              </a:r>
              <a:endParaRPr lang="ko-KR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74836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395529" y="247468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37672" y="259779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58453" y="2597793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300px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6226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440108" y="5141644"/>
            <a:ext cx="9360000" cy="144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0108" y="959277"/>
            <a:ext cx="9360000" cy="4176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2233674" y="783942"/>
            <a:ext cx="7776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2233673" y="56374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10010183" y="58914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115665" y="956751"/>
            <a:ext cx="0" cy="41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1022637" y="5135277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440106" y="33518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0800105" y="335189"/>
            <a:ext cx="0" cy="624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1440105" y="420786"/>
            <a:ext cx="9360000" cy="22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233939" y="962512"/>
            <a:ext cx="7776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104312" y="5134600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1022637" y="959279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00328" y="1901629"/>
            <a:ext cx="0" cy="32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879287" y="547513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96661" y="283189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69883" y="16731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1440108" y="546253"/>
            <a:ext cx="792000" cy="246221"/>
            <a:chOff x="1224955" y="1422553"/>
            <a:chExt cx="792000" cy="246221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36423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569943" y="1289633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130px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0012977" y="571653"/>
            <a:ext cx="792000" cy="246221"/>
            <a:chOff x="1224955" y="1422553"/>
            <a:chExt cx="792000" cy="246221"/>
          </a:xfrm>
        </p:grpSpPr>
        <p:cxnSp>
          <p:nvCxnSpPr>
            <p:cNvPr id="177" name="직선 화살표 연결선 176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136423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110px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80" name="직선 화살표 연결선 179"/>
          <p:cNvCxnSpPr/>
          <p:nvPr/>
        </p:nvCxnSpPr>
        <p:spPr>
          <a:xfrm>
            <a:off x="2104312" y="969851"/>
            <a:ext cx="0" cy="9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20254" y="339423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450px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1836108" y="1895084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233108" y="1896608"/>
            <a:ext cx="7776000" cy="32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232108" y="1901629"/>
            <a:ext cx="3816000" cy="32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2233674" y="2245082"/>
            <a:ext cx="3816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51681" y="1964355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04802" y="1899843"/>
            <a:ext cx="360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6048108" y="2112733"/>
            <a:ext cx="360000" cy="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97600" y="1875743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6413680" y="2245082"/>
            <a:ext cx="3600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22809" y="1964355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500px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0254" y="571878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200px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0963878" y="956751"/>
            <a:ext cx="0" cy="5624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0707077" y="6581644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10707077" y="959279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989330" y="283189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780px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108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022391" y="3484558"/>
            <a:ext cx="6192000" cy="61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TAB MENU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 NEXT SLIDE )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024108" y="3479615"/>
            <a:ext cx="61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38391" y="1665459"/>
            <a:ext cx="93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0108" y="3484558"/>
            <a:ext cx="9360000" cy="68524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115665" y="224343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38391" y="230104"/>
            <a:ext cx="9360000" cy="14400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1022637" y="226871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0954990" y="220520"/>
            <a:ext cx="0" cy="25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10800105" y="226871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1440108" y="4436224"/>
            <a:ext cx="9387964" cy="246221"/>
            <a:chOff x="1224955" y="1422553"/>
            <a:chExt cx="4693982" cy="246221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470485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220px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5118447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63977" y="142255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220px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90551" y="79384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300px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0944007" y="136047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1022637" y="2754432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22392" y="2758500"/>
            <a:ext cx="619200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123382" y="2761617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9013" y="300212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1020919" y="3477647"/>
            <a:ext cx="202016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022581" y="2490318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879287" y="1309099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 flipV="1">
            <a:off x="3017522" y="2611751"/>
            <a:ext cx="6192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79287" y="2374762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860px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0551" y="208941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150px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115665" y="1686093"/>
            <a:ext cx="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1022637" y="1664343"/>
            <a:ext cx="4174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9218182" y="2490318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0800105" y="274580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2682529" y="3485816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2589501" y="3845816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53907" y="3539216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200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020676" y="601225"/>
            <a:ext cx="6193715" cy="61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450841" y="602396"/>
            <a:ext cx="331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49440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40108" y="-180975"/>
            <a:ext cx="9360000" cy="69021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2682529" y="961662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12318" y="30547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200px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7768674" y="515281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92460" y="30547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200px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3021258" y="515281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4448813" y="51629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53907" y="101506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1022637" y="599239"/>
            <a:ext cx="2001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7183148" y="603689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589501" y="13170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022637" y="6721225"/>
            <a:ext cx="19843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249594" y="611921"/>
            <a:ext cx="0" cy="61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972" y="356335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850px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79287" y="1014009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 flipV="1">
            <a:off x="4447148" y="1031217"/>
            <a:ext cx="331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4444491" y="9160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2589501" y="965571"/>
            <a:ext cx="201862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682529" y="608190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153907" y="66444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08124" y="30648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74203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5684552" y="50867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43863" y="29886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02261" y="602099"/>
            <a:ext cx="86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MENU3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6906171" y="508674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65482" y="298863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120px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5313440" y="516294"/>
            <a:ext cx="36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43040" y="30389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accent1"/>
                </a:solidFill>
              </a:rPr>
              <a:t>50px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6536577" y="507661"/>
            <a:ext cx="3607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66177" y="303890"/>
            <a:ext cx="592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accent1"/>
                </a:solidFill>
              </a:rPr>
              <a:t>50px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 flipV="1">
            <a:off x="444449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531389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5674203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6538763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6906171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7766807" y="38870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017106" y="1316292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2794" y="963567"/>
            <a:ext cx="61758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28653" y="1316292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7106" y="3756964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328653" y="3756964"/>
            <a:ext cx="2880000" cy="158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IMG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017106" y="2901632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332703" y="2901632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017106" y="5341557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333338" y="5341557"/>
            <a:ext cx="288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TEXT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H="1">
            <a:off x="3025726" y="3474060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6330729" y="3474060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5896812" y="330738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327554" y="3307385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223473" y="3470227"/>
            <a:ext cx="59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661082" y="3470227"/>
            <a:ext cx="59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 flipH="1">
            <a:off x="5898729" y="3470227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857183" y="3448795"/>
            <a:ext cx="499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9415533" y="3465432"/>
            <a:ext cx="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9413446" y="1316292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H="1">
            <a:off x="9212201" y="2900292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H="1">
            <a:off x="9203178" y="1316292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399166" y="1985182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9413446" y="2894460"/>
            <a:ext cx="0" cy="5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>
            <a:off x="9212201" y="3475204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9399166" y="306696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9413446" y="3755138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H="1">
            <a:off x="9212201" y="53391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9203178" y="3755138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399166" y="442402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9413446" y="5333306"/>
            <a:ext cx="0" cy="5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9212201" y="5914050"/>
            <a:ext cx="41747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399166" y="550581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399166" y="3494176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40px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2682529" y="1323166"/>
            <a:ext cx="0" cy="496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33587" y="352690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6"/>
                </a:solidFill>
              </a:rPr>
              <a:t>690px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3017132" y="204387"/>
            <a:ext cx="0" cy="5099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V="1">
            <a:off x="9213338" y="204387"/>
            <a:ext cx="0" cy="509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9413446" y="5914050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>
            <a:off x="2589501" y="6283575"/>
            <a:ext cx="70401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399166" y="5970939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9413446" y="6274050"/>
            <a:ext cx="0" cy="43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399166" y="636585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60px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023148" y="6288252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더 보 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857183" y="5937828"/>
            <a:ext cx="57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1"/>
                </a:solidFill>
              </a:rPr>
              <a:t>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 flipV="1">
            <a:off x="5023148" y="6036890"/>
            <a:ext cx="0" cy="32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 flipH="1" flipV="1">
            <a:off x="5016232" y="6169252"/>
            <a:ext cx="21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1440108" y="296857"/>
            <a:ext cx="9370984" cy="218357"/>
            <a:chOff x="1224955" y="1448191"/>
            <a:chExt cx="4685492" cy="218357"/>
          </a:xfrm>
        </p:grpSpPr>
        <p:cxnSp>
          <p:nvCxnSpPr>
            <p:cNvPr id="93" name="직선 화살표 연결선 92"/>
            <p:cNvCxnSpPr/>
            <p:nvPr/>
          </p:nvCxnSpPr>
          <p:spPr>
            <a:xfrm flipH="1">
              <a:off x="1224955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470485" y="1448191"/>
              <a:ext cx="2406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/>
                  </a:solidFill>
                </a:rPr>
                <a:t>220px</a:t>
              </a:r>
              <a:endParaRPr lang="ko-KR" altLang="en-US" sz="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H="1">
              <a:off x="5118447" y="1666548"/>
              <a:ext cx="79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363977" y="1448191"/>
              <a:ext cx="2406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/>
                  </a:solidFill>
                </a:rPr>
                <a:t>220px</a:t>
              </a:r>
              <a:endParaRPr lang="ko-KR" altLang="en-US" sz="8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6" name="직선 화살표 연결선 115"/>
          <p:cNvCxnSpPr/>
          <p:nvPr/>
        </p:nvCxnSpPr>
        <p:spPr>
          <a:xfrm flipH="1" flipV="1">
            <a:off x="3017522" y="266442"/>
            <a:ext cx="6192000" cy="18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879287" y="72183"/>
            <a:ext cx="65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accent1"/>
                </a:solidFill>
              </a:rPr>
              <a:t>860px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051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40108" y="471709"/>
            <a:ext cx="9360000" cy="1584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887942" y="471709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008840" y="481932"/>
            <a:ext cx="0" cy="59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440108" y="2063113"/>
            <a:ext cx="9360000" cy="43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2232105" y="2728944"/>
            <a:ext cx="777600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1278456" y="2728944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1278456" y="471709"/>
            <a:ext cx="0" cy="158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1278456" y="3448944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1440105" y="4211666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74815" y="39581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9" name="직선 화살표 연결선 138"/>
          <p:cNvCxnSpPr/>
          <p:nvPr/>
        </p:nvCxnSpPr>
        <p:spPr>
          <a:xfrm flipH="1" flipV="1">
            <a:off x="10008105" y="4211666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075460" y="39581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232105" y="3808944"/>
            <a:ext cx="1512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232105" y="5263818"/>
            <a:ext cx="1512000" cy="360000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LINK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55485" y="3958191"/>
            <a:ext cx="688990" cy="253475"/>
            <a:chOff x="3712405" y="3284956"/>
            <a:chExt cx="688990" cy="253475"/>
          </a:xfrm>
        </p:grpSpPr>
        <p:cxnSp>
          <p:nvCxnSpPr>
            <p:cNvPr id="148" name="직선 화살표 연결선 147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31485" y="3808944"/>
            <a:ext cx="1512000" cy="1807254"/>
            <a:chOff x="4331485" y="3135709"/>
            <a:chExt cx="1512000" cy="1807254"/>
          </a:xfrm>
        </p:grpSpPr>
        <p:sp>
          <p:nvSpPr>
            <p:cNvPr id="153" name="직사각형 152"/>
            <p:cNvSpPr/>
            <p:nvPr/>
          </p:nvSpPr>
          <p:spPr>
            <a:xfrm>
              <a:off x="433148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33148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838183" y="3958191"/>
            <a:ext cx="688990" cy="253475"/>
            <a:chOff x="3712405" y="3284956"/>
            <a:chExt cx="688990" cy="253475"/>
          </a:xfrm>
        </p:grpSpPr>
        <p:cxnSp>
          <p:nvCxnSpPr>
            <p:cNvPr id="160" name="직선 화살표 연결선 159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6408881" y="3808944"/>
            <a:ext cx="1512000" cy="1807254"/>
            <a:chOff x="4331485" y="3135709"/>
            <a:chExt cx="1512000" cy="1807254"/>
          </a:xfrm>
        </p:grpSpPr>
        <p:sp>
          <p:nvSpPr>
            <p:cNvPr id="175" name="직사각형 174"/>
            <p:cNvSpPr/>
            <p:nvPr/>
          </p:nvSpPr>
          <p:spPr>
            <a:xfrm>
              <a:off x="433148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33148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8501627" y="3808944"/>
            <a:ext cx="1512000" cy="1807254"/>
            <a:chOff x="4301005" y="3135709"/>
            <a:chExt cx="1512000" cy="1807254"/>
          </a:xfrm>
        </p:grpSpPr>
        <p:sp>
          <p:nvSpPr>
            <p:cNvPr id="182" name="직사각형 181"/>
            <p:cNvSpPr/>
            <p:nvPr/>
          </p:nvSpPr>
          <p:spPr>
            <a:xfrm>
              <a:off x="4301005" y="3135709"/>
              <a:ext cx="1512000" cy="14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01005" y="4582963"/>
              <a:ext cx="1512000" cy="3600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7920881" y="3958191"/>
            <a:ext cx="688990" cy="253475"/>
            <a:chOff x="3712405" y="3284956"/>
            <a:chExt cx="688990" cy="253475"/>
          </a:xfrm>
        </p:grpSpPr>
        <p:cxnSp>
          <p:nvCxnSpPr>
            <p:cNvPr id="194" name="직선 화살표 연결선 193"/>
            <p:cNvCxnSpPr/>
            <p:nvPr/>
          </p:nvCxnSpPr>
          <p:spPr>
            <a:xfrm flipH="1" flipV="1">
              <a:off x="3712405" y="3538431"/>
              <a:ext cx="5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3744105" y="3284956"/>
              <a:ext cx="657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80px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96" name="직선 화살표 연결선 195"/>
          <p:cNvCxnSpPr/>
          <p:nvPr/>
        </p:nvCxnSpPr>
        <p:spPr>
          <a:xfrm>
            <a:off x="1278456" y="2046184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H="1">
            <a:off x="566058" y="2065234"/>
            <a:ext cx="87404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 flipV="1">
            <a:off x="887943" y="2732743"/>
            <a:ext cx="1436157" cy="169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887943" y="3445134"/>
            <a:ext cx="1344162" cy="952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 flipV="1">
            <a:off x="887943" y="3800313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98446" y="112589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98446" y="230476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98446" y="2951344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98446" y="349457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06" name="직선 화살표 연결선 205"/>
          <p:cNvCxnSpPr/>
          <p:nvPr/>
        </p:nvCxnSpPr>
        <p:spPr>
          <a:xfrm>
            <a:off x="1278456" y="3808944"/>
            <a:ext cx="0" cy="14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H="1" flipV="1">
            <a:off x="887943" y="5245662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98446" y="432838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210px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09" name="직선 화살표 연결선 208"/>
          <p:cNvCxnSpPr/>
          <p:nvPr/>
        </p:nvCxnSpPr>
        <p:spPr>
          <a:xfrm flipH="1" flipV="1">
            <a:off x="2232102" y="3716366"/>
            <a:ext cx="151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731426" y="3462891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230857" y="3568578"/>
            <a:ext cx="0" cy="3896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flipV="1">
            <a:off x="3744102" y="3568578"/>
            <a:ext cx="0" cy="3896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1278456" y="5256198"/>
            <a:ext cx="0" cy="36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H="1" flipV="1">
            <a:off x="887943" y="5606778"/>
            <a:ext cx="1483782" cy="1815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8446" y="530456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17" name="직선 화살표 연결선 216"/>
          <p:cNvCxnSpPr/>
          <p:nvPr/>
        </p:nvCxnSpPr>
        <p:spPr>
          <a:xfrm>
            <a:off x="1278456" y="5633187"/>
            <a:ext cx="0" cy="74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98446" y="5855587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120px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 flipH="1">
            <a:off x="566058" y="6383114"/>
            <a:ext cx="1008757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H="1">
            <a:off x="10800105" y="471709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H="1">
            <a:off x="10800105" y="6385932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025421" y="340371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970px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26915" y="2063113"/>
            <a:ext cx="0" cy="43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2021" y="4081301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750px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440106" y="195644"/>
            <a:ext cx="0" cy="286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0800105" y="195644"/>
            <a:ext cx="0" cy="286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1440105" y="349609"/>
            <a:ext cx="9360000" cy="22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69883" y="96134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1300px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2230857" y="5804116"/>
            <a:ext cx="7777248" cy="1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9998580" y="5550788"/>
            <a:ext cx="0" cy="427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230857" y="5550788"/>
            <a:ext cx="0" cy="427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69883" y="5830196"/>
            <a:ext cx="65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1080px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181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40108" y="341081"/>
            <a:ext cx="9360000" cy="504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522514" y="341081"/>
            <a:ext cx="91759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1278456" y="341081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H="1">
            <a:off x="887942" y="5381081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54904" y="57797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440108" y="5381081"/>
            <a:ext cx="93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0" name="직선 화살표 연결선 229"/>
          <p:cNvCxnSpPr/>
          <p:nvPr/>
        </p:nvCxnSpPr>
        <p:spPr>
          <a:xfrm>
            <a:off x="1278456" y="5395570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78126" y="561797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32" name="직선 연결선 231"/>
          <p:cNvCxnSpPr/>
          <p:nvPr/>
        </p:nvCxnSpPr>
        <p:spPr>
          <a:xfrm flipH="1">
            <a:off x="522514" y="6099262"/>
            <a:ext cx="91759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039816" y="1053035"/>
            <a:ext cx="3096000" cy="3600000"/>
            <a:chOff x="3039816" y="1064798"/>
            <a:chExt cx="3024000" cy="3600000"/>
          </a:xfrm>
        </p:grpSpPr>
        <p:sp>
          <p:nvSpPr>
            <p:cNvPr id="25" name="타원 24"/>
            <p:cNvSpPr/>
            <p:nvPr/>
          </p:nvSpPr>
          <p:spPr>
            <a:xfrm>
              <a:off x="3587446" y="1064798"/>
              <a:ext cx="1910687" cy="16980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3039816" y="2584770"/>
              <a:ext cx="3024000" cy="2080028"/>
            </a:xfrm>
            <a:custGeom>
              <a:avLst/>
              <a:gdLst>
                <a:gd name="connsiteX0" fmla="*/ 0 w 2552700"/>
                <a:gd name="connsiteY0" fmla="*/ 1756210 h 3512419"/>
                <a:gd name="connsiteX1" fmla="*/ 1276350 w 2552700"/>
                <a:gd name="connsiteY1" fmla="*/ 0 h 3512419"/>
                <a:gd name="connsiteX2" fmla="*/ 2552700 w 2552700"/>
                <a:gd name="connsiteY2" fmla="*/ 1756210 h 3512419"/>
                <a:gd name="connsiteX3" fmla="*/ 1276350 w 2552700"/>
                <a:gd name="connsiteY3" fmla="*/ 3512420 h 3512419"/>
                <a:gd name="connsiteX4" fmla="*/ 0 w 2552700"/>
                <a:gd name="connsiteY4" fmla="*/ 1756210 h 3512419"/>
                <a:gd name="connsiteX0" fmla="*/ 0 w 2552700"/>
                <a:gd name="connsiteY0" fmla="*/ 1756210 h 3512420"/>
                <a:gd name="connsiteX1" fmla="*/ 1276350 w 2552700"/>
                <a:gd name="connsiteY1" fmla="*/ 0 h 3512420"/>
                <a:gd name="connsiteX2" fmla="*/ 2552700 w 2552700"/>
                <a:gd name="connsiteY2" fmla="*/ 1756210 h 3512420"/>
                <a:gd name="connsiteX3" fmla="*/ 1276350 w 2552700"/>
                <a:gd name="connsiteY3" fmla="*/ 3512420 h 3512420"/>
                <a:gd name="connsiteX4" fmla="*/ 0 w 2552700"/>
                <a:gd name="connsiteY4" fmla="*/ 1756210 h 3512420"/>
                <a:gd name="connsiteX0" fmla="*/ 0 w 2552700"/>
                <a:gd name="connsiteY0" fmla="*/ 1756210 h 1975736"/>
                <a:gd name="connsiteX1" fmla="*/ 1276350 w 2552700"/>
                <a:gd name="connsiteY1" fmla="*/ 0 h 1975736"/>
                <a:gd name="connsiteX2" fmla="*/ 2552700 w 2552700"/>
                <a:gd name="connsiteY2" fmla="*/ 1756210 h 1975736"/>
                <a:gd name="connsiteX3" fmla="*/ 0 w 2552700"/>
                <a:gd name="connsiteY3" fmla="*/ 1756210 h 19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975736">
                  <a:moveTo>
                    <a:pt x="0" y="1756210"/>
                  </a:moveTo>
                  <a:cubicBezTo>
                    <a:pt x="0" y="786282"/>
                    <a:pt x="571441" y="0"/>
                    <a:pt x="1276350" y="0"/>
                  </a:cubicBezTo>
                  <a:cubicBezTo>
                    <a:pt x="1981259" y="0"/>
                    <a:pt x="2552700" y="786282"/>
                    <a:pt x="2552700" y="1756210"/>
                  </a:cubicBezTo>
                  <a:cubicBezTo>
                    <a:pt x="2339975" y="2048912"/>
                    <a:pt x="212725" y="2048912"/>
                    <a:pt x="0" y="17562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5" name="직선 화살표 연결선 234"/>
          <p:cNvCxnSpPr/>
          <p:nvPr/>
        </p:nvCxnSpPr>
        <p:spPr>
          <a:xfrm>
            <a:off x="11036735" y="341081"/>
            <a:ext cx="0" cy="50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1036357" y="2614860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700px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37" name="직선 연결선 236"/>
          <p:cNvCxnSpPr/>
          <p:nvPr/>
        </p:nvCxnSpPr>
        <p:spPr>
          <a:xfrm flipH="1">
            <a:off x="887943" y="1061081"/>
            <a:ext cx="991216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>
            <a:off x="1278456" y="4661081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887943" y="4661081"/>
            <a:ext cx="991216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78126" y="4914278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42" name="직선 화살표 연결선 241"/>
          <p:cNvCxnSpPr/>
          <p:nvPr/>
        </p:nvCxnSpPr>
        <p:spPr>
          <a:xfrm>
            <a:off x="1278456" y="1077430"/>
            <a:ext cx="0" cy="36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54904" y="2610194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500px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244" name="직선 화살표 연결선 243"/>
          <p:cNvCxnSpPr/>
          <p:nvPr/>
        </p:nvCxnSpPr>
        <p:spPr>
          <a:xfrm flipH="1">
            <a:off x="1440105" y="5265581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451459" y="5035940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74" name="직선 화살표 연결선 273"/>
          <p:cNvCxnSpPr/>
          <p:nvPr/>
        </p:nvCxnSpPr>
        <p:spPr>
          <a:xfrm flipH="1">
            <a:off x="10368108" y="5265581"/>
            <a:ext cx="4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0345395" y="5035940"/>
            <a:ext cx="439240" cy="224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877569" y="5380238"/>
            <a:ext cx="1296000" cy="712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 flipH="1">
            <a:off x="1872105" y="5265581"/>
            <a:ext cx="1296000" cy="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202079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180px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51" name="직선 화살표 연결선 250"/>
          <p:cNvCxnSpPr/>
          <p:nvPr/>
        </p:nvCxnSpPr>
        <p:spPr>
          <a:xfrm flipH="1">
            <a:off x="3173569" y="6208751"/>
            <a:ext cx="316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4441876" y="620784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440px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173569" y="5380238"/>
            <a:ext cx="3168000" cy="720000"/>
            <a:chOff x="3323744" y="5380238"/>
            <a:chExt cx="3204177" cy="720000"/>
          </a:xfrm>
        </p:grpSpPr>
        <p:sp>
          <p:nvSpPr>
            <p:cNvPr id="254" name="직사각형 253"/>
            <p:cNvSpPr/>
            <p:nvPr/>
          </p:nvSpPr>
          <p:spPr>
            <a:xfrm>
              <a:off x="332374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4133784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MENU2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4945676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5735921" y="5380238"/>
              <a:ext cx="792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MENU4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8" name="직선 연결선 257"/>
          <p:cNvCxnSpPr/>
          <p:nvPr/>
        </p:nvCxnSpPr>
        <p:spPr>
          <a:xfrm flipV="1">
            <a:off x="3032196" y="476250"/>
            <a:ext cx="0" cy="418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6340149" y="609652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 flipH="1">
            <a:off x="3179535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342505" y="50422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H="1">
            <a:off x="3963915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4145935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64" name="직선 화살표 연결선 263"/>
          <p:cNvCxnSpPr/>
          <p:nvPr/>
        </p:nvCxnSpPr>
        <p:spPr>
          <a:xfrm flipH="1">
            <a:off x="4769977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4920247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66" name="직선 화살표 연결선 265"/>
          <p:cNvCxnSpPr/>
          <p:nvPr/>
        </p:nvCxnSpPr>
        <p:spPr>
          <a:xfrm flipH="1">
            <a:off x="5560849" y="5271931"/>
            <a:ext cx="7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704769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110px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68" name="직선 연결선 267"/>
          <p:cNvCxnSpPr/>
          <p:nvPr/>
        </p:nvCxnSpPr>
        <p:spPr>
          <a:xfrm flipV="1">
            <a:off x="3165333" y="51271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V="1">
            <a:off x="3962413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V="1">
            <a:off x="4766787" y="512431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 flipV="1">
            <a:off x="5567199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V="1">
            <a:off x="6340149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V="1">
            <a:off x="1878246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 flipV="1">
            <a:off x="10368108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9234024" y="5379522"/>
            <a:ext cx="1152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E-MAIL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COPYRIGHT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9589935" y="50359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160px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08" name="직선 화살표 연결선 307"/>
          <p:cNvCxnSpPr/>
          <p:nvPr/>
        </p:nvCxnSpPr>
        <p:spPr>
          <a:xfrm flipH="1">
            <a:off x="9234024" y="5271931"/>
            <a:ext cx="115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 flipV="1">
            <a:off x="9232582" y="5130661"/>
            <a:ext cx="0" cy="264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/>
          <p:nvPr/>
        </p:nvCxnSpPr>
        <p:spPr>
          <a:xfrm flipH="1">
            <a:off x="6352849" y="5272584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7509607" y="503132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400px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978559" y="114595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220px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16" name="직선 화살표 연결선 315"/>
          <p:cNvCxnSpPr/>
          <p:nvPr/>
        </p:nvCxnSpPr>
        <p:spPr>
          <a:xfrm flipH="1">
            <a:off x="1436131" y="1414191"/>
            <a:ext cx="158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264176" y="59909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18" name="직선 화살표 연결선 317"/>
          <p:cNvCxnSpPr/>
          <p:nvPr/>
        </p:nvCxnSpPr>
        <p:spPr>
          <a:xfrm flipH="1">
            <a:off x="3029656" y="867336"/>
            <a:ext cx="30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7325388" y="59909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430px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20" name="직선 화살표 연결선 319"/>
          <p:cNvCxnSpPr/>
          <p:nvPr/>
        </p:nvCxnSpPr>
        <p:spPr>
          <a:xfrm flipH="1">
            <a:off x="6120108" y="867336"/>
            <a:ext cx="309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/>
          <p:nvPr/>
        </p:nvCxnSpPr>
        <p:spPr>
          <a:xfrm flipV="1">
            <a:off x="6120108" y="723900"/>
            <a:ext cx="0" cy="4220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 flipV="1">
            <a:off x="9196416" y="476250"/>
            <a:ext cx="0" cy="6697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694137" y="5381081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694137" y="355032"/>
            <a:ext cx="55216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31753" y="341081"/>
            <a:ext cx="0" cy="5751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6328" y="3092395"/>
            <a:ext cx="57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800px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45346" y="114595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220px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9212443" y="1414191"/>
            <a:ext cx="158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020131" y="597581"/>
            <a:ext cx="619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97889" y="360559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860px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27534" y="1071324"/>
            <a:ext cx="3096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1994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00A56-5975-039A-74C1-AA60C3F51CAF}"/>
              </a:ext>
            </a:extLst>
          </p:cNvPr>
          <p:cNvSpPr/>
          <p:nvPr/>
        </p:nvSpPr>
        <p:spPr>
          <a:xfrm>
            <a:off x="-114300" y="-400050"/>
            <a:ext cx="3920490" cy="1085850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03C0E-17A0-DF2E-C072-517BD5AAC98D}"/>
              </a:ext>
            </a:extLst>
          </p:cNvPr>
          <p:cNvSpPr/>
          <p:nvPr/>
        </p:nvSpPr>
        <p:spPr>
          <a:xfrm>
            <a:off x="-125730" y="360045"/>
            <a:ext cx="3329940" cy="1085850"/>
          </a:xfrm>
          <a:prstGeom prst="rect">
            <a:avLst/>
          </a:prstGeom>
          <a:solidFill>
            <a:srgbClr val="98ED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4EA1F-F14A-E047-8F99-552BFBEB6C13}"/>
              </a:ext>
            </a:extLst>
          </p:cNvPr>
          <p:cNvSpPr/>
          <p:nvPr/>
        </p:nvSpPr>
        <p:spPr>
          <a:xfrm>
            <a:off x="-125730" y="902970"/>
            <a:ext cx="2827020" cy="1085850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67D55-06F0-32EF-6C1E-002636DE0CE6}"/>
              </a:ext>
            </a:extLst>
          </p:cNvPr>
          <p:cNvSpPr/>
          <p:nvPr/>
        </p:nvSpPr>
        <p:spPr>
          <a:xfrm>
            <a:off x="-125730" y="1565910"/>
            <a:ext cx="2164080" cy="1085850"/>
          </a:xfrm>
          <a:prstGeom prst="rect">
            <a:avLst/>
          </a:prstGeom>
          <a:solidFill>
            <a:srgbClr val="FBFFD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3C936-6AEA-A90C-387B-18209E81AD6D}"/>
              </a:ext>
            </a:extLst>
          </p:cNvPr>
          <p:cNvGrpSpPr/>
          <p:nvPr/>
        </p:nvGrpSpPr>
        <p:grpSpPr>
          <a:xfrm rot="10800000">
            <a:off x="8465820" y="4419441"/>
            <a:ext cx="3931920" cy="3051810"/>
            <a:chOff x="8260080" y="3893661"/>
            <a:chExt cx="3931920" cy="30518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>
              <a:off x="8271510" y="389366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>
              <a:off x="8260080" y="465375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>
              <a:off x="8260080" y="519668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>
              <a:off x="8260080" y="5859621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2400" y="2465110"/>
            <a:ext cx="439039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n w="0"/>
                <a:solidFill>
                  <a:srgbClr val="F7B645"/>
                </a:solidFill>
              </a:rPr>
              <a:t>Q &amp; A</a:t>
            </a:r>
            <a:endParaRPr lang="ko-KR" altLang="en-US" sz="10000" b="1" dirty="0">
              <a:ln w="0"/>
              <a:solidFill>
                <a:srgbClr val="F7B6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1120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51BAC-1E4B-FBC5-3279-8E5D612464CF}"/>
              </a:ext>
            </a:extLst>
          </p:cNvPr>
          <p:cNvSpPr/>
          <p:nvPr/>
        </p:nvSpPr>
        <p:spPr>
          <a:xfrm rot="16200000">
            <a:off x="2459384" y="-3012503"/>
            <a:ext cx="7471116" cy="13068174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B66A14-F77C-1F33-C065-75285E5209C0}"/>
              </a:ext>
            </a:extLst>
          </p:cNvPr>
          <p:cNvSpPr/>
          <p:nvPr/>
        </p:nvSpPr>
        <p:spPr>
          <a:xfrm>
            <a:off x="5965371" y="202366"/>
            <a:ext cx="3483429" cy="2075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5789DA-C429-51C0-F373-508FA54CC7D9}"/>
              </a:ext>
            </a:extLst>
          </p:cNvPr>
          <p:cNvSpPr/>
          <p:nvPr/>
        </p:nvSpPr>
        <p:spPr>
          <a:xfrm>
            <a:off x="5965371" y="2416266"/>
            <a:ext cx="3483429" cy="1928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CB1A7C-A7FF-4922-7E43-73C32BADF759}"/>
              </a:ext>
            </a:extLst>
          </p:cNvPr>
          <p:cNvSpPr/>
          <p:nvPr/>
        </p:nvSpPr>
        <p:spPr>
          <a:xfrm>
            <a:off x="5965371" y="4495081"/>
            <a:ext cx="3483429" cy="1928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B0557B-64F6-2868-A943-A61627E2A887}"/>
              </a:ext>
            </a:extLst>
          </p:cNvPr>
          <p:cNvSpPr/>
          <p:nvPr/>
        </p:nvSpPr>
        <p:spPr>
          <a:xfrm>
            <a:off x="3062514" y="0"/>
            <a:ext cx="209005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슬라이드 확대/축소 13">
                <a:extLst>
                  <a:ext uri="{FF2B5EF4-FFF2-40B4-BE49-F238E27FC236}">
                    <a16:creationId xmlns:a16="http://schemas.microsoft.com/office/drawing/2014/main" id="{7FCB3DEC-9A4A-D9B6-3687-937ED647E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0225366"/>
                  </p:ext>
                </p:extLst>
              </p:nvPr>
            </p:nvGraphicFramePr>
            <p:xfrm>
              <a:off x="6172200" y="368391"/>
              <a:ext cx="3048000" cy="1714500"/>
            </p:xfrm>
            <a:graphic>
              <a:graphicData uri="http://schemas.microsoft.com/office/powerpoint/2016/slidezoom">
                <pslz:sldZm>
                  <pslz:sldZmObj sldId="258" cId="1955577329">
                    <pslz:zmPr id="{F11E9E7F-622B-49CB-9E97-52D1396BEA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슬라이드 확대/축소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CB3DEC-9A4A-D9B6-3687-937ED647E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36839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E014D550-244B-59D6-913D-B2C5D0314E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5107542"/>
                  </p:ext>
                </p:extLst>
              </p:nvPr>
            </p:nvGraphicFramePr>
            <p:xfrm>
              <a:off x="6172200" y="2492041"/>
              <a:ext cx="3048000" cy="1714500"/>
            </p:xfrm>
            <a:graphic>
              <a:graphicData uri="http://schemas.microsoft.com/office/powerpoint/2016/slidezoom">
                <pslz:sldZm>
                  <pslz:sldZmObj sldId="259" cId="382647493">
                    <pslz:zmPr id="{A34559D0-4E2C-4E3A-8062-63DB69E6FC9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슬라이드 확대/축소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14D550-244B-59D6-913D-B2C5D0314E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2200" y="249204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슬라이드 확대/축소 17">
                <a:extLst>
                  <a:ext uri="{FF2B5EF4-FFF2-40B4-BE49-F238E27FC236}">
                    <a16:creationId xmlns:a16="http://schemas.microsoft.com/office/drawing/2014/main" id="{D6C3F52C-9249-EDA7-8177-50F68A29FA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586813"/>
                  </p:ext>
                </p:extLst>
              </p:nvPr>
            </p:nvGraphicFramePr>
            <p:xfrm>
              <a:off x="6172200" y="4539916"/>
              <a:ext cx="3048000" cy="1714500"/>
            </p:xfrm>
            <a:graphic>
              <a:graphicData uri="http://schemas.microsoft.com/office/powerpoint/2016/slidezoom">
                <pslz:sldZm>
                  <pslz:sldZmObj sldId="261" cId="775878566">
                    <pslz:zmPr id="{120C326B-4AAB-4F93-8871-32E6088ACC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슬라이드 확대/축소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6C3F52C-9249-EDA7-8177-50F68A29FA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2200" y="453991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1" name="그래픽 20">
            <a:hlinkClick r:id="rId11" action="ppaction://hlinkfile"/>
            <a:extLst>
              <a:ext uri="{FF2B5EF4-FFF2-40B4-BE49-F238E27FC236}">
                <a16:creationId xmlns:a16="http://schemas.microsoft.com/office/drawing/2014/main" id="{93061D5C-9CD0-D2C7-F838-0261EF70183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6536" r="17075"/>
          <a:stretch/>
        </p:blipFill>
        <p:spPr>
          <a:xfrm>
            <a:off x="3293147" y="284351"/>
            <a:ext cx="1630777" cy="64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00A56-5975-039A-74C1-AA60C3F51CAF}"/>
              </a:ext>
            </a:extLst>
          </p:cNvPr>
          <p:cNvSpPr/>
          <p:nvPr/>
        </p:nvSpPr>
        <p:spPr>
          <a:xfrm>
            <a:off x="-114300" y="-400050"/>
            <a:ext cx="3920490" cy="1085850"/>
          </a:xfrm>
          <a:prstGeom prst="rect">
            <a:avLst/>
          </a:prstGeom>
          <a:solidFill>
            <a:srgbClr val="79E1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03C0E-17A0-DF2E-C072-517BD5AAC98D}"/>
              </a:ext>
            </a:extLst>
          </p:cNvPr>
          <p:cNvSpPr/>
          <p:nvPr/>
        </p:nvSpPr>
        <p:spPr>
          <a:xfrm>
            <a:off x="-125730" y="360045"/>
            <a:ext cx="3329940" cy="1085850"/>
          </a:xfrm>
          <a:prstGeom prst="rect">
            <a:avLst/>
          </a:prstGeom>
          <a:solidFill>
            <a:srgbClr val="98EDC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4EA1F-F14A-E047-8F99-552BFBEB6C13}"/>
              </a:ext>
            </a:extLst>
          </p:cNvPr>
          <p:cNvSpPr/>
          <p:nvPr/>
        </p:nvSpPr>
        <p:spPr>
          <a:xfrm>
            <a:off x="-125730" y="902970"/>
            <a:ext cx="2827020" cy="1085850"/>
          </a:xfrm>
          <a:prstGeom prst="rect">
            <a:avLst/>
          </a:prstGeom>
          <a:solidFill>
            <a:srgbClr val="D0F5B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67D55-06F0-32EF-6C1E-002636DE0CE6}"/>
              </a:ext>
            </a:extLst>
          </p:cNvPr>
          <p:cNvSpPr/>
          <p:nvPr/>
        </p:nvSpPr>
        <p:spPr>
          <a:xfrm>
            <a:off x="-125730" y="1565910"/>
            <a:ext cx="2164080" cy="1085850"/>
          </a:xfrm>
          <a:prstGeom prst="rect">
            <a:avLst/>
          </a:prstGeom>
          <a:solidFill>
            <a:srgbClr val="FBFFDC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73C936-6AEA-A90C-387B-18209E81AD6D}"/>
              </a:ext>
            </a:extLst>
          </p:cNvPr>
          <p:cNvGrpSpPr/>
          <p:nvPr/>
        </p:nvGrpSpPr>
        <p:grpSpPr>
          <a:xfrm rot="10800000">
            <a:off x="8465820" y="4419441"/>
            <a:ext cx="3931920" cy="3051810"/>
            <a:chOff x="8260080" y="3893661"/>
            <a:chExt cx="3931920" cy="30518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26D34D-A386-36D5-1763-E4E89367E08B}"/>
                </a:ext>
              </a:extLst>
            </p:cNvPr>
            <p:cNvSpPr/>
            <p:nvPr/>
          </p:nvSpPr>
          <p:spPr>
            <a:xfrm>
              <a:off x="8271510" y="3893661"/>
              <a:ext cx="3920490" cy="1085850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78005-534D-190F-BB31-07E74435413D}"/>
                </a:ext>
              </a:extLst>
            </p:cNvPr>
            <p:cNvSpPr/>
            <p:nvPr/>
          </p:nvSpPr>
          <p:spPr>
            <a:xfrm>
              <a:off x="8260080" y="4653756"/>
              <a:ext cx="3329940" cy="1085850"/>
            </a:xfrm>
            <a:prstGeom prst="rect">
              <a:avLst/>
            </a:prstGeom>
            <a:solidFill>
              <a:srgbClr val="98EDC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A3F70-B1D6-EEBB-9BE6-F095531F0C9D}"/>
                </a:ext>
              </a:extLst>
            </p:cNvPr>
            <p:cNvSpPr/>
            <p:nvPr/>
          </p:nvSpPr>
          <p:spPr>
            <a:xfrm>
              <a:off x="8260080" y="5196681"/>
              <a:ext cx="2827020" cy="1085850"/>
            </a:xfrm>
            <a:prstGeom prst="rect">
              <a:avLst/>
            </a:prstGeom>
            <a:solidFill>
              <a:srgbClr val="D0F5B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D5EDA8-F338-B109-CC27-FC165BF09D0D}"/>
                </a:ext>
              </a:extLst>
            </p:cNvPr>
            <p:cNvSpPr/>
            <p:nvPr/>
          </p:nvSpPr>
          <p:spPr>
            <a:xfrm>
              <a:off x="8260080" y="5859621"/>
              <a:ext cx="2164080" cy="1085850"/>
            </a:xfrm>
            <a:prstGeom prst="rect">
              <a:avLst/>
            </a:prstGeom>
            <a:solidFill>
              <a:srgbClr val="FBFFDC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81655" y="2465110"/>
            <a:ext cx="734441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n w="0"/>
                <a:solidFill>
                  <a:srgbClr val="F7B645"/>
                </a:solidFill>
              </a:rPr>
              <a:t>감사합니다</a:t>
            </a:r>
            <a:endParaRPr lang="ko-KR" altLang="en-US" sz="10000" b="1" dirty="0">
              <a:ln w="0"/>
              <a:solidFill>
                <a:srgbClr val="F7B64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368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B64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HEX  </a:t>
            </a:r>
            <a:r>
              <a:rPr lang="en-US" altLang="ko-KR" b="1"/>
              <a:t> #F7B645</a:t>
            </a:r>
          </a:p>
          <a:p>
            <a:r>
              <a:rPr lang="en-US" altLang="ko-KR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313801" y="1280887"/>
            <a:ext cx="2148115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2646592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64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4986949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6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7326474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189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hlinkHover r:id="rId2" action="ppaction://hlinksldjump"/>
            <a:extLst>
              <a:ext uri="{FF2B5EF4-FFF2-40B4-BE49-F238E27FC236}">
                <a16:creationId xmlns:a16="http://schemas.microsoft.com/office/drawing/2014/main" id="{76F488D4-6EA3-4316-8141-7828F426D2A5}"/>
              </a:ext>
            </a:extLst>
          </p:cNvPr>
          <p:cNvSpPr/>
          <p:nvPr/>
        </p:nvSpPr>
        <p:spPr>
          <a:xfrm>
            <a:off x="-304800" y="-261256"/>
            <a:ext cx="12801600" cy="7271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34C28F-D29D-9B48-0831-B1137BB05391}"/>
              </a:ext>
            </a:extLst>
          </p:cNvPr>
          <p:cNvSpPr/>
          <p:nvPr/>
        </p:nvSpPr>
        <p:spPr>
          <a:xfrm>
            <a:off x="227623" y="145143"/>
            <a:ext cx="2322286" cy="5950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MAIN COLOR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4A864-65F1-5FE1-084B-5959BEF02B72}"/>
              </a:ext>
            </a:extLst>
          </p:cNvPr>
          <p:cNvGrpSpPr/>
          <p:nvPr/>
        </p:nvGrpSpPr>
        <p:grpSpPr>
          <a:xfrm>
            <a:off x="227623" y="1280886"/>
            <a:ext cx="2380343" cy="2919771"/>
            <a:chOff x="1002393" y="1074057"/>
            <a:chExt cx="2380343" cy="2919771"/>
          </a:xfrm>
        </p:grpSpPr>
        <p:sp>
          <p:nvSpPr>
            <p:cNvPr id="6" name="직사각형 5">
              <a:hlinkClick r:id="" action="ppaction://noaction" highlightClick="1"/>
              <a:hlinkHover r:id="rId3" action="ppaction://hlinksldjump" highlightClick="1"/>
              <a:extLst>
                <a:ext uri="{FF2B5EF4-FFF2-40B4-BE49-F238E27FC236}">
                  <a16:creationId xmlns:a16="http://schemas.microsoft.com/office/drawing/2014/main" id="{266E1638-9DE6-1103-1F97-3A993ED4F8C4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solidFill>
              <a:srgbClr val="79E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00109-44F6-801B-B603-629D3D5BB421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#3FBB23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121, 224, 238</a:t>
              </a:r>
              <a:endParaRPr lang="en-US" altLang="ko-KR" b="1" spc="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62B2BA-C1FD-B3A8-181C-E15CEC9699AA}"/>
              </a:ext>
            </a:extLst>
          </p:cNvPr>
          <p:cNvGrpSpPr/>
          <p:nvPr/>
        </p:nvGrpSpPr>
        <p:grpSpPr>
          <a:xfrm>
            <a:off x="2563970" y="1280886"/>
            <a:ext cx="2380343" cy="2919771"/>
            <a:chOff x="1002393" y="1074057"/>
            <a:chExt cx="2380343" cy="2919771"/>
          </a:xfrm>
          <a:solidFill>
            <a:srgbClr val="98EDCC"/>
          </a:solidFill>
        </p:grpSpPr>
        <p:sp>
          <p:nvSpPr>
            <p:cNvPr id="16" name="직사각형 15">
              <a:hlinkHover r:id="rId4" action="ppaction://hlinksldjump"/>
              <a:extLst>
                <a:ext uri="{FF2B5EF4-FFF2-40B4-BE49-F238E27FC236}">
                  <a16:creationId xmlns:a16="http://schemas.microsoft.com/office/drawing/2014/main" id="{9B871BBF-8FB4-496E-DA22-457895D5F161}"/>
                </a:ext>
              </a:extLst>
            </p:cNvPr>
            <p:cNvSpPr/>
            <p:nvPr/>
          </p:nvSpPr>
          <p:spPr>
            <a:xfrm>
              <a:off x="1088571" y="1074057"/>
              <a:ext cx="2148115" cy="214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FB5CB-8F42-31B5-7521-65BF1C18E7FD}"/>
                </a:ext>
              </a:extLst>
            </p:cNvPr>
            <p:cNvSpPr txBox="1"/>
            <p:nvPr/>
          </p:nvSpPr>
          <p:spPr>
            <a:xfrm>
              <a:off x="1002393" y="3347497"/>
              <a:ext cx="2380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HEX  </a:t>
              </a:r>
              <a:r>
                <a:rPr lang="en-US" altLang="ko-KR" b="1" dirty="0"/>
                <a:t> #98EECC</a:t>
              </a:r>
            </a:p>
            <a:p>
              <a:r>
                <a:rPr lang="en-US" altLang="ko-KR" dirty="0"/>
                <a:t>RGB   </a:t>
              </a:r>
              <a:r>
                <a:rPr lang="en-US" altLang="ko-KR" b="1" dirty="0"/>
                <a:t>152, 238, 204</a:t>
              </a:r>
              <a:endParaRPr lang="en-US" altLang="ko-KR" b="1" spc="300" dirty="0"/>
            </a:p>
          </p:txBody>
        </p:sp>
      </p:grpSp>
      <p:sp>
        <p:nvSpPr>
          <p:cNvPr id="27" name="직사각형 26">
            <a:hlinkHover r:id="rId5" action="ppaction://hlinksldjump"/>
            <a:extLst>
              <a:ext uri="{FF2B5EF4-FFF2-40B4-BE49-F238E27FC236}">
                <a16:creationId xmlns:a16="http://schemas.microsoft.com/office/drawing/2014/main" id="{8E331696-1FC0-2FE9-AA78-50F3DC115FB2}"/>
              </a:ext>
            </a:extLst>
          </p:cNvPr>
          <p:cNvSpPr/>
          <p:nvPr/>
        </p:nvSpPr>
        <p:spPr>
          <a:xfrm>
            <a:off x="4988311" y="1280886"/>
            <a:ext cx="2148115" cy="2148114"/>
          </a:xfrm>
          <a:prstGeom prst="rect">
            <a:avLst/>
          </a:prstGeom>
          <a:solidFill>
            <a:srgbClr val="D0F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9B928B-1364-5ED7-F24D-DFC50FC68DC9}"/>
              </a:ext>
            </a:extLst>
          </p:cNvPr>
          <p:cNvSpPr txBox="1"/>
          <p:nvPr/>
        </p:nvSpPr>
        <p:spPr>
          <a:xfrm>
            <a:off x="4902133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#D0F5BE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208, 245, 190</a:t>
            </a:r>
            <a:endParaRPr lang="en-US" altLang="ko-KR" b="1" spc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7339626" y="1280886"/>
            <a:ext cx="2148115" cy="2148114"/>
          </a:xfrm>
          <a:prstGeom prst="rect">
            <a:avLst/>
          </a:prstGeom>
          <a:solidFill>
            <a:srgbClr val="FB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7253448" y="355432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#FBFFDC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251, 255, 220</a:t>
            </a:r>
            <a:endParaRPr lang="en-US" altLang="ko-KR" b="1" spc="300" dirty="0"/>
          </a:p>
        </p:txBody>
      </p:sp>
      <p:sp>
        <p:nvSpPr>
          <p:cNvPr id="32" name="직사각형 31">
            <a:hlinkHover r:id="rId6" action="ppaction://hlinksldjump"/>
            <a:extLst>
              <a:ext uri="{FF2B5EF4-FFF2-40B4-BE49-F238E27FC236}">
                <a16:creationId xmlns:a16="http://schemas.microsoft.com/office/drawing/2014/main" id="{539249C4-9F2F-E6A2-0C24-B9B39C965627}"/>
              </a:ext>
            </a:extLst>
          </p:cNvPr>
          <p:cNvSpPr/>
          <p:nvPr/>
        </p:nvSpPr>
        <p:spPr>
          <a:xfrm>
            <a:off x="9727078" y="1280886"/>
            <a:ext cx="2148115" cy="2148114"/>
          </a:xfrm>
          <a:prstGeom prst="rect">
            <a:avLst/>
          </a:prstGeom>
          <a:solidFill>
            <a:srgbClr val="F7B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8F1E9-A3A2-F372-85C7-097C83117161}"/>
              </a:ext>
            </a:extLst>
          </p:cNvPr>
          <p:cNvSpPr txBox="1"/>
          <p:nvPr/>
        </p:nvSpPr>
        <p:spPr>
          <a:xfrm>
            <a:off x="9640900" y="3554326"/>
            <a:ext cx="24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HEX  </a:t>
            </a:r>
            <a:r>
              <a:rPr lang="en-US" altLang="ko-KR" b="1" dirty="0"/>
              <a:t> #3FBB23</a:t>
            </a:r>
          </a:p>
          <a:p>
            <a:r>
              <a:rPr lang="en-US" altLang="ko-KR" dirty="0"/>
              <a:t>RGB   </a:t>
            </a:r>
            <a:r>
              <a:rPr lang="en-US" altLang="ko-KR" b="1" dirty="0"/>
              <a:t>247, 182, 69</a:t>
            </a:r>
            <a:endParaRPr lang="en-US" altLang="ko-KR" b="1" spc="300" dirty="0"/>
          </a:p>
        </p:txBody>
      </p:sp>
      <p:sp>
        <p:nvSpPr>
          <p:cNvPr id="18" name="직사각형 1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0E5846-FA6A-4B52-AC09-313A3CF93482}"/>
              </a:ext>
            </a:extLst>
          </p:cNvPr>
          <p:cNvSpPr/>
          <p:nvPr/>
        </p:nvSpPr>
        <p:spPr>
          <a:xfrm>
            <a:off x="9719967" y="1280886"/>
            <a:ext cx="2155226" cy="214811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396657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103468" y="2643369"/>
            <a:ext cx="2083545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812276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11381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24"/>
          <p:cNvSpPr>
            <a:spLocks/>
          </p:cNvSpPr>
          <p:nvPr/>
        </p:nvSpPr>
        <p:spPr bwMode="auto">
          <a:xfrm>
            <a:off x="3205704" y="3554296"/>
            <a:ext cx="285663" cy="281669"/>
          </a:xfrm>
          <a:custGeom>
            <a:avLst/>
            <a:gdLst>
              <a:gd name="T0" fmla="*/ 141 w 165"/>
              <a:gd name="T1" fmla="*/ 89 h 160"/>
              <a:gd name="T2" fmla="*/ 139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8 w 165"/>
              <a:gd name="T17" fmla="*/ 20 h 160"/>
              <a:gd name="T18" fmla="*/ 25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2 w 165"/>
              <a:gd name="T25" fmla="*/ 0 h 160"/>
              <a:gd name="T26" fmla="*/ 39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9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40" y="67"/>
                  <a:pt x="138" y="40"/>
                  <a:pt x="139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6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3" y="39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40"/>
                  <a:pt x="26" y="67"/>
                  <a:pt x="25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2" y="0"/>
                  <a:pt x="12" y="0"/>
                  <a:pt x="1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3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3" y="98"/>
                  <a:pt x="100" y="78"/>
                </a:cubicBezTo>
                <a:cubicBezTo>
                  <a:pt x="129" y="0"/>
                  <a:pt x="129" y="0"/>
                  <a:pt x="129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3535316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852943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8621323" y="3554296"/>
            <a:ext cx="287661" cy="281669"/>
          </a:xfrm>
          <a:custGeom>
            <a:avLst/>
            <a:gdLst>
              <a:gd name="T0" fmla="*/ 141 w 165"/>
              <a:gd name="T1" fmla="*/ 89 h 160"/>
              <a:gd name="T2" fmla="*/ 138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7 w 165"/>
              <a:gd name="T17" fmla="*/ 20 h 160"/>
              <a:gd name="T18" fmla="*/ 24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1 w 165"/>
              <a:gd name="T25" fmla="*/ 0 h 160"/>
              <a:gd name="T26" fmla="*/ 38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8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39" y="67"/>
                  <a:pt x="138" y="4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5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2" y="39"/>
                  <a:pt x="28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40"/>
                  <a:pt x="26" y="67"/>
                  <a:pt x="24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1" y="0"/>
                  <a:pt x="11" y="0"/>
                  <a:pt x="1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2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2" y="98"/>
                  <a:pt x="100" y="78"/>
                </a:cubicBezTo>
                <a:cubicBezTo>
                  <a:pt x="128" y="0"/>
                  <a:pt x="128" y="0"/>
                  <a:pt x="1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8950934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5690776" y="1940197"/>
            <a:ext cx="145828" cy="183783"/>
          </a:xfrm>
          <a:custGeom>
            <a:avLst/>
            <a:gdLst>
              <a:gd name="T0" fmla="*/ 28 w 84"/>
              <a:gd name="T1" fmla="*/ 7 h 104"/>
              <a:gd name="T2" fmla="*/ 42 w 84"/>
              <a:gd name="T3" fmla="*/ 12 h 104"/>
              <a:gd name="T4" fmla="*/ 51 w 84"/>
              <a:gd name="T5" fmla="*/ 25 h 104"/>
              <a:gd name="T6" fmla="*/ 55 w 84"/>
              <a:gd name="T7" fmla="*/ 44 h 104"/>
              <a:gd name="T8" fmla="*/ 51 w 84"/>
              <a:gd name="T9" fmla="*/ 64 h 104"/>
              <a:gd name="T10" fmla="*/ 42 w 84"/>
              <a:gd name="T11" fmla="*/ 77 h 104"/>
              <a:gd name="T12" fmla="*/ 28 w 84"/>
              <a:gd name="T13" fmla="*/ 82 h 104"/>
              <a:gd name="T14" fmla="*/ 14 w 84"/>
              <a:gd name="T15" fmla="*/ 77 h 104"/>
              <a:gd name="T16" fmla="*/ 4 w 84"/>
              <a:gd name="T17" fmla="*/ 64 h 104"/>
              <a:gd name="T18" fmla="*/ 0 w 84"/>
              <a:gd name="T19" fmla="*/ 44 h 104"/>
              <a:gd name="T20" fmla="*/ 4 w 84"/>
              <a:gd name="T21" fmla="*/ 25 h 104"/>
              <a:gd name="T22" fmla="*/ 14 w 84"/>
              <a:gd name="T23" fmla="*/ 12 h 104"/>
              <a:gd name="T24" fmla="*/ 28 w 84"/>
              <a:gd name="T25" fmla="*/ 7 h 104"/>
              <a:gd name="T26" fmla="*/ 28 w 84"/>
              <a:gd name="T27" fmla="*/ 21 h 104"/>
              <a:gd name="T28" fmla="*/ 21 w 84"/>
              <a:gd name="T29" fmla="*/ 24 h 104"/>
              <a:gd name="T30" fmla="*/ 16 w 84"/>
              <a:gd name="T31" fmla="*/ 31 h 104"/>
              <a:gd name="T32" fmla="*/ 15 w 84"/>
              <a:gd name="T33" fmla="*/ 44 h 104"/>
              <a:gd name="T34" fmla="*/ 16 w 84"/>
              <a:gd name="T35" fmla="*/ 57 h 104"/>
              <a:gd name="T36" fmla="*/ 21 w 84"/>
              <a:gd name="T37" fmla="*/ 65 h 104"/>
              <a:gd name="T38" fmla="*/ 28 w 84"/>
              <a:gd name="T39" fmla="*/ 68 h 104"/>
              <a:gd name="T40" fmla="*/ 35 w 84"/>
              <a:gd name="T41" fmla="*/ 65 h 104"/>
              <a:gd name="T42" fmla="*/ 39 w 84"/>
              <a:gd name="T43" fmla="*/ 57 h 104"/>
              <a:gd name="T44" fmla="*/ 41 w 84"/>
              <a:gd name="T45" fmla="*/ 44 h 104"/>
              <a:gd name="T46" fmla="*/ 39 w 84"/>
              <a:gd name="T47" fmla="*/ 31 h 104"/>
              <a:gd name="T48" fmla="*/ 35 w 84"/>
              <a:gd name="T49" fmla="*/ 24 h 104"/>
              <a:gd name="T50" fmla="*/ 28 w 84"/>
              <a:gd name="T51" fmla="*/ 21 h 104"/>
              <a:gd name="T52" fmla="*/ 69 w 84"/>
              <a:gd name="T53" fmla="*/ 0 h 104"/>
              <a:gd name="T54" fmla="*/ 84 w 84"/>
              <a:gd name="T55" fmla="*/ 0 h 104"/>
              <a:gd name="T56" fmla="*/ 84 w 84"/>
              <a:gd name="T57" fmla="*/ 104 h 104"/>
              <a:gd name="T58" fmla="*/ 69 w 84"/>
              <a:gd name="T59" fmla="*/ 104 h 104"/>
              <a:gd name="T60" fmla="*/ 69 w 84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" h="104">
                <a:moveTo>
                  <a:pt x="28" y="7"/>
                </a:moveTo>
                <a:cubicBezTo>
                  <a:pt x="33" y="7"/>
                  <a:pt x="38" y="9"/>
                  <a:pt x="42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2" y="77"/>
                </a:cubicBezTo>
                <a:cubicBezTo>
                  <a:pt x="38" y="80"/>
                  <a:pt x="33" y="82"/>
                  <a:pt x="28" y="82"/>
                </a:cubicBezTo>
                <a:cubicBezTo>
                  <a:pt x="22" y="82"/>
                  <a:pt x="18" y="80"/>
                  <a:pt x="14" y="77"/>
                </a:cubicBezTo>
                <a:cubicBezTo>
                  <a:pt x="10" y="74"/>
                  <a:pt x="6" y="70"/>
                  <a:pt x="4" y="64"/>
                </a:cubicBezTo>
                <a:cubicBezTo>
                  <a:pt x="2" y="59"/>
                  <a:pt x="0" y="52"/>
                  <a:pt x="0" y="44"/>
                </a:cubicBezTo>
                <a:cubicBezTo>
                  <a:pt x="0" y="37"/>
                  <a:pt x="2" y="30"/>
                  <a:pt x="4" y="25"/>
                </a:cubicBezTo>
                <a:cubicBezTo>
                  <a:pt x="6" y="19"/>
                  <a:pt x="10" y="15"/>
                  <a:pt x="14" y="12"/>
                </a:cubicBezTo>
                <a:cubicBezTo>
                  <a:pt x="18" y="9"/>
                  <a:pt x="22" y="7"/>
                  <a:pt x="28" y="7"/>
                </a:cubicBezTo>
                <a:close/>
                <a:moveTo>
                  <a:pt x="28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8" y="28"/>
                  <a:pt x="16" y="31"/>
                </a:cubicBezTo>
                <a:cubicBezTo>
                  <a:pt x="15" y="35"/>
                  <a:pt x="15" y="39"/>
                  <a:pt x="15" y="44"/>
                </a:cubicBezTo>
                <a:cubicBezTo>
                  <a:pt x="15" y="49"/>
                  <a:pt x="15" y="54"/>
                  <a:pt x="16" y="57"/>
                </a:cubicBezTo>
                <a:cubicBezTo>
                  <a:pt x="18" y="61"/>
                  <a:pt x="19" y="64"/>
                  <a:pt x="21" y="65"/>
                </a:cubicBezTo>
                <a:cubicBezTo>
                  <a:pt x="23" y="67"/>
                  <a:pt x="25" y="68"/>
                  <a:pt x="28" y="68"/>
                </a:cubicBezTo>
                <a:cubicBezTo>
                  <a:pt x="30" y="68"/>
                  <a:pt x="33" y="67"/>
                  <a:pt x="35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1" y="49"/>
                  <a:pt x="41" y="44"/>
                </a:cubicBezTo>
                <a:cubicBezTo>
                  <a:pt x="41" y="39"/>
                  <a:pt x="40" y="35"/>
                  <a:pt x="39" y="31"/>
                </a:cubicBezTo>
                <a:cubicBezTo>
                  <a:pt x="38" y="28"/>
                  <a:pt x="36" y="25"/>
                  <a:pt x="35" y="24"/>
                </a:cubicBezTo>
                <a:cubicBezTo>
                  <a:pt x="33" y="22"/>
                  <a:pt x="30" y="21"/>
                  <a:pt x="28" y="21"/>
                </a:cubicBezTo>
                <a:close/>
                <a:moveTo>
                  <a:pt x="69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9" y="104"/>
                  <a:pt x="69" y="104"/>
                  <a:pt x="69" y="104"/>
                </a:cubicBezTo>
                <a:lnTo>
                  <a:pt x="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02"/>
          <p:cNvSpPr>
            <a:spLocks noEditPoints="1"/>
          </p:cNvSpPr>
          <p:nvPr/>
        </p:nvSpPr>
        <p:spPr bwMode="auto">
          <a:xfrm>
            <a:off x="5870564" y="1940197"/>
            <a:ext cx="159812" cy="181786"/>
          </a:xfrm>
          <a:custGeom>
            <a:avLst/>
            <a:gdLst>
              <a:gd name="T0" fmla="*/ 0 w 92"/>
              <a:gd name="T1" fmla="*/ 5 h 103"/>
              <a:gd name="T2" fmla="*/ 47 w 92"/>
              <a:gd name="T3" fmla="*/ 5 h 103"/>
              <a:gd name="T4" fmla="*/ 47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9 w 92"/>
              <a:gd name="T17" fmla="*/ 38 h 103"/>
              <a:gd name="T18" fmla="*/ 28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9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10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5 w 92"/>
              <a:gd name="T43" fmla="*/ 85 h 103"/>
              <a:gd name="T44" fmla="*/ 25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10 w 92"/>
              <a:gd name="T55" fmla="*/ 68 h 103"/>
              <a:gd name="T56" fmla="*/ 10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7" y="5"/>
                  <a:pt x="47" y="5"/>
                  <a:pt x="47" y="5"/>
                </a:cubicBezTo>
                <a:cubicBezTo>
                  <a:pt x="47" y="17"/>
                  <a:pt x="47" y="17"/>
                  <a:pt x="47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9" y="38"/>
                  <a:pt x="9" y="38"/>
                  <a:pt x="9" y="38"/>
                </a:cubicBezTo>
                <a:cubicBezTo>
                  <a:pt x="16" y="38"/>
                  <a:pt x="22" y="38"/>
                  <a:pt x="28" y="37"/>
                </a:cubicBezTo>
                <a:cubicBezTo>
                  <a:pt x="33" y="37"/>
                  <a:pt x="38" y="37"/>
                  <a:pt x="42" y="36"/>
                </a:cubicBezTo>
                <a:cubicBezTo>
                  <a:pt x="47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9" y="49"/>
                  <a:pt x="34" y="49"/>
                  <a:pt x="28" y="49"/>
                </a:cubicBezTo>
                <a:cubicBezTo>
                  <a:pt x="23" y="49"/>
                  <a:pt x="16" y="50"/>
                  <a:pt x="9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10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97"/>
                  <a:pt x="25" y="97"/>
                  <a:pt x="25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10" y="68"/>
                  <a:pt x="10" y="68"/>
                  <a:pt x="10" y="68"/>
                </a:cubicBezTo>
                <a:lnTo>
                  <a:pt x="10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103"/>
          <p:cNvSpPr>
            <a:spLocks noEditPoints="1"/>
          </p:cNvSpPr>
          <p:nvPr/>
        </p:nvSpPr>
        <p:spPr bwMode="auto">
          <a:xfrm>
            <a:off x="6044360" y="1940197"/>
            <a:ext cx="149823" cy="183783"/>
          </a:xfrm>
          <a:custGeom>
            <a:avLst/>
            <a:gdLst>
              <a:gd name="T0" fmla="*/ 2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6 w 86"/>
              <a:gd name="T9" fmla="*/ 68 h 104"/>
              <a:gd name="T10" fmla="*/ 67 w 86"/>
              <a:gd name="T11" fmla="*/ 78 h 104"/>
              <a:gd name="T12" fmla="*/ 44 w 86"/>
              <a:gd name="T13" fmla="*/ 82 h 104"/>
              <a:gd name="T14" fmla="*/ 22 w 86"/>
              <a:gd name="T15" fmla="*/ 83 h 104"/>
              <a:gd name="T16" fmla="*/ 2 w 86"/>
              <a:gd name="T17" fmla="*/ 83 h 104"/>
              <a:gd name="T18" fmla="*/ 33 w 86"/>
              <a:gd name="T19" fmla="*/ 7 h 104"/>
              <a:gd name="T20" fmla="*/ 48 w 86"/>
              <a:gd name="T21" fmla="*/ 10 h 104"/>
              <a:gd name="T22" fmla="*/ 58 w 86"/>
              <a:gd name="T23" fmla="*/ 19 h 104"/>
              <a:gd name="T24" fmla="*/ 61 w 86"/>
              <a:gd name="T25" fmla="*/ 33 h 104"/>
              <a:gd name="T26" fmla="*/ 58 w 86"/>
              <a:gd name="T27" fmla="*/ 46 h 104"/>
              <a:gd name="T28" fmla="*/ 48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6 w 86"/>
              <a:gd name="T47" fmla="*/ 21 h 104"/>
              <a:gd name="T48" fmla="*/ 21 w 86"/>
              <a:gd name="T49" fmla="*/ 26 h 104"/>
              <a:gd name="T50" fmla="*/ 19 w 86"/>
              <a:gd name="T51" fmla="*/ 33 h 104"/>
              <a:gd name="T52" fmla="*/ 21 w 86"/>
              <a:gd name="T53" fmla="*/ 40 h 104"/>
              <a:gd name="T54" fmla="*/ 26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2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8" y="71"/>
                  <a:pt x="35" y="70"/>
                  <a:pt x="43" y="70"/>
                </a:cubicBezTo>
                <a:cubicBezTo>
                  <a:pt x="51" y="69"/>
                  <a:pt x="58" y="69"/>
                  <a:pt x="66" y="68"/>
                </a:cubicBezTo>
                <a:cubicBezTo>
                  <a:pt x="67" y="78"/>
                  <a:pt x="67" y="78"/>
                  <a:pt x="67" y="78"/>
                </a:cubicBezTo>
                <a:cubicBezTo>
                  <a:pt x="59" y="80"/>
                  <a:pt x="52" y="81"/>
                  <a:pt x="44" y="82"/>
                </a:cubicBezTo>
                <a:cubicBezTo>
                  <a:pt x="36" y="82"/>
                  <a:pt x="29" y="83"/>
                  <a:pt x="22" y="83"/>
                </a:cubicBezTo>
                <a:cubicBezTo>
                  <a:pt x="14" y="83"/>
                  <a:pt x="8" y="83"/>
                  <a:pt x="2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8" y="10"/>
                </a:cubicBezTo>
                <a:cubicBezTo>
                  <a:pt x="52" y="12"/>
                  <a:pt x="55" y="15"/>
                  <a:pt x="58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8" y="46"/>
                </a:cubicBezTo>
                <a:cubicBezTo>
                  <a:pt x="55" y="50"/>
                  <a:pt x="52" y="53"/>
                  <a:pt x="48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8" y="58"/>
                  <a:pt x="23" y="57"/>
                  <a:pt x="18" y="55"/>
                </a:cubicBezTo>
                <a:cubicBezTo>
                  <a:pt x="14" y="53"/>
                  <a:pt x="11" y="50"/>
                  <a:pt x="8" y="46"/>
                </a:cubicBezTo>
                <a:cubicBezTo>
                  <a:pt x="6" y="42"/>
                  <a:pt x="4" y="38"/>
                  <a:pt x="4" y="33"/>
                </a:cubicBezTo>
                <a:cubicBezTo>
                  <a:pt x="4" y="28"/>
                  <a:pt x="6" y="23"/>
                  <a:pt x="8" y="19"/>
                </a:cubicBezTo>
                <a:cubicBezTo>
                  <a:pt x="11" y="15"/>
                  <a:pt x="14" y="12"/>
                  <a:pt x="18" y="10"/>
                </a:cubicBezTo>
                <a:cubicBezTo>
                  <a:pt x="23" y="8"/>
                  <a:pt x="28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6" y="21"/>
                </a:cubicBezTo>
                <a:cubicBezTo>
                  <a:pt x="24" y="22"/>
                  <a:pt x="22" y="24"/>
                  <a:pt x="21" y="26"/>
                </a:cubicBezTo>
                <a:cubicBezTo>
                  <a:pt x="20" y="28"/>
                  <a:pt x="19" y="30"/>
                  <a:pt x="19" y="33"/>
                </a:cubicBezTo>
                <a:cubicBezTo>
                  <a:pt x="19" y="35"/>
                  <a:pt x="20" y="38"/>
                  <a:pt x="21" y="40"/>
                </a:cubicBezTo>
                <a:cubicBezTo>
                  <a:pt x="22" y="41"/>
                  <a:pt x="24" y="43"/>
                  <a:pt x="26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6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6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104"/>
          <p:cNvSpPr>
            <a:spLocks noEditPoints="1"/>
          </p:cNvSpPr>
          <p:nvPr/>
        </p:nvSpPr>
        <p:spPr bwMode="auto">
          <a:xfrm>
            <a:off x="6264101" y="1940197"/>
            <a:ext cx="157813" cy="179788"/>
          </a:xfrm>
          <a:custGeom>
            <a:avLst/>
            <a:gdLst>
              <a:gd name="T0" fmla="*/ 25 w 90"/>
              <a:gd name="T1" fmla="*/ 6 h 102"/>
              <a:gd name="T2" fmla="*/ 37 w 90"/>
              <a:gd name="T3" fmla="*/ 6 h 102"/>
              <a:gd name="T4" fmla="*/ 37 w 90"/>
              <a:gd name="T5" fmla="*/ 18 h 102"/>
              <a:gd name="T6" fmla="*/ 34 w 90"/>
              <a:gd name="T7" fmla="*/ 38 h 102"/>
              <a:gd name="T8" fmla="*/ 24 w 90"/>
              <a:gd name="T9" fmla="*/ 54 h 102"/>
              <a:gd name="T10" fmla="*/ 8 w 90"/>
              <a:gd name="T11" fmla="*/ 64 h 102"/>
              <a:gd name="T12" fmla="*/ 0 w 90"/>
              <a:gd name="T13" fmla="*/ 53 h 102"/>
              <a:gd name="T14" fmla="*/ 12 w 90"/>
              <a:gd name="T15" fmla="*/ 47 h 102"/>
              <a:gd name="T16" fmla="*/ 19 w 90"/>
              <a:gd name="T17" fmla="*/ 38 h 102"/>
              <a:gd name="T18" fmla="*/ 23 w 90"/>
              <a:gd name="T19" fmla="*/ 29 h 102"/>
              <a:gd name="T20" fmla="*/ 25 w 90"/>
              <a:gd name="T21" fmla="*/ 18 h 102"/>
              <a:gd name="T22" fmla="*/ 25 w 90"/>
              <a:gd name="T23" fmla="*/ 6 h 102"/>
              <a:gd name="T24" fmla="*/ 19 w 90"/>
              <a:gd name="T25" fmla="*/ 69 h 102"/>
              <a:gd name="T26" fmla="*/ 34 w 90"/>
              <a:gd name="T27" fmla="*/ 69 h 102"/>
              <a:gd name="T28" fmla="*/ 34 w 90"/>
              <a:gd name="T29" fmla="*/ 97 h 102"/>
              <a:gd name="T30" fmla="*/ 19 w 90"/>
              <a:gd name="T31" fmla="*/ 97 h 102"/>
              <a:gd name="T32" fmla="*/ 19 w 90"/>
              <a:gd name="T33" fmla="*/ 69 h 102"/>
              <a:gd name="T34" fmla="*/ 19 w 90"/>
              <a:gd name="T35" fmla="*/ 90 h 102"/>
              <a:gd name="T36" fmla="*/ 90 w 90"/>
              <a:gd name="T37" fmla="*/ 90 h 102"/>
              <a:gd name="T38" fmla="*/ 90 w 90"/>
              <a:gd name="T39" fmla="*/ 102 h 102"/>
              <a:gd name="T40" fmla="*/ 19 w 90"/>
              <a:gd name="T41" fmla="*/ 102 h 102"/>
              <a:gd name="T42" fmla="*/ 19 w 90"/>
              <a:gd name="T43" fmla="*/ 90 h 102"/>
              <a:gd name="T44" fmla="*/ 28 w 90"/>
              <a:gd name="T45" fmla="*/ 6 h 102"/>
              <a:gd name="T46" fmla="*/ 40 w 90"/>
              <a:gd name="T47" fmla="*/ 6 h 102"/>
              <a:gd name="T48" fmla="*/ 40 w 90"/>
              <a:gd name="T49" fmla="*/ 18 h 102"/>
              <a:gd name="T50" fmla="*/ 41 w 90"/>
              <a:gd name="T51" fmla="*/ 28 h 102"/>
              <a:gd name="T52" fmla="*/ 45 w 90"/>
              <a:gd name="T53" fmla="*/ 37 h 102"/>
              <a:gd name="T54" fmla="*/ 53 w 90"/>
              <a:gd name="T55" fmla="*/ 45 h 102"/>
              <a:gd name="T56" fmla="*/ 63 w 90"/>
              <a:gd name="T57" fmla="*/ 50 h 102"/>
              <a:gd name="T58" fmla="*/ 55 w 90"/>
              <a:gd name="T59" fmla="*/ 62 h 102"/>
              <a:gd name="T60" fmla="*/ 40 w 90"/>
              <a:gd name="T61" fmla="*/ 52 h 102"/>
              <a:gd name="T62" fmla="*/ 31 w 90"/>
              <a:gd name="T63" fmla="*/ 36 h 102"/>
              <a:gd name="T64" fmla="*/ 28 w 90"/>
              <a:gd name="T65" fmla="*/ 18 h 102"/>
              <a:gd name="T66" fmla="*/ 28 w 90"/>
              <a:gd name="T67" fmla="*/ 6 h 102"/>
              <a:gd name="T68" fmla="*/ 54 w 90"/>
              <a:gd name="T69" fmla="*/ 22 h 102"/>
              <a:gd name="T70" fmla="*/ 78 w 90"/>
              <a:gd name="T71" fmla="*/ 22 h 102"/>
              <a:gd name="T72" fmla="*/ 78 w 90"/>
              <a:gd name="T73" fmla="*/ 34 h 102"/>
              <a:gd name="T74" fmla="*/ 54 w 90"/>
              <a:gd name="T75" fmla="*/ 34 h 102"/>
              <a:gd name="T76" fmla="*/ 54 w 90"/>
              <a:gd name="T77" fmla="*/ 22 h 102"/>
              <a:gd name="T78" fmla="*/ 73 w 90"/>
              <a:gd name="T79" fmla="*/ 0 h 102"/>
              <a:gd name="T80" fmla="*/ 88 w 90"/>
              <a:gd name="T81" fmla="*/ 0 h 102"/>
              <a:gd name="T82" fmla="*/ 88 w 90"/>
              <a:gd name="T83" fmla="*/ 77 h 102"/>
              <a:gd name="T84" fmla="*/ 73 w 90"/>
              <a:gd name="T85" fmla="*/ 77 h 102"/>
              <a:gd name="T86" fmla="*/ 73 w 90"/>
              <a:gd name="T8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0" h="102">
                <a:moveTo>
                  <a:pt x="25" y="6"/>
                </a:moveTo>
                <a:cubicBezTo>
                  <a:pt x="37" y="6"/>
                  <a:pt x="37" y="6"/>
                  <a:pt x="37" y="6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25"/>
                  <a:pt x="36" y="31"/>
                  <a:pt x="34" y="38"/>
                </a:cubicBezTo>
                <a:cubicBezTo>
                  <a:pt x="32" y="44"/>
                  <a:pt x="29" y="49"/>
                  <a:pt x="24" y="54"/>
                </a:cubicBezTo>
                <a:cubicBezTo>
                  <a:pt x="20" y="58"/>
                  <a:pt x="15" y="62"/>
                  <a:pt x="8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5" y="51"/>
                  <a:pt x="8" y="49"/>
                  <a:pt x="12" y="47"/>
                </a:cubicBezTo>
                <a:cubicBezTo>
                  <a:pt x="15" y="44"/>
                  <a:pt x="17" y="42"/>
                  <a:pt x="19" y="38"/>
                </a:cubicBezTo>
                <a:cubicBezTo>
                  <a:pt x="21" y="35"/>
                  <a:pt x="22" y="32"/>
                  <a:pt x="23" y="29"/>
                </a:cubicBezTo>
                <a:cubicBezTo>
                  <a:pt x="24" y="25"/>
                  <a:pt x="25" y="21"/>
                  <a:pt x="25" y="18"/>
                </a:cubicBezTo>
                <a:lnTo>
                  <a:pt x="25" y="6"/>
                </a:lnTo>
                <a:close/>
                <a:moveTo>
                  <a:pt x="19" y="69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97"/>
                  <a:pt x="34" y="97"/>
                  <a:pt x="34" y="97"/>
                </a:cubicBezTo>
                <a:cubicBezTo>
                  <a:pt x="19" y="97"/>
                  <a:pt x="19" y="97"/>
                  <a:pt x="19" y="97"/>
                </a:cubicBezTo>
                <a:lnTo>
                  <a:pt x="19" y="69"/>
                </a:lnTo>
                <a:close/>
                <a:moveTo>
                  <a:pt x="1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19" y="102"/>
                  <a:pt x="19" y="102"/>
                  <a:pt x="19" y="102"/>
                </a:cubicBezTo>
                <a:lnTo>
                  <a:pt x="19" y="90"/>
                </a:lnTo>
                <a:close/>
                <a:moveTo>
                  <a:pt x="28" y="6"/>
                </a:moveTo>
                <a:cubicBezTo>
                  <a:pt x="40" y="6"/>
                  <a:pt x="40" y="6"/>
                  <a:pt x="40" y="6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1"/>
                  <a:pt x="40" y="24"/>
                  <a:pt x="41" y="28"/>
                </a:cubicBezTo>
                <a:cubicBezTo>
                  <a:pt x="42" y="31"/>
                  <a:pt x="43" y="34"/>
                  <a:pt x="45" y="37"/>
                </a:cubicBezTo>
                <a:cubicBezTo>
                  <a:pt x="47" y="40"/>
                  <a:pt x="50" y="42"/>
                  <a:pt x="53" y="45"/>
                </a:cubicBezTo>
                <a:cubicBezTo>
                  <a:pt x="56" y="47"/>
                  <a:pt x="59" y="49"/>
                  <a:pt x="63" y="50"/>
                </a:cubicBezTo>
                <a:cubicBezTo>
                  <a:pt x="55" y="62"/>
                  <a:pt x="55" y="62"/>
                  <a:pt x="55" y="62"/>
                </a:cubicBezTo>
                <a:cubicBezTo>
                  <a:pt x="49" y="59"/>
                  <a:pt x="44" y="56"/>
                  <a:pt x="40" y="52"/>
                </a:cubicBezTo>
                <a:cubicBezTo>
                  <a:pt x="36" y="47"/>
                  <a:pt x="33" y="42"/>
                  <a:pt x="31" y="36"/>
                </a:cubicBezTo>
                <a:cubicBezTo>
                  <a:pt x="29" y="31"/>
                  <a:pt x="28" y="24"/>
                  <a:pt x="28" y="18"/>
                </a:cubicBezTo>
                <a:lnTo>
                  <a:pt x="28" y="6"/>
                </a:lnTo>
                <a:close/>
                <a:moveTo>
                  <a:pt x="54" y="22"/>
                </a:moveTo>
                <a:cubicBezTo>
                  <a:pt x="78" y="22"/>
                  <a:pt x="78" y="22"/>
                  <a:pt x="78" y="22"/>
                </a:cubicBezTo>
                <a:cubicBezTo>
                  <a:pt x="78" y="34"/>
                  <a:pt x="78" y="34"/>
                  <a:pt x="78" y="34"/>
                </a:cubicBezTo>
                <a:cubicBezTo>
                  <a:pt x="54" y="34"/>
                  <a:pt x="54" y="34"/>
                  <a:pt x="54" y="34"/>
                </a:cubicBezTo>
                <a:lnTo>
                  <a:pt x="54" y="22"/>
                </a:lnTo>
                <a:close/>
                <a:moveTo>
                  <a:pt x="73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77"/>
                  <a:pt x="88" y="77"/>
                  <a:pt x="88" y="77"/>
                </a:cubicBezTo>
                <a:cubicBezTo>
                  <a:pt x="73" y="77"/>
                  <a:pt x="73" y="77"/>
                  <a:pt x="73" y="77"/>
                </a:cubicBez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Freeform 105"/>
          <p:cNvSpPr>
            <a:spLocks noEditPoints="1"/>
          </p:cNvSpPr>
          <p:nvPr/>
        </p:nvSpPr>
        <p:spPr bwMode="auto">
          <a:xfrm>
            <a:off x="6451879" y="1940197"/>
            <a:ext cx="147826" cy="183783"/>
          </a:xfrm>
          <a:custGeom>
            <a:avLst/>
            <a:gdLst>
              <a:gd name="T0" fmla="*/ 0 w 85"/>
              <a:gd name="T1" fmla="*/ 7 h 104"/>
              <a:gd name="T2" fmla="*/ 40 w 85"/>
              <a:gd name="T3" fmla="*/ 7 h 104"/>
              <a:gd name="T4" fmla="*/ 40 w 85"/>
              <a:gd name="T5" fmla="*/ 19 h 104"/>
              <a:gd name="T6" fmla="*/ 14 w 85"/>
              <a:gd name="T7" fmla="*/ 19 h 104"/>
              <a:gd name="T8" fmla="*/ 14 w 85"/>
              <a:gd name="T9" fmla="*/ 54 h 104"/>
              <a:gd name="T10" fmla="*/ 0 w 85"/>
              <a:gd name="T11" fmla="*/ 54 h 104"/>
              <a:gd name="T12" fmla="*/ 0 w 85"/>
              <a:gd name="T13" fmla="*/ 7 h 104"/>
              <a:gd name="T14" fmla="*/ 0 w 85"/>
              <a:gd name="T15" fmla="*/ 47 h 104"/>
              <a:gd name="T16" fmla="*/ 7 w 85"/>
              <a:gd name="T17" fmla="*/ 47 h 104"/>
              <a:gd name="T18" fmla="*/ 20 w 85"/>
              <a:gd name="T19" fmla="*/ 47 h 104"/>
              <a:gd name="T20" fmla="*/ 32 w 85"/>
              <a:gd name="T21" fmla="*/ 47 h 104"/>
              <a:gd name="T22" fmla="*/ 43 w 85"/>
              <a:gd name="T23" fmla="*/ 45 h 104"/>
              <a:gd name="T24" fmla="*/ 44 w 85"/>
              <a:gd name="T25" fmla="*/ 57 h 104"/>
              <a:gd name="T26" fmla="*/ 33 w 85"/>
              <a:gd name="T27" fmla="*/ 59 h 104"/>
              <a:gd name="T28" fmla="*/ 21 w 85"/>
              <a:gd name="T29" fmla="*/ 59 h 104"/>
              <a:gd name="T30" fmla="*/ 7 w 85"/>
              <a:gd name="T31" fmla="*/ 59 h 104"/>
              <a:gd name="T32" fmla="*/ 0 w 85"/>
              <a:gd name="T33" fmla="*/ 59 h 104"/>
              <a:gd name="T34" fmla="*/ 0 w 85"/>
              <a:gd name="T35" fmla="*/ 47 h 104"/>
              <a:gd name="T36" fmla="*/ 10 w 85"/>
              <a:gd name="T37" fmla="*/ 27 h 104"/>
              <a:gd name="T38" fmla="*/ 39 w 85"/>
              <a:gd name="T39" fmla="*/ 27 h 104"/>
              <a:gd name="T40" fmla="*/ 39 w 85"/>
              <a:gd name="T41" fmla="*/ 39 h 104"/>
              <a:gd name="T42" fmla="*/ 10 w 85"/>
              <a:gd name="T43" fmla="*/ 39 h 104"/>
              <a:gd name="T44" fmla="*/ 10 w 85"/>
              <a:gd name="T45" fmla="*/ 27 h 104"/>
              <a:gd name="T46" fmla="*/ 13 w 85"/>
              <a:gd name="T47" fmla="*/ 68 h 104"/>
              <a:gd name="T48" fmla="*/ 85 w 85"/>
              <a:gd name="T49" fmla="*/ 68 h 104"/>
              <a:gd name="T50" fmla="*/ 85 w 85"/>
              <a:gd name="T51" fmla="*/ 104 h 104"/>
              <a:gd name="T52" fmla="*/ 70 w 85"/>
              <a:gd name="T53" fmla="*/ 104 h 104"/>
              <a:gd name="T54" fmla="*/ 70 w 85"/>
              <a:gd name="T55" fmla="*/ 80 h 104"/>
              <a:gd name="T56" fmla="*/ 13 w 85"/>
              <a:gd name="T57" fmla="*/ 80 h 104"/>
              <a:gd name="T58" fmla="*/ 13 w 85"/>
              <a:gd name="T59" fmla="*/ 68 h 104"/>
              <a:gd name="T60" fmla="*/ 48 w 85"/>
              <a:gd name="T61" fmla="*/ 2 h 104"/>
              <a:gd name="T62" fmla="*/ 62 w 85"/>
              <a:gd name="T63" fmla="*/ 2 h 104"/>
              <a:gd name="T64" fmla="*/ 62 w 85"/>
              <a:gd name="T65" fmla="*/ 63 h 104"/>
              <a:gd name="T66" fmla="*/ 48 w 85"/>
              <a:gd name="T67" fmla="*/ 63 h 104"/>
              <a:gd name="T68" fmla="*/ 48 w 85"/>
              <a:gd name="T69" fmla="*/ 2 h 104"/>
              <a:gd name="T70" fmla="*/ 58 w 85"/>
              <a:gd name="T71" fmla="*/ 26 h 104"/>
              <a:gd name="T72" fmla="*/ 74 w 85"/>
              <a:gd name="T73" fmla="*/ 26 h 104"/>
              <a:gd name="T74" fmla="*/ 74 w 85"/>
              <a:gd name="T75" fmla="*/ 38 h 104"/>
              <a:gd name="T76" fmla="*/ 58 w 85"/>
              <a:gd name="T77" fmla="*/ 38 h 104"/>
              <a:gd name="T78" fmla="*/ 58 w 85"/>
              <a:gd name="T79" fmla="*/ 26 h 104"/>
              <a:gd name="T80" fmla="*/ 70 w 85"/>
              <a:gd name="T81" fmla="*/ 0 h 104"/>
              <a:gd name="T82" fmla="*/ 85 w 85"/>
              <a:gd name="T83" fmla="*/ 0 h 104"/>
              <a:gd name="T84" fmla="*/ 85 w 85"/>
              <a:gd name="T85" fmla="*/ 64 h 104"/>
              <a:gd name="T86" fmla="*/ 70 w 85"/>
              <a:gd name="T87" fmla="*/ 64 h 104"/>
              <a:gd name="T88" fmla="*/ 70 w 85"/>
              <a:gd name="T8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" h="104">
                <a:moveTo>
                  <a:pt x="0" y="7"/>
                </a:moveTo>
                <a:cubicBezTo>
                  <a:pt x="40" y="7"/>
                  <a:pt x="40" y="7"/>
                  <a:pt x="40" y="7"/>
                </a:cubicBezTo>
                <a:cubicBezTo>
                  <a:pt x="40" y="19"/>
                  <a:pt x="40" y="19"/>
                  <a:pt x="40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54"/>
                  <a:pt x="14" y="54"/>
                  <a:pt x="14" y="54"/>
                </a:cubicBezTo>
                <a:cubicBezTo>
                  <a:pt x="0" y="54"/>
                  <a:pt x="0" y="54"/>
                  <a:pt x="0" y="54"/>
                </a:cubicBezTo>
                <a:lnTo>
                  <a:pt x="0" y="7"/>
                </a:lnTo>
                <a:close/>
                <a:moveTo>
                  <a:pt x="0" y="47"/>
                </a:moveTo>
                <a:cubicBezTo>
                  <a:pt x="7" y="47"/>
                  <a:pt x="7" y="47"/>
                  <a:pt x="7" y="47"/>
                </a:cubicBezTo>
                <a:cubicBezTo>
                  <a:pt x="12" y="47"/>
                  <a:pt x="16" y="47"/>
                  <a:pt x="20" y="47"/>
                </a:cubicBezTo>
                <a:cubicBezTo>
                  <a:pt x="24" y="47"/>
                  <a:pt x="28" y="47"/>
                  <a:pt x="32" y="47"/>
                </a:cubicBezTo>
                <a:cubicBezTo>
                  <a:pt x="35" y="46"/>
                  <a:pt x="39" y="46"/>
                  <a:pt x="43" y="45"/>
                </a:cubicBezTo>
                <a:cubicBezTo>
                  <a:pt x="44" y="57"/>
                  <a:pt x="44" y="57"/>
                  <a:pt x="44" y="57"/>
                </a:cubicBezTo>
                <a:cubicBezTo>
                  <a:pt x="40" y="58"/>
                  <a:pt x="36" y="58"/>
                  <a:pt x="33" y="59"/>
                </a:cubicBezTo>
                <a:cubicBezTo>
                  <a:pt x="29" y="59"/>
                  <a:pt x="25" y="59"/>
                  <a:pt x="21" y="59"/>
                </a:cubicBezTo>
                <a:cubicBezTo>
                  <a:pt x="17" y="59"/>
                  <a:pt x="12" y="59"/>
                  <a:pt x="7" y="59"/>
                </a:cubicBezTo>
                <a:cubicBezTo>
                  <a:pt x="0" y="59"/>
                  <a:pt x="0" y="59"/>
                  <a:pt x="0" y="59"/>
                </a:cubicBezTo>
                <a:lnTo>
                  <a:pt x="0" y="47"/>
                </a:lnTo>
                <a:close/>
                <a:moveTo>
                  <a:pt x="10" y="27"/>
                </a:moveTo>
                <a:cubicBezTo>
                  <a:pt x="39" y="27"/>
                  <a:pt x="39" y="27"/>
                  <a:pt x="39" y="27"/>
                </a:cubicBezTo>
                <a:cubicBezTo>
                  <a:pt x="39" y="39"/>
                  <a:pt x="39" y="39"/>
                  <a:pt x="39" y="39"/>
                </a:cubicBezTo>
                <a:cubicBezTo>
                  <a:pt x="10" y="39"/>
                  <a:pt x="10" y="39"/>
                  <a:pt x="10" y="39"/>
                </a:cubicBezTo>
                <a:lnTo>
                  <a:pt x="10" y="27"/>
                </a:lnTo>
                <a:close/>
                <a:moveTo>
                  <a:pt x="13" y="68"/>
                </a:moveTo>
                <a:cubicBezTo>
                  <a:pt x="85" y="68"/>
                  <a:pt x="85" y="68"/>
                  <a:pt x="85" y="6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80"/>
                  <a:pt x="70" y="80"/>
                  <a:pt x="70" y="80"/>
                </a:cubicBezTo>
                <a:cubicBezTo>
                  <a:pt x="13" y="80"/>
                  <a:pt x="13" y="80"/>
                  <a:pt x="13" y="80"/>
                </a:cubicBezTo>
                <a:lnTo>
                  <a:pt x="13" y="68"/>
                </a:lnTo>
                <a:close/>
                <a:moveTo>
                  <a:pt x="48" y="2"/>
                </a:moveTo>
                <a:cubicBezTo>
                  <a:pt x="62" y="2"/>
                  <a:pt x="62" y="2"/>
                  <a:pt x="62" y="2"/>
                </a:cubicBezTo>
                <a:cubicBezTo>
                  <a:pt x="62" y="63"/>
                  <a:pt x="62" y="63"/>
                  <a:pt x="62" y="63"/>
                </a:cubicBezTo>
                <a:cubicBezTo>
                  <a:pt x="48" y="63"/>
                  <a:pt x="48" y="63"/>
                  <a:pt x="48" y="63"/>
                </a:cubicBezTo>
                <a:lnTo>
                  <a:pt x="48" y="2"/>
                </a:lnTo>
                <a:close/>
                <a:moveTo>
                  <a:pt x="58" y="26"/>
                </a:moveTo>
                <a:cubicBezTo>
                  <a:pt x="74" y="26"/>
                  <a:pt x="74" y="26"/>
                  <a:pt x="74" y="26"/>
                </a:cubicBezTo>
                <a:cubicBezTo>
                  <a:pt x="74" y="38"/>
                  <a:pt x="74" y="38"/>
                  <a:pt x="74" y="38"/>
                </a:cubicBezTo>
                <a:cubicBezTo>
                  <a:pt x="58" y="38"/>
                  <a:pt x="58" y="38"/>
                  <a:pt x="58" y="38"/>
                </a:cubicBezTo>
                <a:lnTo>
                  <a:pt x="58" y="26"/>
                </a:lnTo>
                <a:close/>
                <a:moveTo>
                  <a:pt x="70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64"/>
                  <a:pt x="85" y="64"/>
                  <a:pt x="85" y="64"/>
                </a:cubicBezTo>
                <a:cubicBezTo>
                  <a:pt x="70" y="64"/>
                  <a:pt x="70" y="64"/>
                  <a:pt x="70" y="64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77"/>
          <p:cNvSpPr>
            <a:spLocks noChangeShapeType="1"/>
          </p:cNvSpPr>
          <p:nvPr/>
        </p:nvSpPr>
        <p:spPr bwMode="auto">
          <a:xfrm>
            <a:off x="5173386" y="2291783"/>
            <a:ext cx="1943709" cy="0"/>
          </a:xfrm>
          <a:prstGeom prst="line">
            <a:avLst/>
          </a:prstGeom>
          <a:noFill/>
          <a:ln w="15875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332"/>
          <p:cNvSpPr>
            <a:spLocks/>
          </p:cNvSpPr>
          <p:nvPr/>
        </p:nvSpPr>
        <p:spPr bwMode="auto">
          <a:xfrm>
            <a:off x="2400653" y="4876738"/>
            <a:ext cx="65922" cy="95887"/>
          </a:xfrm>
          <a:custGeom>
            <a:avLst/>
            <a:gdLst>
              <a:gd name="T0" fmla="*/ 19 w 37"/>
              <a:gd name="T1" fmla="*/ 55 h 55"/>
              <a:gd name="T2" fmla="*/ 9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6 w 37"/>
              <a:gd name="T19" fmla="*/ 33 h 55"/>
              <a:gd name="T20" fmla="*/ 21 w 37"/>
              <a:gd name="T21" fmla="*/ 31 h 55"/>
              <a:gd name="T22" fmla="*/ 14 w 37"/>
              <a:gd name="T23" fmla="*/ 28 h 55"/>
              <a:gd name="T24" fmla="*/ 9 w 37"/>
              <a:gd name="T25" fmla="*/ 25 h 55"/>
              <a:gd name="T26" fmla="*/ 5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20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2 w 37"/>
              <a:gd name="T41" fmla="*/ 11 h 55"/>
              <a:gd name="T42" fmla="*/ 26 w 37"/>
              <a:gd name="T43" fmla="*/ 8 h 55"/>
              <a:gd name="T44" fmla="*/ 20 w 37"/>
              <a:gd name="T45" fmla="*/ 6 h 55"/>
              <a:gd name="T46" fmla="*/ 12 w 37"/>
              <a:gd name="T47" fmla="*/ 8 h 55"/>
              <a:gd name="T48" fmla="*/ 10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5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2" y="54"/>
                  <a:pt x="9" y="53"/>
                </a:cubicBezTo>
                <a:cubicBezTo>
                  <a:pt x="5" y="52"/>
                  <a:pt x="3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4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30" y="37"/>
                  <a:pt x="29" y="36"/>
                </a:cubicBezTo>
                <a:cubicBezTo>
                  <a:pt x="28" y="35"/>
                  <a:pt x="27" y="34"/>
                  <a:pt x="26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7"/>
                  <a:pt x="10" y="26"/>
                  <a:pt x="9" y="25"/>
                </a:cubicBezTo>
                <a:cubicBezTo>
                  <a:pt x="7" y="24"/>
                  <a:pt x="6" y="23"/>
                  <a:pt x="5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4" y="9"/>
                  <a:pt x="5" y="7"/>
                </a:cubicBezTo>
                <a:cubicBezTo>
                  <a:pt x="7" y="5"/>
                  <a:pt x="8" y="3"/>
                  <a:pt x="11" y="2"/>
                </a:cubicBezTo>
                <a:cubicBezTo>
                  <a:pt x="13" y="1"/>
                  <a:pt x="16" y="0"/>
                  <a:pt x="20" y="0"/>
                </a:cubicBezTo>
                <a:cubicBezTo>
                  <a:pt x="23" y="0"/>
                  <a:pt x="26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2" y="11"/>
                  <a:pt x="32" y="11"/>
                  <a:pt x="32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20" y="6"/>
                </a:cubicBezTo>
                <a:cubicBezTo>
                  <a:pt x="17" y="6"/>
                  <a:pt x="14" y="7"/>
                  <a:pt x="12" y="8"/>
                </a:cubicBezTo>
                <a:cubicBezTo>
                  <a:pt x="11" y="10"/>
                  <a:pt x="10" y="12"/>
                  <a:pt x="10" y="14"/>
                </a:cubicBezTo>
                <a:cubicBezTo>
                  <a:pt x="10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6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5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6" y="54"/>
                  <a:pt x="23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333"/>
          <p:cNvSpPr>
            <a:spLocks/>
          </p:cNvSpPr>
          <p:nvPr/>
        </p:nvSpPr>
        <p:spPr bwMode="auto">
          <a:xfrm>
            <a:off x="2482556" y="4900709"/>
            <a:ext cx="91892" cy="69918"/>
          </a:xfrm>
          <a:custGeom>
            <a:avLst/>
            <a:gdLst>
              <a:gd name="T0" fmla="*/ 0 w 53"/>
              <a:gd name="T1" fmla="*/ 40 h 40"/>
              <a:gd name="T2" fmla="*/ 0 w 53"/>
              <a:gd name="T3" fmla="*/ 1 h 40"/>
              <a:gd name="T4" fmla="*/ 5 w 53"/>
              <a:gd name="T5" fmla="*/ 1 h 40"/>
              <a:gd name="T6" fmla="*/ 6 w 53"/>
              <a:gd name="T7" fmla="*/ 7 h 40"/>
              <a:gd name="T8" fmla="*/ 6 w 53"/>
              <a:gd name="T9" fmla="*/ 7 h 40"/>
              <a:gd name="T10" fmla="*/ 11 w 53"/>
              <a:gd name="T11" fmla="*/ 2 h 40"/>
              <a:gd name="T12" fmla="*/ 18 w 53"/>
              <a:gd name="T13" fmla="*/ 0 h 40"/>
              <a:gd name="T14" fmla="*/ 25 w 53"/>
              <a:gd name="T15" fmla="*/ 2 h 40"/>
              <a:gd name="T16" fmla="*/ 29 w 53"/>
              <a:gd name="T17" fmla="*/ 8 h 40"/>
              <a:gd name="T18" fmla="*/ 35 w 53"/>
              <a:gd name="T19" fmla="*/ 2 h 40"/>
              <a:gd name="T20" fmla="*/ 42 w 53"/>
              <a:gd name="T21" fmla="*/ 0 h 40"/>
              <a:gd name="T22" fmla="*/ 51 w 53"/>
              <a:gd name="T23" fmla="*/ 4 h 40"/>
              <a:gd name="T24" fmla="*/ 53 w 53"/>
              <a:gd name="T25" fmla="*/ 15 h 40"/>
              <a:gd name="T26" fmla="*/ 53 w 53"/>
              <a:gd name="T27" fmla="*/ 40 h 40"/>
              <a:gd name="T28" fmla="*/ 47 w 53"/>
              <a:gd name="T29" fmla="*/ 40 h 40"/>
              <a:gd name="T30" fmla="*/ 47 w 53"/>
              <a:gd name="T31" fmla="*/ 16 h 40"/>
              <a:gd name="T32" fmla="*/ 45 w 53"/>
              <a:gd name="T33" fmla="*/ 8 h 40"/>
              <a:gd name="T34" fmla="*/ 40 w 53"/>
              <a:gd name="T35" fmla="*/ 6 h 40"/>
              <a:gd name="T36" fmla="*/ 35 w 53"/>
              <a:gd name="T37" fmla="*/ 7 h 40"/>
              <a:gd name="T38" fmla="*/ 30 w 53"/>
              <a:gd name="T39" fmla="*/ 12 h 40"/>
              <a:gd name="T40" fmla="*/ 30 w 53"/>
              <a:gd name="T41" fmla="*/ 40 h 40"/>
              <a:gd name="T42" fmla="*/ 23 w 53"/>
              <a:gd name="T43" fmla="*/ 40 h 40"/>
              <a:gd name="T44" fmla="*/ 23 w 53"/>
              <a:gd name="T45" fmla="*/ 16 h 40"/>
              <a:gd name="T46" fmla="*/ 21 w 53"/>
              <a:gd name="T47" fmla="*/ 8 h 40"/>
              <a:gd name="T48" fmla="*/ 16 w 53"/>
              <a:gd name="T49" fmla="*/ 6 h 40"/>
              <a:gd name="T50" fmla="*/ 11 w 53"/>
              <a:gd name="T51" fmla="*/ 7 h 40"/>
              <a:gd name="T52" fmla="*/ 6 w 53"/>
              <a:gd name="T53" fmla="*/ 12 h 40"/>
              <a:gd name="T54" fmla="*/ 6 w 53"/>
              <a:gd name="T55" fmla="*/ 40 h 40"/>
              <a:gd name="T56" fmla="*/ 0 w 53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7" y="5"/>
                  <a:pt x="9" y="3"/>
                  <a:pt x="11" y="2"/>
                </a:cubicBezTo>
                <a:cubicBezTo>
                  <a:pt x="13" y="1"/>
                  <a:pt x="16" y="0"/>
                  <a:pt x="18" y="0"/>
                </a:cubicBezTo>
                <a:cubicBezTo>
                  <a:pt x="21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1" y="5"/>
                  <a:pt x="33" y="4"/>
                  <a:pt x="35" y="2"/>
                </a:cubicBezTo>
                <a:cubicBezTo>
                  <a:pt x="37" y="1"/>
                  <a:pt x="39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2" y="7"/>
                  <a:pt x="53" y="10"/>
                  <a:pt x="53" y="15"/>
                </a:cubicBezTo>
                <a:cubicBezTo>
                  <a:pt x="53" y="40"/>
                  <a:pt x="53" y="40"/>
                  <a:pt x="53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3"/>
                  <a:pt x="46" y="10"/>
                  <a:pt x="45" y="8"/>
                </a:cubicBezTo>
                <a:cubicBezTo>
                  <a:pt x="44" y="7"/>
                  <a:pt x="42" y="6"/>
                  <a:pt x="40" y="6"/>
                </a:cubicBezTo>
                <a:cubicBezTo>
                  <a:pt x="38" y="6"/>
                  <a:pt x="37" y="6"/>
                  <a:pt x="35" y="7"/>
                </a:cubicBezTo>
                <a:cubicBezTo>
                  <a:pt x="33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3"/>
                  <a:pt x="23" y="10"/>
                  <a:pt x="21" y="8"/>
                </a:cubicBezTo>
                <a:cubicBezTo>
                  <a:pt x="20" y="7"/>
                  <a:pt x="18" y="6"/>
                  <a:pt x="16" y="6"/>
                </a:cubicBezTo>
                <a:cubicBezTo>
                  <a:pt x="14" y="6"/>
                  <a:pt x="13" y="6"/>
                  <a:pt x="11" y="7"/>
                </a:cubicBezTo>
                <a:cubicBezTo>
                  <a:pt x="10" y="8"/>
                  <a:pt x="8" y="10"/>
                  <a:pt x="6" y="12"/>
                </a:cubicBezTo>
                <a:cubicBezTo>
                  <a:pt x="6" y="40"/>
                  <a:pt x="6" y="40"/>
                  <a:pt x="6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334"/>
          <p:cNvSpPr>
            <a:spLocks noEditPoints="1"/>
          </p:cNvSpPr>
          <p:nvPr/>
        </p:nvSpPr>
        <p:spPr bwMode="auto">
          <a:xfrm>
            <a:off x="2594424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6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1 w 30"/>
              <a:gd name="T15" fmla="*/ 7 h 41"/>
              <a:gd name="T16" fmla="*/ 16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6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5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4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2" y="22"/>
                  <a:pt x="6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4" y="12"/>
                  <a:pt x="23" y="11"/>
                </a:cubicBezTo>
                <a:cubicBezTo>
                  <a:pt x="23" y="9"/>
                  <a:pt x="22" y="8"/>
                  <a:pt x="21" y="7"/>
                </a:cubicBezTo>
                <a:cubicBezTo>
                  <a:pt x="20" y="6"/>
                  <a:pt x="18" y="6"/>
                  <a:pt x="16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6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3" y="4"/>
                  <a:pt x="4" y="4"/>
                  <a:pt x="6" y="3"/>
                </a:cubicBezTo>
                <a:cubicBezTo>
                  <a:pt x="7" y="2"/>
                  <a:pt x="9" y="1"/>
                  <a:pt x="11" y="1"/>
                </a:cubicBezTo>
                <a:cubicBezTo>
                  <a:pt x="13" y="0"/>
                  <a:pt x="15" y="0"/>
                  <a:pt x="17" y="0"/>
                </a:cubicBezTo>
                <a:cubicBezTo>
                  <a:pt x="20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4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7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1" y="23"/>
                  <a:pt x="9" y="24"/>
                  <a:pt x="8" y="25"/>
                </a:cubicBezTo>
                <a:cubicBezTo>
                  <a:pt x="7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10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335"/>
          <p:cNvSpPr>
            <a:spLocks/>
          </p:cNvSpPr>
          <p:nvPr/>
        </p:nvSpPr>
        <p:spPr bwMode="auto">
          <a:xfrm>
            <a:off x="2668337" y="4870744"/>
            <a:ext cx="17978" cy="101881"/>
          </a:xfrm>
          <a:custGeom>
            <a:avLst/>
            <a:gdLst>
              <a:gd name="T0" fmla="*/ 7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10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7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336"/>
          <p:cNvSpPr>
            <a:spLocks/>
          </p:cNvSpPr>
          <p:nvPr/>
        </p:nvSpPr>
        <p:spPr bwMode="auto">
          <a:xfrm>
            <a:off x="2704295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Freeform 337"/>
          <p:cNvSpPr>
            <a:spLocks/>
          </p:cNvSpPr>
          <p:nvPr/>
        </p:nvSpPr>
        <p:spPr bwMode="auto">
          <a:xfrm>
            <a:off x="2758231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Freeform 338"/>
          <p:cNvSpPr>
            <a:spLocks noEditPoints="1"/>
          </p:cNvSpPr>
          <p:nvPr/>
        </p:nvSpPr>
        <p:spPr bwMode="auto">
          <a:xfrm>
            <a:off x="2840135" y="4872742"/>
            <a:ext cx="15981" cy="97885"/>
          </a:xfrm>
          <a:custGeom>
            <a:avLst/>
            <a:gdLst>
              <a:gd name="T0" fmla="*/ 4 w 9"/>
              <a:gd name="T1" fmla="*/ 9 h 56"/>
              <a:gd name="T2" fmla="*/ 1 w 9"/>
              <a:gd name="T3" fmla="*/ 8 h 56"/>
              <a:gd name="T4" fmla="*/ 0 w 9"/>
              <a:gd name="T5" fmla="*/ 5 h 56"/>
              <a:gd name="T6" fmla="*/ 1 w 9"/>
              <a:gd name="T7" fmla="*/ 2 h 56"/>
              <a:gd name="T8" fmla="*/ 4 w 9"/>
              <a:gd name="T9" fmla="*/ 0 h 56"/>
              <a:gd name="T10" fmla="*/ 7 w 9"/>
              <a:gd name="T11" fmla="*/ 2 h 56"/>
              <a:gd name="T12" fmla="*/ 9 w 9"/>
              <a:gd name="T13" fmla="*/ 5 h 56"/>
              <a:gd name="T14" fmla="*/ 7 w 9"/>
              <a:gd name="T15" fmla="*/ 8 h 56"/>
              <a:gd name="T16" fmla="*/ 4 w 9"/>
              <a:gd name="T17" fmla="*/ 9 h 56"/>
              <a:gd name="T18" fmla="*/ 1 w 9"/>
              <a:gd name="T19" fmla="*/ 56 h 56"/>
              <a:gd name="T20" fmla="*/ 1 w 9"/>
              <a:gd name="T21" fmla="*/ 17 h 56"/>
              <a:gd name="T22" fmla="*/ 8 w 9"/>
              <a:gd name="T23" fmla="*/ 17 h 56"/>
              <a:gd name="T24" fmla="*/ 8 w 9"/>
              <a:gd name="T25" fmla="*/ 56 h 56"/>
              <a:gd name="T26" fmla="*/ 1 w 9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6" y="0"/>
                  <a:pt x="7" y="1"/>
                  <a:pt x="7" y="2"/>
                </a:cubicBezTo>
                <a:cubicBezTo>
                  <a:pt x="8" y="2"/>
                  <a:pt x="9" y="3"/>
                  <a:pt x="9" y="5"/>
                </a:cubicBezTo>
                <a:cubicBezTo>
                  <a:pt x="9" y="6"/>
                  <a:pt x="8" y="7"/>
                  <a:pt x="7" y="8"/>
                </a:cubicBezTo>
                <a:cubicBezTo>
                  <a:pt x="7" y="9"/>
                  <a:pt x="6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56"/>
                  <a:pt x="8" y="56"/>
                  <a:pt x="8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39"/>
          <p:cNvSpPr>
            <a:spLocks/>
          </p:cNvSpPr>
          <p:nvPr/>
        </p:nvSpPr>
        <p:spPr bwMode="auto">
          <a:xfrm>
            <a:off x="2868102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4 w 24"/>
              <a:gd name="T31" fmla="*/ 44 h 51"/>
              <a:gd name="T32" fmla="*/ 18 w 24"/>
              <a:gd name="T33" fmla="*/ 46 h 51"/>
              <a:gd name="T34" fmla="*/ 21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1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9" y="48"/>
                  <a:pt x="8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4" y="44"/>
                </a:cubicBezTo>
                <a:cubicBezTo>
                  <a:pt x="15" y="45"/>
                  <a:pt x="16" y="46"/>
                  <a:pt x="18" y="46"/>
                </a:cubicBezTo>
                <a:cubicBezTo>
                  <a:pt x="19" y="46"/>
                  <a:pt x="20" y="46"/>
                  <a:pt x="21" y="45"/>
                </a:cubicBezTo>
                <a:cubicBezTo>
                  <a:pt x="22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1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40"/>
          <p:cNvSpPr>
            <a:spLocks/>
          </p:cNvSpPr>
          <p:nvPr/>
        </p:nvSpPr>
        <p:spPr bwMode="auto">
          <a:xfrm>
            <a:off x="2924036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6 w 11"/>
              <a:gd name="T11" fmla="*/ 0 h 58"/>
              <a:gd name="T12" fmla="*/ 6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41"/>
          <p:cNvSpPr>
            <a:spLocks noEditPoints="1"/>
          </p:cNvSpPr>
          <p:nvPr/>
        </p:nvSpPr>
        <p:spPr bwMode="auto">
          <a:xfrm>
            <a:off x="2954000" y="4900709"/>
            <a:ext cx="57931" cy="71915"/>
          </a:xfrm>
          <a:custGeom>
            <a:avLst/>
            <a:gdLst>
              <a:gd name="T0" fmla="*/ 19 w 34"/>
              <a:gd name="T1" fmla="*/ 41 h 41"/>
              <a:gd name="T2" fmla="*/ 10 w 34"/>
              <a:gd name="T3" fmla="*/ 39 h 41"/>
              <a:gd name="T4" fmla="*/ 3 w 34"/>
              <a:gd name="T5" fmla="*/ 32 h 41"/>
              <a:gd name="T6" fmla="*/ 0 w 34"/>
              <a:gd name="T7" fmla="*/ 21 h 41"/>
              <a:gd name="T8" fmla="*/ 2 w 34"/>
              <a:gd name="T9" fmla="*/ 12 h 41"/>
              <a:gd name="T10" fmla="*/ 6 w 34"/>
              <a:gd name="T11" fmla="*/ 6 h 41"/>
              <a:gd name="T12" fmla="*/ 11 w 34"/>
              <a:gd name="T13" fmla="*/ 1 h 41"/>
              <a:gd name="T14" fmla="*/ 18 w 34"/>
              <a:gd name="T15" fmla="*/ 0 h 41"/>
              <a:gd name="T16" fmla="*/ 26 w 34"/>
              <a:gd name="T17" fmla="*/ 2 h 41"/>
              <a:gd name="T18" fmla="*/ 32 w 34"/>
              <a:gd name="T19" fmla="*/ 9 h 41"/>
              <a:gd name="T20" fmla="*/ 34 w 34"/>
              <a:gd name="T21" fmla="*/ 18 h 41"/>
              <a:gd name="T22" fmla="*/ 33 w 34"/>
              <a:gd name="T23" fmla="*/ 20 h 41"/>
              <a:gd name="T24" fmla="*/ 33 w 34"/>
              <a:gd name="T25" fmla="*/ 22 h 41"/>
              <a:gd name="T26" fmla="*/ 7 w 34"/>
              <a:gd name="T27" fmla="*/ 22 h 41"/>
              <a:gd name="T28" fmla="*/ 9 w 34"/>
              <a:gd name="T29" fmla="*/ 29 h 41"/>
              <a:gd name="T30" fmla="*/ 13 w 34"/>
              <a:gd name="T31" fmla="*/ 34 h 41"/>
              <a:gd name="T32" fmla="*/ 20 w 34"/>
              <a:gd name="T33" fmla="*/ 36 h 41"/>
              <a:gd name="T34" fmla="*/ 25 w 34"/>
              <a:gd name="T35" fmla="*/ 35 h 41"/>
              <a:gd name="T36" fmla="*/ 30 w 34"/>
              <a:gd name="T37" fmla="*/ 33 h 41"/>
              <a:gd name="T38" fmla="*/ 32 w 34"/>
              <a:gd name="T39" fmla="*/ 37 h 41"/>
              <a:gd name="T40" fmla="*/ 26 w 34"/>
              <a:gd name="T41" fmla="*/ 40 h 41"/>
              <a:gd name="T42" fmla="*/ 19 w 34"/>
              <a:gd name="T43" fmla="*/ 41 h 41"/>
              <a:gd name="T44" fmla="*/ 7 w 34"/>
              <a:gd name="T45" fmla="*/ 18 h 41"/>
              <a:gd name="T46" fmla="*/ 28 w 34"/>
              <a:gd name="T47" fmla="*/ 18 h 41"/>
              <a:gd name="T48" fmla="*/ 25 w 34"/>
              <a:gd name="T49" fmla="*/ 8 h 41"/>
              <a:gd name="T50" fmla="*/ 18 w 34"/>
              <a:gd name="T51" fmla="*/ 5 h 41"/>
              <a:gd name="T52" fmla="*/ 13 w 34"/>
              <a:gd name="T53" fmla="*/ 7 h 41"/>
              <a:gd name="T54" fmla="*/ 9 w 34"/>
              <a:gd name="T55" fmla="*/ 11 h 41"/>
              <a:gd name="T56" fmla="*/ 7 w 34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" h="41">
                <a:moveTo>
                  <a:pt x="19" y="41"/>
                </a:moveTo>
                <a:cubicBezTo>
                  <a:pt x="16" y="41"/>
                  <a:pt x="12" y="40"/>
                  <a:pt x="10" y="39"/>
                </a:cubicBezTo>
                <a:cubicBezTo>
                  <a:pt x="7" y="37"/>
                  <a:pt x="5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6" y="6"/>
                </a:cubicBezTo>
                <a:cubicBezTo>
                  <a:pt x="7" y="4"/>
                  <a:pt x="9" y="2"/>
                  <a:pt x="11" y="1"/>
                </a:cubicBezTo>
                <a:cubicBezTo>
                  <a:pt x="14" y="1"/>
                  <a:pt x="16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9" y="4"/>
                  <a:pt x="30" y="6"/>
                  <a:pt x="32" y="9"/>
                </a:cubicBezTo>
                <a:cubicBezTo>
                  <a:pt x="33" y="11"/>
                  <a:pt x="34" y="15"/>
                  <a:pt x="34" y="18"/>
                </a:cubicBezTo>
                <a:cubicBezTo>
                  <a:pt x="34" y="19"/>
                  <a:pt x="34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8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2" y="36"/>
                  <a:pt x="24" y="36"/>
                  <a:pt x="25" y="35"/>
                </a:cubicBezTo>
                <a:cubicBezTo>
                  <a:pt x="27" y="34"/>
                  <a:pt x="28" y="34"/>
                  <a:pt x="30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2" y="41"/>
                  <a:pt x="19" y="41"/>
                </a:cubicBezTo>
                <a:close/>
                <a:moveTo>
                  <a:pt x="7" y="18"/>
                </a:moveTo>
                <a:cubicBezTo>
                  <a:pt x="28" y="18"/>
                  <a:pt x="28" y="18"/>
                  <a:pt x="28" y="18"/>
                </a:cubicBezTo>
                <a:cubicBezTo>
                  <a:pt x="28" y="14"/>
                  <a:pt x="27" y="11"/>
                  <a:pt x="25" y="8"/>
                </a:cubicBezTo>
                <a:cubicBezTo>
                  <a:pt x="24" y="6"/>
                  <a:pt x="21" y="5"/>
                  <a:pt x="18" y="5"/>
                </a:cubicBezTo>
                <a:cubicBezTo>
                  <a:pt x="16" y="5"/>
                  <a:pt x="15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42"/>
          <p:cNvSpPr>
            <a:spLocks/>
          </p:cNvSpPr>
          <p:nvPr/>
        </p:nvSpPr>
        <p:spPr bwMode="auto">
          <a:xfrm>
            <a:off x="3055881" y="4882730"/>
            <a:ext cx="49941" cy="87896"/>
          </a:xfrm>
          <a:custGeom>
            <a:avLst/>
            <a:gdLst>
              <a:gd name="T0" fmla="*/ 0 w 29"/>
              <a:gd name="T1" fmla="*/ 51 h 51"/>
              <a:gd name="T2" fmla="*/ 0 w 29"/>
              <a:gd name="T3" fmla="*/ 46 h 51"/>
              <a:gd name="T4" fmla="*/ 12 w 29"/>
              <a:gd name="T5" fmla="*/ 46 h 51"/>
              <a:gd name="T6" fmla="*/ 12 w 29"/>
              <a:gd name="T7" fmla="*/ 8 h 51"/>
              <a:gd name="T8" fmla="*/ 2 w 29"/>
              <a:gd name="T9" fmla="*/ 8 h 51"/>
              <a:gd name="T10" fmla="*/ 2 w 29"/>
              <a:gd name="T11" fmla="*/ 4 h 51"/>
              <a:gd name="T12" fmla="*/ 9 w 29"/>
              <a:gd name="T13" fmla="*/ 2 h 51"/>
              <a:gd name="T14" fmla="*/ 13 w 29"/>
              <a:gd name="T15" fmla="*/ 0 h 51"/>
              <a:gd name="T16" fmla="*/ 18 w 29"/>
              <a:gd name="T17" fmla="*/ 0 h 51"/>
              <a:gd name="T18" fmla="*/ 18 w 29"/>
              <a:gd name="T19" fmla="*/ 46 h 51"/>
              <a:gd name="T20" fmla="*/ 29 w 29"/>
              <a:gd name="T21" fmla="*/ 46 h 51"/>
              <a:gd name="T22" fmla="*/ 29 w 29"/>
              <a:gd name="T23" fmla="*/ 51 h 51"/>
              <a:gd name="T24" fmla="*/ 0 w 29"/>
              <a:gd name="T2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51">
                <a:moveTo>
                  <a:pt x="0" y="51"/>
                </a:moveTo>
                <a:cubicBezTo>
                  <a:pt x="0" y="46"/>
                  <a:pt x="0" y="46"/>
                  <a:pt x="0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2" y="4"/>
                  <a:pt x="2" y="4"/>
                </a:cubicBezTo>
                <a:cubicBezTo>
                  <a:pt x="5" y="3"/>
                  <a:pt x="7" y="3"/>
                  <a:pt x="9" y="2"/>
                </a:cubicBezTo>
                <a:cubicBezTo>
                  <a:pt x="10" y="1"/>
                  <a:pt x="12" y="1"/>
                  <a:pt x="1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46"/>
                  <a:pt x="18" y="46"/>
                  <a:pt x="18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51"/>
                  <a:pt x="29" y="51"/>
                  <a:pt x="29" y="51"/>
                </a:cubicBez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343"/>
          <p:cNvSpPr>
            <a:spLocks/>
          </p:cNvSpPr>
          <p:nvPr/>
        </p:nvSpPr>
        <p:spPr bwMode="auto">
          <a:xfrm>
            <a:off x="5129438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344"/>
          <p:cNvSpPr>
            <a:spLocks/>
          </p:cNvSpPr>
          <p:nvPr/>
        </p:nvSpPr>
        <p:spPr bwMode="auto">
          <a:xfrm>
            <a:off x="5209343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345"/>
          <p:cNvSpPr>
            <a:spLocks noEditPoints="1"/>
          </p:cNvSpPr>
          <p:nvPr/>
        </p:nvSpPr>
        <p:spPr bwMode="auto">
          <a:xfrm>
            <a:off x="532320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346"/>
          <p:cNvSpPr>
            <a:spLocks/>
          </p:cNvSpPr>
          <p:nvPr/>
        </p:nvSpPr>
        <p:spPr bwMode="auto">
          <a:xfrm>
            <a:off x="539512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347"/>
          <p:cNvSpPr>
            <a:spLocks/>
          </p:cNvSpPr>
          <p:nvPr/>
        </p:nvSpPr>
        <p:spPr bwMode="auto">
          <a:xfrm>
            <a:off x="543108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348"/>
          <p:cNvSpPr>
            <a:spLocks/>
          </p:cNvSpPr>
          <p:nvPr/>
        </p:nvSpPr>
        <p:spPr bwMode="auto">
          <a:xfrm>
            <a:off x="548701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349"/>
          <p:cNvSpPr>
            <a:spLocks noEditPoints="1"/>
          </p:cNvSpPr>
          <p:nvPr/>
        </p:nvSpPr>
        <p:spPr bwMode="auto">
          <a:xfrm>
            <a:off x="5568920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Freeform 350"/>
          <p:cNvSpPr>
            <a:spLocks/>
          </p:cNvSpPr>
          <p:nvPr/>
        </p:nvSpPr>
        <p:spPr bwMode="auto">
          <a:xfrm>
            <a:off x="5596887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1"/>
          <p:cNvSpPr>
            <a:spLocks/>
          </p:cNvSpPr>
          <p:nvPr/>
        </p:nvSpPr>
        <p:spPr bwMode="auto">
          <a:xfrm>
            <a:off x="5652821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Freeform 352"/>
          <p:cNvSpPr>
            <a:spLocks noEditPoints="1"/>
          </p:cNvSpPr>
          <p:nvPr/>
        </p:nvSpPr>
        <p:spPr bwMode="auto">
          <a:xfrm>
            <a:off x="5682785" y="4900709"/>
            <a:ext cx="55934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353"/>
          <p:cNvSpPr>
            <a:spLocks/>
          </p:cNvSpPr>
          <p:nvPr/>
        </p:nvSpPr>
        <p:spPr bwMode="auto">
          <a:xfrm>
            <a:off x="5776675" y="4880733"/>
            <a:ext cx="59929" cy="89895"/>
          </a:xfrm>
          <a:custGeom>
            <a:avLst/>
            <a:gdLst>
              <a:gd name="T0" fmla="*/ 1 w 34"/>
              <a:gd name="T1" fmla="*/ 52 h 52"/>
              <a:gd name="T2" fmla="*/ 1 w 34"/>
              <a:gd name="T3" fmla="*/ 48 h 52"/>
              <a:gd name="T4" fmla="*/ 14 w 34"/>
              <a:gd name="T5" fmla="*/ 35 h 52"/>
              <a:gd name="T6" fmla="*/ 22 w 34"/>
              <a:gd name="T7" fmla="*/ 24 h 52"/>
              <a:gd name="T8" fmla="*/ 25 w 34"/>
              <a:gd name="T9" fmla="*/ 15 h 52"/>
              <a:gd name="T10" fmla="*/ 24 w 34"/>
              <a:gd name="T11" fmla="*/ 10 h 52"/>
              <a:gd name="T12" fmla="*/ 21 w 34"/>
              <a:gd name="T13" fmla="*/ 7 h 52"/>
              <a:gd name="T14" fmla="*/ 15 w 34"/>
              <a:gd name="T15" fmla="*/ 5 h 52"/>
              <a:gd name="T16" fmla="*/ 9 w 34"/>
              <a:gd name="T17" fmla="*/ 7 h 52"/>
              <a:gd name="T18" fmla="*/ 4 w 34"/>
              <a:gd name="T19" fmla="*/ 11 h 52"/>
              <a:gd name="T20" fmla="*/ 0 w 34"/>
              <a:gd name="T21" fmla="*/ 8 h 52"/>
              <a:gd name="T22" fmla="*/ 7 w 34"/>
              <a:gd name="T23" fmla="*/ 2 h 52"/>
              <a:gd name="T24" fmla="*/ 16 w 34"/>
              <a:gd name="T25" fmla="*/ 0 h 52"/>
              <a:gd name="T26" fmla="*/ 24 w 34"/>
              <a:gd name="T27" fmla="*/ 2 h 52"/>
              <a:gd name="T28" fmla="*/ 29 w 34"/>
              <a:gd name="T29" fmla="*/ 7 h 52"/>
              <a:gd name="T30" fmla="*/ 31 w 34"/>
              <a:gd name="T31" fmla="*/ 15 h 52"/>
              <a:gd name="T32" fmla="*/ 28 w 34"/>
              <a:gd name="T33" fmla="*/ 25 h 52"/>
              <a:gd name="T34" fmla="*/ 21 w 34"/>
              <a:gd name="T35" fmla="*/ 35 h 52"/>
              <a:gd name="T36" fmla="*/ 10 w 34"/>
              <a:gd name="T37" fmla="*/ 47 h 52"/>
              <a:gd name="T38" fmla="*/ 15 w 34"/>
              <a:gd name="T39" fmla="*/ 47 h 52"/>
              <a:gd name="T40" fmla="*/ 19 w 34"/>
              <a:gd name="T41" fmla="*/ 47 h 52"/>
              <a:gd name="T42" fmla="*/ 34 w 34"/>
              <a:gd name="T43" fmla="*/ 47 h 52"/>
              <a:gd name="T44" fmla="*/ 34 w 34"/>
              <a:gd name="T45" fmla="*/ 52 h 52"/>
              <a:gd name="T46" fmla="*/ 1 w 34"/>
              <a:gd name="T4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" h="52">
                <a:moveTo>
                  <a:pt x="1" y="52"/>
                </a:moveTo>
                <a:cubicBezTo>
                  <a:pt x="1" y="48"/>
                  <a:pt x="1" y="48"/>
                  <a:pt x="1" y="48"/>
                </a:cubicBezTo>
                <a:cubicBezTo>
                  <a:pt x="6" y="43"/>
                  <a:pt x="10" y="39"/>
                  <a:pt x="14" y="35"/>
                </a:cubicBezTo>
                <a:cubicBezTo>
                  <a:pt x="17" y="31"/>
                  <a:pt x="20" y="27"/>
                  <a:pt x="22" y="24"/>
                </a:cubicBezTo>
                <a:cubicBezTo>
                  <a:pt x="24" y="21"/>
                  <a:pt x="25" y="18"/>
                  <a:pt x="25" y="15"/>
                </a:cubicBezTo>
                <a:cubicBezTo>
                  <a:pt x="25" y="13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7" y="5"/>
                  <a:pt x="15" y="5"/>
                </a:cubicBezTo>
                <a:cubicBezTo>
                  <a:pt x="13" y="5"/>
                  <a:pt x="11" y="6"/>
                  <a:pt x="9" y="7"/>
                </a:cubicBezTo>
                <a:cubicBezTo>
                  <a:pt x="7" y="8"/>
                  <a:pt x="6" y="10"/>
                  <a:pt x="4" y="11"/>
                </a:cubicBezTo>
                <a:cubicBezTo>
                  <a:pt x="0" y="8"/>
                  <a:pt x="0" y="8"/>
                  <a:pt x="0" y="8"/>
                </a:cubicBezTo>
                <a:cubicBezTo>
                  <a:pt x="2" y="5"/>
                  <a:pt x="5" y="3"/>
                  <a:pt x="7" y="2"/>
                </a:cubicBezTo>
                <a:cubicBezTo>
                  <a:pt x="10" y="1"/>
                  <a:pt x="12" y="0"/>
                  <a:pt x="16" y="0"/>
                </a:cubicBezTo>
                <a:cubicBezTo>
                  <a:pt x="19" y="0"/>
                  <a:pt x="22" y="1"/>
                  <a:pt x="24" y="2"/>
                </a:cubicBezTo>
                <a:cubicBezTo>
                  <a:pt x="26" y="3"/>
                  <a:pt x="28" y="5"/>
                  <a:pt x="29" y="7"/>
                </a:cubicBezTo>
                <a:cubicBezTo>
                  <a:pt x="31" y="9"/>
                  <a:pt x="31" y="12"/>
                  <a:pt x="31" y="15"/>
                </a:cubicBezTo>
                <a:cubicBezTo>
                  <a:pt x="31" y="18"/>
                  <a:pt x="30" y="21"/>
                  <a:pt x="28" y="25"/>
                </a:cubicBezTo>
                <a:cubicBezTo>
                  <a:pt x="27" y="28"/>
                  <a:pt x="24" y="32"/>
                  <a:pt x="21" y="35"/>
                </a:cubicBezTo>
                <a:cubicBezTo>
                  <a:pt x="18" y="39"/>
                  <a:pt x="14" y="43"/>
                  <a:pt x="10" y="47"/>
                </a:cubicBezTo>
                <a:cubicBezTo>
                  <a:pt x="12" y="47"/>
                  <a:pt x="13" y="47"/>
                  <a:pt x="15" y="47"/>
                </a:cubicBezTo>
                <a:cubicBezTo>
                  <a:pt x="16" y="47"/>
                  <a:pt x="18" y="47"/>
                  <a:pt x="19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52"/>
                  <a:pt x="34" y="52"/>
                  <a:pt x="34" y="52"/>
                </a:cubicBezTo>
                <a:lnTo>
                  <a:pt x="1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354"/>
          <p:cNvSpPr>
            <a:spLocks/>
          </p:cNvSpPr>
          <p:nvPr/>
        </p:nvSpPr>
        <p:spPr bwMode="auto">
          <a:xfrm>
            <a:off x="7752347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355"/>
          <p:cNvSpPr>
            <a:spLocks/>
          </p:cNvSpPr>
          <p:nvPr/>
        </p:nvSpPr>
        <p:spPr bwMode="auto">
          <a:xfrm>
            <a:off x="7832252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56"/>
          <p:cNvSpPr>
            <a:spLocks noEditPoints="1"/>
          </p:cNvSpPr>
          <p:nvPr/>
        </p:nvSpPr>
        <p:spPr bwMode="auto">
          <a:xfrm>
            <a:off x="794611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357"/>
          <p:cNvSpPr>
            <a:spLocks/>
          </p:cNvSpPr>
          <p:nvPr/>
        </p:nvSpPr>
        <p:spPr bwMode="auto">
          <a:xfrm>
            <a:off x="801803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Freeform 358"/>
          <p:cNvSpPr>
            <a:spLocks/>
          </p:cNvSpPr>
          <p:nvPr/>
        </p:nvSpPr>
        <p:spPr bwMode="auto">
          <a:xfrm>
            <a:off x="805399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359"/>
          <p:cNvSpPr>
            <a:spLocks/>
          </p:cNvSpPr>
          <p:nvPr/>
        </p:nvSpPr>
        <p:spPr bwMode="auto">
          <a:xfrm>
            <a:off x="810992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Freeform 360"/>
          <p:cNvSpPr>
            <a:spLocks noEditPoints="1"/>
          </p:cNvSpPr>
          <p:nvPr/>
        </p:nvSpPr>
        <p:spPr bwMode="auto">
          <a:xfrm>
            <a:off x="8191829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61"/>
          <p:cNvSpPr>
            <a:spLocks/>
          </p:cNvSpPr>
          <p:nvPr/>
        </p:nvSpPr>
        <p:spPr bwMode="auto">
          <a:xfrm>
            <a:off x="8219796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362"/>
          <p:cNvSpPr>
            <a:spLocks/>
          </p:cNvSpPr>
          <p:nvPr/>
        </p:nvSpPr>
        <p:spPr bwMode="auto">
          <a:xfrm>
            <a:off x="8275730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363"/>
          <p:cNvSpPr>
            <a:spLocks noEditPoints="1"/>
          </p:cNvSpPr>
          <p:nvPr/>
        </p:nvSpPr>
        <p:spPr bwMode="auto">
          <a:xfrm>
            <a:off x="8303697" y="4900709"/>
            <a:ext cx="57931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7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364"/>
          <p:cNvSpPr>
            <a:spLocks/>
          </p:cNvSpPr>
          <p:nvPr/>
        </p:nvSpPr>
        <p:spPr bwMode="auto">
          <a:xfrm>
            <a:off x="8397587" y="4880733"/>
            <a:ext cx="59929" cy="91892"/>
          </a:xfrm>
          <a:custGeom>
            <a:avLst/>
            <a:gdLst>
              <a:gd name="T0" fmla="*/ 17 w 34"/>
              <a:gd name="T1" fmla="*/ 53 h 53"/>
              <a:gd name="T2" fmla="*/ 10 w 34"/>
              <a:gd name="T3" fmla="*/ 52 h 53"/>
              <a:gd name="T4" fmla="*/ 5 w 34"/>
              <a:gd name="T5" fmla="*/ 49 h 53"/>
              <a:gd name="T6" fmla="*/ 0 w 34"/>
              <a:gd name="T7" fmla="*/ 46 h 53"/>
              <a:gd name="T8" fmla="*/ 4 w 34"/>
              <a:gd name="T9" fmla="*/ 42 h 53"/>
              <a:gd name="T10" fmla="*/ 9 w 34"/>
              <a:gd name="T11" fmla="*/ 46 h 53"/>
              <a:gd name="T12" fmla="*/ 17 w 34"/>
              <a:gd name="T13" fmla="*/ 48 h 53"/>
              <a:gd name="T14" fmla="*/ 22 w 34"/>
              <a:gd name="T15" fmla="*/ 47 h 53"/>
              <a:gd name="T16" fmla="*/ 26 w 34"/>
              <a:gd name="T17" fmla="*/ 43 h 53"/>
              <a:gd name="T18" fmla="*/ 28 w 34"/>
              <a:gd name="T19" fmla="*/ 38 h 53"/>
              <a:gd name="T20" fmla="*/ 26 w 34"/>
              <a:gd name="T21" fmla="*/ 33 h 53"/>
              <a:gd name="T22" fmla="*/ 21 w 34"/>
              <a:gd name="T23" fmla="*/ 29 h 53"/>
              <a:gd name="T24" fmla="*/ 11 w 34"/>
              <a:gd name="T25" fmla="*/ 28 h 53"/>
              <a:gd name="T26" fmla="*/ 11 w 34"/>
              <a:gd name="T27" fmla="*/ 23 h 53"/>
              <a:gd name="T28" fmla="*/ 20 w 34"/>
              <a:gd name="T29" fmla="*/ 22 h 53"/>
              <a:gd name="T30" fmla="*/ 24 w 34"/>
              <a:gd name="T31" fmla="*/ 18 h 53"/>
              <a:gd name="T32" fmla="*/ 26 w 34"/>
              <a:gd name="T33" fmla="*/ 13 h 53"/>
              <a:gd name="T34" fmla="*/ 23 w 34"/>
              <a:gd name="T35" fmla="*/ 7 h 53"/>
              <a:gd name="T36" fmla="*/ 17 w 34"/>
              <a:gd name="T37" fmla="*/ 5 h 53"/>
              <a:gd name="T38" fmla="*/ 11 w 34"/>
              <a:gd name="T39" fmla="*/ 7 h 53"/>
              <a:gd name="T40" fmla="*/ 6 w 34"/>
              <a:gd name="T41" fmla="*/ 11 h 53"/>
              <a:gd name="T42" fmla="*/ 2 w 34"/>
              <a:gd name="T43" fmla="*/ 6 h 53"/>
              <a:gd name="T44" fmla="*/ 9 w 34"/>
              <a:gd name="T45" fmla="*/ 2 h 53"/>
              <a:gd name="T46" fmla="*/ 17 w 34"/>
              <a:gd name="T47" fmla="*/ 0 h 53"/>
              <a:gd name="T48" fmla="*/ 25 w 34"/>
              <a:gd name="T49" fmla="*/ 1 h 53"/>
              <a:gd name="T50" fmla="*/ 31 w 34"/>
              <a:gd name="T51" fmla="*/ 6 h 53"/>
              <a:gd name="T52" fmla="*/ 33 w 34"/>
              <a:gd name="T53" fmla="*/ 13 h 53"/>
              <a:gd name="T54" fmla="*/ 30 w 34"/>
              <a:gd name="T55" fmla="*/ 21 h 53"/>
              <a:gd name="T56" fmla="*/ 23 w 34"/>
              <a:gd name="T57" fmla="*/ 25 h 53"/>
              <a:gd name="T58" fmla="*/ 23 w 34"/>
              <a:gd name="T59" fmla="*/ 25 h 53"/>
              <a:gd name="T60" fmla="*/ 29 w 34"/>
              <a:gd name="T61" fmla="*/ 28 h 53"/>
              <a:gd name="T62" fmla="*/ 33 w 34"/>
              <a:gd name="T63" fmla="*/ 32 h 53"/>
              <a:gd name="T64" fmla="*/ 34 w 34"/>
              <a:gd name="T65" fmla="*/ 39 h 53"/>
              <a:gd name="T66" fmla="*/ 32 w 34"/>
              <a:gd name="T67" fmla="*/ 46 h 53"/>
              <a:gd name="T68" fmla="*/ 26 w 34"/>
              <a:gd name="T69" fmla="*/ 51 h 53"/>
              <a:gd name="T70" fmla="*/ 17 w 34"/>
              <a:gd name="T71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" h="53">
                <a:moveTo>
                  <a:pt x="17" y="53"/>
                </a:moveTo>
                <a:cubicBezTo>
                  <a:pt x="15" y="53"/>
                  <a:pt x="12" y="53"/>
                  <a:pt x="10" y="52"/>
                </a:cubicBezTo>
                <a:cubicBezTo>
                  <a:pt x="8" y="51"/>
                  <a:pt x="6" y="51"/>
                  <a:pt x="5" y="49"/>
                </a:cubicBezTo>
                <a:cubicBezTo>
                  <a:pt x="3" y="48"/>
                  <a:pt x="2" y="47"/>
                  <a:pt x="0" y="46"/>
                </a:cubicBezTo>
                <a:cubicBezTo>
                  <a:pt x="4" y="42"/>
                  <a:pt x="4" y="42"/>
                  <a:pt x="4" y="42"/>
                </a:cubicBezTo>
                <a:cubicBezTo>
                  <a:pt x="5" y="43"/>
                  <a:pt x="7" y="45"/>
                  <a:pt x="9" y="46"/>
                </a:cubicBezTo>
                <a:cubicBezTo>
                  <a:pt x="11" y="47"/>
                  <a:pt x="14" y="48"/>
                  <a:pt x="17" y="48"/>
                </a:cubicBezTo>
                <a:cubicBezTo>
                  <a:pt x="19" y="48"/>
                  <a:pt x="21" y="47"/>
                  <a:pt x="22" y="47"/>
                </a:cubicBezTo>
                <a:cubicBezTo>
                  <a:pt x="24" y="46"/>
                  <a:pt x="25" y="45"/>
                  <a:pt x="26" y="43"/>
                </a:cubicBezTo>
                <a:cubicBezTo>
                  <a:pt x="27" y="42"/>
                  <a:pt x="28" y="40"/>
                  <a:pt x="28" y="38"/>
                </a:cubicBezTo>
                <a:cubicBezTo>
                  <a:pt x="28" y="36"/>
                  <a:pt x="27" y="34"/>
                  <a:pt x="26" y="33"/>
                </a:cubicBezTo>
                <a:cubicBezTo>
                  <a:pt x="25" y="31"/>
                  <a:pt x="23" y="30"/>
                  <a:pt x="21" y="29"/>
                </a:cubicBezTo>
                <a:cubicBezTo>
                  <a:pt x="19" y="28"/>
                  <a:pt x="15" y="28"/>
                  <a:pt x="11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5" y="23"/>
                  <a:pt x="18" y="23"/>
                  <a:pt x="20" y="22"/>
                </a:cubicBezTo>
                <a:cubicBezTo>
                  <a:pt x="22" y="21"/>
                  <a:pt x="23" y="20"/>
                  <a:pt x="24" y="18"/>
                </a:cubicBezTo>
                <a:cubicBezTo>
                  <a:pt x="25" y="17"/>
                  <a:pt x="26" y="15"/>
                  <a:pt x="26" y="13"/>
                </a:cubicBezTo>
                <a:cubicBezTo>
                  <a:pt x="26" y="11"/>
                  <a:pt x="25" y="9"/>
                  <a:pt x="23" y="7"/>
                </a:cubicBezTo>
                <a:cubicBezTo>
                  <a:pt x="22" y="6"/>
                  <a:pt x="20" y="5"/>
                  <a:pt x="17" y="5"/>
                </a:cubicBezTo>
                <a:cubicBezTo>
                  <a:pt x="15" y="5"/>
                  <a:pt x="13" y="6"/>
                  <a:pt x="11" y="7"/>
                </a:cubicBezTo>
                <a:cubicBezTo>
                  <a:pt x="9" y="8"/>
                  <a:pt x="7" y="9"/>
                  <a:pt x="6" y="11"/>
                </a:cubicBezTo>
                <a:cubicBezTo>
                  <a:pt x="2" y="6"/>
                  <a:pt x="2" y="6"/>
                  <a:pt x="2" y="6"/>
                </a:cubicBezTo>
                <a:cubicBezTo>
                  <a:pt x="4" y="5"/>
                  <a:pt x="7" y="3"/>
                  <a:pt x="9" y="2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0"/>
                  <a:pt x="25" y="1"/>
                </a:cubicBezTo>
                <a:cubicBezTo>
                  <a:pt x="27" y="2"/>
                  <a:pt x="29" y="4"/>
                  <a:pt x="31" y="6"/>
                </a:cubicBezTo>
                <a:cubicBezTo>
                  <a:pt x="32" y="8"/>
                  <a:pt x="33" y="10"/>
                  <a:pt x="33" y="13"/>
                </a:cubicBezTo>
                <a:cubicBezTo>
                  <a:pt x="33" y="16"/>
                  <a:pt x="32" y="19"/>
                  <a:pt x="30" y="21"/>
                </a:cubicBezTo>
                <a:cubicBezTo>
                  <a:pt x="28" y="23"/>
                  <a:pt x="26" y="24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6"/>
                  <a:pt x="27" y="27"/>
                  <a:pt x="29" y="28"/>
                </a:cubicBezTo>
                <a:cubicBezTo>
                  <a:pt x="30" y="29"/>
                  <a:pt x="32" y="31"/>
                  <a:pt x="33" y="32"/>
                </a:cubicBezTo>
                <a:cubicBezTo>
                  <a:pt x="34" y="34"/>
                  <a:pt x="34" y="36"/>
                  <a:pt x="34" y="39"/>
                </a:cubicBezTo>
                <a:cubicBezTo>
                  <a:pt x="34" y="42"/>
                  <a:pt x="34" y="44"/>
                  <a:pt x="32" y="46"/>
                </a:cubicBezTo>
                <a:cubicBezTo>
                  <a:pt x="30" y="49"/>
                  <a:pt x="28" y="50"/>
                  <a:pt x="26" y="51"/>
                </a:cubicBezTo>
                <a:cubicBezTo>
                  <a:pt x="23" y="53"/>
                  <a:pt x="20" y="53"/>
                  <a:pt x="17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웃는 얼굴 63"/>
          <p:cNvSpPr/>
          <p:nvPr/>
        </p:nvSpPr>
        <p:spPr>
          <a:xfrm>
            <a:off x="5699820" y="3244188"/>
            <a:ext cx="899885" cy="899885"/>
          </a:xfrm>
          <a:prstGeom prst="smileyFace">
            <a:avLst/>
          </a:prstGeom>
          <a:solidFill>
            <a:srgbClr val="D0F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</p:cNvPr>
          <p:cNvSpPr/>
          <p:nvPr/>
        </p:nvSpPr>
        <p:spPr>
          <a:xfrm>
            <a:off x="5103468" y="2643369"/>
            <a:ext cx="2101420" cy="210352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LOREM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5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reeform 112"/>
          <p:cNvSpPr>
            <a:spLocks noEditPoints="1"/>
          </p:cNvSpPr>
          <p:nvPr/>
        </p:nvSpPr>
        <p:spPr bwMode="auto">
          <a:xfrm>
            <a:off x="5355711" y="876300"/>
            <a:ext cx="145461" cy="183964"/>
          </a:xfrm>
          <a:custGeom>
            <a:avLst/>
            <a:gdLst>
              <a:gd name="T0" fmla="*/ 27 w 83"/>
              <a:gd name="T1" fmla="*/ 7 h 104"/>
              <a:gd name="T2" fmla="*/ 41 w 83"/>
              <a:gd name="T3" fmla="*/ 12 h 104"/>
              <a:gd name="T4" fmla="*/ 51 w 83"/>
              <a:gd name="T5" fmla="*/ 25 h 104"/>
              <a:gd name="T6" fmla="*/ 55 w 83"/>
              <a:gd name="T7" fmla="*/ 44 h 104"/>
              <a:gd name="T8" fmla="*/ 51 w 83"/>
              <a:gd name="T9" fmla="*/ 64 h 104"/>
              <a:gd name="T10" fmla="*/ 41 w 83"/>
              <a:gd name="T11" fmla="*/ 77 h 104"/>
              <a:gd name="T12" fmla="*/ 27 w 83"/>
              <a:gd name="T13" fmla="*/ 82 h 104"/>
              <a:gd name="T14" fmla="*/ 13 w 83"/>
              <a:gd name="T15" fmla="*/ 77 h 104"/>
              <a:gd name="T16" fmla="*/ 4 w 83"/>
              <a:gd name="T17" fmla="*/ 64 h 104"/>
              <a:gd name="T18" fmla="*/ 0 w 83"/>
              <a:gd name="T19" fmla="*/ 44 h 104"/>
              <a:gd name="T20" fmla="*/ 4 w 83"/>
              <a:gd name="T21" fmla="*/ 25 h 104"/>
              <a:gd name="T22" fmla="*/ 13 w 83"/>
              <a:gd name="T23" fmla="*/ 12 h 104"/>
              <a:gd name="T24" fmla="*/ 27 w 83"/>
              <a:gd name="T25" fmla="*/ 7 h 104"/>
              <a:gd name="T26" fmla="*/ 27 w 83"/>
              <a:gd name="T27" fmla="*/ 21 h 104"/>
              <a:gd name="T28" fmla="*/ 21 w 83"/>
              <a:gd name="T29" fmla="*/ 24 h 104"/>
              <a:gd name="T30" fmla="*/ 16 w 83"/>
              <a:gd name="T31" fmla="*/ 31 h 104"/>
              <a:gd name="T32" fmla="*/ 14 w 83"/>
              <a:gd name="T33" fmla="*/ 44 h 104"/>
              <a:gd name="T34" fmla="*/ 16 w 83"/>
              <a:gd name="T35" fmla="*/ 57 h 104"/>
              <a:gd name="T36" fmla="*/ 21 w 83"/>
              <a:gd name="T37" fmla="*/ 65 h 104"/>
              <a:gd name="T38" fmla="*/ 27 w 83"/>
              <a:gd name="T39" fmla="*/ 68 h 104"/>
              <a:gd name="T40" fmla="*/ 34 w 83"/>
              <a:gd name="T41" fmla="*/ 65 h 104"/>
              <a:gd name="T42" fmla="*/ 39 w 83"/>
              <a:gd name="T43" fmla="*/ 57 h 104"/>
              <a:gd name="T44" fmla="*/ 40 w 83"/>
              <a:gd name="T45" fmla="*/ 44 h 104"/>
              <a:gd name="T46" fmla="*/ 39 w 83"/>
              <a:gd name="T47" fmla="*/ 31 h 104"/>
              <a:gd name="T48" fmla="*/ 34 w 83"/>
              <a:gd name="T49" fmla="*/ 24 h 104"/>
              <a:gd name="T50" fmla="*/ 27 w 83"/>
              <a:gd name="T51" fmla="*/ 21 h 104"/>
              <a:gd name="T52" fmla="*/ 68 w 83"/>
              <a:gd name="T53" fmla="*/ 0 h 104"/>
              <a:gd name="T54" fmla="*/ 83 w 83"/>
              <a:gd name="T55" fmla="*/ 0 h 104"/>
              <a:gd name="T56" fmla="*/ 83 w 83"/>
              <a:gd name="T57" fmla="*/ 104 h 104"/>
              <a:gd name="T58" fmla="*/ 68 w 83"/>
              <a:gd name="T59" fmla="*/ 104 h 104"/>
              <a:gd name="T60" fmla="*/ 68 w 83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" h="104">
                <a:moveTo>
                  <a:pt x="27" y="7"/>
                </a:moveTo>
                <a:cubicBezTo>
                  <a:pt x="33" y="7"/>
                  <a:pt x="37" y="9"/>
                  <a:pt x="41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1" y="77"/>
                </a:cubicBezTo>
                <a:cubicBezTo>
                  <a:pt x="37" y="80"/>
                  <a:pt x="33" y="82"/>
                  <a:pt x="27" y="82"/>
                </a:cubicBezTo>
                <a:cubicBezTo>
                  <a:pt x="22" y="82"/>
                  <a:pt x="17" y="80"/>
                  <a:pt x="13" y="77"/>
                </a:cubicBezTo>
                <a:cubicBezTo>
                  <a:pt x="9" y="74"/>
                  <a:pt x="6" y="70"/>
                  <a:pt x="4" y="64"/>
                </a:cubicBezTo>
                <a:cubicBezTo>
                  <a:pt x="1" y="59"/>
                  <a:pt x="0" y="52"/>
                  <a:pt x="0" y="44"/>
                </a:cubicBezTo>
                <a:cubicBezTo>
                  <a:pt x="0" y="37"/>
                  <a:pt x="1" y="30"/>
                  <a:pt x="4" y="25"/>
                </a:cubicBezTo>
                <a:cubicBezTo>
                  <a:pt x="6" y="19"/>
                  <a:pt x="9" y="15"/>
                  <a:pt x="13" y="12"/>
                </a:cubicBezTo>
                <a:cubicBezTo>
                  <a:pt x="17" y="9"/>
                  <a:pt x="22" y="7"/>
                  <a:pt x="27" y="7"/>
                </a:cubicBezTo>
                <a:close/>
                <a:moveTo>
                  <a:pt x="27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7" y="28"/>
                  <a:pt x="16" y="31"/>
                </a:cubicBezTo>
                <a:cubicBezTo>
                  <a:pt x="15" y="35"/>
                  <a:pt x="14" y="39"/>
                  <a:pt x="14" y="44"/>
                </a:cubicBezTo>
                <a:cubicBezTo>
                  <a:pt x="14" y="49"/>
                  <a:pt x="15" y="54"/>
                  <a:pt x="16" y="57"/>
                </a:cubicBezTo>
                <a:cubicBezTo>
                  <a:pt x="17" y="61"/>
                  <a:pt x="19" y="64"/>
                  <a:pt x="21" y="65"/>
                </a:cubicBezTo>
                <a:cubicBezTo>
                  <a:pt x="23" y="67"/>
                  <a:pt x="25" y="68"/>
                  <a:pt x="27" y="68"/>
                </a:cubicBezTo>
                <a:cubicBezTo>
                  <a:pt x="30" y="68"/>
                  <a:pt x="32" y="67"/>
                  <a:pt x="34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0" y="49"/>
                  <a:pt x="40" y="44"/>
                </a:cubicBezTo>
                <a:cubicBezTo>
                  <a:pt x="40" y="39"/>
                  <a:pt x="40" y="35"/>
                  <a:pt x="39" y="31"/>
                </a:cubicBezTo>
                <a:cubicBezTo>
                  <a:pt x="38" y="28"/>
                  <a:pt x="36" y="25"/>
                  <a:pt x="34" y="24"/>
                </a:cubicBezTo>
                <a:cubicBezTo>
                  <a:pt x="32" y="22"/>
                  <a:pt x="30" y="21"/>
                  <a:pt x="27" y="21"/>
                </a:cubicBezTo>
                <a:close/>
                <a:moveTo>
                  <a:pt x="68" y="0"/>
                </a:moveTo>
                <a:cubicBezTo>
                  <a:pt x="83" y="0"/>
                  <a:pt x="83" y="0"/>
                  <a:pt x="83" y="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8" y="104"/>
                  <a:pt x="68" y="104"/>
                  <a:pt x="68" y="104"/>
                </a:cubicBez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" name="Freeform 113"/>
          <p:cNvSpPr>
            <a:spLocks noEditPoints="1"/>
          </p:cNvSpPr>
          <p:nvPr/>
        </p:nvSpPr>
        <p:spPr bwMode="auto">
          <a:xfrm>
            <a:off x="5539675" y="876300"/>
            <a:ext cx="158297" cy="179687"/>
          </a:xfrm>
          <a:custGeom>
            <a:avLst/>
            <a:gdLst>
              <a:gd name="T0" fmla="*/ 0 w 92"/>
              <a:gd name="T1" fmla="*/ 5 h 103"/>
              <a:gd name="T2" fmla="*/ 46 w 92"/>
              <a:gd name="T3" fmla="*/ 5 h 103"/>
              <a:gd name="T4" fmla="*/ 46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8 w 92"/>
              <a:gd name="T17" fmla="*/ 38 h 103"/>
              <a:gd name="T18" fmla="*/ 27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8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9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4 w 92"/>
              <a:gd name="T43" fmla="*/ 85 h 103"/>
              <a:gd name="T44" fmla="*/ 24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9 w 92"/>
              <a:gd name="T55" fmla="*/ 68 h 103"/>
              <a:gd name="T56" fmla="*/ 9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17"/>
                  <a:pt x="46" y="17"/>
                  <a:pt x="4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8" y="38"/>
                  <a:pt x="8" y="38"/>
                  <a:pt x="8" y="38"/>
                </a:cubicBezTo>
                <a:cubicBezTo>
                  <a:pt x="16" y="38"/>
                  <a:pt x="22" y="38"/>
                  <a:pt x="27" y="37"/>
                </a:cubicBezTo>
                <a:cubicBezTo>
                  <a:pt x="33" y="37"/>
                  <a:pt x="37" y="37"/>
                  <a:pt x="42" y="36"/>
                </a:cubicBezTo>
                <a:cubicBezTo>
                  <a:pt x="46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8" y="49"/>
                  <a:pt x="33" y="49"/>
                  <a:pt x="28" y="49"/>
                </a:cubicBezTo>
                <a:cubicBezTo>
                  <a:pt x="22" y="49"/>
                  <a:pt x="16" y="50"/>
                  <a:pt x="8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9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4" y="97"/>
                  <a:pt x="24" y="97"/>
                  <a:pt x="24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9" y="68"/>
                  <a:pt x="9" y="68"/>
                  <a:pt x="9" y="68"/>
                </a:cubicBezTo>
                <a:lnTo>
                  <a:pt x="9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5" name="Freeform 114"/>
          <p:cNvSpPr>
            <a:spLocks noEditPoints="1"/>
          </p:cNvSpPr>
          <p:nvPr/>
        </p:nvSpPr>
        <p:spPr bwMode="auto">
          <a:xfrm>
            <a:off x="5710806" y="876300"/>
            <a:ext cx="149741" cy="183964"/>
          </a:xfrm>
          <a:custGeom>
            <a:avLst/>
            <a:gdLst>
              <a:gd name="T0" fmla="*/ 1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5 w 86"/>
              <a:gd name="T9" fmla="*/ 68 h 104"/>
              <a:gd name="T10" fmla="*/ 66 w 86"/>
              <a:gd name="T11" fmla="*/ 78 h 104"/>
              <a:gd name="T12" fmla="*/ 44 w 86"/>
              <a:gd name="T13" fmla="*/ 82 h 104"/>
              <a:gd name="T14" fmla="*/ 21 w 86"/>
              <a:gd name="T15" fmla="*/ 83 h 104"/>
              <a:gd name="T16" fmla="*/ 1 w 86"/>
              <a:gd name="T17" fmla="*/ 83 h 104"/>
              <a:gd name="T18" fmla="*/ 33 w 86"/>
              <a:gd name="T19" fmla="*/ 7 h 104"/>
              <a:gd name="T20" fmla="*/ 47 w 86"/>
              <a:gd name="T21" fmla="*/ 10 h 104"/>
              <a:gd name="T22" fmla="*/ 57 w 86"/>
              <a:gd name="T23" fmla="*/ 19 h 104"/>
              <a:gd name="T24" fmla="*/ 61 w 86"/>
              <a:gd name="T25" fmla="*/ 33 h 104"/>
              <a:gd name="T26" fmla="*/ 57 w 86"/>
              <a:gd name="T27" fmla="*/ 46 h 104"/>
              <a:gd name="T28" fmla="*/ 47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5 w 86"/>
              <a:gd name="T47" fmla="*/ 21 h 104"/>
              <a:gd name="T48" fmla="*/ 20 w 86"/>
              <a:gd name="T49" fmla="*/ 26 h 104"/>
              <a:gd name="T50" fmla="*/ 19 w 86"/>
              <a:gd name="T51" fmla="*/ 33 h 104"/>
              <a:gd name="T52" fmla="*/ 20 w 86"/>
              <a:gd name="T53" fmla="*/ 40 h 104"/>
              <a:gd name="T54" fmla="*/ 25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1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7" y="71"/>
                  <a:pt x="35" y="70"/>
                  <a:pt x="43" y="70"/>
                </a:cubicBezTo>
                <a:cubicBezTo>
                  <a:pt x="50" y="69"/>
                  <a:pt x="58" y="69"/>
                  <a:pt x="65" y="68"/>
                </a:cubicBezTo>
                <a:cubicBezTo>
                  <a:pt x="66" y="78"/>
                  <a:pt x="66" y="78"/>
                  <a:pt x="66" y="78"/>
                </a:cubicBezTo>
                <a:cubicBezTo>
                  <a:pt x="59" y="80"/>
                  <a:pt x="51" y="81"/>
                  <a:pt x="44" y="82"/>
                </a:cubicBezTo>
                <a:cubicBezTo>
                  <a:pt x="36" y="82"/>
                  <a:pt x="28" y="83"/>
                  <a:pt x="21" y="83"/>
                </a:cubicBezTo>
                <a:cubicBezTo>
                  <a:pt x="14" y="83"/>
                  <a:pt x="8" y="83"/>
                  <a:pt x="1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7" y="10"/>
                </a:cubicBezTo>
                <a:cubicBezTo>
                  <a:pt x="52" y="12"/>
                  <a:pt x="55" y="15"/>
                  <a:pt x="57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7" y="46"/>
                </a:cubicBezTo>
                <a:cubicBezTo>
                  <a:pt x="55" y="50"/>
                  <a:pt x="52" y="53"/>
                  <a:pt x="47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7" y="58"/>
                  <a:pt x="22" y="57"/>
                  <a:pt x="18" y="55"/>
                </a:cubicBezTo>
                <a:cubicBezTo>
                  <a:pt x="14" y="53"/>
                  <a:pt x="10" y="50"/>
                  <a:pt x="8" y="46"/>
                </a:cubicBezTo>
                <a:cubicBezTo>
                  <a:pt x="5" y="42"/>
                  <a:pt x="4" y="38"/>
                  <a:pt x="4" y="33"/>
                </a:cubicBezTo>
                <a:cubicBezTo>
                  <a:pt x="4" y="28"/>
                  <a:pt x="5" y="23"/>
                  <a:pt x="8" y="19"/>
                </a:cubicBezTo>
                <a:cubicBezTo>
                  <a:pt x="10" y="15"/>
                  <a:pt x="14" y="12"/>
                  <a:pt x="18" y="10"/>
                </a:cubicBezTo>
                <a:cubicBezTo>
                  <a:pt x="22" y="8"/>
                  <a:pt x="27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5" y="21"/>
                </a:cubicBezTo>
                <a:cubicBezTo>
                  <a:pt x="23" y="22"/>
                  <a:pt x="22" y="24"/>
                  <a:pt x="20" y="26"/>
                </a:cubicBezTo>
                <a:cubicBezTo>
                  <a:pt x="19" y="28"/>
                  <a:pt x="19" y="30"/>
                  <a:pt x="19" y="33"/>
                </a:cubicBezTo>
                <a:cubicBezTo>
                  <a:pt x="19" y="35"/>
                  <a:pt x="19" y="38"/>
                  <a:pt x="20" y="40"/>
                </a:cubicBezTo>
                <a:cubicBezTo>
                  <a:pt x="22" y="41"/>
                  <a:pt x="23" y="43"/>
                  <a:pt x="25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5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5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" name="Freeform 115"/>
          <p:cNvSpPr>
            <a:spLocks noEditPoints="1"/>
          </p:cNvSpPr>
          <p:nvPr/>
        </p:nvSpPr>
        <p:spPr bwMode="auto">
          <a:xfrm>
            <a:off x="5941832" y="876300"/>
            <a:ext cx="149741" cy="183964"/>
          </a:xfrm>
          <a:custGeom>
            <a:avLst/>
            <a:gdLst>
              <a:gd name="T0" fmla="*/ 0 w 35"/>
              <a:gd name="T1" fmla="*/ 4 h 43"/>
              <a:gd name="T2" fmla="*/ 5 w 35"/>
              <a:gd name="T3" fmla="*/ 4 h 43"/>
              <a:gd name="T4" fmla="*/ 5 w 35"/>
              <a:gd name="T5" fmla="*/ 13 h 43"/>
              <a:gd name="T6" fmla="*/ 11 w 35"/>
              <a:gd name="T7" fmla="*/ 13 h 43"/>
              <a:gd name="T8" fmla="*/ 11 w 35"/>
              <a:gd name="T9" fmla="*/ 4 h 43"/>
              <a:gd name="T10" fmla="*/ 16 w 35"/>
              <a:gd name="T11" fmla="*/ 4 h 43"/>
              <a:gd name="T12" fmla="*/ 16 w 35"/>
              <a:gd name="T13" fmla="*/ 32 h 43"/>
              <a:gd name="T14" fmla="*/ 0 w 35"/>
              <a:gd name="T15" fmla="*/ 32 h 43"/>
              <a:gd name="T16" fmla="*/ 0 w 35"/>
              <a:gd name="T17" fmla="*/ 4 h 43"/>
              <a:gd name="T18" fmla="*/ 5 w 35"/>
              <a:gd name="T19" fmla="*/ 18 h 43"/>
              <a:gd name="T20" fmla="*/ 5 w 35"/>
              <a:gd name="T21" fmla="*/ 27 h 43"/>
              <a:gd name="T22" fmla="*/ 11 w 35"/>
              <a:gd name="T23" fmla="*/ 27 h 43"/>
              <a:gd name="T24" fmla="*/ 11 w 35"/>
              <a:gd name="T25" fmla="*/ 18 h 43"/>
              <a:gd name="T26" fmla="*/ 5 w 35"/>
              <a:gd name="T27" fmla="*/ 18 h 43"/>
              <a:gd name="T28" fmla="*/ 15 w 35"/>
              <a:gd name="T29" fmla="*/ 15 h 43"/>
              <a:gd name="T30" fmla="*/ 23 w 35"/>
              <a:gd name="T31" fmla="*/ 15 h 43"/>
              <a:gd name="T32" fmla="*/ 23 w 35"/>
              <a:gd name="T33" fmla="*/ 20 h 43"/>
              <a:gd name="T34" fmla="*/ 15 w 35"/>
              <a:gd name="T35" fmla="*/ 20 h 43"/>
              <a:gd name="T36" fmla="*/ 15 w 35"/>
              <a:gd name="T37" fmla="*/ 15 h 43"/>
              <a:gd name="T38" fmla="*/ 21 w 35"/>
              <a:gd name="T39" fmla="*/ 1 h 43"/>
              <a:gd name="T40" fmla="*/ 26 w 35"/>
              <a:gd name="T41" fmla="*/ 1 h 43"/>
              <a:gd name="T42" fmla="*/ 26 w 35"/>
              <a:gd name="T43" fmla="*/ 41 h 43"/>
              <a:gd name="T44" fmla="*/ 21 w 35"/>
              <a:gd name="T45" fmla="*/ 41 h 43"/>
              <a:gd name="T46" fmla="*/ 21 w 35"/>
              <a:gd name="T47" fmla="*/ 1 h 43"/>
              <a:gd name="T48" fmla="*/ 29 w 35"/>
              <a:gd name="T49" fmla="*/ 0 h 43"/>
              <a:gd name="T50" fmla="*/ 35 w 35"/>
              <a:gd name="T51" fmla="*/ 0 h 43"/>
              <a:gd name="T52" fmla="*/ 35 w 35"/>
              <a:gd name="T53" fmla="*/ 43 h 43"/>
              <a:gd name="T54" fmla="*/ 29 w 35"/>
              <a:gd name="T55" fmla="*/ 43 h 43"/>
              <a:gd name="T56" fmla="*/ 29 w 35"/>
              <a:gd name="T5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43">
                <a:moveTo>
                  <a:pt x="0" y="4"/>
                </a:moveTo>
                <a:lnTo>
                  <a:pt x="5" y="4"/>
                </a:lnTo>
                <a:lnTo>
                  <a:pt x="5" y="13"/>
                </a:lnTo>
                <a:lnTo>
                  <a:pt x="11" y="13"/>
                </a:lnTo>
                <a:lnTo>
                  <a:pt x="11" y="4"/>
                </a:lnTo>
                <a:lnTo>
                  <a:pt x="16" y="4"/>
                </a:lnTo>
                <a:lnTo>
                  <a:pt x="16" y="32"/>
                </a:lnTo>
                <a:lnTo>
                  <a:pt x="0" y="32"/>
                </a:lnTo>
                <a:lnTo>
                  <a:pt x="0" y="4"/>
                </a:lnTo>
                <a:close/>
                <a:moveTo>
                  <a:pt x="5" y="18"/>
                </a:moveTo>
                <a:lnTo>
                  <a:pt x="5" y="27"/>
                </a:lnTo>
                <a:lnTo>
                  <a:pt x="11" y="27"/>
                </a:lnTo>
                <a:lnTo>
                  <a:pt x="11" y="18"/>
                </a:lnTo>
                <a:lnTo>
                  <a:pt x="5" y="18"/>
                </a:lnTo>
                <a:close/>
                <a:moveTo>
                  <a:pt x="15" y="15"/>
                </a:moveTo>
                <a:lnTo>
                  <a:pt x="23" y="15"/>
                </a:lnTo>
                <a:lnTo>
                  <a:pt x="23" y="20"/>
                </a:lnTo>
                <a:lnTo>
                  <a:pt x="15" y="20"/>
                </a:lnTo>
                <a:lnTo>
                  <a:pt x="15" y="15"/>
                </a:lnTo>
                <a:close/>
                <a:moveTo>
                  <a:pt x="21" y="1"/>
                </a:moveTo>
                <a:lnTo>
                  <a:pt x="26" y="1"/>
                </a:lnTo>
                <a:lnTo>
                  <a:pt x="26" y="41"/>
                </a:lnTo>
                <a:lnTo>
                  <a:pt x="21" y="41"/>
                </a:lnTo>
                <a:lnTo>
                  <a:pt x="21" y="1"/>
                </a:lnTo>
                <a:close/>
                <a:moveTo>
                  <a:pt x="29" y="0"/>
                </a:moveTo>
                <a:lnTo>
                  <a:pt x="35" y="0"/>
                </a:lnTo>
                <a:lnTo>
                  <a:pt x="35" y="43"/>
                </a:lnTo>
                <a:lnTo>
                  <a:pt x="29" y="43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" name="Freeform 116"/>
          <p:cNvSpPr>
            <a:spLocks noEditPoints="1"/>
          </p:cNvSpPr>
          <p:nvPr/>
        </p:nvSpPr>
        <p:spPr bwMode="auto">
          <a:xfrm>
            <a:off x="6112962" y="884857"/>
            <a:ext cx="166854" cy="149738"/>
          </a:xfrm>
          <a:custGeom>
            <a:avLst/>
            <a:gdLst>
              <a:gd name="T0" fmla="*/ 0 w 94"/>
              <a:gd name="T1" fmla="*/ 73 h 85"/>
              <a:gd name="T2" fmla="*/ 94 w 94"/>
              <a:gd name="T3" fmla="*/ 73 h 85"/>
              <a:gd name="T4" fmla="*/ 94 w 94"/>
              <a:gd name="T5" fmla="*/ 85 h 85"/>
              <a:gd name="T6" fmla="*/ 0 w 94"/>
              <a:gd name="T7" fmla="*/ 85 h 85"/>
              <a:gd name="T8" fmla="*/ 0 w 94"/>
              <a:gd name="T9" fmla="*/ 73 h 85"/>
              <a:gd name="T10" fmla="*/ 38 w 94"/>
              <a:gd name="T11" fmla="*/ 0 h 85"/>
              <a:gd name="T12" fmla="*/ 51 w 94"/>
              <a:gd name="T13" fmla="*/ 0 h 85"/>
              <a:gd name="T14" fmla="*/ 51 w 94"/>
              <a:gd name="T15" fmla="*/ 8 h 85"/>
              <a:gd name="T16" fmla="*/ 49 w 94"/>
              <a:gd name="T17" fmla="*/ 21 h 85"/>
              <a:gd name="T18" fmla="*/ 44 w 94"/>
              <a:gd name="T19" fmla="*/ 33 h 85"/>
              <a:gd name="T20" fmla="*/ 35 w 94"/>
              <a:gd name="T21" fmla="*/ 43 h 85"/>
              <a:gd name="T22" fmla="*/ 23 w 94"/>
              <a:gd name="T23" fmla="*/ 51 h 85"/>
              <a:gd name="T24" fmla="*/ 8 w 94"/>
              <a:gd name="T25" fmla="*/ 55 h 85"/>
              <a:gd name="T26" fmla="*/ 2 w 94"/>
              <a:gd name="T27" fmla="*/ 43 h 85"/>
              <a:gd name="T28" fmla="*/ 15 w 94"/>
              <a:gd name="T29" fmla="*/ 39 h 85"/>
              <a:gd name="T30" fmla="*/ 25 w 94"/>
              <a:gd name="T31" fmla="*/ 33 h 85"/>
              <a:gd name="T32" fmla="*/ 32 w 94"/>
              <a:gd name="T33" fmla="*/ 25 h 85"/>
              <a:gd name="T34" fmla="*/ 37 w 94"/>
              <a:gd name="T35" fmla="*/ 17 h 85"/>
              <a:gd name="T36" fmla="*/ 38 w 94"/>
              <a:gd name="T37" fmla="*/ 8 h 85"/>
              <a:gd name="T38" fmla="*/ 38 w 94"/>
              <a:gd name="T39" fmla="*/ 0 h 85"/>
              <a:gd name="T40" fmla="*/ 41 w 94"/>
              <a:gd name="T41" fmla="*/ 0 h 85"/>
              <a:gd name="T42" fmla="*/ 54 w 94"/>
              <a:gd name="T43" fmla="*/ 0 h 85"/>
              <a:gd name="T44" fmla="*/ 54 w 94"/>
              <a:gd name="T45" fmla="*/ 8 h 85"/>
              <a:gd name="T46" fmla="*/ 56 w 94"/>
              <a:gd name="T47" fmla="*/ 17 h 85"/>
              <a:gd name="T48" fmla="*/ 60 w 94"/>
              <a:gd name="T49" fmla="*/ 26 h 85"/>
              <a:gd name="T50" fmla="*/ 68 w 94"/>
              <a:gd name="T51" fmla="*/ 33 h 85"/>
              <a:gd name="T52" fmla="*/ 78 w 94"/>
              <a:gd name="T53" fmla="*/ 39 h 85"/>
              <a:gd name="T54" fmla="*/ 91 w 94"/>
              <a:gd name="T55" fmla="*/ 43 h 85"/>
              <a:gd name="T56" fmla="*/ 84 w 94"/>
              <a:gd name="T57" fmla="*/ 55 h 85"/>
              <a:gd name="T58" fmla="*/ 69 w 94"/>
              <a:gd name="T59" fmla="*/ 51 h 85"/>
              <a:gd name="T60" fmla="*/ 57 w 94"/>
              <a:gd name="T61" fmla="*/ 43 h 85"/>
              <a:gd name="T62" fmla="*/ 49 w 94"/>
              <a:gd name="T63" fmla="*/ 33 h 85"/>
              <a:gd name="T64" fmla="*/ 43 w 94"/>
              <a:gd name="T65" fmla="*/ 21 h 85"/>
              <a:gd name="T66" fmla="*/ 41 w 94"/>
              <a:gd name="T67" fmla="*/ 8 h 85"/>
              <a:gd name="T68" fmla="*/ 41 w 94"/>
              <a:gd name="T6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85">
                <a:moveTo>
                  <a:pt x="0" y="73"/>
                </a:moveTo>
                <a:cubicBezTo>
                  <a:pt x="94" y="73"/>
                  <a:pt x="94" y="73"/>
                  <a:pt x="94" y="73"/>
                </a:cubicBezTo>
                <a:cubicBezTo>
                  <a:pt x="94" y="85"/>
                  <a:pt x="94" y="85"/>
                  <a:pt x="94" y="85"/>
                </a:cubicBezTo>
                <a:cubicBezTo>
                  <a:pt x="0" y="85"/>
                  <a:pt x="0" y="85"/>
                  <a:pt x="0" y="85"/>
                </a:cubicBezTo>
                <a:lnTo>
                  <a:pt x="0" y="73"/>
                </a:lnTo>
                <a:close/>
                <a:moveTo>
                  <a:pt x="38" y="0"/>
                </a:moveTo>
                <a:cubicBezTo>
                  <a:pt x="51" y="0"/>
                  <a:pt x="51" y="0"/>
                  <a:pt x="51" y="0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12"/>
                  <a:pt x="51" y="16"/>
                  <a:pt x="49" y="21"/>
                </a:cubicBezTo>
                <a:cubicBezTo>
                  <a:pt x="48" y="25"/>
                  <a:pt x="46" y="29"/>
                  <a:pt x="44" y="33"/>
                </a:cubicBezTo>
                <a:cubicBezTo>
                  <a:pt x="42" y="36"/>
                  <a:pt x="39" y="40"/>
                  <a:pt x="35" y="43"/>
                </a:cubicBezTo>
                <a:cubicBezTo>
                  <a:pt x="32" y="46"/>
                  <a:pt x="28" y="48"/>
                  <a:pt x="23" y="51"/>
                </a:cubicBezTo>
                <a:cubicBezTo>
                  <a:pt x="19" y="53"/>
                  <a:pt x="14" y="54"/>
                  <a:pt x="8" y="55"/>
                </a:cubicBezTo>
                <a:cubicBezTo>
                  <a:pt x="2" y="43"/>
                  <a:pt x="2" y="43"/>
                  <a:pt x="2" y="43"/>
                </a:cubicBezTo>
                <a:cubicBezTo>
                  <a:pt x="7" y="42"/>
                  <a:pt x="11" y="41"/>
                  <a:pt x="15" y="39"/>
                </a:cubicBezTo>
                <a:cubicBezTo>
                  <a:pt x="19" y="38"/>
                  <a:pt x="22" y="35"/>
                  <a:pt x="25" y="33"/>
                </a:cubicBezTo>
                <a:cubicBezTo>
                  <a:pt x="28" y="31"/>
                  <a:pt x="30" y="28"/>
                  <a:pt x="32" y="25"/>
                </a:cubicBezTo>
                <a:cubicBezTo>
                  <a:pt x="34" y="23"/>
                  <a:pt x="36" y="20"/>
                  <a:pt x="37" y="17"/>
                </a:cubicBezTo>
                <a:cubicBezTo>
                  <a:pt x="38" y="14"/>
                  <a:pt x="38" y="11"/>
                  <a:pt x="38" y="8"/>
                </a:cubicBezTo>
                <a:lnTo>
                  <a:pt x="38" y="0"/>
                </a:lnTo>
                <a:close/>
                <a:moveTo>
                  <a:pt x="41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11"/>
                  <a:pt x="55" y="14"/>
                  <a:pt x="56" y="17"/>
                </a:cubicBezTo>
                <a:cubicBezTo>
                  <a:pt x="57" y="20"/>
                  <a:pt x="58" y="23"/>
                  <a:pt x="60" y="26"/>
                </a:cubicBezTo>
                <a:cubicBezTo>
                  <a:pt x="62" y="28"/>
                  <a:pt x="65" y="31"/>
                  <a:pt x="68" y="33"/>
                </a:cubicBezTo>
                <a:cubicBezTo>
                  <a:pt x="71" y="36"/>
                  <a:pt x="74" y="38"/>
                  <a:pt x="78" y="39"/>
                </a:cubicBezTo>
                <a:cubicBezTo>
                  <a:pt x="81" y="41"/>
                  <a:pt x="86" y="42"/>
                  <a:pt x="91" y="43"/>
                </a:cubicBezTo>
                <a:cubicBezTo>
                  <a:pt x="84" y="55"/>
                  <a:pt x="84" y="55"/>
                  <a:pt x="84" y="55"/>
                </a:cubicBezTo>
                <a:cubicBezTo>
                  <a:pt x="79" y="54"/>
                  <a:pt x="74" y="53"/>
                  <a:pt x="69" y="51"/>
                </a:cubicBezTo>
                <a:cubicBezTo>
                  <a:pt x="65" y="48"/>
                  <a:pt x="61" y="46"/>
                  <a:pt x="57" y="43"/>
                </a:cubicBezTo>
                <a:cubicBezTo>
                  <a:pt x="54" y="40"/>
                  <a:pt x="51" y="36"/>
                  <a:pt x="49" y="33"/>
                </a:cubicBezTo>
                <a:cubicBezTo>
                  <a:pt x="46" y="29"/>
                  <a:pt x="44" y="25"/>
                  <a:pt x="43" y="21"/>
                </a:cubicBezTo>
                <a:cubicBezTo>
                  <a:pt x="42" y="17"/>
                  <a:pt x="41" y="12"/>
                  <a:pt x="41" y="8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" name="Freeform 117"/>
          <p:cNvSpPr>
            <a:spLocks noEditPoints="1"/>
          </p:cNvSpPr>
          <p:nvPr/>
        </p:nvSpPr>
        <p:spPr bwMode="auto">
          <a:xfrm>
            <a:off x="6292649" y="889133"/>
            <a:ext cx="166854" cy="149738"/>
          </a:xfrm>
          <a:custGeom>
            <a:avLst/>
            <a:gdLst>
              <a:gd name="T0" fmla="*/ 0 w 39"/>
              <a:gd name="T1" fmla="*/ 30 h 35"/>
              <a:gd name="T2" fmla="*/ 39 w 39"/>
              <a:gd name="T3" fmla="*/ 30 h 35"/>
              <a:gd name="T4" fmla="*/ 39 w 39"/>
              <a:gd name="T5" fmla="*/ 35 h 35"/>
              <a:gd name="T6" fmla="*/ 0 w 39"/>
              <a:gd name="T7" fmla="*/ 35 h 35"/>
              <a:gd name="T8" fmla="*/ 0 w 39"/>
              <a:gd name="T9" fmla="*/ 30 h 35"/>
              <a:gd name="T10" fmla="*/ 5 w 39"/>
              <a:gd name="T11" fmla="*/ 0 h 35"/>
              <a:gd name="T12" fmla="*/ 34 w 39"/>
              <a:gd name="T13" fmla="*/ 0 h 35"/>
              <a:gd name="T14" fmla="*/ 34 w 39"/>
              <a:gd name="T15" fmla="*/ 5 h 35"/>
              <a:gd name="T16" fmla="*/ 11 w 39"/>
              <a:gd name="T17" fmla="*/ 5 h 35"/>
              <a:gd name="T18" fmla="*/ 11 w 39"/>
              <a:gd name="T19" fmla="*/ 20 h 35"/>
              <a:gd name="T20" fmla="*/ 5 w 39"/>
              <a:gd name="T21" fmla="*/ 20 h 35"/>
              <a:gd name="T22" fmla="*/ 5 w 39"/>
              <a:gd name="T23" fmla="*/ 0 h 35"/>
              <a:gd name="T24" fmla="*/ 5 w 39"/>
              <a:gd name="T25" fmla="*/ 19 h 35"/>
              <a:gd name="T26" fmla="*/ 35 w 39"/>
              <a:gd name="T27" fmla="*/ 19 h 35"/>
              <a:gd name="T28" fmla="*/ 35 w 39"/>
              <a:gd name="T29" fmla="*/ 24 h 35"/>
              <a:gd name="T30" fmla="*/ 5 w 39"/>
              <a:gd name="T31" fmla="*/ 24 h 35"/>
              <a:gd name="T32" fmla="*/ 5 w 39"/>
              <a:gd name="T33" fmla="*/ 19 h 35"/>
              <a:gd name="T34" fmla="*/ 9 w 39"/>
              <a:gd name="T35" fmla="*/ 10 h 35"/>
              <a:gd name="T36" fmla="*/ 33 w 39"/>
              <a:gd name="T37" fmla="*/ 10 h 35"/>
              <a:gd name="T38" fmla="*/ 33 w 39"/>
              <a:gd name="T39" fmla="*/ 14 h 35"/>
              <a:gd name="T40" fmla="*/ 9 w 39"/>
              <a:gd name="T41" fmla="*/ 14 h 35"/>
              <a:gd name="T42" fmla="*/ 9 w 39"/>
              <a:gd name="T43" fmla="*/ 1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5">
                <a:moveTo>
                  <a:pt x="0" y="30"/>
                </a:moveTo>
                <a:lnTo>
                  <a:pt x="39" y="30"/>
                </a:lnTo>
                <a:lnTo>
                  <a:pt x="39" y="35"/>
                </a:lnTo>
                <a:lnTo>
                  <a:pt x="0" y="35"/>
                </a:lnTo>
                <a:lnTo>
                  <a:pt x="0" y="30"/>
                </a:lnTo>
                <a:close/>
                <a:moveTo>
                  <a:pt x="5" y="0"/>
                </a:moveTo>
                <a:lnTo>
                  <a:pt x="34" y="0"/>
                </a:lnTo>
                <a:lnTo>
                  <a:pt x="34" y="5"/>
                </a:lnTo>
                <a:lnTo>
                  <a:pt x="11" y="5"/>
                </a:lnTo>
                <a:lnTo>
                  <a:pt x="11" y="20"/>
                </a:lnTo>
                <a:lnTo>
                  <a:pt x="5" y="20"/>
                </a:lnTo>
                <a:lnTo>
                  <a:pt x="5" y="0"/>
                </a:lnTo>
                <a:close/>
                <a:moveTo>
                  <a:pt x="5" y="19"/>
                </a:moveTo>
                <a:lnTo>
                  <a:pt x="35" y="19"/>
                </a:lnTo>
                <a:lnTo>
                  <a:pt x="35" y="24"/>
                </a:lnTo>
                <a:lnTo>
                  <a:pt x="5" y="24"/>
                </a:lnTo>
                <a:lnTo>
                  <a:pt x="5" y="19"/>
                </a:lnTo>
                <a:close/>
                <a:moveTo>
                  <a:pt x="9" y="10"/>
                </a:moveTo>
                <a:lnTo>
                  <a:pt x="33" y="10"/>
                </a:lnTo>
                <a:lnTo>
                  <a:pt x="33" y="14"/>
                </a:lnTo>
                <a:lnTo>
                  <a:pt x="9" y="14"/>
                </a:lnTo>
                <a:lnTo>
                  <a:pt x="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4" name="Line 176"/>
          <p:cNvSpPr>
            <a:spLocks noChangeShapeType="1"/>
          </p:cNvSpPr>
          <p:nvPr/>
        </p:nvSpPr>
        <p:spPr bwMode="auto">
          <a:xfrm>
            <a:off x="4932162" y="1227118"/>
            <a:ext cx="1950888" cy="0"/>
          </a:xfrm>
          <a:prstGeom prst="line">
            <a:avLst/>
          </a:prstGeom>
          <a:noFill/>
          <a:ln w="7938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9" name="Rectangle 10">
            <a:hlinkClick r:id="rId2" action="ppaction://hlinksldjump"/>
            <a:hlinkHover r:id="rId3" action="ppaction://hlinksldjump"/>
          </p:cNvPr>
          <p:cNvSpPr>
            <a:spLocks noChangeArrowheads="1"/>
          </p:cNvSpPr>
          <p:nvPr/>
        </p:nvSpPr>
        <p:spPr bwMode="auto">
          <a:xfrm>
            <a:off x="1193800" y="644528"/>
            <a:ext cx="9281730" cy="5324471"/>
          </a:xfrm>
          <a:prstGeom prst="rect">
            <a:avLst/>
          </a:prstGeom>
          <a:solidFill>
            <a:srgbClr val="686868">
              <a:alpha val="50196"/>
            </a:srgb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9" name="Freeform 118"/>
          <p:cNvSpPr>
            <a:spLocks/>
          </p:cNvSpPr>
          <p:nvPr/>
        </p:nvSpPr>
        <p:spPr bwMode="auto">
          <a:xfrm>
            <a:off x="6185694" y="2039988"/>
            <a:ext cx="132627" cy="145461"/>
          </a:xfrm>
          <a:custGeom>
            <a:avLst/>
            <a:gdLst>
              <a:gd name="T0" fmla="*/ 0 w 75"/>
              <a:gd name="T1" fmla="*/ 83 h 83"/>
              <a:gd name="T2" fmla="*/ 0 w 75"/>
              <a:gd name="T3" fmla="*/ 0 h 83"/>
              <a:gd name="T4" fmla="*/ 18 w 75"/>
              <a:gd name="T5" fmla="*/ 0 h 83"/>
              <a:gd name="T6" fmla="*/ 32 w 75"/>
              <a:gd name="T7" fmla="*/ 39 h 83"/>
              <a:gd name="T8" fmla="*/ 35 w 75"/>
              <a:gd name="T9" fmla="*/ 47 h 83"/>
              <a:gd name="T10" fmla="*/ 38 w 75"/>
              <a:gd name="T11" fmla="*/ 55 h 83"/>
              <a:gd name="T12" fmla="*/ 38 w 75"/>
              <a:gd name="T13" fmla="*/ 55 h 83"/>
              <a:gd name="T14" fmla="*/ 41 w 75"/>
              <a:gd name="T15" fmla="*/ 47 h 83"/>
              <a:gd name="T16" fmla="*/ 43 w 75"/>
              <a:gd name="T17" fmla="*/ 39 h 83"/>
              <a:gd name="T18" fmla="*/ 57 w 75"/>
              <a:gd name="T19" fmla="*/ 0 h 83"/>
              <a:gd name="T20" fmla="*/ 75 w 75"/>
              <a:gd name="T21" fmla="*/ 0 h 83"/>
              <a:gd name="T22" fmla="*/ 75 w 75"/>
              <a:gd name="T23" fmla="*/ 83 h 83"/>
              <a:gd name="T24" fmla="*/ 60 w 75"/>
              <a:gd name="T25" fmla="*/ 83 h 83"/>
              <a:gd name="T26" fmla="*/ 60 w 75"/>
              <a:gd name="T27" fmla="*/ 49 h 83"/>
              <a:gd name="T28" fmla="*/ 60 w 75"/>
              <a:gd name="T29" fmla="*/ 40 h 83"/>
              <a:gd name="T30" fmla="*/ 61 w 75"/>
              <a:gd name="T31" fmla="*/ 30 h 83"/>
              <a:gd name="T32" fmla="*/ 62 w 75"/>
              <a:gd name="T33" fmla="*/ 22 h 83"/>
              <a:gd name="T34" fmla="*/ 62 w 75"/>
              <a:gd name="T35" fmla="*/ 22 h 83"/>
              <a:gd name="T36" fmla="*/ 55 w 75"/>
              <a:gd name="T37" fmla="*/ 41 h 83"/>
              <a:gd name="T38" fmla="*/ 42 w 75"/>
              <a:gd name="T39" fmla="*/ 76 h 83"/>
              <a:gd name="T40" fmla="*/ 33 w 75"/>
              <a:gd name="T41" fmla="*/ 76 h 83"/>
              <a:gd name="T42" fmla="*/ 20 w 75"/>
              <a:gd name="T43" fmla="*/ 41 h 83"/>
              <a:gd name="T44" fmla="*/ 13 w 75"/>
              <a:gd name="T45" fmla="*/ 22 h 83"/>
              <a:gd name="T46" fmla="*/ 13 w 75"/>
              <a:gd name="T47" fmla="*/ 22 h 83"/>
              <a:gd name="T48" fmla="*/ 14 w 75"/>
              <a:gd name="T49" fmla="*/ 30 h 83"/>
              <a:gd name="T50" fmla="*/ 15 w 75"/>
              <a:gd name="T51" fmla="*/ 40 h 83"/>
              <a:gd name="T52" fmla="*/ 15 w 75"/>
              <a:gd name="T53" fmla="*/ 49 h 83"/>
              <a:gd name="T54" fmla="*/ 15 w 75"/>
              <a:gd name="T55" fmla="*/ 83 h 83"/>
              <a:gd name="T56" fmla="*/ 0 w 75"/>
              <a:gd name="T5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2" y="39"/>
                  <a:pt x="32" y="39"/>
                  <a:pt x="32" y="39"/>
                </a:cubicBezTo>
                <a:cubicBezTo>
                  <a:pt x="33" y="42"/>
                  <a:pt x="34" y="44"/>
                  <a:pt x="35" y="47"/>
                </a:cubicBezTo>
                <a:cubicBezTo>
                  <a:pt x="36" y="50"/>
                  <a:pt x="37" y="53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3"/>
                  <a:pt x="40" y="50"/>
                  <a:pt x="41" y="47"/>
                </a:cubicBezTo>
                <a:cubicBezTo>
                  <a:pt x="41" y="44"/>
                  <a:pt x="42" y="42"/>
                  <a:pt x="43" y="39"/>
                </a:cubicBezTo>
                <a:cubicBezTo>
                  <a:pt x="57" y="0"/>
                  <a:pt x="57" y="0"/>
                  <a:pt x="5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83"/>
                  <a:pt x="75" y="83"/>
                  <a:pt x="75" y="83"/>
                </a:cubicBezTo>
                <a:cubicBezTo>
                  <a:pt x="60" y="83"/>
                  <a:pt x="60" y="83"/>
                  <a:pt x="60" y="83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6"/>
                  <a:pt x="60" y="43"/>
                  <a:pt x="60" y="40"/>
                </a:cubicBezTo>
                <a:cubicBezTo>
                  <a:pt x="61" y="37"/>
                  <a:pt x="61" y="34"/>
                  <a:pt x="61" y="30"/>
                </a:cubicBezTo>
                <a:cubicBezTo>
                  <a:pt x="62" y="27"/>
                  <a:pt x="62" y="24"/>
                  <a:pt x="62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5" y="41"/>
                  <a:pt x="55" y="41"/>
                  <a:pt x="55" y="41"/>
                </a:cubicBezTo>
                <a:cubicBezTo>
                  <a:pt x="42" y="76"/>
                  <a:pt x="42" y="76"/>
                  <a:pt x="42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20" y="41"/>
                  <a:pt x="20" y="41"/>
                  <a:pt x="20" y="41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4"/>
                  <a:pt x="13" y="27"/>
                  <a:pt x="14" y="30"/>
                </a:cubicBezTo>
                <a:cubicBezTo>
                  <a:pt x="14" y="34"/>
                  <a:pt x="14" y="37"/>
                  <a:pt x="15" y="40"/>
                </a:cubicBezTo>
                <a:cubicBezTo>
                  <a:pt x="15" y="43"/>
                  <a:pt x="15" y="46"/>
                  <a:pt x="15" y="49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0" name="Freeform 119"/>
          <p:cNvSpPr>
            <a:spLocks noEditPoints="1"/>
          </p:cNvSpPr>
          <p:nvPr/>
        </p:nvSpPr>
        <p:spPr bwMode="auto">
          <a:xfrm>
            <a:off x="6335432" y="2039988"/>
            <a:ext cx="124071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1" name="Freeform 120"/>
          <p:cNvSpPr>
            <a:spLocks/>
          </p:cNvSpPr>
          <p:nvPr/>
        </p:nvSpPr>
        <p:spPr bwMode="auto">
          <a:xfrm>
            <a:off x="6476616" y="2039988"/>
            <a:ext cx="115514" cy="145461"/>
          </a:xfrm>
          <a:custGeom>
            <a:avLst/>
            <a:gdLst>
              <a:gd name="T0" fmla="*/ 0 w 27"/>
              <a:gd name="T1" fmla="*/ 34 h 34"/>
              <a:gd name="T2" fmla="*/ 0 w 27"/>
              <a:gd name="T3" fmla="*/ 0 h 34"/>
              <a:gd name="T4" fmla="*/ 7 w 27"/>
              <a:gd name="T5" fmla="*/ 0 h 34"/>
              <a:gd name="T6" fmla="*/ 7 w 27"/>
              <a:gd name="T7" fmla="*/ 15 h 34"/>
              <a:gd name="T8" fmla="*/ 7 w 27"/>
              <a:gd name="T9" fmla="*/ 15 h 34"/>
              <a:gd name="T10" fmla="*/ 18 w 27"/>
              <a:gd name="T11" fmla="*/ 0 h 34"/>
              <a:gd name="T12" fmla="*/ 26 w 27"/>
              <a:gd name="T13" fmla="*/ 0 h 34"/>
              <a:gd name="T14" fmla="*/ 16 w 27"/>
              <a:gd name="T15" fmla="*/ 13 h 34"/>
              <a:gd name="T16" fmla="*/ 27 w 27"/>
              <a:gd name="T17" fmla="*/ 34 h 34"/>
              <a:gd name="T18" fmla="*/ 20 w 27"/>
              <a:gd name="T19" fmla="*/ 34 h 34"/>
              <a:gd name="T20" fmla="*/ 11 w 27"/>
              <a:gd name="T21" fmla="*/ 19 h 34"/>
              <a:gd name="T22" fmla="*/ 7 w 27"/>
              <a:gd name="T23" fmla="*/ 24 h 34"/>
              <a:gd name="T24" fmla="*/ 7 w 27"/>
              <a:gd name="T25" fmla="*/ 34 h 34"/>
              <a:gd name="T26" fmla="*/ 0 w 27"/>
              <a:gd name="T2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7" y="15"/>
                </a:lnTo>
                <a:lnTo>
                  <a:pt x="18" y="0"/>
                </a:lnTo>
                <a:lnTo>
                  <a:pt x="26" y="0"/>
                </a:lnTo>
                <a:lnTo>
                  <a:pt x="16" y="13"/>
                </a:lnTo>
                <a:lnTo>
                  <a:pt x="27" y="34"/>
                </a:lnTo>
                <a:lnTo>
                  <a:pt x="20" y="34"/>
                </a:lnTo>
                <a:lnTo>
                  <a:pt x="11" y="19"/>
                </a:lnTo>
                <a:lnTo>
                  <a:pt x="7" y="24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2" name="Freeform 121"/>
          <p:cNvSpPr>
            <a:spLocks/>
          </p:cNvSpPr>
          <p:nvPr/>
        </p:nvSpPr>
        <p:spPr bwMode="auto">
          <a:xfrm>
            <a:off x="6609241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3" name="Freeform 122"/>
          <p:cNvSpPr>
            <a:spLocks noEditPoints="1"/>
          </p:cNvSpPr>
          <p:nvPr/>
        </p:nvSpPr>
        <p:spPr bwMode="auto">
          <a:xfrm>
            <a:off x="6767538" y="2035708"/>
            <a:ext cx="128348" cy="154017"/>
          </a:xfrm>
          <a:custGeom>
            <a:avLst/>
            <a:gdLst>
              <a:gd name="T0" fmla="*/ 37 w 74"/>
              <a:gd name="T1" fmla="*/ 86 h 86"/>
              <a:gd name="T2" fmla="*/ 18 w 74"/>
              <a:gd name="T3" fmla="*/ 81 h 86"/>
              <a:gd name="T4" fmla="*/ 5 w 74"/>
              <a:gd name="T5" fmla="*/ 66 h 86"/>
              <a:gd name="T6" fmla="*/ 0 w 74"/>
              <a:gd name="T7" fmla="*/ 43 h 86"/>
              <a:gd name="T8" fmla="*/ 5 w 74"/>
              <a:gd name="T9" fmla="*/ 20 h 86"/>
              <a:gd name="T10" fmla="*/ 18 w 74"/>
              <a:gd name="T11" fmla="*/ 5 h 86"/>
              <a:gd name="T12" fmla="*/ 37 w 74"/>
              <a:gd name="T13" fmla="*/ 0 h 86"/>
              <a:gd name="T14" fmla="*/ 57 w 74"/>
              <a:gd name="T15" fmla="*/ 5 h 86"/>
              <a:gd name="T16" fmla="*/ 70 w 74"/>
              <a:gd name="T17" fmla="*/ 20 h 86"/>
              <a:gd name="T18" fmla="*/ 74 w 74"/>
              <a:gd name="T19" fmla="*/ 43 h 86"/>
              <a:gd name="T20" fmla="*/ 70 w 74"/>
              <a:gd name="T21" fmla="*/ 66 h 86"/>
              <a:gd name="T22" fmla="*/ 57 w 74"/>
              <a:gd name="T23" fmla="*/ 81 h 86"/>
              <a:gd name="T24" fmla="*/ 37 w 74"/>
              <a:gd name="T25" fmla="*/ 86 h 86"/>
              <a:gd name="T26" fmla="*/ 37 w 74"/>
              <a:gd name="T27" fmla="*/ 72 h 86"/>
              <a:gd name="T28" fmla="*/ 48 w 74"/>
              <a:gd name="T29" fmla="*/ 68 h 86"/>
              <a:gd name="T30" fmla="*/ 55 w 74"/>
              <a:gd name="T31" fmla="*/ 58 h 86"/>
              <a:gd name="T32" fmla="*/ 58 w 74"/>
              <a:gd name="T33" fmla="*/ 43 h 86"/>
              <a:gd name="T34" fmla="*/ 55 w 74"/>
              <a:gd name="T35" fmla="*/ 27 h 86"/>
              <a:gd name="T36" fmla="*/ 48 w 74"/>
              <a:gd name="T37" fmla="*/ 18 h 86"/>
              <a:gd name="T38" fmla="*/ 37 w 74"/>
              <a:gd name="T39" fmla="*/ 14 h 86"/>
              <a:gd name="T40" fmla="*/ 27 w 74"/>
              <a:gd name="T41" fmla="*/ 18 h 86"/>
              <a:gd name="T42" fmla="*/ 20 w 74"/>
              <a:gd name="T43" fmla="*/ 27 h 86"/>
              <a:gd name="T44" fmla="*/ 17 w 74"/>
              <a:gd name="T45" fmla="*/ 43 h 86"/>
              <a:gd name="T46" fmla="*/ 20 w 74"/>
              <a:gd name="T47" fmla="*/ 58 h 86"/>
              <a:gd name="T48" fmla="*/ 27 w 74"/>
              <a:gd name="T49" fmla="*/ 68 h 86"/>
              <a:gd name="T50" fmla="*/ 37 w 74"/>
              <a:gd name="T51" fmla="*/ 7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86">
                <a:moveTo>
                  <a:pt x="37" y="86"/>
                </a:moveTo>
                <a:cubicBezTo>
                  <a:pt x="30" y="86"/>
                  <a:pt x="24" y="84"/>
                  <a:pt x="18" y="81"/>
                </a:cubicBezTo>
                <a:cubicBezTo>
                  <a:pt x="13" y="77"/>
                  <a:pt x="8" y="72"/>
                  <a:pt x="5" y="66"/>
                </a:cubicBezTo>
                <a:cubicBezTo>
                  <a:pt x="2" y="59"/>
                  <a:pt x="0" y="52"/>
                  <a:pt x="0" y="43"/>
                </a:cubicBezTo>
                <a:cubicBezTo>
                  <a:pt x="0" y="34"/>
                  <a:pt x="2" y="26"/>
                  <a:pt x="5" y="20"/>
                </a:cubicBezTo>
                <a:cubicBezTo>
                  <a:pt x="8" y="13"/>
                  <a:pt x="13" y="8"/>
                  <a:pt x="18" y="5"/>
                </a:cubicBezTo>
                <a:cubicBezTo>
                  <a:pt x="24" y="2"/>
                  <a:pt x="30" y="0"/>
                  <a:pt x="37" y="0"/>
                </a:cubicBezTo>
                <a:cubicBezTo>
                  <a:pt x="45" y="0"/>
                  <a:pt x="51" y="2"/>
                  <a:pt x="57" y="5"/>
                </a:cubicBezTo>
                <a:cubicBezTo>
                  <a:pt x="62" y="8"/>
                  <a:pt x="67" y="13"/>
                  <a:pt x="70" y="20"/>
                </a:cubicBezTo>
                <a:cubicBezTo>
                  <a:pt x="73" y="26"/>
                  <a:pt x="74" y="34"/>
                  <a:pt x="74" y="43"/>
                </a:cubicBezTo>
                <a:cubicBezTo>
                  <a:pt x="74" y="52"/>
                  <a:pt x="73" y="59"/>
                  <a:pt x="70" y="66"/>
                </a:cubicBezTo>
                <a:cubicBezTo>
                  <a:pt x="67" y="72"/>
                  <a:pt x="62" y="77"/>
                  <a:pt x="57" y="81"/>
                </a:cubicBezTo>
                <a:cubicBezTo>
                  <a:pt x="51" y="84"/>
                  <a:pt x="45" y="86"/>
                  <a:pt x="37" y="86"/>
                </a:cubicBezTo>
                <a:close/>
                <a:moveTo>
                  <a:pt x="37" y="72"/>
                </a:moveTo>
                <a:cubicBezTo>
                  <a:pt x="41" y="72"/>
                  <a:pt x="45" y="70"/>
                  <a:pt x="48" y="68"/>
                </a:cubicBezTo>
                <a:cubicBezTo>
                  <a:pt x="51" y="66"/>
                  <a:pt x="53" y="62"/>
                  <a:pt x="55" y="58"/>
                </a:cubicBezTo>
                <a:cubicBezTo>
                  <a:pt x="57" y="54"/>
                  <a:pt x="58" y="48"/>
                  <a:pt x="58" y="43"/>
                </a:cubicBezTo>
                <a:cubicBezTo>
                  <a:pt x="58" y="37"/>
                  <a:pt x="57" y="32"/>
                  <a:pt x="55" y="27"/>
                </a:cubicBezTo>
                <a:cubicBezTo>
                  <a:pt x="53" y="23"/>
                  <a:pt x="51" y="20"/>
                  <a:pt x="48" y="18"/>
                </a:cubicBezTo>
                <a:cubicBezTo>
                  <a:pt x="45" y="15"/>
                  <a:pt x="41" y="14"/>
                  <a:pt x="37" y="14"/>
                </a:cubicBezTo>
                <a:cubicBezTo>
                  <a:pt x="33" y="14"/>
                  <a:pt x="30" y="15"/>
                  <a:pt x="27" y="18"/>
                </a:cubicBezTo>
                <a:cubicBezTo>
                  <a:pt x="24" y="20"/>
                  <a:pt x="21" y="23"/>
                  <a:pt x="20" y="27"/>
                </a:cubicBezTo>
                <a:cubicBezTo>
                  <a:pt x="18" y="32"/>
                  <a:pt x="17" y="37"/>
                  <a:pt x="17" y="43"/>
                </a:cubicBezTo>
                <a:cubicBezTo>
                  <a:pt x="17" y="48"/>
                  <a:pt x="18" y="54"/>
                  <a:pt x="20" y="58"/>
                </a:cubicBezTo>
                <a:cubicBezTo>
                  <a:pt x="21" y="62"/>
                  <a:pt x="24" y="66"/>
                  <a:pt x="27" y="68"/>
                </a:cubicBezTo>
                <a:cubicBezTo>
                  <a:pt x="30" y="70"/>
                  <a:pt x="33" y="72"/>
                  <a:pt x="37" y="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4" name="Freeform 123"/>
          <p:cNvSpPr>
            <a:spLocks/>
          </p:cNvSpPr>
          <p:nvPr/>
        </p:nvSpPr>
        <p:spPr bwMode="auto">
          <a:xfrm>
            <a:off x="6925832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17 w 63"/>
              <a:gd name="T5" fmla="*/ 0 h 83"/>
              <a:gd name="T6" fmla="*/ 41 w 63"/>
              <a:gd name="T7" fmla="*/ 45 h 83"/>
              <a:gd name="T8" fmla="*/ 49 w 63"/>
              <a:gd name="T9" fmla="*/ 63 h 83"/>
              <a:gd name="T10" fmla="*/ 50 w 63"/>
              <a:gd name="T11" fmla="*/ 63 h 83"/>
              <a:gd name="T12" fmla="*/ 48 w 63"/>
              <a:gd name="T13" fmla="*/ 48 h 83"/>
              <a:gd name="T14" fmla="*/ 47 w 63"/>
              <a:gd name="T15" fmla="*/ 34 h 83"/>
              <a:gd name="T16" fmla="*/ 47 w 63"/>
              <a:gd name="T17" fmla="*/ 0 h 83"/>
              <a:gd name="T18" fmla="*/ 63 w 63"/>
              <a:gd name="T19" fmla="*/ 0 h 83"/>
              <a:gd name="T20" fmla="*/ 63 w 63"/>
              <a:gd name="T21" fmla="*/ 83 h 83"/>
              <a:gd name="T22" fmla="*/ 46 w 63"/>
              <a:gd name="T23" fmla="*/ 83 h 83"/>
              <a:gd name="T24" fmla="*/ 22 w 63"/>
              <a:gd name="T25" fmla="*/ 39 h 83"/>
              <a:gd name="T26" fmla="*/ 14 w 63"/>
              <a:gd name="T27" fmla="*/ 21 h 83"/>
              <a:gd name="T28" fmla="*/ 13 w 63"/>
              <a:gd name="T29" fmla="*/ 21 h 83"/>
              <a:gd name="T30" fmla="*/ 15 w 63"/>
              <a:gd name="T31" fmla="*/ 36 h 83"/>
              <a:gd name="T32" fmla="*/ 15 w 63"/>
              <a:gd name="T33" fmla="*/ 50 h 83"/>
              <a:gd name="T34" fmla="*/ 15 w 63"/>
              <a:gd name="T35" fmla="*/ 83 h 83"/>
              <a:gd name="T36" fmla="*/ 0 w 63"/>
              <a:gd name="T3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41" y="45"/>
                  <a:pt x="41" y="45"/>
                  <a:pt x="41" y="45"/>
                </a:cubicBezTo>
                <a:cubicBezTo>
                  <a:pt x="49" y="63"/>
                  <a:pt x="49" y="63"/>
                  <a:pt x="49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9" y="58"/>
                  <a:pt x="49" y="54"/>
                  <a:pt x="48" y="48"/>
                </a:cubicBezTo>
                <a:cubicBezTo>
                  <a:pt x="48" y="43"/>
                  <a:pt x="47" y="38"/>
                  <a:pt x="47" y="34"/>
                </a:cubicBezTo>
                <a:cubicBezTo>
                  <a:pt x="47" y="0"/>
                  <a:pt x="47" y="0"/>
                  <a:pt x="4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83"/>
                  <a:pt x="63" y="83"/>
                  <a:pt x="63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22" y="39"/>
                  <a:pt x="22" y="39"/>
                  <a:pt x="22" y="39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6"/>
                  <a:pt x="14" y="31"/>
                  <a:pt x="15" y="36"/>
                </a:cubicBezTo>
                <a:cubicBezTo>
                  <a:pt x="15" y="41"/>
                  <a:pt x="15" y="45"/>
                  <a:pt x="15" y="50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5" name="Freeform 124"/>
          <p:cNvSpPr>
            <a:spLocks/>
          </p:cNvSpPr>
          <p:nvPr/>
        </p:nvSpPr>
        <p:spPr bwMode="auto">
          <a:xfrm>
            <a:off x="7101242" y="2039988"/>
            <a:ext cx="111235" cy="145461"/>
          </a:xfrm>
          <a:custGeom>
            <a:avLst/>
            <a:gdLst>
              <a:gd name="T0" fmla="*/ 10 w 26"/>
              <a:gd name="T1" fmla="*/ 34 h 34"/>
              <a:gd name="T2" fmla="*/ 10 w 26"/>
              <a:gd name="T3" fmla="*/ 5 h 34"/>
              <a:gd name="T4" fmla="*/ 0 w 26"/>
              <a:gd name="T5" fmla="*/ 5 h 34"/>
              <a:gd name="T6" fmla="*/ 0 w 26"/>
              <a:gd name="T7" fmla="*/ 0 h 34"/>
              <a:gd name="T8" fmla="*/ 26 w 26"/>
              <a:gd name="T9" fmla="*/ 0 h 34"/>
              <a:gd name="T10" fmla="*/ 26 w 26"/>
              <a:gd name="T11" fmla="*/ 5 h 34"/>
              <a:gd name="T12" fmla="*/ 17 w 26"/>
              <a:gd name="T13" fmla="*/ 5 h 34"/>
              <a:gd name="T14" fmla="*/ 17 w 26"/>
              <a:gd name="T15" fmla="*/ 34 h 34"/>
              <a:gd name="T16" fmla="*/ 10 w 2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4">
                <a:moveTo>
                  <a:pt x="10" y="34"/>
                </a:move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lnTo>
                  <a:pt x="26" y="0"/>
                </a:lnTo>
                <a:lnTo>
                  <a:pt x="26" y="5"/>
                </a:lnTo>
                <a:lnTo>
                  <a:pt x="17" y="5"/>
                </a:lnTo>
                <a:lnTo>
                  <a:pt x="17" y="34"/>
                </a:lnTo>
                <a:lnTo>
                  <a:pt x="1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6" name="Freeform 125"/>
          <p:cNvSpPr>
            <a:spLocks/>
          </p:cNvSpPr>
          <p:nvPr/>
        </p:nvSpPr>
        <p:spPr bwMode="auto">
          <a:xfrm>
            <a:off x="7238147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19 w 26"/>
              <a:gd name="T9" fmla="*/ 13 h 34"/>
              <a:gd name="T10" fmla="*/ 19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19 w 26"/>
              <a:gd name="T17" fmla="*/ 34 h 34"/>
              <a:gd name="T18" fmla="*/ 19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19" y="13"/>
                </a:lnTo>
                <a:lnTo>
                  <a:pt x="19" y="0"/>
                </a:lnTo>
                <a:lnTo>
                  <a:pt x="26" y="0"/>
                </a:lnTo>
                <a:lnTo>
                  <a:pt x="26" y="34"/>
                </a:lnTo>
                <a:lnTo>
                  <a:pt x="19" y="34"/>
                </a:lnTo>
                <a:lnTo>
                  <a:pt x="19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" name="Freeform 126"/>
          <p:cNvSpPr>
            <a:spLocks/>
          </p:cNvSpPr>
          <p:nvPr/>
        </p:nvSpPr>
        <p:spPr bwMode="auto">
          <a:xfrm>
            <a:off x="7383608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8" name="Freeform 127"/>
          <p:cNvSpPr>
            <a:spLocks noEditPoints="1"/>
          </p:cNvSpPr>
          <p:nvPr/>
        </p:nvSpPr>
        <p:spPr bwMode="auto">
          <a:xfrm>
            <a:off x="7503399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28 w 63"/>
              <a:gd name="T5" fmla="*/ 0 h 83"/>
              <a:gd name="T6" fmla="*/ 44 w 63"/>
              <a:gd name="T7" fmla="*/ 3 h 83"/>
              <a:gd name="T8" fmla="*/ 56 w 63"/>
              <a:gd name="T9" fmla="*/ 11 h 83"/>
              <a:gd name="T10" fmla="*/ 60 w 63"/>
              <a:gd name="T11" fmla="*/ 26 h 83"/>
              <a:gd name="T12" fmla="*/ 56 w 63"/>
              <a:gd name="T13" fmla="*/ 41 h 83"/>
              <a:gd name="T14" fmla="*/ 44 w 63"/>
              <a:gd name="T15" fmla="*/ 49 h 83"/>
              <a:gd name="T16" fmla="*/ 28 w 63"/>
              <a:gd name="T17" fmla="*/ 52 h 83"/>
              <a:gd name="T18" fmla="*/ 16 w 63"/>
              <a:gd name="T19" fmla="*/ 52 h 83"/>
              <a:gd name="T20" fmla="*/ 16 w 63"/>
              <a:gd name="T21" fmla="*/ 83 h 83"/>
              <a:gd name="T22" fmla="*/ 0 w 63"/>
              <a:gd name="T23" fmla="*/ 83 h 83"/>
              <a:gd name="T24" fmla="*/ 16 w 63"/>
              <a:gd name="T25" fmla="*/ 39 h 83"/>
              <a:gd name="T26" fmla="*/ 27 w 63"/>
              <a:gd name="T27" fmla="*/ 39 h 83"/>
              <a:gd name="T28" fmla="*/ 39 w 63"/>
              <a:gd name="T29" fmla="*/ 36 h 83"/>
              <a:gd name="T30" fmla="*/ 43 w 63"/>
              <a:gd name="T31" fmla="*/ 26 h 83"/>
              <a:gd name="T32" fmla="*/ 39 w 63"/>
              <a:gd name="T33" fmla="*/ 16 h 83"/>
              <a:gd name="T34" fmla="*/ 27 w 63"/>
              <a:gd name="T35" fmla="*/ 14 h 83"/>
              <a:gd name="T36" fmla="*/ 16 w 63"/>
              <a:gd name="T37" fmla="*/ 14 h 83"/>
              <a:gd name="T38" fmla="*/ 16 w 63"/>
              <a:gd name="T39" fmla="*/ 39 h 83"/>
              <a:gd name="T40" fmla="*/ 45 w 63"/>
              <a:gd name="T41" fmla="*/ 83 h 83"/>
              <a:gd name="T42" fmla="*/ 25 w 63"/>
              <a:gd name="T43" fmla="*/ 48 h 83"/>
              <a:gd name="T44" fmla="*/ 37 w 63"/>
              <a:gd name="T45" fmla="*/ 38 h 83"/>
              <a:gd name="T46" fmla="*/ 63 w 63"/>
              <a:gd name="T47" fmla="*/ 83 h 83"/>
              <a:gd name="T48" fmla="*/ 45 w 63"/>
              <a:gd name="T4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4" y="0"/>
                  <a:pt x="40" y="1"/>
                  <a:pt x="44" y="3"/>
                </a:cubicBezTo>
                <a:cubicBezTo>
                  <a:pt x="49" y="4"/>
                  <a:pt x="53" y="7"/>
                  <a:pt x="56" y="11"/>
                </a:cubicBezTo>
                <a:cubicBezTo>
                  <a:pt x="58" y="14"/>
                  <a:pt x="60" y="19"/>
                  <a:pt x="60" y="26"/>
                </a:cubicBezTo>
                <a:cubicBezTo>
                  <a:pt x="60" y="32"/>
                  <a:pt x="58" y="37"/>
                  <a:pt x="56" y="41"/>
                </a:cubicBezTo>
                <a:cubicBezTo>
                  <a:pt x="53" y="45"/>
                  <a:pt x="49" y="48"/>
                  <a:pt x="44" y="49"/>
                </a:cubicBezTo>
                <a:cubicBezTo>
                  <a:pt x="40" y="51"/>
                  <a:pt x="34" y="52"/>
                  <a:pt x="28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83"/>
                  <a:pt x="16" y="83"/>
                  <a:pt x="16" y="83"/>
                </a:cubicBezTo>
                <a:lnTo>
                  <a:pt x="0" y="83"/>
                </a:lnTo>
                <a:close/>
                <a:moveTo>
                  <a:pt x="16" y="39"/>
                </a:moveTo>
                <a:cubicBezTo>
                  <a:pt x="27" y="39"/>
                  <a:pt x="27" y="39"/>
                  <a:pt x="27" y="39"/>
                </a:cubicBezTo>
                <a:cubicBezTo>
                  <a:pt x="32" y="39"/>
                  <a:pt x="36" y="38"/>
                  <a:pt x="39" y="36"/>
                </a:cubicBezTo>
                <a:cubicBezTo>
                  <a:pt x="42" y="33"/>
                  <a:pt x="43" y="30"/>
                  <a:pt x="43" y="26"/>
                </a:cubicBezTo>
                <a:cubicBezTo>
                  <a:pt x="43" y="21"/>
                  <a:pt x="42" y="18"/>
                  <a:pt x="39" y="16"/>
                </a:cubicBezTo>
                <a:cubicBezTo>
                  <a:pt x="36" y="15"/>
                  <a:pt x="32" y="14"/>
                  <a:pt x="27" y="14"/>
                </a:cubicBezTo>
                <a:cubicBezTo>
                  <a:pt x="16" y="14"/>
                  <a:pt x="16" y="14"/>
                  <a:pt x="16" y="14"/>
                </a:cubicBezTo>
                <a:lnTo>
                  <a:pt x="16" y="39"/>
                </a:lnTo>
                <a:close/>
                <a:moveTo>
                  <a:pt x="45" y="83"/>
                </a:moveTo>
                <a:cubicBezTo>
                  <a:pt x="25" y="48"/>
                  <a:pt x="25" y="48"/>
                  <a:pt x="25" y="48"/>
                </a:cubicBezTo>
                <a:cubicBezTo>
                  <a:pt x="37" y="38"/>
                  <a:pt x="37" y="38"/>
                  <a:pt x="37" y="38"/>
                </a:cubicBezTo>
                <a:cubicBezTo>
                  <a:pt x="63" y="83"/>
                  <a:pt x="63" y="83"/>
                  <a:pt x="63" y="83"/>
                </a:cubicBezTo>
                <a:lnTo>
                  <a:pt x="4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9" name="Freeform 128"/>
          <p:cNvSpPr>
            <a:spLocks noEditPoints="1"/>
          </p:cNvSpPr>
          <p:nvPr/>
        </p:nvSpPr>
        <p:spPr bwMode="auto">
          <a:xfrm>
            <a:off x="7614634" y="2039988"/>
            <a:ext cx="128348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0" name="Freeform 129"/>
          <p:cNvSpPr>
            <a:spLocks noEditPoints="1"/>
          </p:cNvSpPr>
          <p:nvPr/>
        </p:nvSpPr>
        <p:spPr bwMode="auto">
          <a:xfrm>
            <a:off x="7760095" y="2039988"/>
            <a:ext cx="102678" cy="145461"/>
          </a:xfrm>
          <a:custGeom>
            <a:avLst/>
            <a:gdLst>
              <a:gd name="T0" fmla="*/ 0 w 60"/>
              <a:gd name="T1" fmla="*/ 83 h 83"/>
              <a:gd name="T2" fmla="*/ 0 w 60"/>
              <a:gd name="T3" fmla="*/ 0 h 83"/>
              <a:gd name="T4" fmla="*/ 27 w 60"/>
              <a:gd name="T5" fmla="*/ 0 h 83"/>
              <a:gd name="T6" fmla="*/ 44 w 60"/>
              <a:gd name="T7" fmla="*/ 3 h 83"/>
              <a:gd name="T8" fmla="*/ 56 w 60"/>
              <a:gd name="T9" fmla="*/ 11 h 83"/>
              <a:gd name="T10" fmla="*/ 60 w 60"/>
              <a:gd name="T11" fmla="*/ 27 h 83"/>
              <a:gd name="T12" fmla="*/ 56 w 60"/>
              <a:gd name="T13" fmla="*/ 42 h 83"/>
              <a:gd name="T14" fmla="*/ 44 w 60"/>
              <a:gd name="T15" fmla="*/ 51 h 83"/>
              <a:gd name="T16" fmla="*/ 28 w 60"/>
              <a:gd name="T17" fmla="*/ 54 h 83"/>
              <a:gd name="T18" fmla="*/ 17 w 60"/>
              <a:gd name="T19" fmla="*/ 54 h 83"/>
              <a:gd name="T20" fmla="*/ 17 w 60"/>
              <a:gd name="T21" fmla="*/ 83 h 83"/>
              <a:gd name="T22" fmla="*/ 0 w 60"/>
              <a:gd name="T23" fmla="*/ 83 h 83"/>
              <a:gd name="T24" fmla="*/ 17 w 60"/>
              <a:gd name="T25" fmla="*/ 41 h 83"/>
              <a:gd name="T26" fmla="*/ 27 w 60"/>
              <a:gd name="T27" fmla="*/ 41 h 83"/>
              <a:gd name="T28" fmla="*/ 40 w 60"/>
              <a:gd name="T29" fmla="*/ 37 h 83"/>
              <a:gd name="T30" fmla="*/ 44 w 60"/>
              <a:gd name="T31" fmla="*/ 27 h 83"/>
              <a:gd name="T32" fmla="*/ 39 w 60"/>
              <a:gd name="T33" fmla="*/ 17 h 83"/>
              <a:gd name="T34" fmla="*/ 26 w 60"/>
              <a:gd name="T35" fmla="*/ 14 h 83"/>
              <a:gd name="T36" fmla="*/ 17 w 60"/>
              <a:gd name="T37" fmla="*/ 14 h 83"/>
              <a:gd name="T38" fmla="*/ 17 w 60"/>
              <a:gd name="T3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0"/>
                  <a:pt x="39" y="1"/>
                  <a:pt x="44" y="3"/>
                </a:cubicBezTo>
                <a:cubicBezTo>
                  <a:pt x="49" y="5"/>
                  <a:pt x="53" y="7"/>
                  <a:pt x="56" y="11"/>
                </a:cubicBezTo>
                <a:cubicBezTo>
                  <a:pt x="59" y="15"/>
                  <a:pt x="60" y="20"/>
                  <a:pt x="60" y="27"/>
                </a:cubicBezTo>
                <a:cubicBezTo>
                  <a:pt x="60" y="33"/>
                  <a:pt x="59" y="38"/>
                  <a:pt x="56" y="42"/>
                </a:cubicBezTo>
                <a:cubicBezTo>
                  <a:pt x="53" y="46"/>
                  <a:pt x="49" y="49"/>
                  <a:pt x="44" y="51"/>
                </a:cubicBezTo>
                <a:cubicBezTo>
                  <a:pt x="39" y="53"/>
                  <a:pt x="34" y="54"/>
                  <a:pt x="28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32" y="41"/>
                  <a:pt x="37" y="40"/>
                  <a:pt x="40" y="37"/>
                </a:cubicBezTo>
                <a:cubicBezTo>
                  <a:pt x="42" y="35"/>
                  <a:pt x="44" y="31"/>
                  <a:pt x="44" y="27"/>
                </a:cubicBezTo>
                <a:cubicBezTo>
                  <a:pt x="44" y="22"/>
                  <a:pt x="42" y="18"/>
                  <a:pt x="39" y="17"/>
                </a:cubicBezTo>
                <a:cubicBezTo>
                  <a:pt x="36" y="15"/>
                  <a:pt x="32" y="14"/>
                  <a:pt x="26" y="14"/>
                </a:cubicBezTo>
                <a:cubicBezTo>
                  <a:pt x="17" y="14"/>
                  <a:pt x="17" y="14"/>
                  <a:pt x="17" y="14"/>
                </a:cubicBezTo>
                <a:lnTo>
                  <a:pt x="17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1" name="Freeform 130"/>
          <p:cNvSpPr>
            <a:spLocks/>
          </p:cNvSpPr>
          <p:nvPr/>
        </p:nvSpPr>
        <p:spPr bwMode="auto">
          <a:xfrm>
            <a:off x="7888443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20 w 26"/>
              <a:gd name="T9" fmla="*/ 13 h 34"/>
              <a:gd name="T10" fmla="*/ 20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20 w 26"/>
              <a:gd name="T17" fmla="*/ 34 h 34"/>
              <a:gd name="T18" fmla="*/ 20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20" y="13"/>
                </a:lnTo>
                <a:lnTo>
                  <a:pt x="20" y="0"/>
                </a:lnTo>
                <a:lnTo>
                  <a:pt x="26" y="0"/>
                </a:lnTo>
                <a:lnTo>
                  <a:pt x="26" y="34"/>
                </a:lnTo>
                <a:lnTo>
                  <a:pt x="20" y="34"/>
                </a:lnTo>
                <a:lnTo>
                  <a:pt x="20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2" name="Freeform 131"/>
          <p:cNvSpPr>
            <a:spLocks/>
          </p:cNvSpPr>
          <p:nvPr/>
        </p:nvSpPr>
        <p:spPr bwMode="auto">
          <a:xfrm>
            <a:off x="8016791" y="2039988"/>
            <a:ext cx="115514" cy="145461"/>
          </a:xfrm>
          <a:custGeom>
            <a:avLst/>
            <a:gdLst>
              <a:gd name="T0" fmla="*/ 25 w 66"/>
              <a:gd name="T1" fmla="*/ 83 h 83"/>
              <a:gd name="T2" fmla="*/ 25 w 66"/>
              <a:gd name="T3" fmla="*/ 53 h 83"/>
              <a:gd name="T4" fmla="*/ 0 w 66"/>
              <a:gd name="T5" fmla="*/ 0 h 83"/>
              <a:gd name="T6" fmla="*/ 17 w 66"/>
              <a:gd name="T7" fmla="*/ 0 h 83"/>
              <a:gd name="T8" fmla="*/ 26 w 66"/>
              <a:gd name="T9" fmla="*/ 21 h 83"/>
              <a:gd name="T10" fmla="*/ 29 w 66"/>
              <a:gd name="T11" fmla="*/ 30 h 83"/>
              <a:gd name="T12" fmla="*/ 33 w 66"/>
              <a:gd name="T13" fmla="*/ 39 h 83"/>
              <a:gd name="T14" fmla="*/ 33 w 66"/>
              <a:gd name="T15" fmla="*/ 39 h 83"/>
              <a:gd name="T16" fmla="*/ 37 w 66"/>
              <a:gd name="T17" fmla="*/ 30 h 83"/>
              <a:gd name="T18" fmla="*/ 41 w 66"/>
              <a:gd name="T19" fmla="*/ 21 h 83"/>
              <a:gd name="T20" fmla="*/ 49 w 66"/>
              <a:gd name="T21" fmla="*/ 0 h 83"/>
              <a:gd name="T22" fmla="*/ 66 w 66"/>
              <a:gd name="T23" fmla="*/ 0 h 83"/>
              <a:gd name="T24" fmla="*/ 41 w 66"/>
              <a:gd name="T25" fmla="*/ 53 h 83"/>
              <a:gd name="T26" fmla="*/ 41 w 66"/>
              <a:gd name="T27" fmla="*/ 83 h 83"/>
              <a:gd name="T28" fmla="*/ 25 w 66"/>
              <a:gd name="T2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83">
                <a:moveTo>
                  <a:pt x="25" y="83"/>
                </a:moveTo>
                <a:cubicBezTo>
                  <a:pt x="25" y="53"/>
                  <a:pt x="25" y="53"/>
                  <a:pt x="25" y="53"/>
                </a:cubicBez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4"/>
                  <a:pt x="28" y="27"/>
                  <a:pt x="29" y="30"/>
                </a:cubicBezTo>
                <a:cubicBezTo>
                  <a:pt x="30" y="33"/>
                  <a:pt x="32" y="36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5" y="36"/>
                  <a:pt x="36" y="33"/>
                  <a:pt x="37" y="30"/>
                </a:cubicBezTo>
                <a:cubicBezTo>
                  <a:pt x="38" y="27"/>
                  <a:pt x="40" y="24"/>
                  <a:pt x="41" y="21"/>
                </a:cubicBezTo>
                <a:cubicBezTo>
                  <a:pt x="49" y="0"/>
                  <a:pt x="49" y="0"/>
                  <a:pt x="4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83"/>
                  <a:pt x="41" y="83"/>
                  <a:pt x="41" y="83"/>
                </a:cubicBezTo>
                <a:lnTo>
                  <a:pt x="2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3" name="Rectangle 132"/>
          <p:cNvSpPr>
            <a:spLocks noChangeArrowheads="1"/>
          </p:cNvSpPr>
          <p:nvPr/>
        </p:nvSpPr>
        <p:spPr bwMode="auto">
          <a:xfrm>
            <a:off x="8196478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4" name="Rectangle 133"/>
          <p:cNvSpPr>
            <a:spLocks noChangeArrowheads="1"/>
          </p:cNvSpPr>
          <p:nvPr/>
        </p:nvSpPr>
        <p:spPr bwMode="auto">
          <a:xfrm>
            <a:off x="8260650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5" name="Freeform 134"/>
          <p:cNvSpPr>
            <a:spLocks noEditPoints="1"/>
          </p:cNvSpPr>
          <p:nvPr/>
        </p:nvSpPr>
        <p:spPr bwMode="auto">
          <a:xfrm>
            <a:off x="6185694" y="1898804"/>
            <a:ext cx="81288" cy="85565"/>
          </a:xfrm>
          <a:custGeom>
            <a:avLst/>
            <a:gdLst>
              <a:gd name="T0" fmla="*/ 0 w 19"/>
              <a:gd name="T1" fmla="*/ 12 h 20"/>
              <a:gd name="T2" fmla="*/ 19 w 19"/>
              <a:gd name="T3" fmla="*/ 12 h 20"/>
              <a:gd name="T4" fmla="*/ 19 w 19"/>
              <a:gd name="T5" fmla="*/ 13 h 20"/>
              <a:gd name="T6" fmla="*/ 0 w 19"/>
              <a:gd name="T7" fmla="*/ 13 h 20"/>
              <a:gd name="T8" fmla="*/ 0 w 19"/>
              <a:gd name="T9" fmla="*/ 12 h 20"/>
              <a:gd name="T10" fmla="*/ 3 w 19"/>
              <a:gd name="T11" fmla="*/ 0 h 20"/>
              <a:gd name="T12" fmla="*/ 4 w 19"/>
              <a:gd name="T13" fmla="*/ 0 h 20"/>
              <a:gd name="T14" fmla="*/ 4 w 19"/>
              <a:gd name="T15" fmla="*/ 3 h 20"/>
              <a:gd name="T16" fmla="*/ 14 w 19"/>
              <a:gd name="T17" fmla="*/ 3 h 20"/>
              <a:gd name="T18" fmla="*/ 14 w 19"/>
              <a:gd name="T19" fmla="*/ 0 h 20"/>
              <a:gd name="T20" fmla="*/ 16 w 19"/>
              <a:gd name="T21" fmla="*/ 0 h 20"/>
              <a:gd name="T22" fmla="*/ 16 w 19"/>
              <a:gd name="T23" fmla="*/ 9 h 20"/>
              <a:gd name="T24" fmla="*/ 3 w 19"/>
              <a:gd name="T25" fmla="*/ 9 h 20"/>
              <a:gd name="T26" fmla="*/ 3 w 19"/>
              <a:gd name="T27" fmla="*/ 0 h 20"/>
              <a:gd name="T28" fmla="*/ 4 w 19"/>
              <a:gd name="T29" fmla="*/ 5 h 20"/>
              <a:gd name="T30" fmla="*/ 4 w 19"/>
              <a:gd name="T31" fmla="*/ 8 h 20"/>
              <a:gd name="T32" fmla="*/ 14 w 19"/>
              <a:gd name="T33" fmla="*/ 8 h 20"/>
              <a:gd name="T34" fmla="*/ 14 w 19"/>
              <a:gd name="T35" fmla="*/ 5 h 20"/>
              <a:gd name="T36" fmla="*/ 4 w 19"/>
              <a:gd name="T37" fmla="*/ 5 h 20"/>
              <a:gd name="T38" fmla="*/ 5 w 19"/>
              <a:gd name="T39" fmla="*/ 12 h 20"/>
              <a:gd name="T40" fmla="*/ 7 w 19"/>
              <a:gd name="T41" fmla="*/ 12 h 20"/>
              <a:gd name="T42" fmla="*/ 7 w 19"/>
              <a:gd name="T43" fmla="*/ 20 h 20"/>
              <a:gd name="T44" fmla="*/ 5 w 19"/>
              <a:gd name="T45" fmla="*/ 20 h 20"/>
              <a:gd name="T46" fmla="*/ 5 w 19"/>
              <a:gd name="T47" fmla="*/ 12 h 20"/>
              <a:gd name="T48" fmla="*/ 12 w 19"/>
              <a:gd name="T49" fmla="*/ 12 h 20"/>
              <a:gd name="T50" fmla="*/ 14 w 19"/>
              <a:gd name="T51" fmla="*/ 12 h 20"/>
              <a:gd name="T52" fmla="*/ 14 w 19"/>
              <a:gd name="T53" fmla="*/ 20 h 20"/>
              <a:gd name="T54" fmla="*/ 12 w 19"/>
              <a:gd name="T55" fmla="*/ 20 h 20"/>
              <a:gd name="T56" fmla="*/ 12 w 19"/>
              <a:gd name="T5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" h="20">
                <a:moveTo>
                  <a:pt x="0" y="12"/>
                </a:moveTo>
                <a:lnTo>
                  <a:pt x="19" y="12"/>
                </a:lnTo>
                <a:lnTo>
                  <a:pt x="19" y="13"/>
                </a:lnTo>
                <a:lnTo>
                  <a:pt x="0" y="13"/>
                </a:lnTo>
                <a:lnTo>
                  <a:pt x="0" y="12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3"/>
                </a:lnTo>
                <a:lnTo>
                  <a:pt x="14" y="3"/>
                </a:lnTo>
                <a:lnTo>
                  <a:pt x="14" y="0"/>
                </a:lnTo>
                <a:lnTo>
                  <a:pt x="16" y="0"/>
                </a:lnTo>
                <a:lnTo>
                  <a:pt x="16" y="9"/>
                </a:lnTo>
                <a:lnTo>
                  <a:pt x="3" y="9"/>
                </a:lnTo>
                <a:lnTo>
                  <a:pt x="3" y="0"/>
                </a:lnTo>
                <a:close/>
                <a:moveTo>
                  <a:pt x="4" y="5"/>
                </a:moveTo>
                <a:lnTo>
                  <a:pt x="4" y="8"/>
                </a:lnTo>
                <a:lnTo>
                  <a:pt x="14" y="8"/>
                </a:lnTo>
                <a:lnTo>
                  <a:pt x="14" y="5"/>
                </a:lnTo>
                <a:lnTo>
                  <a:pt x="4" y="5"/>
                </a:lnTo>
                <a:close/>
                <a:moveTo>
                  <a:pt x="5" y="12"/>
                </a:moveTo>
                <a:lnTo>
                  <a:pt x="7" y="12"/>
                </a:lnTo>
                <a:lnTo>
                  <a:pt x="7" y="20"/>
                </a:lnTo>
                <a:lnTo>
                  <a:pt x="5" y="20"/>
                </a:lnTo>
                <a:lnTo>
                  <a:pt x="5" y="12"/>
                </a:lnTo>
                <a:close/>
                <a:moveTo>
                  <a:pt x="12" y="12"/>
                </a:moveTo>
                <a:lnTo>
                  <a:pt x="14" y="12"/>
                </a:lnTo>
                <a:lnTo>
                  <a:pt x="14" y="20"/>
                </a:lnTo>
                <a:lnTo>
                  <a:pt x="12" y="20"/>
                </a:lnTo>
                <a:lnTo>
                  <a:pt x="12" y="12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6" name="Freeform 135"/>
          <p:cNvSpPr>
            <a:spLocks noEditPoints="1"/>
          </p:cNvSpPr>
          <p:nvPr/>
        </p:nvSpPr>
        <p:spPr bwMode="auto">
          <a:xfrm>
            <a:off x="6279816" y="1894527"/>
            <a:ext cx="68452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8 h 51"/>
              <a:gd name="T6" fmla="*/ 4 w 38"/>
              <a:gd name="T7" fmla="*/ 8 h 51"/>
              <a:gd name="T8" fmla="*/ 4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5 h 51"/>
              <a:gd name="T16" fmla="*/ 4 w 38"/>
              <a:gd name="T17" fmla="*/ 35 h 51"/>
              <a:gd name="T18" fmla="*/ 13 w 38"/>
              <a:gd name="T19" fmla="*/ 34 h 51"/>
              <a:gd name="T20" fmla="*/ 20 w 38"/>
              <a:gd name="T21" fmla="*/ 34 h 51"/>
              <a:gd name="T22" fmla="*/ 28 w 38"/>
              <a:gd name="T23" fmla="*/ 33 h 51"/>
              <a:gd name="T24" fmla="*/ 28 w 38"/>
              <a:gd name="T25" fmla="*/ 37 h 51"/>
              <a:gd name="T26" fmla="*/ 20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5 h 51"/>
              <a:gd name="T36" fmla="*/ 3 w 38"/>
              <a:gd name="T37" fmla="*/ 19 h 51"/>
              <a:gd name="T38" fmla="*/ 22 w 38"/>
              <a:gd name="T39" fmla="*/ 19 h 51"/>
              <a:gd name="T40" fmla="*/ 22 w 38"/>
              <a:gd name="T41" fmla="*/ 23 h 51"/>
              <a:gd name="T42" fmla="*/ 3 w 38"/>
              <a:gd name="T43" fmla="*/ 23 h 51"/>
              <a:gd name="T44" fmla="*/ 3 w 38"/>
              <a:gd name="T45" fmla="*/ 19 h 51"/>
              <a:gd name="T46" fmla="*/ 33 w 38"/>
              <a:gd name="T47" fmla="*/ 0 h 51"/>
              <a:gd name="T48" fmla="*/ 38 w 38"/>
              <a:gd name="T49" fmla="*/ 0 h 51"/>
              <a:gd name="T50" fmla="*/ 38 w 38"/>
              <a:gd name="T51" fmla="*/ 51 h 51"/>
              <a:gd name="T52" fmla="*/ 33 w 38"/>
              <a:gd name="T53" fmla="*/ 51 h 51"/>
              <a:gd name="T54" fmla="*/ 33 w 38"/>
              <a:gd name="T5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5"/>
                </a:moveTo>
                <a:cubicBezTo>
                  <a:pt x="4" y="35"/>
                  <a:pt x="4" y="35"/>
                  <a:pt x="4" y="35"/>
                </a:cubicBezTo>
                <a:cubicBezTo>
                  <a:pt x="7" y="35"/>
                  <a:pt x="10" y="35"/>
                  <a:pt x="13" y="34"/>
                </a:cubicBezTo>
                <a:cubicBezTo>
                  <a:pt x="15" y="34"/>
                  <a:pt x="18" y="34"/>
                  <a:pt x="20" y="34"/>
                </a:cubicBezTo>
                <a:cubicBezTo>
                  <a:pt x="23" y="34"/>
                  <a:pt x="25" y="33"/>
                  <a:pt x="28" y="33"/>
                </a:cubicBez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3" y="38"/>
                  <a:pt x="20" y="38"/>
                </a:cubicBezTo>
                <a:cubicBezTo>
                  <a:pt x="18" y="38"/>
                  <a:pt x="15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5"/>
                </a:lnTo>
                <a:close/>
                <a:moveTo>
                  <a:pt x="3" y="19"/>
                </a:moveTo>
                <a:cubicBezTo>
                  <a:pt x="22" y="19"/>
                  <a:pt x="22" y="19"/>
                  <a:pt x="22" y="19"/>
                </a:cubicBezTo>
                <a:cubicBezTo>
                  <a:pt x="22" y="23"/>
                  <a:pt x="22" y="23"/>
                  <a:pt x="22" y="23"/>
                </a:cubicBezTo>
                <a:cubicBezTo>
                  <a:pt x="3" y="23"/>
                  <a:pt x="3" y="23"/>
                  <a:pt x="3" y="23"/>
                </a:cubicBezTo>
                <a:lnTo>
                  <a:pt x="3" y="19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" name="Rectangle 136"/>
          <p:cNvSpPr>
            <a:spLocks noChangeArrowheads="1"/>
          </p:cNvSpPr>
          <p:nvPr/>
        </p:nvSpPr>
        <p:spPr bwMode="auto">
          <a:xfrm>
            <a:off x="6386771" y="1945866"/>
            <a:ext cx="25670" cy="8557"/>
          </a:xfrm>
          <a:prstGeom prst="rect">
            <a:avLst/>
          </a:pr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" name="Freeform 137"/>
          <p:cNvSpPr>
            <a:spLocks noEditPoints="1"/>
          </p:cNvSpPr>
          <p:nvPr/>
        </p:nvSpPr>
        <p:spPr bwMode="auto">
          <a:xfrm>
            <a:off x="6450946" y="1894527"/>
            <a:ext cx="64175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9 h 51"/>
              <a:gd name="T6" fmla="*/ 5 w 38"/>
              <a:gd name="T7" fmla="*/ 9 h 51"/>
              <a:gd name="T8" fmla="*/ 5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4 h 51"/>
              <a:gd name="T16" fmla="*/ 4 w 38"/>
              <a:gd name="T17" fmla="*/ 34 h 51"/>
              <a:gd name="T18" fmla="*/ 13 w 38"/>
              <a:gd name="T19" fmla="*/ 34 h 51"/>
              <a:gd name="T20" fmla="*/ 21 w 38"/>
              <a:gd name="T21" fmla="*/ 34 h 51"/>
              <a:gd name="T22" fmla="*/ 28 w 38"/>
              <a:gd name="T23" fmla="*/ 33 h 51"/>
              <a:gd name="T24" fmla="*/ 28 w 38"/>
              <a:gd name="T25" fmla="*/ 36 h 51"/>
              <a:gd name="T26" fmla="*/ 21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4 h 51"/>
              <a:gd name="T36" fmla="*/ 33 w 38"/>
              <a:gd name="T37" fmla="*/ 0 h 51"/>
              <a:gd name="T38" fmla="*/ 38 w 38"/>
              <a:gd name="T39" fmla="*/ 0 h 51"/>
              <a:gd name="T40" fmla="*/ 38 w 38"/>
              <a:gd name="T41" fmla="*/ 51 h 51"/>
              <a:gd name="T42" fmla="*/ 33 w 38"/>
              <a:gd name="T43" fmla="*/ 51 h 51"/>
              <a:gd name="T44" fmla="*/ 33 w 38"/>
              <a:gd name="T4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9"/>
                  <a:pt x="24" y="9"/>
                  <a:pt x="24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36"/>
                  <a:pt x="5" y="36"/>
                  <a:pt x="5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4"/>
                </a:moveTo>
                <a:cubicBezTo>
                  <a:pt x="4" y="34"/>
                  <a:pt x="4" y="34"/>
                  <a:pt x="4" y="34"/>
                </a:cubicBezTo>
                <a:cubicBezTo>
                  <a:pt x="7" y="34"/>
                  <a:pt x="10" y="34"/>
                  <a:pt x="13" y="34"/>
                </a:cubicBezTo>
                <a:cubicBezTo>
                  <a:pt x="16" y="34"/>
                  <a:pt x="18" y="34"/>
                  <a:pt x="21" y="34"/>
                </a:cubicBezTo>
                <a:cubicBezTo>
                  <a:pt x="23" y="33"/>
                  <a:pt x="26" y="33"/>
                  <a:pt x="28" y="33"/>
                </a:cubicBezTo>
                <a:cubicBezTo>
                  <a:pt x="28" y="36"/>
                  <a:pt x="28" y="36"/>
                  <a:pt x="28" y="36"/>
                </a:cubicBezTo>
                <a:cubicBezTo>
                  <a:pt x="26" y="37"/>
                  <a:pt x="23" y="37"/>
                  <a:pt x="21" y="38"/>
                </a:cubicBezTo>
                <a:cubicBezTo>
                  <a:pt x="19" y="38"/>
                  <a:pt x="16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9" name="Freeform 138"/>
          <p:cNvSpPr>
            <a:spLocks noEditPoints="1"/>
          </p:cNvSpPr>
          <p:nvPr/>
        </p:nvSpPr>
        <p:spPr bwMode="auto">
          <a:xfrm>
            <a:off x="6536512" y="1894527"/>
            <a:ext cx="77009" cy="89842"/>
          </a:xfrm>
          <a:custGeom>
            <a:avLst/>
            <a:gdLst>
              <a:gd name="T0" fmla="*/ 0 w 18"/>
              <a:gd name="T1" fmla="*/ 2 h 21"/>
              <a:gd name="T2" fmla="*/ 2 w 18"/>
              <a:gd name="T3" fmla="*/ 2 h 21"/>
              <a:gd name="T4" fmla="*/ 2 w 18"/>
              <a:gd name="T5" fmla="*/ 8 h 21"/>
              <a:gd name="T6" fmla="*/ 8 w 18"/>
              <a:gd name="T7" fmla="*/ 8 h 21"/>
              <a:gd name="T8" fmla="*/ 8 w 18"/>
              <a:gd name="T9" fmla="*/ 2 h 21"/>
              <a:gd name="T10" fmla="*/ 10 w 18"/>
              <a:gd name="T11" fmla="*/ 2 h 21"/>
              <a:gd name="T12" fmla="*/ 10 w 18"/>
              <a:gd name="T13" fmla="*/ 16 h 21"/>
              <a:gd name="T14" fmla="*/ 0 w 18"/>
              <a:gd name="T15" fmla="*/ 16 h 21"/>
              <a:gd name="T16" fmla="*/ 0 w 18"/>
              <a:gd name="T17" fmla="*/ 2 h 21"/>
              <a:gd name="T18" fmla="*/ 2 w 18"/>
              <a:gd name="T19" fmla="*/ 9 h 21"/>
              <a:gd name="T20" fmla="*/ 2 w 18"/>
              <a:gd name="T21" fmla="*/ 15 h 21"/>
              <a:gd name="T22" fmla="*/ 8 w 18"/>
              <a:gd name="T23" fmla="*/ 15 h 21"/>
              <a:gd name="T24" fmla="*/ 8 w 18"/>
              <a:gd name="T25" fmla="*/ 9 h 21"/>
              <a:gd name="T26" fmla="*/ 2 w 18"/>
              <a:gd name="T27" fmla="*/ 9 h 21"/>
              <a:gd name="T28" fmla="*/ 13 w 18"/>
              <a:gd name="T29" fmla="*/ 0 h 21"/>
              <a:gd name="T30" fmla="*/ 15 w 18"/>
              <a:gd name="T31" fmla="*/ 0 h 21"/>
              <a:gd name="T32" fmla="*/ 15 w 18"/>
              <a:gd name="T33" fmla="*/ 21 h 21"/>
              <a:gd name="T34" fmla="*/ 13 w 18"/>
              <a:gd name="T35" fmla="*/ 21 h 21"/>
              <a:gd name="T36" fmla="*/ 13 w 18"/>
              <a:gd name="T37" fmla="*/ 0 h 21"/>
              <a:gd name="T38" fmla="*/ 15 w 18"/>
              <a:gd name="T39" fmla="*/ 9 h 21"/>
              <a:gd name="T40" fmla="*/ 18 w 18"/>
              <a:gd name="T41" fmla="*/ 9 h 21"/>
              <a:gd name="T42" fmla="*/ 18 w 18"/>
              <a:gd name="T43" fmla="*/ 10 h 21"/>
              <a:gd name="T44" fmla="*/ 15 w 18"/>
              <a:gd name="T45" fmla="*/ 10 h 21"/>
              <a:gd name="T46" fmla="*/ 15 w 18"/>
              <a:gd name="T47" fmla="*/ 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" h="21">
                <a:moveTo>
                  <a:pt x="0" y="2"/>
                </a:moveTo>
                <a:lnTo>
                  <a:pt x="2" y="2"/>
                </a:lnTo>
                <a:lnTo>
                  <a:pt x="2" y="8"/>
                </a:lnTo>
                <a:lnTo>
                  <a:pt x="8" y="8"/>
                </a:lnTo>
                <a:lnTo>
                  <a:pt x="8" y="2"/>
                </a:lnTo>
                <a:lnTo>
                  <a:pt x="10" y="2"/>
                </a:lnTo>
                <a:lnTo>
                  <a:pt x="10" y="16"/>
                </a:lnTo>
                <a:lnTo>
                  <a:pt x="0" y="16"/>
                </a:lnTo>
                <a:lnTo>
                  <a:pt x="0" y="2"/>
                </a:lnTo>
                <a:close/>
                <a:moveTo>
                  <a:pt x="2" y="9"/>
                </a:moveTo>
                <a:lnTo>
                  <a:pt x="2" y="15"/>
                </a:lnTo>
                <a:lnTo>
                  <a:pt x="8" y="15"/>
                </a:lnTo>
                <a:lnTo>
                  <a:pt x="8" y="9"/>
                </a:lnTo>
                <a:lnTo>
                  <a:pt x="2" y="9"/>
                </a:lnTo>
                <a:close/>
                <a:moveTo>
                  <a:pt x="13" y="0"/>
                </a:moveTo>
                <a:lnTo>
                  <a:pt x="15" y="0"/>
                </a:lnTo>
                <a:lnTo>
                  <a:pt x="15" y="21"/>
                </a:lnTo>
                <a:lnTo>
                  <a:pt x="13" y="21"/>
                </a:lnTo>
                <a:lnTo>
                  <a:pt x="13" y="0"/>
                </a:lnTo>
                <a:close/>
                <a:moveTo>
                  <a:pt x="15" y="9"/>
                </a:moveTo>
                <a:lnTo>
                  <a:pt x="18" y="9"/>
                </a:lnTo>
                <a:lnTo>
                  <a:pt x="18" y="10"/>
                </a:lnTo>
                <a:lnTo>
                  <a:pt x="15" y="10"/>
                </a:lnTo>
                <a:lnTo>
                  <a:pt x="15" y="9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0" name="Freeform 139"/>
          <p:cNvSpPr>
            <a:spLocks noEditPoints="1"/>
          </p:cNvSpPr>
          <p:nvPr/>
        </p:nvSpPr>
        <p:spPr bwMode="auto">
          <a:xfrm>
            <a:off x="6626354" y="1894527"/>
            <a:ext cx="68452" cy="89842"/>
          </a:xfrm>
          <a:custGeom>
            <a:avLst/>
            <a:gdLst>
              <a:gd name="T0" fmla="*/ 12 w 39"/>
              <a:gd name="T1" fmla="*/ 4 h 51"/>
              <a:gd name="T2" fmla="*/ 19 w 39"/>
              <a:gd name="T3" fmla="*/ 6 h 51"/>
              <a:gd name="T4" fmla="*/ 24 w 39"/>
              <a:gd name="T5" fmla="*/ 12 h 51"/>
              <a:gd name="T6" fmla="*/ 25 w 39"/>
              <a:gd name="T7" fmla="*/ 22 h 51"/>
              <a:gd name="T8" fmla="*/ 24 w 39"/>
              <a:gd name="T9" fmla="*/ 31 h 51"/>
              <a:gd name="T10" fmla="*/ 19 w 39"/>
              <a:gd name="T11" fmla="*/ 37 h 51"/>
              <a:gd name="T12" fmla="*/ 12 w 39"/>
              <a:gd name="T13" fmla="*/ 39 h 51"/>
              <a:gd name="T14" fmla="*/ 6 w 39"/>
              <a:gd name="T15" fmla="*/ 37 h 51"/>
              <a:gd name="T16" fmla="*/ 1 w 39"/>
              <a:gd name="T17" fmla="*/ 31 h 51"/>
              <a:gd name="T18" fmla="*/ 0 w 39"/>
              <a:gd name="T19" fmla="*/ 22 h 51"/>
              <a:gd name="T20" fmla="*/ 1 w 39"/>
              <a:gd name="T21" fmla="*/ 12 h 51"/>
              <a:gd name="T22" fmla="*/ 6 w 39"/>
              <a:gd name="T23" fmla="*/ 6 h 51"/>
              <a:gd name="T24" fmla="*/ 12 w 39"/>
              <a:gd name="T25" fmla="*/ 4 h 51"/>
              <a:gd name="T26" fmla="*/ 12 w 39"/>
              <a:gd name="T27" fmla="*/ 8 h 51"/>
              <a:gd name="T28" fmla="*/ 8 w 39"/>
              <a:gd name="T29" fmla="*/ 10 h 51"/>
              <a:gd name="T30" fmla="*/ 5 w 39"/>
              <a:gd name="T31" fmla="*/ 14 h 51"/>
              <a:gd name="T32" fmla="*/ 4 w 39"/>
              <a:gd name="T33" fmla="*/ 22 h 51"/>
              <a:gd name="T34" fmla="*/ 5 w 39"/>
              <a:gd name="T35" fmla="*/ 29 h 51"/>
              <a:gd name="T36" fmla="*/ 8 w 39"/>
              <a:gd name="T37" fmla="*/ 33 h 51"/>
              <a:gd name="T38" fmla="*/ 12 w 39"/>
              <a:gd name="T39" fmla="*/ 35 h 51"/>
              <a:gd name="T40" fmla="*/ 17 w 39"/>
              <a:gd name="T41" fmla="*/ 33 h 51"/>
              <a:gd name="T42" fmla="*/ 20 w 39"/>
              <a:gd name="T43" fmla="*/ 29 h 51"/>
              <a:gd name="T44" fmla="*/ 21 w 39"/>
              <a:gd name="T45" fmla="*/ 22 h 51"/>
              <a:gd name="T46" fmla="*/ 20 w 39"/>
              <a:gd name="T47" fmla="*/ 14 h 51"/>
              <a:gd name="T48" fmla="*/ 17 w 39"/>
              <a:gd name="T49" fmla="*/ 10 h 51"/>
              <a:gd name="T50" fmla="*/ 12 w 39"/>
              <a:gd name="T51" fmla="*/ 8 h 51"/>
              <a:gd name="T52" fmla="*/ 34 w 39"/>
              <a:gd name="T53" fmla="*/ 0 h 51"/>
              <a:gd name="T54" fmla="*/ 39 w 39"/>
              <a:gd name="T55" fmla="*/ 0 h 51"/>
              <a:gd name="T56" fmla="*/ 39 w 39"/>
              <a:gd name="T57" fmla="*/ 51 h 51"/>
              <a:gd name="T58" fmla="*/ 34 w 39"/>
              <a:gd name="T59" fmla="*/ 51 h 51"/>
              <a:gd name="T60" fmla="*/ 34 w 39"/>
              <a:gd name="T6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" h="51">
                <a:moveTo>
                  <a:pt x="12" y="4"/>
                </a:moveTo>
                <a:cubicBezTo>
                  <a:pt x="15" y="4"/>
                  <a:pt x="17" y="5"/>
                  <a:pt x="19" y="6"/>
                </a:cubicBezTo>
                <a:cubicBezTo>
                  <a:pt x="21" y="8"/>
                  <a:pt x="22" y="10"/>
                  <a:pt x="24" y="12"/>
                </a:cubicBezTo>
                <a:cubicBezTo>
                  <a:pt x="25" y="15"/>
                  <a:pt x="25" y="18"/>
                  <a:pt x="25" y="22"/>
                </a:cubicBezTo>
                <a:cubicBezTo>
                  <a:pt x="25" y="25"/>
                  <a:pt x="25" y="28"/>
                  <a:pt x="24" y="31"/>
                </a:cubicBezTo>
                <a:cubicBezTo>
                  <a:pt x="22" y="34"/>
                  <a:pt x="21" y="36"/>
                  <a:pt x="19" y="37"/>
                </a:cubicBezTo>
                <a:cubicBezTo>
                  <a:pt x="17" y="39"/>
                  <a:pt x="15" y="39"/>
                  <a:pt x="12" y="39"/>
                </a:cubicBezTo>
                <a:cubicBezTo>
                  <a:pt x="10" y="39"/>
                  <a:pt x="8" y="39"/>
                  <a:pt x="6" y="37"/>
                </a:cubicBezTo>
                <a:cubicBezTo>
                  <a:pt x="4" y="36"/>
                  <a:pt x="2" y="34"/>
                  <a:pt x="1" y="31"/>
                </a:cubicBezTo>
                <a:cubicBezTo>
                  <a:pt x="0" y="28"/>
                  <a:pt x="0" y="25"/>
                  <a:pt x="0" y="22"/>
                </a:cubicBezTo>
                <a:cubicBezTo>
                  <a:pt x="0" y="18"/>
                  <a:pt x="0" y="15"/>
                  <a:pt x="1" y="12"/>
                </a:cubicBezTo>
                <a:cubicBezTo>
                  <a:pt x="2" y="10"/>
                  <a:pt x="4" y="8"/>
                  <a:pt x="6" y="6"/>
                </a:cubicBezTo>
                <a:cubicBezTo>
                  <a:pt x="8" y="5"/>
                  <a:pt x="10" y="4"/>
                  <a:pt x="12" y="4"/>
                </a:cubicBezTo>
                <a:close/>
                <a:moveTo>
                  <a:pt x="12" y="8"/>
                </a:moveTo>
                <a:cubicBezTo>
                  <a:pt x="11" y="8"/>
                  <a:pt x="9" y="9"/>
                  <a:pt x="8" y="10"/>
                </a:cubicBezTo>
                <a:cubicBezTo>
                  <a:pt x="7" y="11"/>
                  <a:pt x="6" y="12"/>
                  <a:pt x="5" y="14"/>
                </a:cubicBezTo>
                <a:cubicBezTo>
                  <a:pt x="4" y="16"/>
                  <a:pt x="4" y="19"/>
                  <a:pt x="4" y="22"/>
                </a:cubicBezTo>
                <a:cubicBezTo>
                  <a:pt x="4" y="24"/>
                  <a:pt x="4" y="27"/>
                  <a:pt x="5" y="29"/>
                </a:cubicBezTo>
                <a:cubicBezTo>
                  <a:pt x="6" y="31"/>
                  <a:pt x="7" y="32"/>
                  <a:pt x="8" y="33"/>
                </a:cubicBezTo>
                <a:cubicBezTo>
                  <a:pt x="9" y="35"/>
                  <a:pt x="11" y="35"/>
                  <a:pt x="12" y="35"/>
                </a:cubicBezTo>
                <a:cubicBezTo>
                  <a:pt x="14" y="35"/>
                  <a:pt x="15" y="35"/>
                  <a:pt x="17" y="33"/>
                </a:cubicBezTo>
                <a:cubicBezTo>
                  <a:pt x="18" y="32"/>
                  <a:pt x="19" y="31"/>
                  <a:pt x="20" y="29"/>
                </a:cubicBezTo>
                <a:cubicBezTo>
                  <a:pt x="20" y="27"/>
                  <a:pt x="21" y="24"/>
                  <a:pt x="21" y="22"/>
                </a:cubicBezTo>
                <a:cubicBezTo>
                  <a:pt x="21" y="19"/>
                  <a:pt x="20" y="16"/>
                  <a:pt x="20" y="14"/>
                </a:cubicBezTo>
                <a:cubicBezTo>
                  <a:pt x="19" y="12"/>
                  <a:pt x="18" y="11"/>
                  <a:pt x="17" y="10"/>
                </a:cubicBezTo>
                <a:cubicBezTo>
                  <a:pt x="15" y="9"/>
                  <a:pt x="14" y="8"/>
                  <a:pt x="12" y="8"/>
                </a:cubicBezTo>
                <a:close/>
                <a:moveTo>
                  <a:pt x="34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1"/>
                  <a:pt x="39" y="51"/>
                  <a:pt x="39" y="51"/>
                </a:cubicBezTo>
                <a:cubicBezTo>
                  <a:pt x="34" y="51"/>
                  <a:pt x="34" y="51"/>
                  <a:pt x="34" y="51"/>
                </a:cubicBezTo>
                <a:lnTo>
                  <a:pt x="34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1" name="Freeform 140"/>
          <p:cNvSpPr>
            <a:spLocks noEditPoints="1"/>
          </p:cNvSpPr>
          <p:nvPr/>
        </p:nvSpPr>
        <p:spPr bwMode="auto">
          <a:xfrm>
            <a:off x="6711919" y="1903083"/>
            <a:ext cx="81288" cy="68452"/>
          </a:xfrm>
          <a:custGeom>
            <a:avLst/>
            <a:gdLst>
              <a:gd name="T0" fmla="*/ 0 w 46"/>
              <a:gd name="T1" fmla="*/ 37 h 41"/>
              <a:gd name="T2" fmla="*/ 46 w 46"/>
              <a:gd name="T3" fmla="*/ 37 h 41"/>
              <a:gd name="T4" fmla="*/ 46 w 46"/>
              <a:gd name="T5" fmla="*/ 41 h 41"/>
              <a:gd name="T6" fmla="*/ 0 w 46"/>
              <a:gd name="T7" fmla="*/ 41 h 41"/>
              <a:gd name="T8" fmla="*/ 0 w 46"/>
              <a:gd name="T9" fmla="*/ 37 h 41"/>
              <a:gd name="T10" fmla="*/ 20 w 46"/>
              <a:gd name="T11" fmla="*/ 0 h 41"/>
              <a:gd name="T12" fmla="*/ 25 w 46"/>
              <a:gd name="T13" fmla="*/ 0 h 41"/>
              <a:gd name="T14" fmla="*/ 25 w 46"/>
              <a:gd name="T15" fmla="*/ 4 h 41"/>
              <a:gd name="T16" fmla="*/ 23 w 46"/>
              <a:gd name="T17" fmla="*/ 11 h 41"/>
              <a:gd name="T18" fmla="*/ 20 w 46"/>
              <a:gd name="T19" fmla="*/ 16 h 41"/>
              <a:gd name="T20" fmla="*/ 16 w 46"/>
              <a:gd name="T21" fmla="*/ 21 h 41"/>
              <a:gd name="T22" fmla="*/ 10 w 46"/>
              <a:gd name="T23" fmla="*/ 24 h 41"/>
              <a:gd name="T24" fmla="*/ 4 w 46"/>
              <a:gd name="T25" fmla="*/ 26 h 41"/>
              <a:gd name="T26" fmla="*/ 2 w 46"/>
              <a:gd name="T27" fmla="*/ 22 h 41"/>
              <a:gd name="T28" fmla="*/ 7 w 46"/>
              <a:gd name="T29" fmla="*/ 21 h 41"/>
              <a:gd name="T30" fmla="*/ 12 w 46"/>
              <a:gd name="T31" fmla="*/ 18 h 41"/>
              <a:gd name="T32" fmla="*/ 17 w 46"/>
              <a:gd name="T33" fmla="*/ 14 h 41"/>
              <a:gd name="T34" fmla="*/ 19 w 46"/>
              <a:gd name="T35" fmla="*/ 9 h 41"/>
              <a:gd name="T36" fmla="*/ 20 w 46"/>
              <a:gd name="T37" fmla="*/ 4 h 41"/>
              <a:gd name="T38" fmla="*/ 20 w 46"/>
              <a:gd name="T39" fmla="*/ 0 h 41"/>
              <a:gd name="T40" fmla="*/ 21 w 46"/>
              <a:gd name="T41" fmla="*/ 0 h 41"/>
              <a:gd name="T42" fmla="*/ 25 w 46"/>
              <a:gd name="T43" fmla="*/ 0 h 41"/>
              <a:gd name="T44" fmla="*/ 25 w 46"/>
              <a:gd name="T45" fmla="*/ 4 h 41"/>
              <a:gd name="T46" fmla="*/ 26 w 46"/>
              <a:gd name="T47" fmla="*/ 9 h 41"/>
              <a:gd name="T48" fmla="*/ 29 w 46"/>
              <a:gd name="T49" fmla="*/ 14 h 41"/>
              <a:gd name="T50" fmla="*/ 33 w 46"/>
              <a:gd name="T51" fmla="*/ 18 h 41"/>
              <a:gd name="T52" fmla="*/ 38 w 46"/>
              <a:gd name="T53" fmla="*/ 21 h 41"/>
              <a:gd name="T54" fmla="*/ 44 w 46"/>
              <a:gd name="T55" fmla="*/ 22 h 41"/>
              <a:gd name="T56" fmla="*/ 42 w 46"/>
              <a:gd name="T57" fmla="*/ 26 h 41"/>
              <a:gd name="T58" fmla="*/ 36 w 46"/>
              <a:gd name="T59" fmla="*/ 24 h 41"/>
              <a:gd name="T60" fmla="*/ 30 w 46"/>
              <a:gd name="T61" fmla="*/ 21 h 41"/>
              <a:gd name="T62" fmla="*/ 26 w 46"/>
              <a:gd name="T63" fmla="*/ 16 h 41"/>
              <a:gd name="T64" fmla="*/ 22 w 46"/>
              <a:gd name="T65" fmla="*/ 11 h 41"/>
              <a:gd name="T66" fmla="*/ 21 w 46"/>
              <a:gd name="T67" fmla="*/ 4 h 41"/>
              <a:gd name="T68" fmla="*/ 21 w 46"/>
              <a:gd name="T6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41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41"/>
                  <a:pt x="46" y="41"/>
                  <a:pt x="46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7"/>
                </a:lnTo>
                <a:close/>
                <a:moveTo>
                  <a:pt x="20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7"/>
                  <a:pt x="24" y="9"/>
                  <a:pt x="23" y="11"/>
                </a:cubicBezTo>
                <a:cubicBezTo>
                  <a:pt x="23" y="13"/>
                  <a:pt x="22" y="14"/>
                  <a:pt x="20" y="16"/>
                </a:cubicBezTo>
                <a:cubicBezTo>
                  <a:pt x="19" y="18"/>
                  <a:pt x="17" y="19"/>
                  <a:pt x="16" y="21"/>
                </a:cubicBezTo>
                <a:cubicBezTo>
                  <a:pt x="14" y="22"/>
                  <a:pt x="12" y="23"/>
                  <a:pt x="10" y="24"/>
                </a:cubicBezTo>
                <a:cubicBezTo>
                  <a:pt x="8" y="25"/>
                  <a:pt x="6" y="26"/>
                  <a:pt x="4" y="26"/>
                </a:cubicBezTo>
                <a:cubicBezTo>
                  <a:pt x="2" y="22"/>
                  <a:pt x="2" y="22"/>
                  <a:pt x="2" y="22"/>
                </a:cubicBezTo>
                <a:cubicBezTo>
                  <a:pt x="4" y="22"/>
                  <a:pt x="6" y="21"/>
                  <a:pt x="7" y="21"/>
                </a:cubicBezTo>
                <a:cubicBezTo>
                  <a:pt x="9" y="20"/>
                  <a:pt x="11" y="19"/>
                  <a:pt x="12" y="18"/>
                </a:cubicBezTo>
                <a:cubicBezTo>
                  <a:pt x="14" y="17"/>
                  <a:pt x="15" y="15"/>
                  <a:pt x="17" y="14"/>
                </a:cubicBezTo>
                <a:cubicBezTo>
                  <a:pt x="18" y="13"/>
                  <a:pt x="19" y="11"/>
                  <a:pt x="19" y="9"/>
                </a:cubicBezTo>
                <a:cubicBezTo>
                  <a:pt x="20" y="8"/>
                  <a:pt x="20" y="6"/>
                  <a:pt x="20" y="4"/>
                </a:cubicBezTo>
                <a:lnTo>
                  <a:pt x="20" y="0"/>
                </a:lnTo>
                <a:close/>
                <a:moveTo>
                  <a:pt x="21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6"/>
                  <a:pt x="26" y="8"/>
                  <a:pt x="26" y="9"/>
                </a:cubicBezTo>
                <a:cubicBezTo>
                  <a:pt x="27" y="11"/>
                  <a:pt x="28" y="13"/>
                  <a:pt x="29" y="14"/>
                </a:cubicBezTo>
                <a:cubicBezTo>
                  <a:pt x="30" y="15"/>
                  <a:pt x="32" y="17"/>
                  <a:pt x="33" y="18"/>
                </a:cubicBezTo>
                <a:cubicBezTo>
                  <a:pt x="35" y="19"/>
                  <a:pt x="37" y="20"/>
                  <a:pt x="38" y="21"/>
                </a:cubicBezTo>
                <a:cubicBezTo>
                  <a:pt x="40" y="22"/>
                  <a:pt x="42" y="22"/>
                  <a:pt x="44" y="22"/>
                </a:cubicBezTo>
                <a:cubicBezTo>
                  <a:pt x="42" y="26"/>
                  <a:pt x="42" y="26"/>
                  <a:pt x="42" y="26"/>
                </a:cubicBezTo>
                <a:cubicBezTo>
                  <a:pt x="40" y="26"/>
                  <a:pt x="38" y="25"/>
                  <a:pt x="36" y="24"/>
                </a:cubicBezTo>
                <a:cubicBezTo>
                  <a:pt x="34" y="23"/>
                  <a:pt x="32" y="22"/>
                  <a:pt x="30" y="21"/>
                </a:cubicBezTo>
                <a:cubicBezTo>
                  <a:pt x="28" y="19"/>
                  <a:pt x="27" y="18"/>
                  <a:pt x="26" y="16"/>
                </a:cubicBezTo>
                <a:cubicBezTo>
                  <a:pt x="24" y="14"/>
                  <a:pt x="23" y="13"/>
                  <a:pt x="22" y="11"/>
                </a:cubicBezTo>
                <a:cubicBezTo>
                  <a:pt x="22" y="9"/>
                  <a:pt x="21" y="7"/>
                  <a:pt x="21" y="4"/>
                </a:cubicBezTo>
                <a:lnTo>
                  <a:pt x="21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2" name="Freeform 141"/>
          <p:cNvSpPr>
            <a:spLocks noEditPoints="1"/>
          </p:cNvSpPr>
          <p:nvPr/>
        </p:nvSpPr>
        <p:spPr bwMode="auto">
          <a:xfrm>
            <a:off x="618569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4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4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3" name="Freeform 142"/>
          <p:cNvSpPr>
            <a:spLocks noEditPoints="1"/>
          </p:cNvSpPr>
          <p:nvPr/>
        </p:nvSpPr>
        <p:spPr bwMode="auto">
          <a:xfrm>
            <a:off x="6309762" y="2497760"/>
            <a:ext cx="119791" cy="124068"/>
          </a:xfrm>
          <a:custGeom>
            <a:avLst/>
            <a:gdLst>
              <a:gd name="T0" fmla="*/ 27 w 68"/>
              <a:gd name="T1" fmla="*/ 5 h 72"/>
              <a:gd name="T2" fmla="*/ 38 w 68"/>
              <a:gd name="T3" fmla="*/ 5 h 72"/>
              <a:gd name="T4" fmla="*/ 34 w 68"/>
              <a:gd name="T5" fmla="*/ 23 h 72"/>
              <a:gd name="T6" fmla="*/ 23 w 68"/>
              <a:gd name="T7" fmla="*/ 37 h 72"/>
              <a:gd name="T8" fmla="*/ 4 w 68"/>
              <a:gd name="T9" fmla="*/ 45 h 72"/>
              <a:gd name="T10" fmla="*/ 0 w 68"/>
              <a:gd name="T11" fmla="*/ 37 h 72"/>
              <a:gd name="T12" fmla="*/ 15 w 68"/>
              <a:gd name="T13" fmla="*/ 30 h 72"/>
              <a:gd name="T14" fmla="*/ 24 w 68"/>
              <a:gd name="T15" fmla="*/ 21 h 72"/>
              <a:gd name="T16" fmla="*/ 27 w 68"/>
              <a:gd name="T17" fmla="*/ 10 h 72"/>
              <a:gd name="T18" fmla="*/ 27 w 68"/>
              <a:gd name="T19" fmla="*/ 5 h 72"/>
              <a:gd name="T20" fmla="*/ 3 w 68"/>
              <a:gd name="T21" fmla="*/ 5 h 72"/>
              <a:gd name="T22" fmla="*/ 33 w 68"/>
              <a:gd name="T23" fmla="*/ 5 h 72"/>
              <a:gd name="T24" fmla="*/ 33 w 68"/>
              <a:gd name="T25" fmla="*/ 14 h 72"/>
              <a:gd name="T26" fmla="*/ 3 w 68"/>
              <a:gd name="T27" fmla="*/ 14 h 72"/>
              <a:gd name="T28" fmla="*/ 3 w 68"/>
              <a:gd name="T29" fmla="*/ 5 h 72"/>
              <a:gd name="T30" fmla="*/ 11 w 68"/>
              <a:gd name="T31" fmla="*/ 47 h 72"/>
              <a:gd name="T32" fmla="*/ 21 w 68"/>
              <a:gd name="T33" fmla="*/ 47 h 72"/>
              <a:gd name="T34" fmla="*/ 21 w 68"/>
              <a:gd name="T35" fmla="*/ 68 h 72"/>
              <a:gd name="T36" fmla="*/ 11 w 68"/>
              <a:gd name="T37" fmla="*/ 68 h 72"/>
              <a:gd name="T38" fmla="*/ 11 w 68"/>
              <a:gd name="T39" fmla="*/ 47 h 72"/>
              <a:gd name="T40" fmla="*/ 11 w 68"/>
              <a:gd name="T41" fmla="*/ 64 h 72"/>
              <a:gd name="T42" fmla="*/ 61 w 68"/>
              <a:gd name="T43" fmla="*/ 64 h 72"/>
              <a:gd name="T44" fmla="*/ 61 w 68"/>
              <a:gd name="T45" fmla="*/ 72 h 72"/>
              <a:gd name="T46" fmla="*/ 11 w 68"/>
              <a:gd name="T47" fmla="*/ 72 h 72"/>
              <a:gd name="T48" fmla="*/ 11 w 68"/>
              <a:gd name="T49" fmla="*/ 64 h 72"/>
              <a:gd name="T50" fmla="*/ 48 w 68"/>
              <a:gd name="T51" fmla="*/ 0 h 72"/>
              <a:gd name="T52" fmla="*/ 58 w 68"/>
              <a:gd name="T53" fmla="*/ 0 h 72"/>
              <a:gd name="T54" fmla="*/ 58 w 68"/>
              <a:gd name="T55" fmla="*/ 53 h 72"/>
              <a:gd name="T56" fmla="*/ 48 w 68"/>
              <a:gd name="T57" fmla="*/ 53 h 72"/>
              <a:gd name="T58" fmla="*/ 48 w 68"/>
              <a:gd name="T59" fmla="*/ 0 h 72"/>
              <a:gd name="T60" fmla="*/ 55 w 68"/>
              <a:gd name="T61" fmla="*/ 20 h 72"/>
              <a:gd name="T62" fmla="*/ 68 w 68"/>
              <a:gd name="T63" fmla="*/ 20 h 72"/>
              <a:gd name="T64" fmla="*/ 68 w 68"/>
              <a:gd name="T65" fmla="*/ 29 h 72"/>
              <a:gd name="T66" fmla="*/ 55 w 68"/>
              <a:gd name="T67" fmla="*/ 29 h 72"/>
              <a:gd name="T68" fmla="*/ 55 w 68"/>
              <a:gd name="T69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72">
                <a:moveTo>
                  <a:pt x="27" y="5"/>
                </a:moveTo>
                <a:cubicBezTo>
                  <a:pt x="38" y="5"/>
                  <a:pt x="38" y="5"/>
                  <a:pt x="38" y="5"/>
                </a:cubicBezTo>
                <a:cubicBezTo>
                  <a:pt x="38" y="12"/>
                  <a:pt x="37" y="18"/>
                  <a:pt x="34" y="23"/>
                </a:cubicBezTo>
                <a:cubicBezTo>
                  <a:pt x="32" y="28"/>
                  <a:pt x="28" y="33"/>
                  <a:pt x="23" y="37"/>
                </a:cubicBezTo>
                <a:cubicBezTo>
                  <a:pt x="18" y="40"/>
                  <a:pt x="11" y="43"/>
                  <a:pt x="4" y="45"/>
                </a:cubicBezTo>
                <a:cubicBezTo>
                  <a:pt x="0" y="37"/>
                  <a:pt x="0" y="37"/>
                  <a:pt x="0" y="37"/>
                </a:cubicBezTo>
                <a:cubicBezTo>
                  <a:pt x="6" y="35"/>
                  <a:pt x="11" y="33"/>
                  <a:pt x="15" y="30"/>
                </a:cubicBezTo>
                <a:cubicBezTo>
                  <a:pt x="19" y="28"/>
                  <a:pt x="22" y="25"/>
                  <a:pt x="24" y="21"/>
                </a:cubicBezTo>
                <a:cubicBezTo>
                  <a:pt x="26" y="18"/>
                  <a:pt x="27" y="14"/>
                  <a:pt x="27" y="10"/>
                </a:cubicBezTo>
                <a:lnTo>
                  <a:pt x="27" y="5"/>
                </a:lnTo>
                <a:close/>
                <a:moveTo>
                  <a:pt x="3" y="5"/>
                </a:moveTo>
                <a:cubicBezTo>
                  <a:pt x="33" y="5"/>
                  <a:pt x="33" y="5"/>
                  <a:pt x="33" y="5"/>
                </a:cubicBezTo>
                <a:cubicBezTo>
                  <a:pt x="33" y="14"/>
                  <a:pt x="33" y="14"/>
                  <a:pt x="33" y="14"/>
                </a:cubicBezTo>
                <a:cubicBezTo>
                  <a:pt x="3" y="14"/>
                  <a:pt x="3" y="14"/>
                  <a:pt x="3" y="14"/>
                </a:cubicBezTo>
                <a:lnTo>
                  <a:pt x="3" y="5"/>
                </a:lnTo>
                <a:close/>
                <a:moveTo>
                  <a:pt x="11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68"/>
                  <a:pt x="21" y="68"/>
                  <a:pt x="21" y="68"/>
                </a:cubicBezTo>
                <a:cubicBezTo>
                  <a:pt x="11" y="68"/>
                  <a:pt x="11" y="68"/>
                  <a:pt x="11" y="68"/>
                </a:cubicBezTo>
                <a:lnTo>
                  <a:pt x="11" y="47"/>
                </a:lnTo>
                <a:close/>
                <a:moveTo>
                  <a:pt x="11" y="64"/>
                </a:moveTo>
                <a:cubicBezTo>
                  <a:pt x="61" y="64"/>
                  <a:pt x="61" y="64"/>
                  <a:pt x="61" y="64"/>
                </a:cubicBezTo>
                <a:cubicBezTo>
                  <a:pt x="61" y="72"/>
                  <a:pt x="61" y="72"/>
                  <a:pt x="61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64"/>
                </a:lnTo>
                <a:close/>
                <a:moveTo>
                  <a:pt x="48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53"/>
                  <a:pt x="58" y="53"/>
                  <a:pt x="58" y="53"/>
                </a:cubicBezTo>
                <a:cubicBezTo>
                  <a:pt x="48" y="53"/>
                  <a:pt x="48" y="53"/>
                  <a:pt x="48" y="53"/>
                </a:cubicBezTo>
                <a:lnTo>
                  <a:pt x="48" y="0"/>
                </a:lnTo>
                <a:close/>
                <a:moveTo>
                  <a:pt x="5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68" y="29"/>
                  <a:pt x="68" y="29"/>
                  <a:pt x="68" y="29"/>
                </a:cubicBezTo>
                <a:cubicBezTo>
                  <a:pt x="55" y="29"/>
                  <a:pt x="55" y="29"/>
                  <a:pt x="55" y="29"/>
                </a:cubicBezTo>
                <a:lnTo>
                  <a:pt x="55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4" name="Freeform 143"/>
          <p:cNvSpPr>
            <a:spLocks noEditPoints="1"/>
          </p:cNvSpPr>
          <p:nvPr/>
        </p:nvSpPr>
        <p:spPr bwMode="auto">
          <a:xfrm>
            <a:off x="6442390" y="2497760"/>
            <a:ext cx="115514" cy="124068"/>
          </a:xfrm>
          <a:custGeom>
            <a:avLst/>
            <a:gdLst>
              <a:gd name="T0" fmla="*/ 0 w 66"/>
              <a:gd name="T1" fmla="*/ 5 h 72"/>
              <a:gd name="T2" fmla="*/ 34 w 66"/>
              <a:gd name="T3" fmla="*/ 5 h 72"/>
              <a:gd name="T4" fmla="*/ 34 w 66"/>
              <a:gd name="T5" fmla="*/ 14 h 72"/>
              <a:gd name="T6" fmla="*/ 11 w 66"/>
              <a:gd name="T7" fmla="*/ 14 h 72"/>
              <a:gd name="T8" fmla="*/ 11 w 66"/>
              <a:gd name="T9" fmla="*/ 37 h 72"/>
              <a:gd name="T10" fmla="*/ 0 w 66"/>
              <a:gd name="T11" fmla="*/ 37 h 72"/>
              <a:gd name="T12" fmla="*/ 0 w 66"/>
              <a:gd name="T13" fmla="*/ 5 h 72"/>
              <a:gd name="T14" fmla="*/ 0 w 66"/>
              <a:gd name="T15" fmla="*/ 32 h 72"/>
              <a:gd name="T16" fmla="*/ 7 w 66"/>
              <a:gd name="T17" fmla="*/ 32 h 72"/>
              <a:gd name="T18" fmla="*/ 20 w 66"/>
              <a:gd name="T19" fmla="*/ 32 h 72"/>
              <a:gd name="T20" fmla="*/ 31 w 66"/>
              <a:gd name="T21" fmla="*/ 32 h 72"/>
              <a:gd name="T22" fmla="*/ 40 w 66"/>
              <a:gd name="T23" fmla="*/ 30 h 72"/>
              <a:gd name="T24" fmla="*/ 41 w 66"/>
              <a:gd name="T25" fmla="*/ 39 h 72"/>
              <a:gd name="T26" fmla="*/ 31 w 66"/>
              <a:gd name="T27" fmla="*/ 40 h 72"/>
              <a:gd name="T28" fmla="*/ 21 w 66"/>
              <a:gd name="T29" fmla="*/ 41 h 72"/>
              <a:gd name="T30" fmla="*/ 7 w 66"/>
              <a:gd name="T31" fmla="*/ 41 h 72"/>
              <a:gd name="T32" fmla="*/ 0 w 66"/>
              <a:gd name="T33" fmla="*/ 41 h 72"/>
              <a:gd name="T34" fmla="*/ 0 w 66"/>
              <a:gd name="T35" fmla="*/ 32 h 72"/>
              <a:gd name="T36" fmla="*/ 8 w 66"/>
              <a:gd name="T37" fmla="*/ 47 h 72"/>
              <a:gd name="T38" fmla="*/ 19 w 66"/>
              <a:gd name="T39" fmla="*/ 47 h 72"/>
              <a:gd name="T40" fmla="*/ 19 w 66"/>
              <a:gd name="T41" fmla="*/ 68 h 72"/>
              <a:gd name="T42" fmla="*/ 8 w 66"/>
              <a:gd name="T43" fmla="*/ 68 h 72"/>
              <a:gd name="T44" fmla="*/ 8 w 66"/>
              <a:gd name="T45" fmla="*/ 47 h 72"/>
              <a:gd name="T46" fmla="*/ 8 w 66"/>
              <a:gd name="T47" fmla="*/ 64 h 72"/>
              <a:gd name="T48" fmla="*/ 59 w 66"/>
              <a:gd name="T49" fmla="*/ 64 h 72"/>
              <a:gd name="T50" fmla="*/ 59 w 66"/>
              <a:gd name="T51" fmla="*/ 72 h 72"/>
              <a:gd name="T52" fmla="*/ 8 w 66"/>
              <a:gd name="T53" fmla="*/ 72 h 72"/>
              <a:gd name="T54" fmla="*/ 8 w 66"/>
              <a:gd name="T55" fmla="*/ 64 h 72"/>
              <a:gd name="T56" fmla="*/ 45 w 66"/>
              <a:gd name="T57" fmla="*/ 0 h 72"/>
              <a:gd name="T58" fmla="*/ 56 w 66"/>
              <a:gd name="T59" fmla="*/ 0 h 72"/>
              <a:gd name="T60" fmla="*/ 56 w 66"/>
              <a:gd name="T61" fmla="*/ 53 h 72"/>
              <a:gd name="T62" fmla="*/ 45 w 66"/>
              <a:gd name="T63" fmla="*/ 53 h 72"/>
              <a:gd name="T64" fmla="*/ 45 w 66"/>
              <a:gd name="T65" fmla="*/ 0 h 72"/>
              <a:gd name="T66" fmla="*/ 53 w 66"/>
              <a:gd name="T67" fmla="*/ 20 h 72"/>
              <a:gd name="T68" fmla="*/ 66 w 66"/>
              <a:gd name="T69" fmla="*/ 20 h 72"/>
              <a:gd name="T70" fmla="*/ 66 w 66"/>
              <a:gd name="T71" fmla="*/ 28 h 72"/>
              <a:gd name="T72" fmla="*/ 53 w 66"/>
              <a:gd name="T73" fmla="*/ 28 h 72"/>
              <a:gd name="T74" fmla="*/ 53 w 66"/>
              <a:gd name="T75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" h="72">
                <a:moveTo>
                  <a:pt x="0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14"/>
                  <a:pt x="34" y="14"/>
                  <a:pt x="3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5"/>
                </a:lnTo>
                <a:close/>
                <a:moveTo>
                  <a:pt x="0" y="32"/>
                </a:moveTo>
                <a:cubicBezTo>
                  <a:pt x="7" y="32"/>
                  <a:pt x="7" y="32"/>
                  <a:pt x="7" y="32"/>
                </a:cubicBezTo>
                <a:cubicBezTo>
                  <a:pt x="12" y="32"/>
                  <a:pt x="17" y="32"/>
                  <a:pt x="20" y="32"/>
                </a:cubicBezTo>
                <a:cubicBezTo>
                  <a:pt x="24" y="32"/>
                  <a:pt x="28" y="32"/>
                  <a:pt x="31" y="32"/>
                </a:cubicBezTo>
                <a:cubicBezTo>
                  <a:pt x="34" y="31"/>
                  <a:pt x="37" y="31"/>
                  <a:pt x="40" y="30"/>
                </a:cubicBezTo>
                <a:cubicBezTo>
                  <a:pt x="41" y="39"/>
                  <a:pt x="41" y="39"/>
                  <a:pt x="41" y="39"/>
                </a:cubicBezTo>
                <a:cubicBezTo>
                  <a:pt x="38" y="39"/>
                  <a:pt x="35" y="40"/>
                  <a:pt x="31" y="40"/>
                </a:cubicBezTo>
                <a:cubicBezTo>
                  <a:pt x="28" y="40"/>
                  <a:pt x="25" y="41"/>
                  <a:pt x="21" y="41"/>
                </a:cubicBezTo>
                <a:cubicBezTo>
                  <a:pt x="17" y="41"/>
                  <a:pt x="12" y="41"/>
                  <a:pt x="7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2"/>
                </a:lnTo>
                <a:close/>
                <a:moveTo>
                  <a:pt x="8" y="47"/>
                </a:moveTo>
                <a:cubicBezTo>
                  <a:pt x="19" y="47"/>
                  <a:pt x="19" y="47"/>
                  <a:pt x="19" y="47"/>
                </a:cubicBezTo>
                <a:cubicBezTo>
                  <a:pt x="19" y="68"/>
                  <a:pt x="19" y="68"/>
                  <a:pt x="19" y="68"/>
                </a:cubicBezTo>
                <a:cubicBezTo>
                  <a:pt x="8" y="68"/>
                  <a:pt x="8" y="68"/>
                  <a:pt x="8" y="68"/>
                </a:cubicBezTo>
                <a:lnTo>
                  <a:pt x="8" y="47"/>
                </a:lnTo>
                <a:close/>
                <a:moveTo>
                  <a:pt x="8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72"/>
                  <a:pt x="59" y="72"/>
                  <a:pt x="59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64"/>
                </a:lnTo>
                <a:close/>
                <a:moveTo>
                  <a:pt x="45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53"/>
                  <a:pt x="56" y="53"/>
                  <a:pt x="56" y="53"/>
                </a:cubicBezTo>
                <a:cubicBezTo>
                  <a:pt x="45" y="53"/>
                  <a:pt x="45" y="53"/>
                  <a:pt x="45" y="53"/>
                </a:cubicBezTo>
                <a:lnTo>
                  <a:pt x="45" y="0"/>
                </a:lnTo>
                <a:close/>
                <a:moveTo>
                  <a:pt x="53" y="20"/>
                </a:moveTo>
                <a:cubicBezTo>
                  <a:pt x="66" y="20"/>
                  <a:pt x="66" y="20"/>
                  <a:pt x="66" y="20"/>
                </a:cubicBezTo>
                <a:cubicBezTo>
                  <a:pt x="66" y="28"/>
                  <a:pt x="66" y="28"/>
                  <a:pt x="66" y="28"/>
                </a:cubicBezTo>
                <a:cubicBezTo>
                  <a:pt x="53" y="28"/>
                  <a:pt x="53" y="28"/>
                  <a:pt x="53" y="28"/>
                </a:cubicBezTo>
                <a:lnTo>
                  <a:pt x="53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5" name="Freeform 144"/>
          <p:cNvSpPr>
            <a:spLocks noEditPoints="1"/>
          </p:cNvSpPr>
          <p:nvPr/>
        </p:nvSpPr>
        <p:spPr bwMode="auto">
          <a:xfrm>
            <a:off x="6600684" y="2493483"/>
            <a:ext cx="115514" cy="132625"/>
          </a:xfrm>
          <a:custGeom>
            <a:avLst/>
            <a:gdLst>
              <a:gd name="T0" fmla="*/ 0 w 67"/>
              <a:gd name="T1" fmla="*/ 40 h 74"/>
              <a:gd name="T2" fmla="*/ 67 w 67"/>
              <a:gd name="T3" fmla="*/ 40 h 74"/>
              <a:gd name="T4" fmla="*/ 67 w 67"/>
              <a:gd name="T5" fmla="*/ 48 h 74"/>
              <a:gd name="T6" fmla="*/ 0 w 67"/>
              <a:gd name="T7" fmla="*/ 48 h 74"/>
              <a:gd name="T8" fmla="*/ 0 w 67"/>
              <a:gd name="T9" fmla="*/ 40 h 74"/>
              <a:gd name="T10" fmla="*/ 4 w 67"/>
              <a:gd name="T11" fmla="*/ 6 h 74"/>
              <a:gd name="T12" fmla="*/ 64 w 67"/>
              <a:gd name="T13" fmla="*/ 6 h 74"/>
              <a:gd name="T14" fmla="*/ 64 w 67"/>
              <a:gd name="T15" fmla="*/ 14 h 74"/>
              <a:gd name="T16" fmla="*/ 4 w 67"/>
              <a:gd name="T17" fmla="*/ 14 h 74"/>
              <a:gd name="T18" fmla="*/ 4 w 67"/>
              <a:gd name="T19" fmla="*/ 6 h 74"/>
              <a:gd name="T20" fmla="*/ 8 w 67"/>
              <a:gd name="T21" fmla="*/ 52 h 74"/>
              <a:gd name="T22" fmla="*/ 59 w 67"/>
              <a:gd name="T23" fmla="*/ 52 h 74"/>
              <a:gd name="T24" fmla="*/ 59 w 67"/>
              <a:gd name="T25" fmla="*/ 74 h 74"/>
              <a:gd name="T26" fmla="*/ 8 w 67"/>
              <a:gd name="T27" fmla="*/ 74 h 74"/>
              <a:gd name="T28" fmla="*/ 8 w 67"/>
              <a:gd name="T29" fmla="*/ 52 h 74"/>
              <a:gd name="T30" fmla="*/ 34 w 67"/>
              <a:gd name="T31" fmla="*/ 16 h 74"/>
              <a:gd name="T32" fmla="*/ 52 w 67"/>
              <a:gd name="T33" fmla="*/ 18 h 74"/>
              <a:gd name="T34" fmla="*/ 59 w 67"/>
              <a:gd name="T35" fmla="*/ 26 h 74"/>
              <a:gd name="T36" fmla="*/ 52 w 67"/>
              <a:gd name="T37" fmla="*/ 34 h 74"/>
              <a:gd name="T38" fmla="*/ 34 w 67"/>
              <a:gd name="T39" fmla="*/ 37 h 74"/>
              <a:gd name="T40" fmla="*/ 16 w 67"/>
              <a:gd name="T41" fmla="*/ 34 h 74"/>
              <a:gd name="T42" fmla="*/ 9 w 67"/>
              <a:gd name="T43" fmla="*/ 26 h 74"/>
              <a:gd name="T44" fmla="*/ 16 w 67"/>
              <a:gd name="T45" fmla="*/ 18 h 74"/>
              <a:gd name="T46" fmla="*/ 34 w 67"/>
              <a:gd name="T47" fmla="*/ 16 h 74"/>
              <a:gd name="T48" fmla="*/ 49 w 67"/>
              <a:gd name="T49" fmla="*/ 60 h 74"/>
              <a:gd name="T50" fmla="*/ 19 w 67"/>
              <a:gd name="T51" fmla="*/ 60 h 74"/>
              <a:gd name="T52" fmla="*/ 19 w 67"/>
              <a:gd name="T53" fmla="*/ 66 h 74"/>
              <a:gd name="T54" fmla="*/ 49 w 67"/>
              <a:gd name="T55" fmla="*/ 66 h 74"/>
              <a:gd name="T56" fmla="*/ 49 w 67"/>
              <a:gd name="T57" fmla="*/ 60 h 74"/>
              <a:gd name="T58" fmla="*/ 34 w 67"/>
              <a:gd name="T59" fmla="*/ 23 h 74"/>
              <a:gd name="T60" fmla="*/ 24 w 67"/>
              <a:gd name="T61" fmla="*/ 24 h 74"/>
              <a:gd name="T62" fmla="*/ 21 w 67"/>
              <a:gd name="T63" fmla="*/ 26 h 74"/>
              <a:gd name="T64" fmla="*/ 24 w 67"/>
              <a:gd name="T65" fmla="*/ 29 h 74"/>
              <a:gd name="T66" fmla="*/ 34 w 67"/>
              <a:gd name="T67" fmla="*/ 30 h 74"/>
              <a:gd name="T68" fmla="*/ 44 w 67"/>
              <a:gd name="T69" fmla="*/ 29 h 74"/>
              <a:gd name="T70" fmla="*/ 47 w 67"/>
              <a:gd name="T71" fmla="*/ 26 h 74"/>
              <a:gd name="T72" fmla="*/ 44 w 67"/>
              <a:gd name="T73" fmla="*/ 24 h 74"/>
              <a:gd name="T74" fmla="*/ 34 w 67"/>
              <a:gd name="T75" fmla="*/ 23 h 74"/>
              <a:gd name="T76" fmla="*/ 29 w 67"/>
              <a:gd name="T77" fmla="*/ 0 h 74"/>
              <a:gd name="T78" fmla="*/ 39 w 67"/>
              <a:gd name="T79" fmla="*/ 0 h 74"/>
              <a:gd name="T80" fmla="*/ 39 w 67"/>
              <a:gd name="T81" fmla="*/ 11 h 74"/>
              <a:gd name="T82" fmla="*/ 29 w 67"/>
              <a:gd name="T83" fmla="*/ 11 h 74"/>
              <a:gd name="T84" fmla="*/ 29 w 67"/>
              <a:gd name="T85" fmla="*/ 0 h 74"/>
              <a:gd name="T86" fmla="*/ 29 w 67"/>
              <a:gd name="T87" fmla="*/ 34 h 74"/>
              <a:gd name="T88" fmla="*/ 39 w 67"/>
              <a:gd name="T89" fmla="*/ 34 h 74"/>
              <a:gd name="T90" fmla="*/ 39 w 67"/>
              <a:gd name="T91" fmla="*/ 44 h 74"/>
              <a:gd name="T92" fmla="*/ 29 w 67"/>
              <a:gd name="T93" fmla="*/ 44 h 74"/>
              <a:gd name="T94" fmla="*/ 29 w 67"/>
              <a:gd name="T95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" h="74">
                <a:moveTo>
                  <a:pt x="0" y="40"/>
                </a:moveTo>
                <a:cubicBezTo>
                  <a:pt x="67" y="40"/>
                  <a:pt x="67" y="40"/>
                  <a:pt x="67" y="40"/>
                </a:cubicBezTo>
                <a:cubicBezTo>
                  <a:pt x="67" y="48"/>
                  <a:pt x="67" y="48"/>
                  <a:pt x="67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40"/>
                </a:lnTo>
                <a:close/>
                <a:moveTo>
                  <a:pt x="4" y="6"/>
                </a:moveTo>
                <a:cubicBezTo>
                  <a:pt x="64" y="6"/>
                  <a:pt x="64" y="6"/>
                  <a:pt x="64" y="6"/>
                </a:cubicBezTo>
                <a:cubicBezTo>
                  <a:pt x="64" y="14"/>
                  <a:pt x="64" y="14"/>
                  <a:pt x="64" y="14"/>
                </a:cubicBezTo>
                <a:cubicBezTo>
                  <a:pt x="4" y="14"/>
                  <a:pt x="4" y="14"/>
                  <a:pt x="4" y="14"/>
                </a:cubicBezTo>
                <a:lnTo>
                  <a:pt x="4" y="6"/>
                </a:lnTo>
                <a:close/>
                <a:moveTo>
                  <a:pt x="8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74"/>
                  <a:pt x="59" y="74"/>
                  <a:pt x="59" y="74"/>
                </a:cubicBezTo>
                <a:cubicBezTo>
                  <a:pt x="8" y="74"/>
                  <a:pt x="8" y="74"/>
                  <a:pt x="8" y="74"/>
                </a:cubicBezTo>
                <a:lnTo>
                  <a:pt x="8" y="52"/>
                </a:lnTo>
                <a:close/>
                <a:moveTo>
                  <a:pt x="34" y="16"/>
                </a:moveTo>
                <a:cubicBezTo>
                  <a:pt x="42" y="16"/>
                  <a:pt x="48" y="16"/>
                  <a:pt x="52" y="18"/>
                </a:cubicBezTo>
                <a:cubicBezTo>
                  <a:pt x="57" y="20"/>
                  <a:pt x="59" y="23"/>
                  <a:pt x="59" y="26"/>
                </a:cubicBezTo>
                <a:cubicBezTo>
                  <a:pt x="59" y="30"/>
                  <a:pt x="57" y="32"/>
                  <a:pt x="52" y="34"/>
                </a:cubicBezTo>
                <a:cubicBezTo>
                  <a:pt x="48" y="36"/>
                  <a:pt x="42" y="37"/>
                  <a:pt x="34" y="37"/>
                </a:cubicBezTo>
                <a:cubicBezTo>
                  <a:pt x="26" y="37"/>
                  <a:pt x="20" y="36"/>
                  <a:pt x="16" y="34"/>
                </a:cubicBezTo>
                <a:cubicBezTo>
                  <a:pt x="11" y="32"/>
                  <a:pt x="9" y="30"/>
                  <a:pt x="9" y="26"/>
                </a:cubicBezTo>
                <a:cubicBezTo>
                  <a:pt x="9" y="23"/>
                  <a:pt x="11" y="20"/>
                  <a:pt x="16" y="18"/>
                </a:cubicBezTo>
                <a:cubicBezTo>
                  <a:pt x="20" y="16"/>
                  <a:pt x="26" y="16"/>
                  <a:pt x="34" y="16"/>
                </a:cubicBezTo>
                <a:close/>
                <a:moveTo>
                  <a:pt x="49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19" y="66"/>
                  <a:pt x="19" y="66"/>
                  <a:pt x="19" y="66"/>
                </a:cubicBezTo>
                <a:cubicBezTo>
                  <a:pt x="49" y="66"/>
                  <a:pt x="49" y="66"/>
                  <a:pt x="49" y="66"/>
                </a:cubicBezTo>
                <a:lnTo>
                  <a:pt x="49" y="60"/>
                </a:lnTo>
                <a:close/>
                <a:moveTo>
                  <a:pt x="34" y="23"/>
                </a:moveTo>
                <a:cubicBezTo>
                  <a:pt x="29" y="23"/>
                  <a:pt x="26" y="23"/>
                  <a:pt x="24" y="24"/>
                </a:cubicBezTo>
                <a:cubicBezTo>
                  <a:pt x="22" y="24"/>
                  <a:pt x="21" y="25"/>
                  <a:pt x="21" y="26"/>
                </a:cubicBezTo>
                <a:cubicBezTo>
                  <a:pt x="21" y="27"/>
                  <a:pt x="22" y="28"/>
                  <a:pt x="24" y="29"/>
                </a:cubicBezTo>
                <a:cubicBezTo>
                  <a:pt x="26" y="29"/>
                  <a:pt x="29" y="30"/>
                  <a:pt x="34" y="30"/>
                </a:cubicBezTo>
                <a:cubicBezTo>
                  <a:pt x="39" y="30"/>
                  <a:pt x="42" y="29"/>
                  <a:pt x="44" y="29"/>
                </a:cubicBezTo>
                <a:cubicBezTo>
                  <a:pt x="46" y="28"/>
                  <a:pt x="47" y="27"/>
                  <a:pt x="47" y="26"/>
                </a:cubicBezTo>
                <a:cubicBezTo>
                  <a:pt x="47" y="25"/>
                  <a:pt x="46" y="24"/>
                  <a:pt x="44" y="24"/>
                </a:cubicBezTo>
                <a:cubicBezTo>
                  <a:pt x="42" y="23"/>
                  <a:pt x="39" y="23"/>
                  <a:pt x="34" y="23"/>
                </a:cubicBezTo>
                <a:close/>
                <a:moveTo>
                  <a:pt x="29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29" y="11"/>
                  <a:pt x="29" y="11"/>
                  <a:pt x="29" y="11"/>
                </a:cubicBezTo>
                <a:lnTo>
                  <a:pt x="29" y="0"/>
                </a:lnTo>
                <a:close/>
                <a:moveTo>
                  <a:pt x="29" y="34"/>
                </a:moveTo>
                <a:cubicBezTo>
                  <a:pt x="39" y="34"/>
                  <a:pt x="39" y="34"/>
                  <a:pt x="39" y="34"/>
                </a:cubicBezTo>
                <a:cubicBezTo>
                  <a:pt x="39" y="44"/>
                  <a:pt x="39" y="44"/>
                  <a:pt x="39" y="44"/>
                </a:cubicBezTo>
                <a:cubicBezTo>
                  <a:pt x="29" y="44"/>
                  <a:pt x="29" y="44"/>
                  <a:pt x="29" y="44"/>
                </a:cubicBezTo>
                <a:lnTo>
                  <a:pt x="29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6" name="Freeform 145"/>
          <p:cNvSpPr>
            <a:spLocks noEditPoints="1"/>
          </p:cNvSpPr>
          <p:nvPr/>
        </p:nvSpPr>
        <p:spPr bwMode="auto">
          <a:xfrm>
            <a:off x="6729032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2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2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6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7" name="Freeform 146"/>
          <p:cNvSpPr>
            <a:spLocks noEditPoints="1"/>
          </p:cNvSpPr>
          <p:nvPr/>
        </p:nvSpPr>
        <p:spPr bwMode="auto">
          <a:xfrm>
            <a:off x="6857380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" name="Freeform 147"/>
          <p:cNvSpPr>
            <a:spLocks noEditPoints="1"/>
          </p:cNvSpPr>
          <p:nvPr/>
        </p:nvSpPr>
        <p:spPr bwMode="auto">
          <a:xfrm>
            <a:off x="704562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5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5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9" name="Freeform 148"/>
          <p:cNvSpPr>
            <a:spLocks/>
          </p:cNvSpPr>
          <p:nvPr/>
        </p:nvSpPr>
        <p:spPr bwMode="auto">
          <a:xfrm>
            <a:off x="7156858" y="2510597"/>
            <a:ext cx="72732" cy="102678"/>
          </a:xfrm>
          <a:custGeom>
            <a:avLst/>
            <a:gdLst>
              <a:gd name="T0" fmla="*/ 20 w 40"/>
              <a:gd name="T1" fmla="*/ 60 h 60"/>
              <a:gd name="T2" fmla="*/ 11 w 40"/>
              <a:gd name="T3" fmla="*/ 59 h 60"/>
              <a:gd name="T4" fmla="*/ 5 w 40"/>
              <a:gd name="T5" fmla="*/ 56 h 60"/>
              <a:gd name="T6" fmla="*/ 0 w 40"/>
              <a:gd name="T7" fmla="*/ 51 h 60"/>
              <a:gd name="T8" fmla="*/ 5 w 40"/>
              <a:gd name="T9" fmla="*/ 44 h 60"/>
              <a:gd name="T10" fmla="*/ 11 w 40"/>
              <a:gd name="T11" fmla="*/ 48 h 60"/>
              <a:gd name="T12" fmla="*/ 19 w 40"/>
              <a:gd name="T13" fmla="*/ 50 h 60"/>
              <a:gd name="T14" fmla="*/ 24 w 40"/>
              <a:gd name="T15" fmla="*/ 49 h 60"/>
              <a:gd name="T16" fmla="*/ 27 w 40"/>
              <a:gd name="T17" fmla="*/ 46 h 60"/>
              <a:gd name="T18" fmla="*/ 29 w 40"/>
              <a:gd name="T19" fmla="*/ 42 h 60"/>
              <a:gd name="T20" fmla="*/ 27 w 40"/>
              <a:gd name="T21" fmla="*/ 37 h 60"/>
              <a:gd name="T22" fmla="*/ 22 w 40"/>
              <a:gd name="T23" fmla="*/ 34 h 60"/>
              <a:gd name="T24" fmla="*/ 12 w 40"/>
              <a:gd name="T25" fmla="*/ 33 h 60"/>
              <a:gd name="T26" fmla="*/ 12 w 40"/>
              <a:gd name="T27" fmla="*/ 25 h 60"/>
              <a:gd name="T28" fmla="*/ 21 w 40"/>
              <a:gd name="T29" fmla="*/ 24 h 60"/>
              <a:gd name="T30" fmla="*/ 25 w 40"/>
              <a:gd name="T31" fmla="*/ 21 h 60"/>
              <a:gd name="T32" fmla="*/ 27 w 40"/>
              <a:gd name="T33" fmla="*/ 16 h 60"/>
              <a:gd name="T34" fmla="*/ 25 w 40"/>
              <a:gd name="T35" fmla="*/ 11 h 60"/>
              <a:gd name="T36" fmla="*/ 19 w 40"/>
              <a:gd name="T37" fmla="*/ 9 h 60"/>
              <a:gd name="T38" fmla="*/ 13 w 40"/>
              <a:gd name="T39" fmla="*/ 10 h 60"/>
              <a:gd name="T40" fmla="*/ 8 w 40"/>
              <a:gd name="T41" fmla="*/ 14 h 60"/>
              <a:gd name="T42" fmla="*/ 2 w 40"/>
              <a:gd name="T43" fmla="*/ 7 h 60"/>
              <a:gd name="T44" fmla="*/ 10 w 40"/>
              <a:gd name="T45" fmla="*/ 2 h 60"/>
              <a:gd name="T46" fmla="*/ 19 w 40"/>
              <a:gd name="T47" fmla="*/ 0 h 60"/>
              <a:gd name="T48" fmla="*/ 29 w 40"/>
              <a:gd name="T49" fmla="*/ 2 h 60"/>
              <a:gd name="T50" fmla="*/ 36 w 40"/>
              <a:gd name="T51" fmla="*/ 7 h 60"/>
              <a:gd name="T52" fmla="*/ 39 w 40"/>
              <a:gd name="T53" fmla="*/ 15 h 60"/>
              <a:gd name="T54" fmla="*/ 36 w 40"/>
              <a:gd name="T55" fmla="*/ 23 h 60"/>
              <a:gd name="T56" fmla="*/ 29 w 40"/>
              <a:gd name="T57" fmla="*/ 28 h 60"/>
              <a:gd name="T58" fmla="*/ 29 w 40"/>
              <a:gd name="T59" fmla="*/ 29 h 60"/>
              <a:gd name="T60" fmla="*/ 35 w 40"/>
              <a:gd name="T61" fmla="*/ 31 h 60"/>
              <a:gd name="T62" fmla="*/ 39 w 40"/>
              <a:gd name="T63" fmla="*/ 36 h 60"/>
              <a:gd name="T64" fmla="*/ 40 w 40"/>
              <a:gd name="T65" fmla="*/ 43 h 60"/>
              <a:gd name="T66" fmla="*/ 38 w 40"/>
              <a:gd name="T67" fmla="*/ 52 h 60"/>
              <a:gd name="T68" fmla="*/ 30 w 40"/>
              <a:gd name="T69" fmla="*/ 58 h 60"/>
              <a:gd name="T70" fmla="*/ 20 w 40"/>
              <a:gd name="T71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" h="60">
                <a:moveTo>
                  <a:pt x="20" y="60"/>
                </a:moveTo>
                <a:cubicBezTo>
                  <a:pt x="16" y="60"/>
                  <a:pt x="14" y="59"/>
                  <a:pt x="11" y="59"/>
                </a:cubicBezTo>
                <a:cubicBezTo>
                  <a:pt x="9" y="58"/>
                  <a:pt x="7" y="57"/>
                  <a:pt x="5" y="56"/>
                </a:cubicBezTo>
                <a:cubicBezTo>
                  <a:pt x="3" y="54"/>
                  <a:pt x="1" y="53"/>
                  <a:pt x="0" y="51"/>
                </a:cubicBezTo>
                <a:cubicBezTo>
                  <a:pt x="5" y="44"/>
                  <a:pt x="5" y="44"/>
                  <a:pt x="5" y="44"/>
                </a:cubicBezTo>
                <a:cubicBezTo>
                  <a:pt x="7" y="46"/>
                  <a:pt x="9" y="47"/>
                  <a:pt x="11" y="48"/>
                </a:cubicBezTo>
                <a:cubicBezTo>
                  <a:pt x="13" y="49"/>
                  <a:pt x="16" y="50"/>
                  <a:pt x="19" y="50"/>
                </a:cubicBezTo>
                <a:cubicBezTo>
                  <a:pt x="21" y="50"/>
                  <a:pt x="22" y="50"/>
                  <a:pt x="24" y="49"/>
                </a:cubicBezTo>
                <a:cubicBezTo>
                  <a:pt x="25" y="49"/>
                  <a:pt x="27" y="48"/>
                  <a:pt x="27" y="46"/>
                </a:cubicBezTo>
                <a:cubicBezTo>
                  <a:pt x="28" y="45"/>
                  <a:pt x="29" y="44"/>
                  <a:pt x="29" y="42"/>
                </a:cubicBezTo>
                <a:cubicBezTo>
                  <a:pt x="29" y="40"/>
                  <a:pt x="28" y="39"/>
                  <a:pt x="27" y="37"/>
                </a:cubicBezTo>
                <a:cubicBezTo>
                  <a:pt x="26" y="36"/>
                  <a:pt x="25" y="35"/>
                  <a:pt x="22" y="34"/>
                </a:cubicBezTo>
                <a:cubicBezTo>
                  <a:pt x="20" y="34"/>
                  <a:pt x="17" y="33"/>
                  <a:pt x="12" y="33"/>
                </a:cubicBezTo>
                <a:cubicBezTo>
                  <a:pt x="12" y="25"/>
                  <a:pt x="12" y="25"/>
                  <a:pt x="12" y="25"/>
                </a:cubicBezTo>
                <a:cubicBezTo>
                  <a:pt x="16" y="25"/>
                  <a:pt x="19" y="24"/>
                  <a:pt x="21" y="24"/>
                </a:cubicBezTo>
                <a:cubicBezTo>
                  <a:pt x="23" y="23"/>
                  <a:pt x="24" y="22"/>
                  <a:pt x="25" y="21"/>
                </a:cubicBezTo>
                <a:cubicBezTo>
                  <a:pt x="26" y="19"/>
                  <a:pt x="27" y="18"/>
                  <a:pt x="27" y="16"/>
                </a:cubicBezTo>
                <a:cubicBezTo>
                  <a:pt x="27" y="14"/>
                  <a:pt x="26" y="12"/>
                  <a:pt x="25" y="11"/>
                </a:cubicBezTo>
                <a:cubicBezTo>
                  <a:pt x="23" y="10"/>
                  <a:pt x="21" y="9"/>
                  <a:pt x="19" y="9"/>
                </a:cubicBezTo>
                <a:cubicBezTo>
                  <a:pt x="17" y="9"/>
                  <a:pt x="15" y="9"/>
                  <a:pt x="13" y="10"/>
                </a:cubicBezTo>
                <a:cubicBezTo>
                  <a:pt x="11" y="11"/>
                  <a:pt x="9" y="13"/>
                  <a:pt x="8" y="14"/>
                </a:cubicBezTo>
                <a:cubicBezTo>
                  <a:pt x="2" y="7"/>
                  <a:pt x="2" y="7"/>
                  <a:pt x="2" y="7"/>
                </a:cubicBezTo>
                <a:cubicBezTo>
                  <a:pt x="4" y="5"/>
                  <a:pt x="7" y="3"/>
                  <a:pt x="10" y="2"/>
                </a:cubicBezTo>
                <a:cubicBezTo>
                  <a:pt x="13" y="0"/>
                  <a:pt x="16" y="0"/>
                  <a:pt x="19" y="0"/>
                </a:cubicBezTo>
                <a:cubicBezTo>
                  <a:pt x="23" y="0"/>
                  <a:pt x="26" y="0"/>
                  <a:pt x="29" y="2"/>
                </a:cubicBezTo>
                <a:cubicBezTo>
                  <a:pt x="32" y="3"/>
                  <a:pt x="35" y="4"/>
                  <a:pt x="36" y="7"/>
                </a:cubicBezTo>
                <a:cubicBezTo>
                  <a:pt x="38" y="9"/>
                  <a:pt x="39" y="12"/>
                  <a:pt x="39" y="15"/>
                </a:cubicBezTo>
                <a:cubicBezTo>
                  <a:pt x="39" y="18"/>
                  <a:pt x="38" y="21"/>
                  <a:pt x="36" y="23"/>
                </a:cubicBezTo>
                <a:cubicBezTo>
                  <a:pt x="34" y="25"/>
                  <a:pt x="32" y="27"/>
                  <a:pt x="29" y="28"/>
                </a:cubicBezTo>
                <a:cubicBezTo>
                  <a:pt x="29" y="29"/>
                  <a:pt x="29" y="29"/>
                  <a:pt x="29" y="29"/>
                </a:cubicBezTo>
                <a:cubicBezTo>
                  <a:pt x="31" y="29"/>
                  <a:pt x="33" y="30"/>
                  <a:pt x="35" y="31"/>
                </a:cubicBezTo>
                <a:cubicBezTo>
                  <a:pt x="36" y="33"/>
                  <a:pt x="38" y="34"/>
                  <a:pt x="39" y="36"/>
                </a:cubicBezTo>
                <a:cubicBezTo>
                  <a:pt x="40" y="38"/>
                  <a:pt x="40" y="40"/>
                  <a:pt x="40" y="43"/>
                </a:cubicBezTo>
                <a:cubicBezTo>
                  <a:pt x="40" y="46"/>
                  <a:pt x="39" y="49"/>
                  <a:pt x="38" y="52"/>
                </a:cubicBezTo>
                <a:cubicBezTo>
                  <a:pt x="36" y="54"/>
                  <a:pt x="33" y="56"/>
                  <a:pt x="30" y="58"/>
                </a:cubicBezTo>
                <a:cubicBezTo>
                  <a:pt x="27" y="59"/>
                  <a:pt x="23" y="60"/>
                  <a:pt x="20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0" name="Freeform 149"/>
          <p:cNvSpPr>
            <a:spLocks noEditPoints="1"/>
          </p:cNvSpPr>
          <p:nvPr/>
        </p:nvSpPr>
        <p:spPr bwMode="auto">
          <a:xfrm>
            <a:off x="7242424" y="2497760"/>
            <a:ext cx="115514" cy="124068"/>
          </a:xfrm>
          <a:custGeom>
            <a:avLst/>
            <a:gdLst>
              <a:gd name="T0" fmla="*/ 0 w 27"/>
              <a:gd name="T1" fmla="*/ 15 h 29"/>
              <a:gd name="T2" fmla="*/ 27 w 27"/>
              <a:gd name="T3" fmla="*/ 15 h 29"/>
              <a:gd name="T4" fmla="*/ 27 w 27"/>
              <a:gd name="T5" fmla="*/ 18 h 29"/>
              <a:gd name="T6" fmla="*/ 0 w 27"/>
              <a:gd name="T7" fmla="*/ 18 h 29"/>
              <a:gd name="T8" fmla="*/ 0 w 27"/>
              <a:gd name="T9" fmla="*/ 15 h 29"/>
              <a:gd name="T10" fmla="*/ 3 w 27"/>
              <a:gd name="T11" fmla="*/ 21 h 29"/>
              <a:gd name="T12" fmla="*/ 8 w 27"/>
              <a:gd name="T13" fmla="*/ 21 h 29"/>
              <a:gd name="T14" fmla="*/ 8 w 27"/>
              <a:gd name="T15" fmla="*/ 27 h 29"/>
              <a:gd name="T16" fmla="*/ 3 w 27"/>
              <a:gd name="T17" fmla="*/ 27 h 29"/>
              <a:gd name="T18" fmla="*/ 3 w 27"/>
              <a:gd name="T19" fmla="*/ 21 h 29"/>
              <a:gd name="T20" fmla="*/ 3 w 27"/>
              <a:gd name="T21" fmla="*/ 26 h 29"/>
              <a:gd name="T22" fmla="*/ 24 w 27"/>
              <a:gd name="T23" fmla="*/ 26 h 29"/>
              <a:gd name="T24" fmla="*/ 24 w 27"/>
              <a:gd name="T25" fmla="*/ 29 h 29"/>
              <a:gd name="T26" fmla="*/ 3 w 27"/>
              <a:gd name="T27" fmla="*/ 29 h 29"/>
              <a:gd name="T28" fmla="*/ 3 w 27"/>
              <a:gd name="T29" fmla="*/ 26 h 29"/>
              <a:gd name="T30" fmla="*/ 4 w 27"/>
              <a:gd name="T31" fmla="*/ 0 h 29"/>
              <a:gd name="T32" fmla="*/ 8 w 27"/>
              <a:gd name="T33" fmla="*/ 0 h 29"/>
              <a:gd name="T34" fmla="*/ 8 w 27"/>
              <a:gd name="T35" fmla="*/ 3 h 29"/>
              <a:gd name="T36" fmla="*/ 20 w 27"/>
              <a:gd name="T37" fmla="*/ 3 h 29"/>
              <a:gd name="T38" fmla="*/ 20 w 27"/>
              <a:gd name="T39" fmla="*/ 0 h 29"/>
              <a:gd name="T40" fmla="*/ 24 w 27"/>
              <a:gd name="T41" fmla="*/ 0 h 29"/>
              <a:gd name="T42" fmla="*/ 24 w 27"/>
              <a:gd name="T43" fmla="*/ 13 h 29"/>
              <a:gd name="T44" fmla="*/ 4 w 27"/>
              <a:gd name="T45" fmla="*/ 13 h 29"/>
              <a:gd name="T46" fmla="*/ 4 w 27"/>
              <a:gd name="T47" fmla="*/ 0 h 29"/>
              <a:gd name="T48" fmla="*/ 8 w 27"/>
              <a:gd name="T49" fmla="*/ 7 h 29"/>
              <a:gd name="T50" fmla="*/ 8 w 27"/>
              <a:gd name="T51" fmla="*/ 9 h 29"/>
              <a:gd name="T52" fmla="*/ 20 w 27"/>
              <a:gd name="T53" fmla="*/ 9 h 29"/>
              <a:gd name="T54" fmla="*/ 20 w 27"/>
              <a:gd name="T55" fmla="*/ 7 h 29"/>
              <a:gd name="T56" fmla="*/ 8 w 27"/>
              <a:gd name="T57" fmla="*/ 7 h 29"/>
              <a:gd name="T58" fmla="*/ 12 w 27"/>
              <a:gd name="T59" fmla="*/ 17 h 29"/>
              <a:gd name="T60" fmla="*/ 16 w 27"/>
              <a:gd name="T61" fmla="*/ 17 h 29"/>
              <a:gd name="T62" fmla="*/ 16 w 27"/>
              <a:gd name="T63" fmla="*/ 23 h 29"/>
              <a:gd name="T64" fmla="*/ 12 w 27"/>
              <a:gd name="T65" fmla="*/ 23 h 29"/>
              <a:gd name="T66" fmla="*/ 12 w 27"/>
              <a:gd name="T67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9">
                <a:moveTo>
                  <a:pt x="0" y="15"/>
                </a:moveTo>
                <a:lnTo>
                  <a:pt x="27" y="15"/>
                </a:lnTo>
                <a:lnTo>
                  <a:pt x="27" y="18"/>
                </a:lnTo>
                <a:lnTo>
                  <a:pt x="0" y="18"/>
                </a:lnTo>
                <a:lnTo>
                  <a:pt x="0" y="15"/>
                </a:lnTo>
                <a:close/>
                <a:moveTo>
                  <a:pt x="3" y="21"/>
                </a:moveTo>
                <a:lnTo>
                  <a:pt x="8" y="21"/>
                </a:lnTo>
                <a:lnTo>
                  <a:pt x="8" y="27"/>
                </a:lnTo>
                <a:lnTo>
                  <a:pt x="3" y="27"/>
                </a:lnTo>
                <a:lnTo>
                  <a:pt x="3" y="21"/>
                </a:lnTo>
                <a:close/>
                <a:moveTo>
                  <a:pt x="3" y="26"/>
                </a:moveTo>
                <a:lnTo>
                  <a:pt x="24" y="26"/>
                </a:lnTo>
                <a:lnTo>
                  <a:pt x="24" y="29"/>
                </a:lnTo>
                <a:lnTo>
                  <a:pt x="3" y="29"/>
                </a:lnTo>
                <a:lnTo>
                  <a:pt x="3" y="26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8" y="3"/>
                </a:lnTo>
                <a:lnTo>
                  <a:pt x="20" y="3"/>
                </a:lnTo>
                <a:lnTo>
                  <a:pt x="20" y="0"/>
                </a:lnTo>
                <a:lnTo>
                  <a:pt x="24" y="0"/>
                </a:lnTo>
                <a:lnTo>
                  <a:pt x="24" y="13"/>
                </a:lnTo>
                <a:lnTo>
                  <a:pt x="4" y="13"/>
                </a:lnTo>
                <a:lnTo>
                  <a:pt x="4" y="0"/>
                </a:lnTo>
                <a:close/>
                <a:moveTo>
                  <a:pt x="8" y="7"/>
                </a:moveTo>
                <a:lnTo>
                  <a:pt x="8" y="9"/>
                </a:lnTo>
                <a:lnTo>
                  <a:pt x="20" y="9"/>
                </a:lnTo>
                <a:lnTo>
                  <a:pt x="20" y="7"/>
                </a:lnTo>
                <a:lnTo>
                  <a:pt x="8" y="7"/>
                </a:lnTo>
                <a:close/>
                <a:moveTo>
                  <a:pt x="12" y="17"/>
                </a:moveTo>
                <a:lnTo>
                  <a:pt x="16" y="17"/>
                </a:lnTo>
                <a:lnTo>
                  <a:pt x="16" y="23"/>
                </a:lnTo>
                <a:lnTo>
                  <a:pt x="12" y="23"/>
                </a:lnTo>
                <a:lnTo>
                  <a:pt x="1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1" name="Freeform 150"/>
          <p:cNvSpPr>
            <a:spLocks noEditPoints="1"/>
          </p:cNvSpPr>
          <p:nvPr/>
        </p:nvSpPr>
        <p:spPr bwMode="auto">
          <a:xfrm>
            <a:off x="7400721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1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1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5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2" name="Freeform 151"/>
          <p:cNvSpPr>
            <a:spLocks noEditPoints="1"/>
          </p:cNvSpPr>
          <p:nvPr/>
        </p:nvSpPr>
        <p:spPr bwMode="auto">
          <a:xfrm>
            <a:off x="7533346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5 w 61"/>
              <a:gd name="T5" fmla="*/ 18 h 75"/>
              <a:gd name="T6" fmla="*/ 38 w 61"/>
              <a:gd name="T7" fmla="*/ 32 h 75"/>
              <a:gd name="T8" fmla="*/ 35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2" y="6"/>
                  <a:pt x="26" y="7"/>
                  <a:pt x="29" y="9"/>
                </a:cubicBezTo>
                <a:cubicBezTo>
                  <a:pt x="32" y="11"/>
                  <a:pt x="34" y="14"/>
                  <a:pt x="35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5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2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5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5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7" y="39"/>
                  <a:pt x="28" y="36"/>
                  <a:pt x="28" y="32"/>
                </a:cubicBezTo>
                <a:cubicBezTo>
                  <a:pt x="28" y="28"/>
                  <a:pt x="27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3" name="Freeform 152"/>
          <p:cNvSpPr>
            <a:spLocks noEditPoints="1"/>
          </p:cNvSpPr>
          <p:nvPr/>
        </p:nvSpPr>
        <p:spPr bwMode="auto">
          <a:xfrm>
            <a:off x="7691643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2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3 w 17"/>
              <a:gd name="T11" fmla="*/ 10 h 25"/>
              <a:gd name="T12" fmla="*/ 0 w 17"/>
              <a:gd name="T13" fmla="*/ 10 h 25"/>
              <a:gd name="T14" fmla="*/ 0 w 17"/>
              <a:gd name="T15" fmla="*/ 7 h 25"/>
              <a:gd name="T16" fmla="*/ 4 w 17"/>
              <a:gd name="T17" fmla="*/ 7 h 25"/>
              <a:gd name="T18" fmla="*/ 4 w 17"/>
              <a:gd name="T19" fmla="*/ 0 h 25"/>
              <a:gd name="T20" fmla="*/ 7 w 17"/>
              <a:gd name="T21" fmla="*/ 0 h 25"/>
              <a:gd name="T22" fmla="*/ 6 w 17"/>
              <a:gd name="T23" fmla="*/ 7 h 25"/>
              <a:gd name="T24" fmla="*/ 11 w 17"/>
              <a:gd name="T25" fmla="*/ 7 h 25"/>
              <a:gd name="T26" fmla="*/ 11 w 17"/>
              <a:gd name="T27" fmla="*/ 0 h 25"/>
              <a:gd name="T28" fmla="*/ 14 w 17"/>
              <a:gd name="T29" fmla="*/ 0 h 25"/>
              <a:gd name="T30" fmla="*/ 13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3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2 w 17"/>
              <a:gd name="T45" fmla="*/ 18 h 25"/>
              <a:gd name="T46" fmla="*/ 11 w 17"/>
              <a:gd name="T47" fmla="*/ 25 h 25"/>
              <a:gd name="T48" fmla="*/ 9 w 17"/>
              <a:gd name="T49" fmla="*/ 25 h 25"/>
              <a:gd name="T50" fmla="*/ 9 w 17"/>
              <a:gd name="T51" fmla="*/ 18 h 25"/>
              <a:gd name="T52" fmla="*/ 5 w 17"/>
              <a:gd name="T53" fmla="*/ 18 h 25"/>
              <a:gd name="T54" fmla="*/ 4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0 w 17"/>
              <a:gd name="T63" fmla="*/ 10 h 25"/>
              <a:gd name="T64" fmla="*/ 6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2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3" y="10"/>
                </a:lnTo>
                <a:lnTo>
                  <a:pt x="0" y="10"/>
                </a:lnTo>
                <a:lnTo>
                  <a:pt x="0" y="7"/>
                </a:lnTo>
                <a:lnTo>
                  <a:pt x="4" y="7"/>
                </a:lnTo>
                <a:lnTo>
                  <a:pt x="4" y="0"/>
                </a:lnTo>
                <a:lnTo>
                  <a:pt x="7" y="0"/>
                </a:lnTo>
                <a:lnTo>
                  <a:pt x="6" y="7"/>
                </a:lnTo>
                <a:lnTo>
                  <a:pt x="11" y="7"/>
                </a:lnTo>
                <a:lnTo>
                  <a:pt x="11" y="0"/>
                </a:lnTo>
                <a:lnTo>
                  <a:pt x="14" y="0"/>
                </a:lnTo>
                <a:lnTo>
                  <a:pt x="13" y="7"/>
                </a:lnTo>
                <a:lnTo>
                  <a:pt x="17" y="7"/>
                </a:lnTo>
                <a:lnTo>
                  <a:pt x="17" y="10"/>
                </a:lnTo>
                <a:lnTo>
                  <a:pt x="13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2" y="18"/>
                </a:lnTo>
                <a:lnTo>
                  <a:pt x="11" y="25"/>
                </a:lnTo>
                <a:lnTo>
                  <a:pt x="9" y="25"/>
                </a:lnTo>
                <a:lnTo>
                  <a:pt x="9" y="18"/>
                </a:lnTo>
                <a:lnTo>
                  <a:pt x="5" y="18"/>
                </a:lnTo>
                <a:lnTo>
                  <a:pt x="4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0" y="10"/>
                </a:lnTo>
                <a:lnTo>
                  <a:pt x="6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4" name="Freeform 153"/>
          <p:cNvSpPr>
            <a:spLocks noEditPoints="1"/>
          </p:cNvSpPr>
          <p:nvPr/>
        </p:nvSpPr>
        <p:spPr bwMode="auto">
          <a:xfrm>
            <a:off x="7807154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2 w 61"/>
              <a:gd name="T53" fmla="*/ 16 h 75"/>
              <a:gd name="T54" fmla="*/ 52 w 61"/>
              <a:gd name="T55" fmla="*/ 16 h 75"/>
              <a:gd name="T56" fmla="*/ 52 w 61"/>
              <a:gd name="T57" fmla="*/ 24 h 75"/>
              <a:gd name="T58" fmla="*/ 32 w 61"/>
              <a:gd name="T59" fmla="*/ 24 h 75"/>
              <a:gd name="T60" fmla="*/ 32 w 61"/>
              <a:gd name="T61" fmla="*/ 16 h 75"/>
              <a:gd name="T62" fmla="*/ 32 w 61"/>
              <a:gd name="T63" fmla="*/ 39 h 75"/>
              <a:gd name="T64" fmla="*/ 52 w 61"/>
              <a:gd name="T65" fmla="*/ 39 h 75"/>
              <a:gd name="T66" fmla="*/ 52 w 61"/>
              <a:gd name="T67" fmla="*/ 47 h 75"/>
              <a:gd name="T68" fmla="*/ 32 w 61"/>
              <a:gd name="T69" fmla="*/ 47 h 75"/>
              <a:gd name="T70" fmla="*/ 32 w 61"/>
              <a:gd name="T71" fmla="*/ 39 h 75"/>
              <a:gd name="T72" fmla="*/ 50 w 61"/>
              <a:gd name="T73" fmla="*/ 0 h 75"/>
              <a:gd name="T74" fmla="*/ 61 w 61"/>
              <a:gd name="T75" fmla="*/ 0 h 75"/>
              <a:gd name="T76" fmla="*/ 61 w 61"/>
              <a:gd name="T77" fmla="*/ 75 h 75"/>
              <a:gd name="T78" fmla="*/ 50 w 61"/>
              <a:gd name="T79" fmla="*/ 75 h 75"/>
              <a:gd name="T80" fmla="*/ 50 w 61"/>
              <a:gd name="T8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4"/>
                  <a:pt x="52" y="24"/>
                  <a:pt x="52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32" y="39"/>
                </a:moveTo>
                <a:cubicBezTo>
                  <a:pt x="52" y="39"/>
                  <a:pt x="52" y="39"/>
                  <a:pt x="52" y="39"/>
                </a:cubicBezTo>
                <a:cubicBezTo>
                  <a:pt x="52" y="47"/>
                  <a:pt x="52" y="47"/>
                  <a:pt x="52" y="47"/>
                </a:cubicBezTo>
                <a:cubicBezTo>
                  <a:pt x="32" y="47"/>
                  <a:pt x="32" y="47"/>
                  <a:pt x="32" y="47"/>
                </a:cubicBezTo>
                <a:lnTo>
                  <a:pt x="32" y="39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5" name="Freeform 154"/>
          <p:cNvSpPr>
            <a:spLocks noEditPoints="1"/>
          </p:cNvSpPr>
          <p:nvPr/>
        </p:nvSpPr>
        <p:spPr bwMode="auto">
          <a:xfrm>
            <a:off x="7931225" y="2497760"/>
            <a:ext cx="111235" cy="128348"/>
          </a:xfrm>
          <a:custGeom>
            <a:avLst/>
            <a:gdLst>
              <a:gd name="T0" fmla="*/ 36 w 64"/>
              <a:gd name="T1" fmla="*/ 7 h 74"/>
              <a:gd name="T2" fmla="*/ 0 w 64"/>
              <a:gd name="T3" fmla="*/ 15 h 74"/>
              <a:gd name="T4" fmla="*/ 18 w 64"/>
              <a:gd name="T5" fmla="*/ 18 h 74"/>
              <a:gd name="T6" fmla="*/ 32 w 64"/>
              <a:gd name="T7" fmla="*/ 24 h 74"/>
              <a:gd name="T8" fmla="*/ 32 w 64"/>
              <a:gd name="T9" fmla="*/ 37 h 74"/>
              <a:gd name="T10" fmla="*/ 18 w 64"/>
              <a:gd name="T11" fmla="*/ 44 h 74"/>
              <a:gd name="T12" fmla="*/ 4 w 64"/>
              <a:gd name="T13" fmla="*/ 37 h 74"/>
              <a:gd name="T14" fmla="*/ 4 w 64"/>
              <a:gd name="T15" fmla="*/ 24 h 74"/>
              <a:gd name="T16" fmla="*/ 18 w 64"/>
              <a:gd name="T17" fmla="*/ 18 h 74"/>
              <a:gd name="T18" fmla="*/ 13 w 64"/>
              <a:gd name="T19" fmla="*/ 27 h 74"/>
              <a:gd name="T20" fmla="*/ 13 w 64"/>
              <a:gd name="T21" fmla="*/ 35 h 74"/>
              <a:gd name="T22" fmla="*/ 23 w 64"/>
              <a:gd name="T23" fmla="*/ 35 h 74"/>
              <a:gd name="T24" fmla="*/ 23 w 64"/>
              <a:gd name="T25" fmla="*/ 27 h 74"/>
              <a:gd name="T26" fmla="*/ 13 w 64"/>
              <a:gd name="T27" fmla="*/ 0 h 74"/>
              <a:gd name="T28" fmla="*/ 23 w 64"/>
              <a:gd name="T29" fmla="*/ 13 h 74"/>
              <a:gd name="T30" fmla="*/ 13 w 64"/>
              <a:gd name="T31" fmla="*/ 0 h 74"/>
              <a:gd name="T32" fmla="*/ 57 w 64"/>
              <a:gd name="T33" fmla="*/ 50 h 74"/>
              <a:gd name="T34" fmla="*/ 57 w 64"/>
              <a:gd name="T35" fmla="*/ 70 h 74"/>
              <a:gd name="T36" fmla="*/ 20 w 64"/>
              <a:gd name="T37" fmla="*/ 70 h 74"/>
              <a:gd name="T38" fmla="*/ 20 w 64"/>
              <a:gd name="T39" fmla="*/ 50 h 74"/>
              <a:gd name="T40" fmla="*/ 38 w 64"/>
              <a:gd name="T41" fmla="*/ 55 h 74"/>
              <a:gd name="T42" fmla="*/ 23 w 64"/>
              <a:gd name="T43" fmla="*/ 60 h 74"/>
              <a:gd name="T44" fmla="*/ 38 w 64"/>
              <a:gd name="T45" fmla="*/ 66 h 74"/>
              <a:gd name="T46" fmla="*/ 53 w 64"/>
              <a:gd name="T47" fmla="*/ 60 h 74"/>
              <a:gd name="T48" fmla="*/ 38 w 64"/>
              <a:gd name="T49" fmla="*/ 55 h 74"/>
              <a:gd name="T50" fmla="*/ 48 w 64"/>
              <a:gd name="T51" fmla="*/ 1 h 74"/>
              <a:gd name="T52" fmla="*/ 38 w 64"/>
              <a:gd name="T53" fmla="*/ 43 h 74"/>
              <a:gd name="T54" fmla="*/ 44 w 64"/>
              <a:gd name="T55" fmla="*/ 18 h 74"/>
              <a:gd name="T56" fmla="*/ 56 w 64"/>
              <a:gd name="T57" fmla="*/ 26 h 74"/>
              <a:gd name="T58" fmla="*/ 44 w 64"/>
              <a:gd name="T59" fmla="*/ 18 h 74"/>
              <a:gd name="T60" fmla="*/ 63 w 64"/>
              <a:gd name="T61" fmla="*/ 0 h 74"/>
              <a:gd name="T62" fmla="*/ 53 w 64"/>
              <a:gd name="T63" fmla="*/ 4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74">
                <a:moveTo>
                  <a:pt x="0" y="7"/>
                </a:moveTo>
                <a:cubicBezTo>
                  <a:pt x="36" y="7"/>
                  <a:pt x="36" y="7"/>
                  <a:pt x="36" y="7"/>
                </a:cubicBezTo>
                <a:cubicBezTo>
                  <a:pt x="36" y="15"/>
                  <a:pt x="36" y="15"/>
                  <a:pt x="36" y="15"/>
                </a:cubicBezTo>
                <a:cubicBezTo>
                  <a:pt x="0" y="15"/>
                  <a:pt x="0" y="15"/>
                  <a:pt x="0" y="15"/>
                </a:cubicBezTo>
                <a:lnTo>
                  <a:pt x="0" y="7"/>
                </a:lnTo>
                <a:close/>
                <a:moveTo>
                  <a:pt x="18" y="18"/>
                </a:moveTo>
                <a:cubicBezTo>
                  <a:pt x="21" y="18"/>
                  <a:pt x="24" y="18"/>
                  <a:pt x="26" y="19"/>
                </a:cubicBezTo>
                <a:cubicBezTo>
                  <a:pt x="29" y="20"/>
                  <a:pt x="31" y="22"/>
                  <a:pt x="32" y="24"/>
                </a:cubicBezTo>
                <a:cubicBezTo>
                  <a:pt x="33" y="26"/>
                  <a:pt x="34" y="28"/>
                  <a:pt x="34" y="31"/>
                </a:cubicBezTo>
                <a:cubicBezTo>
                  <a:pt x="34" y="33"/>
                  <a:pt x="33" y="35"/>
                  <a:pt x="32" y="37"/>
                </a:cubicBezTo>
                <a:cubicBezTo>
                  <a:pt x="31" y="39"/>
                  <a:pt x="29" y="41"/>
                  <a:pt x="26" y="42"/>
                </a:cubicBezTo>
                <a:cubicBezTo>
                  <a:pt x="24" y="43"/>
                  <a:pt x="21" y="44"/>
                  <a:pt x="18" y="44"/>
                </a:cubicBezTo>
                <a:cubicBezTo>
                  <a:pt x="15" y="44"/>
                  <a:pt x="12" y="43"/>
                  <a:pt x="10" y="42"/>
                </a:cubicBezTo>
                <a:cubicBezTo>
                  <a:pt x="7" y="41"/>
                  <a:pt x="5" y="39"/>
                  <a:pt x="4" y="37"/>
                </a:cubicBezTo>
                <a:cubicBezTo>
                  <a:pt x="3" y="35"/>
                  <a:pt x="2" y="33"/>
                  <a:pt x="2" y="31"/>
                </a:cubicBezTo>
                <a:cubicBezTo>
                  <a:pt x="2" y="28"/>
                  <a:pt x="3" y="26"/>
                  <a:pt x="4" y="24"/>
                </a:cubicBezTo>
                <a:cubicBezTo>
                  <a:pt x="5" y="22"/>
                  <a:pt x="7" y="20"/>
                  <a:pt x="10" y="19"/>
                </a:cubicBezTo>
                <a:cubicBezTo>
                  <a:pt x="12" y="18"/>
                  <a:pt x="15" y="18"/>
                  <a:pt x="18" y="18"/>
                </a:cubicBezTo>
                <a:close/>
                <a:moveTo>
                  <a:pt x="18" y="25"/>
                </a:moveTo>
                <a:cubicBezTo>
                  <a:pt x="16" y="25"/>
                  <a:pt x="14" y="26"/>
                  <a:pt x="13" y="27"/>
                </a:cubicBezTo>
                <a:cubicBezTo>
                  <a:pt x="12" y="28"/>
                  <a:pt x="11" y="29"/>
                  <a:pt x="11" y="31"/>
                </a:cubicBezTo>
                <a:cubicBezTo>
                  <a:pt x="11" y="32"/>
                  <a:pt x="12" y="34"/>
                  <a:pt x="13" y="35"/>
                </a:cubicBezTo>
                <a:cubicBezTo>
                  <a:pt x="14" y="35"/>
                  <a:pt x="16" y="36"/>
                  <a:pt x="18" y="36"/>
                </a:cubicBezTo>
                <a:cubicBezTo>
                  <a:pt x="20" y="36"/>
                  <a:pt x="21" y="35"/>
                  <a:pt x="23" y="35"/>
                </a:cubicBezTo>
                <a:cubicBezTo>
                  <a:pt x="24" y="34"/>
                  <a:pt x="25" y="32"/>
                  <a:pt x="25" y="31"/>
                </a:cubicBezTo>
                <a:cubicBezTo>
                  <a:pt x="25" y="29"/>
                  <a:pt x="24" y="28"/>
                  <a:pt x="23" y="27"/>
                </a:cubicBezTo>
                <a:cubicBezTo>
                  <a:pt x="22" y="26"/>
                  <a:pt x="20" y="25"/>
                  <a:pt x="18" y="25"/>
                </a:cubicBezTo>
                <a:close/>
                <a:moveTo>
                  <a:pt x="13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13"/>
                  <a:pt x="23" y="13"/>
                  <a:pt x="23" y="13"/>
                </a:cubicBezTo>
                <a:cubicBezTo>
                  <a:pt x="13" y="13"/>
                  <a:pt x="13" y="13"/>
                  <a:pt x="13" y="13"/>
                </a:cubicBezTo>
                <a:lnTo>
                  <a:pt x="13" y="0"/>
                </a:lnTo>
                <a:close/>
                <a:moveTo>
                  <a:pt x="38" y="47"/>
                </a:moveTo>
                <a:cubicBezTo>
                  <a:pt x="46" y="47"/>
                  <a:pt x="52" y="48"/>
                  <a:pt x="57" y="50"/>
                </a:cubicBezTo>
                <a:cubicBezTo>
                  <a:pt x="62" y="53"/>
                  <a:pt x="64" y="56"/>
                  <a:pt x="64" y="60"/>
                </a:cubicBezTo>
                <a:cubicBezTo>
                  <a:pt x="64" y="64"/>
                  <a:pt x="62" y="68"/>
                  <a:pt x="57" y="70"/>
                </a:cubicBezTo>
                <a:cubicBezTo>
                  <a:pt x="52" y="72"/>
                  <a:pt x="46" y="74"/>
                  <a:pt x="38" y="74"/>
                </a:cubicBezTo>
                <a:cubicBezTo>
                  <a:pt x="30" y="74"/>
                  <a:pt x="24" y="72"/>
                  <a:pt x="20" y="70"/>
                </a:cubicBezTo>
                <a:cubicBezTo>
                  <a:pt x="15" y="68"/>
                  <a:pt x="13" y="65"/>
                  <a:pt x="13" y="60"/>
                </a:cubicBezTo>
                <a:cubicBezTo>
                  <a:pt x="13" y="56"/>
                  <a:pt x="15" y="53"/>
                  <a:pt x="20" y="50"/>
                </a:cubicBezTo>
                <a:cubicBezTo>
                  <a:pt x="24" y="48"/>
                  <a:pt x="30" y="47"/>
                  <a:pt x="38" y="47"/>
                </a:cubicBezTo>
                <a:close/>
                <a:moveTo>
                  <a:pt x="38" y="55"/>
                </a:moveTo>
                <a:cubicBezTo>
                  <a:pt x="33" y="55"/>
                  <a:pt x="30" y="55"/>
                  <a:pt x="27" y="56"/>
                </a:cubicBezTo>
                <a:cubicBezTo>
                  <a:pt x="25" y="57"/>
                  <a:pt x="23" y="58"/>
                  <a:pt x="23" y="60"/>
                </a:cubicBezTo>
                <a:cubicBezTo>
                  <a:pt x="23" y="62"/>
                  <a:pt x="25" y="63"/>
                  <a:pt x="27" y="64"/>
                </a:cubicBezTo>
                <a:cubicBezTo>
                  <a:pt x="30" y="65"/>
                  <a:pt x="33" y="66"/>
                  <a:pt x="38" y="66"/>
                </a:cubicBezTo>
                <a:cubicBezTo>
                  <a:pt x="43" y="66"/>
                  <a:pt x="47" y="65"/>
                  <a:pt x="49" y="64"/>
                </a:cubicBezTo>
                <a:cubicBezTo>
                  <a:pt x="52" y="63"/>
                  <a:pt x="53" y="62"/>
                  <a:pt x="53" y="60"/>
                </a:cubicBezTo>
                <a:cubicBezTo>
                  <a:pt x="53" y="58"/>
                  <a:pt x="52" y="57"/>
                  <a:pt x="49" y="56"/>
                </a:cubicBezTo>
                <a:cubicBezTo>
                  <a:pt x="47" y="55"/>
                  <a:pt x="43" y="55"/>
                  <a:pt x="38" y="55"/>
                </a:cubicBezTo>
                <a:close/>
                <a:moveTo>
                  <a:pt x="38" y="1"/>
                </a:moveTo>
                <a:cubicBezTo>
                  <a:pt x="48" y="1"/>
                  <a:pt x="48" y="1"/>
                  <a:pt x="48" y="1"/>
                </a:cubicBezTo>
                <a:cubicBezTo>
                  <a:pt x="48" y="43"/>
                  <a:pt x="48" y="43"/>
                  <a:pt x="48" y="43"/>
                </a:cubicBezTo>
                <a:cubicBezTo>
                  <a:pt x="38" y="43"/>
                  <a:pt x="38" y="43"/>
                  <a:pt x="38" y="43"/>
                </a:cubicBezTo>
                <a:lnTo>
                  <a:pt x="38" y="1"/>
                </a:lnTo>
                <a:close/>
                <a:moveTo>
                  <a:pt x="44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26"/>
                  <a:pt x="56" y="26"/>
                  <a:pt x="56" y="26"/>
                </a:cubicBezTo>
                <a:cubicBezTo>
                  <a:pt x="44" y="26"/>
                  <a:pt x="44" y="26"/>
                  <a:pt x="44" y="26"/>
                </a:cubicBezTo>
                <a:lnTo>
                  <a:pt x="44" y="18"/>
                </a:lnTo>
                <a:close/>
                <a:moveTo>
                  <a:pt x="5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6" name="Freeform 155"/>
          <p:cNvSpPr>
            <a:spLocks noEditPoints="1"/>
          </p:cNvSpPr>
          <p:nvPr/>
        </p:nvSpPr>
        <p:spPr bwMode="auto">
          <a:xfrm>
            <a:off x="8059573" y="2497760"/>
            <a:ext cx="115514" cy="128348"/>
          </a:xfrm>
          <a:custGeom>
            <a:avLst/>
            <a:gdLst>
              <a:gd name="T0" fmla="*/ 0 w 67"/>
              <a:gd name="T1" fmla="*/ 34 h 73"/>
              <a:gd name="T2" fmla="*/ 67 w 67"/>
              <a:gd name="T3" fmla="*/ 34 h 73"/>
              <a:gd name="T4" fmla="*/ 67 w 67"/>
              <a:gd name="T5" fmla="*/ 42 h 73"/>
              <a:gd name="T6" fmla="*/ 0 w 67"/>
              <a:gd name="T7" fmla="*/ 42 h 73"/>
              <a:gd name="T8" fmla="*/ 0 w 67"/>
              <a:gd name="T9" fmla="*/ 34 h 73"/>
              <a:gd name="T10" fmla="*/ 33 w 67"/>
              <a:gd name="T11" fmla="*/ 0 h 73"/>
              <a:gd name="T12" fmla="*/ 48 w 67"/>
              <a:gd name="T13" fmla="*/ 1 h 73"/>
              <a:gd name="T14" fmla="*/ 57 w 67"/>
              <a:gd name="T15" fmla="*/ 6 h 73"/>
              <a:gd name="T16" fmla="*/ 60 w 67"/>
              <a:gd name="T17" fmla="*/ 14 h 73"/>
              <a:gd name="T18" fmla="*/ 57 w 67"/>
              <a:gd name="T19" fmla="*/ 21 h 73"/>
              <a:gd name="T20" fmla="*/ 48 w 67"/>
              <a:gd name="T21" fmla="*/ 26 h 73"/>
              <a:gd name="T22" fmla="*/ 33 w 67"/>
              <a:gd name="T23" fmla="*/ 28 h 73"/>
              <a:gd name="T24" fmla="*/ 19 w 67"/>
              <a:gd name="T25" fmla="*/ 26 h 73"/>
              <a:gd name="T26" fmla="*/ 10 w 67"/>
              <a:gd name="T27" fmla="*/ 21 h 73"/>
              <a:gd name="T28" fmla="*/ 7 w 67"/>
              <a:gd name="T29" fmla="*/ 14 h 73"/>
              <a:gd name="T30" fmla="*/ 10 w 67"/>
              <a:gd name="T31" fmla="*/ 6 h 73"/>
              <a:gd name="T32" fmla="*/ 19 w 67"/>
              <a:gd name="T33" fmla="*/ 1 h 73"/>
              <a:gd name="T34" fmla="*/ 33 w 67"/>
              <a:gd name="T35" fmla="*/ 0 h 73"/>
              <a:gd name="T36" fmla="*/ 33 w 67"/>
              <a:gd name="T37" fmla="*/ 46 h 73"/>
              <a:gd name="T38" fmla="*/ 52 w 67"/>
              <a:gd name="T39" fmla="*/ 49 h 73"/>
              <a:gd name="T40" fmla="*/ 59 w 67"/>
              <a:gd name="T41" fmla="*/ 59 h 73"/>
              <a:gd name="T42" fmla="*/ 52 w 67"/>
              <a:gd name="T43" fmla="*/ 69 h 73"/>
              <a:gd name="T44" fmla="*/ 33 w 67"/>
              <a:gd name="T45" fmla="*/ 73 h 73"/>
              <a:gd name="T46" fmla="*/ 14 w 67"/>
              <a:gd name="T47" fmla="*/ 69 h 73"/>
              <a:gd name="T48" fmla="*/ 7 w 67"/>
              <a:gd name="T49" fmla="*/ 59 h 73"/>
              <a:gd name="T50" fmla="*/ 14 w 67"/>
              <a:gd name="T51" fmla="*/ 49 h 73"/>
              <a:gd name="T52" fmla="*/ 33 w 67"/>
              <a:gd name="T53" fmla="*/ 46 h 73"/>
              <a:gd name="T54" fmla="*/ 15 w 67"/>
              <a:gd name="T55" fmla="*/ 23 h 73"/>
              <a:gd name="T56" fmla="*/ 25 w 67"/>
              <a:gd name="T57" fmla="*/ 23 h 73"/>
              <a:gd name="T58" fmla="*/ 25 w 67"/>
              <a:gd name="T59" fmla="*/ 37 h 73"/>
              <a:gd name="T60" fmla="*/ 15 w 67"/>
              <a:gd name="T61" fmla="*/ 37 h 73"/>
              <a:gd name="T62" fmla="*/ 15 w 67"/>
              <a:gd name="T63" fmla="*/ 23 h 73"/>
              <a:gd name="T64" fmla="*/ 33 w 67"/>
              <a:gd name="T65" fmla="*/ 8 h 73"/>
              <a:gd name="T66" fmla="*/ 25 w 67"/>
              <a:gd name="T67" fmla="*/ 8 h 73"/>
              <a:gd name="T68" fmla="*/ 19 w 67"/>
              <a:gd name="T69" fmla="*/ 10 h 73"/>
              <a:gd name="T70" fmla="*/ 18 w 67"/>
              <a:gd name="T71" fmla="*/ 14 h 73"/>
              <a:gd name="T72" fmla="*/ 19 w 67"/>
              <a:gd name="T73" fmla="*/ 17 h 73"/>
              <a:gd name="T74" fmla="*/ 25 w 67"/>
              <a:gd name="T75" fmla="*/ 19 h 73"/>
              <a:gd name="T76" fmla="*/ 33 w 67"/>
              <a:gd name="T77" fmla="*/ 20 h 73"/>
              <a:gd name="T78" fmla="*/ 42 w 67"/>
              <a:gd name="T79" fmla="*/ 19 h 73"/>
              <a:gd name="T80" fmla="*/ 47 w 67"/>
              <a:gd name="T81" fmla="*/ 17 h 73"/>
              <a:gd name="T82" fmla="*/ 49 w 67"/>
              <a:gd name="T83" fmla="*/ 14 h 73"/>
              <a:gd name="T84" fmla="*/ 47 w 67"/>
              <a:gd name="T85" fmla="*/ 10 h 73"/>
              <a:gd name="T86" fmla="*/ 42 w 67"/>
              <a:gd name="T87" fmla="*/ 8 h 73"/>
              <a:gd name="T88" fmla="*/ 33 w 67"/>
              <a:gd name="T89" fmla="*/ 8 h 73"/>
              <a:gd name="T90" fmla="*/ 33 w 67"/>
              <a:gd name="T91" fmla="*/ 54 h 73"/>
              <a:gd name="T92" fmla="*/ 25 w 67"/>
              <a:gd name="T93" fmla="*/ 54 h 73"/>
              <a:gd name="T94" fmla="*/ 20 w 67"/>
              <a:gd name="T95" fmla="*/ 56 h 73"/>
              <a:gd name="T96" fmla="*/ 18 w 67"/>
              <a:gd name="T97" fmla="*/ 59 h 73"/>
              <a:gd name="T98" fmla="*/ 20 w 67"/>
              <a:gd name="T99" fmla="*/ 62 h 73"/>
              <a:gd name="T100" fmla="*/ 25 w 67"/>
              <a:gd name="T101" fmla="*/ 64 h 73"/>
              <a:gd name="T102" fmla="*/ 33 w 67"/>
              <a:gd name="T103" fmla="*/ 65 h 73"/>
              <a:gd name="T104" fmla="*/ 41 w 67"/>
              <a:gd name="T105" fmla="*/ 64 h 73"/>
              <a:gd name="T106" fmla="*/ 46 w 67"/>
              <a:gd name="T107" fmla="*/ 62 h 73"/>
              <a:gd name="T108" fmla="*/ 48 w 67"/>
              <a:gd name="T109" fmla="*/ 59 h 73"/>
              <a:gd name="T110" fmla="*/ 46 w 67"/>
              <a:gd name="T111" fmla="*/ 56 h 73"/>
              <a:gd name="T112" fmla="*/ 41 w 67"/>
              <a:gd name="T113" fmla="*/ 54 h 73"/>
              <a:gd name="T114" fmla="*/ 33 w 67"/>
              <a:gd name="T115" fmla="*/ 54 h 73"/>
              <a:gd name="T116" fmla="*/ 41 w 67"/>
              <a:gd name="T117" fmla="*/ 23 h 73"/>
              <a:gd name="T118" fmla="*/ 52 w 67"/>
              <a:gd name="T119" fmla="*/ 23 h 73"/>
              <a:gd name="T120" fmla="*/ 52 w 67"/>
              <a:gd name="T121" fmla="*/ 37 h 73"/>
              <a:gd name="T122" fmla="*/ 41 w 67"/>
              <a:gd name="T123" fmla="*/ 37 h 73"/>
              <a:gd name="T124" fmla="*/ 41 w 67"/>
              <a:gd name="T125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7" h="73">
                <a:moveTo>
                  <a:pt x="0" y="34"/>
                </a:moveTo>
                <a:cubicBezTo>
                  <a:pt x="67" y="34"/>
                  <a:pt x="67" y="34"/>
                  <a:pt x="67" y="34"/>
                </a:cubicBezTo>
                <a:cubicBezTo>
                  <a:pt x="67" y="42"/>
                  <a:pt x="67" y="42"/>
                  <a:pt x="67" y="42"/>
                </a:cubicBezTo>
                <a:cubicBezTo>
                  <a:pt x="0" y="42"/>
                  <a:pt x="0" y="42"/>
                  <a:pt x="0" y="42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9" y="0"/>
                  <a:pt x="44" y="0"/>
                  <a:pt x="48" y="1"/>
                </a:cubicBezTo>
                <a:cubicBezTo>
                  <a:pt x="52" y="2"/>
                  <a:pt x="55" y="4"/>
                  <a:pt x="57" y="6"/>
                </a:cubicBezTo>
                <a:cubicBezTo>
                  <a:pt x="59" y="8"/>
                  <a:pt x="60" y="11"/>
                  <a:pt x="60" y="14"/>
                </a:cubicBezTo>
                <a:cubicBezTo>
                  <a:pt x="60" y="17"/>
                  <a:pt x="59" y="19"/>
                  <a:pt x="57" y="21"/>
                </a:cubicBezTo>
                <a:cubicBezTo>
                  <a:pt x="55" y="24"/>
                  <a:pt x="52" y="25"/>
                  <a:pt x="48" y="26"/>
                </a:cubicBezTo>
                <a:cubicBezTo>
                  <a:pt x="44" y="27"/>
                  <a:pt x="39" y="28"/>
                  <a:pt x="33" y="28"/>
                </a:cubicBezTo>
                <a:cubicBezTo>
                  <a:pt x="28" y="28"/>
                  <a:pt x="23" y="27"/>
                  <a:pt x="19" y="26"/>
                </a:cubicBezTo>
                <a:cubicBezTo>
                  <a:pt x="15" y="25"/>
                  <a:pt x="12" y="24"/>
                  <a:pt x="10" y="21"/>
                </a:cubicBezTo>
                <a:cubicBezTo>
                  <a:pt x="8" y="19"/>
                  <a:pt x="7" y="17"/>
                  <a:pt x="7" y="14"/>
                </a:cubicBezTo>
                <a:cubicBezTo>
                  <a:pt x="7" y="11"/>
                  <a:pt x="8" y="8"/>
                  <a:pt x="10" y="6"/>
                </a:cubicBezTo>
                <a:cubicBezTo>
                  <a:pt x="12" y="4"/>
                  <a:pt x="15" y="2"/>
                  <a:pt x="19" y="1"/>
                </a:cubicBezTo>
                <a:cubicBezTo>
                  <a:pt x="23" y="0"/>
                  <a:pt x="28" y="0"/>
                  <a:pt x="33" y="0"/>
                </a:cubicBezTo>
                <a:close/>
                <a:moveTo>
                  <a:pt x="33" y="46"/>
                </a:moveTo>
                <a:cubicBezTo>
                  <a:pt x="41" y="46"/>
                  <a:pt x="47" y="47"/>
                  <a:pt x="52" y="49"/>
                </a:cubicBezTo>
                <a:cubicBezTo>
                  <a:pt x="57" y="52"/>
                  <a:pt x="59" y="55"/>
                  <a:pt x="59" y="59"/>
                </a:cubicBezTo>
                <a:cubicBezTo>
                  <a:pt x="59" y="63"/>
                  <a:pt x="57" y="67"/>
                  <a:pt x="52" y="69"/>
                </a:cubicBezTo>
                <a:cubicBezTo>
                  <a:pt x="47" y="71"/>
                  <a:pt x="41" y="73"/>
                  <a:pt x="33" y="73"/>
                </a:cubicBezTo>
                <a:cubicBezTo>
                  <a:pt x="25" y="73"/>
                  <a:pt x="19" y="71"/>
                  <a:pt x="14" y="69"/>
                </a:cubicBezTo>
                <a:cubicBezTo>
                  <a:pt x="10" y="67"/>
                  <a:pt x="7" y="63"/>
                  <a:pt x="7" y="59"/>
                </a:cubicBezTo>
                <a:cubicBezTo>
                  <a:pt x="7" y="55"/>
                  <a:pt x="10" y="52"/>
                  <a:pt x="14" y="49"/>
                </a:cubicBezTo>
                <a:cubicBezTo>
                  <a:pt x="19" y="47"/>
                  <a:pt x="25" y="46"/>
                  <a:pt x="33" y="46"/>
                </a:cubicBezTo>
                <a:close/>
                <a:moveTo>
                  <a:pt x="1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37"/>
                  <a:pt x="25" y="37"/>
                  <a:pt x="25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3"/>
                </a:lnTo>
                <a:close/>
                <a:moveTo>
                  <a:pt x="33" y="8"/>
                </a:moveTo>
                <a:cubicBezTo>
                  <a:pt x="30" y="8"/>
                  <a:pt x="27" y="8"/>
                  <a:pt x="25" y="8"/>
                </a:cubicBezTo>
                <a:cubicBezTo>
                  <a:pt x="22" y="9"/>
                  <a:pt x="21" y="9"/>
                  <a:pt x="19" y="10"/>
                </a:cubicBezTo>
                <a:cubicBezTo>
                  <a:pt x="18" y="11"/>
                  <a:pt x="18" y="12"/>
                  <a:pt x="18" y="14"/>
                </a:cubicBezTo>
                <a:cubicBezTo>
                  <a:pt x="18" y="15"/>
                  <a:pt x="18" y="16"/>
                  <a:pt x="19" y="17"/>
                </a:cubicBezTo>
                <a:cubicBezTo>
                  <a:pt x="21" y="18"/>
                  <a:pt x="22" y="19"/>
                  <a:pt x="25" y="19"/>
                </a:cubicBezTo>
                <a:cubicBezTo>
                  <a:pt x="27" y="20"/>
                  <a:pt x="30" y="20"/>
                  <a:pt x="33" y="20"/>
                </a:cubicBezTo>
                <a:cubicBezTo>
                  <a:pt x="37" y="20"/>
                  <a:pt x="40" y="20"/>
                  <a:pt x="42" y="19"/>
                </a:cubicBezTo>
                <a:cubicBezTo>
                  <a:pt x="44" y="19"/>
                  <a:pt x="46" y="18"/>
                  <a:pt x="47" y="17"/>
                </a:cubicBezTo>
                <a:cubicBezTo>
                  <a:pt x="49" y="16"/>
                  <a:pt x="49" y="15"/>
                  <a:pt x="49" y="14"/>
                </a:cubicBezTo>
                <a:cubicBezTo>
                  <a:pt x="49" y="12"/>
                  <a:pt x="49" y="11"/>
                  <a:pt x="47" y="10"/>
                </a:cubicBezTo>
                <a:cubicBezTo>
                  <a:pt x="46" y="9"/>
                  <a:pt x="44" y="9"/>
                  <a:pt x="42" y="8"/>
                </a:cubicBezTo>
                <a:cubicBezTo>
                  <a:pt x="40" y="8"/>
                  <a:pt x="37" y="8"/>
                  <a:pt x="33" y="8"/>
                </a:cubicBezTo>
                <a:close/>
                <a:moveTo>
                  <a:pt x="33" y="54"/>
                </a:moveTo>
                <a:cubicBezTo>
                  <a:pt x="30" y="54"/>
                  <a:pt x="27" y="54"/>
                  <a:pt x="25" y="54"/>
                </a:cubicBezTo>
                <a:cubicBezTo>
                  <a:pt x="23" y="55"/>
                  <a:pt x="21" y="55"/>
                  <a:pt x="20" y="56"/>
                </a:cubicBezTo>
                <a:cubicBezTo>
                  <a:pt x="19" y="57"/>
                  <a:pt x="18" y="58"/>
                  <a:pt x="18" y="59"/>
                </a:cubicBezTo>
                <a:cubicBezTo>
                  <a:pt x="18" y="60"/>
                  <a:pt x="19" y="61"/>
                  <a:pt x="20" y="62"/>
                </a:cubicBezTo>
                <a:cubicBezTo>
                  <a:pt x="21" y="63"/>
                  <a:pt x="23" y="64"/>
                  <a:pt x="25" y="64"/>
                </a:cubicBezTo>
                <a:cubicBezTo>
                  <a:pt x="27" y="64"/>
                  <a:pt x="30" y="65"/>
                  <a:pt x="33" y="65"/>
                </a:cubicBezTo>
                <a:cubicBezTo>
                  <a:pt x="36" y="65"/>
                  <a:pt x="39" y="64"/>
                  <a:pt x="41" y="64"/>
                </a:cubicBezTo>
                <a:cubicBezTo>
                  <a:pt x="44" y="64"/>
                  <a:pt x="45" y="63"/>
                  <a:pt x="46" y="62"/>
                </a:cubicBezTo>
                <a:cubicBezTo>
                  <a:pt x="48" y="61"/>
                  <a:pt x="48" y="60"/>
                  <a:pt x="48" y="59"/>
                </a:cubicBezTo>
                <a:cubicBezTo>
                  <a:pt x="48" y="58"/>
                  <a:pt x="48" y="57"/>
                  <a:pt x="46" y="56"/>
                </a:cubicBezTo>
                <a:cubicBezTo>
                  <a:pt x="45" y="55"/>
                  <a:pt x="44" y="55"/>
                  <a:pt x="41" y="54"/>
                </a:cubicBezTo>
                <a:cubicBezTo>
                  <a:pt x="39" y="54"/>
                  <a:pt x="36" y="54"/>
                  <a:pt x="33" y="54"/>
                </a:cubicBezTo>
                <a:close/>
                <a:moveTo>
                  <a:pt x="41" y="23"/>
                </a:moveTo>
                <a:cubicBezTo>
                  <a:pt x="52" y="23"/>
                  <a:pt x="52" y="23"/>
                  <a:pt x="52" y="23"/>
                </a:cubicBezTo>
                <a:cubicBezTo>
                  <a:pt x="52" y="37"/>
                  <a:pt x="52" y="37"/>
                  <a:pt x="52" y="37"/>
                </a:cubicBezTo>
                <a:cubicBezTo>
                  <a:pt x="41" y="37"/>
                  <a:pt x="41" y="37"/>
                  <a:pt x="41" y="37"/>
                </a:cubicBezTo>
                <a:lnTo>
                  <a:pt x="4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7" name="Rectangle 156"/>
          <p:cNvSpPr>
            <a:spLocks noChangeArrowheads="1"/>
          </p:cNvSpPr>
          <p:nvPr/>
        </p:nvSpPr>
        <p:spPr bwMode="auto">
          <a:xfrm>
            <a:off x="6408164" y="2844301"/>
            <a:ext cx="3260036" cy="115512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" name="Rectangle 157"/>
          <p:cNvSpPr>
            <a:spLocks noChangeArrowheads="1"/>
          </p:cNvSpPr>
          <p:nvPr/>
        </p:nvSpPr>
        <p:spPr bwMode="auto">
          <a:xfrm>
            <a:off x="6408164" y="3503154"/>
            <a:ext cx="326003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9" name="Rectangle 158"/>
          <p:cNvSpPr>
            <a:spLocks noChangeArrowheads="1"/>
          </p:cNvSpPr>
          <p:nvPr/>
        </p:nvSpPr>
        <p:spPr bwMode="auto">
          <a:xfrm>
            <a:off x="7375051" y="3734180"/>
            <a:ext cx="2104905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0" name="Rectangle 159"/>
          <p:cNvSpPr>
            <a:spLocks noChangeArrowheads="1"/>
          </p:cNvSpPr>
          <p:nvPr/>
        </p:nvSpPr>
        <p:spPr bwMode="auto">
          <a:xfrm>
            <a:off x="6185694" y="3071048"/>
            <a:ext cx="348250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1" name="Rectangle 160"/>
          <p:cNvSpPr>
            <a:spLocks noChangeArrowheads="1"/>
          </p:cNvSpPr>
          <p:nvPr/>
        </p:nvSpPr>
        <p:spPr bwMode="auto">
          <a:xfrm>
            <a:off x="6185694" y="3276404"/>
            <a:ext cx="2087792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2" name="Rectangle 161"/>
          <p:cNvSpPr>
            <a:spLocks noChangeArrowheads="1"/>
          </p:cNvSpPr>
          <p:nvPr/>
        </p:nvSpPr>
        <p:spPr bwMode="auto">
          <a:xfrm>
            <a:off x="6185694" y="3734180"/>
            <a:ext cx="104389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4" name="Picture 162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50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" name="Freeform 163"/>
          <p:cNvSpPr>
            <a:spLocks noEditPoints="1"/>
          </p:cNvSpPr>
          <p:nvPr/>
        </p:nvSpPr>
        <p:spPr bwMode="auto">
          <a:xfrm>
            <a:off x="6194251" y="4363083"/>
            <a:ext cx="89845" cy="102678"/>
          </a:xfrm>
          <a:custGeom>
            <a:avLst/>
            <a:gdLst>
              <a:gd name="T0" fmla="*/ 24 w 53"/>
              <a:gd name="T1" fmla="*/ 7 h 58"/>
              <a:gd name="T2" fmla="*/ 29 w 53"/>
              <a:gd name="T3" fmla="*/ 7 h 58"/>
              <a:gd name="T4" fmla="*/ 26 w 53"/>
              <a:gd name="T5" fmla="*/ 22 h 58"/>
              <a:gd name="T6" fmla="*/ 18 w 53"/>
              <a:gd name="T7" fmla="*/ 36 h 58"/>
              <a:gd name="T8" fmla="*/ 2 w 53"/>
              <a:gd name="T9" fmla="*/ 47 h 58"/>
              <a:gd name="T10" fmla="*/ 0 w 53"/>
              <a:gd name="T11" fmla="*/ 43 h 58"/>
              <a:gd name="T12" fmla="*/ 13 w 53"/>
              <a:gd name="T13" fmla="*/ 34 h 58"/>
              <a:gd name="T14" fmla="*/ 21 w 53"/>
              <a:gd name="T15" fmla="*/ 22 h 58"/>
              <a:gd name="T16" fmla="*/ 24 w 53"/>
              <a:gd name="T17" fmla="*/ 7 h 58"/>
              <a:gd name="T18" fmla="*/ 2 w 53"/>
              <a:gd name="T19" fmla="*/ 7 h 58"/>
              <a:gd name="T20" fmla="*/ 26 w 53"/>
              <a:gd name="T21" fmla="*/ 7 h 58"/>
              <a:gd name="T22" fmla="*/ 26 w 53"/>
              <a:gd name="T23" fmla="*/ 11 h 58"/>
              <a:gd name="T24" fmla="*/ 2 w 53"/>
              <a:gd name="T25" fmla="*/ 11 h 58"/>
              <a:gd name="T26" fmla="*/ 2 w 53"/>
              <a:gd name="T27" fmla="*/ 7 h 58"/>
              <a:gd name="T28" fmla="*/ 38 w 53"/>
              <a:gd name="T29" fmla="*/ 0 h 58"/>
              <a:gd name="T30" fmla="*/ 44 w 53"/>
              <a:gd name="T31" fmla="*/ 0 h 58"/>
              <a:gd name="T32" fmla="*/ 44 w 53"/>
              <a:gd name="T33" fmla="*/ 58 h 58"/>
              <a:gd name="T34" fmla="*/ 38 w 53"/>
              <a:gd name="T35" fmla="*/ 58 h 58"/>
              <a:gd name="T36" fmla="*/ 38 w 53"/>
              <a:gd name="T37" fmla="*/ 0 h 58"/>
              <a:gd name="T38" fmla="*/ 42 w 53"/>
              <a:gd name="T39" fmla="*/ 24 h 58"/>
              <a:gd name="T40" fmla="*/ 53 w 53"/>
              <a:gd name="T41" fmla="*/ 24 h 58"/>
              <a:gd name="T42" fmla="*/ 53 w 53"/>
              <a:gd name="T43" fmla="*/ 28 h 58"/>
              <a:gd name="T44" fmla="*/ 42 w 53"/>
              <a:gd name="T45" fmla="*/ 28 h 58"/>
              <a:gd name="T46" fmla="*/ 42 w 53"/>
              <a:gd name="T47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" h="58">
                <a:moveTo>
                  <a:pt x="24" y="7"/>
                </a:moveTo>
                <a:cubicBezTo>
                  <a:pt x="29" y="7"/>
                  <a:pt x="29" y="7"/>
                  <a:pt x="29" y="7"/>
                </a:cubicBezTo>
                <a:cubicBezTo>
                  <a:pt x="29" y="12"/>
                  <a:pt x="28" y="17"/>
                  <a:pt x="26" y="22"/>
                </a:cubicBezTo>
                <a:cubicBezTo>
                  <a:pt x="24" y="27"/>
                  <a:pt x="21" y="32"/>
                  <a:pt x="18" y="36"/>
                </a:cubicBezTo>
                <a:cubicBezTo>
                  <a:pt x="14" y="41"/>
                  <a:pt x="9" y="44"/>
                  <a:pt x="2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5" y="41"/>
                  <a:pt x="9" y="37"/>
                  <a:pt x="13" y="34"/>
                </a:cubicBezTo>
                <a:cubicBezTo>
                  <a:pt x="16" y="30"/>
                  <a:pt x="19" y="26"/>
                  <a:pt x="21" y="22"/>
                </a:cubicBezTo>
                <a:cubicBezTo>
                  <a:pt x="23" y="17"/>
                  <a:pt x="24" y="13"/>
                  <a:pt x="24" y="7"/>
                </a:cubicBezTo>
                <a:close/>
                <a:moveTo>
                  <a:pt x="2" y="7"/>
                </a:moveTo>
                <a:cubicBezTo>
                  <a:pt x="26" y="7"/>
                  <a:pt x="26" y="7"/>
                  <a:pt x="26" y="7"/>
                </a:cubicBezTo>
                <a:cubicBezTo>
                  <a:pt x="26" y="11"/>
                  <a:pt x="26" y="11"/>
                  <a:pt x="26" y="11"/>
                </a:cubicBezTo>
                <a:cubicBezTo>
                  <a:pt x="2" y="11"/>
                  <a:pt x="2" y="11"/>
                  <a:pt x="2" y="11"/>
                </a:cubicBezTo>
                <a:lnTo>
                  <a:pt x="2" y="7"/>
                </a:lnTo>
                <a:close/>
                <a:moveTo>
                  <a:pt x="38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58"/>
                  <a:pt x="44" y="58"/>
                  <a:pt x="44" y="58"/>
                </a:cubicBezTo>
                <a:cubicBezTo>
                  <a:pt x="38" y="58"/>
                  <a:pt x="38" y="58"/>
                  <a:pt x="38" y="58"/>
                </a:cubicBezTo>
                <a:lnTo>
                  <a:pt x="38" y="0"/>
                </a:lnTo>
                <a:close/>
                <a:moveTo>
                  <a:pt x="42" y="24"/>
                </a:moveTo>
                <a:cubicBezTo>
                  <a:pt x="53" y="24"/>
                  <a:pt x="53" y="24"/>
                  <a:pt x="53" y="24"/>
                </a:cubicBezTo>
                <a:cubicBezTo>
                  <a:pt x="53" y="28"/>
                  <a:pt x="53" y="28"/>
                  <a:pt x="53" y="28"/>
                </a:cubicBezTo>
                <a:cubicBezTo>
                  <a:pt x="42" y="28"/>
                  <a:pt x="42" y="28"/>
                  <a:pt x="42" y="28"/>
                </a:cubicBezTo>
                <a:lnTo>
                  <a:pt x="4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4" name="Freeform 164"/>
          <p:cNvSpPr>
            <a:spLocks noEditPoints="1"/>
          </p:cNvSpPr>
          <p:nvPr/>
        </p:nvSpPr>
        <p:spPr bwMode="auto">
          <a:xfrm>
            <a:off x="6296929" y="4363083"/>
            <a:ext cx="81288" cy="102678"/>
          </a:xfrm>
          <a:custGeom>
            <a:avLst/>
            <a:gdLst>
              <a:gd name="T0" fmla="*/ 24 w 47"/>
              <a:gd name="T1" fmla="*/ 4 h 58"/>
              <a:gd name="T2" fmla="*/ 29 w 47"/>
              <a:gd name="T3" fmla="*/ 4 h 58"/>
              <a:gd name="T4" fmla="*/ 26 w 47"/>
              <a:gd name="T5" fmla="*/ 18 h 58"/>
              <a:gd name="T6" fmla="*/ 17 w 47"/>
              <a:gd name="T7" fmla="*/ 28 h 58"/>
              <a:gd name="T8" fmla="*/ 2 w 47"/>
              <a:gd name="T9" fmla="*/ 34 h 58"/>
              <a:gd name="T10" fmla="*/ 0 w 47"/>
              <a:gd name="T11" fmla="*/ 30 h 58"/>
              <a:gd name="T12" fmla="*/ 13 w 47"/>
              <a:gd name="T13" fmla="*/ 24 h 58"/>
              <a:gd name="T14" fmla="*/ 21 w 47"/>
              <a:gd name="T15" fmla="*/ 17 h 58"/>
              <a:gd name="T16" fmla="*/ 24 w 47"/>
              <a:gd name="T17" fmla="*/ 7 h 58"/>
              <a:gd name="T18" fmla="*/ 24 w 47"/>
              <a:gd name="T19" fmla="*/ 4 h 58"/>
              <a:gd name="T20" fmla="*/ 3 w 47"/>
              <a:gd name="T21" fmla="*/ 4 h 58"/>
              <a:gd name="T22" fmla="*/ 27 w 47"/>
              <a:gd name="T23" fmla="*/ 4 h 58"/>
              <a:gd name="T24" fmla="*/ 27 w 47"/>
              <a:gd name="T25" fmla="*/ 9 h 58"/>
              <a:gd name="T26" fmla="*/ 3 w 47"/>
              <a:gd name="T27" fmla="*/ 9 h 58"/>
              <a:gd name="T28" fmla="*/ 3 w 47"/>
              <a:gd name="T29" fmla="*/ 4 h 58"/>
              <a:gd name="T30" fmla="*/ 8 w 47"/>
              <a:gd name="T31" fmla="*/ 38 h 58"/>
              <a:gd name="T32" fmla="*/ 47 w 47"/>
              <a:gd name="T33" fmla="*/ 38 h 58"/>
              <a:gd name="T34" fmla="*/ 47 w 47"/>
              <a:gd name="T35" fmla="*/ 58 h 58"/>
              <a:gd name="T36" fmla="*/ 41 w 47"/>
              <a:gd name="T37" fmla="*/ 58 h 58"/>
              <a:gd name="T38" fmla="*/ 41 w 47"/>
              <a:gd name="T39" fmla="*/ 42 h 58"/>
              <a:gd name="T40" fmla="*/ 8 w 47"/>
              <a:gd name="T41" fmla="*/ 42 h 58"/>
              <a:gd name="T42" fmla="*/ 8 w 47"/>
              <a:gd name="T43" fmla="*/ 38 h 58"/>
              <a:gd name="T44" fmla="*/ 26 w 47"/>
              <a:gd name="T45" fmla="*/ 23 h 58"/>
              <a:gd name="T46" fmla="*/ 42 w 47"/>
              <a:gd name="T47" fmla="*/ 23 h 58"/>
              <a:gd name="T48" fmla="*/ 42 w 47"/>
              <a:gd name="T49" fmla="*/ 27 h 58"/>
              <a:gd name="T50" fmla="*/ 26 w 47"/>
              <a:gd name="T51" fmla="*/ 27 h 58"/>
              <a:gd name="T52" fmla="*/ 26 w 47"/>
              <a:gd name="T53" fmla="*/ 23 h 58"/>
              <a:gd name="T54" fmla="*/ 27 w 47"/>
              <a:gd name="T55" fmla="*/ 11 h 58"/>
              <a:gd name="T56" fmla="*/ 42 w 47"/>
              <a:gd name="T57" fmla="*/ 11 h 58"/>
              <a:gd name="T58" fmla="*/ 42 w 47"/>
              <a:gd name="T59" fmla="*/ 15 h 58"/>
              <a:gd name="T60" fmla="*/ 27 w 47"/>
              <a:gd name="T61" fmla="*/ 15 h 58"/>
              <a:gd name="T62" fmla="*/ 27 w 47"/>
              <a:gd name="T63" fmla="*/ 11 h 58"/>
              <a:gd name="T64" fmla="*/ 41 w 47"/>
              <a:gd name="T65" fmla="*/ 0 h 58"/>
              <a:gd name="T66" fmla="*/ 47 w 47"/>
              <a:gd name="T67" fmla="*/ 0 h 58"/>
              <a:gd name="T68" fmla="*/ 47 w 47"/>
              <a:gd name="T69" fmla="*/ 35 h 58"/>
              <a:gd name="T70" fmla="*/ 41 w 47"/>
              <a:gd name="T71" fmla="*/ 35 h 58"/>
              <a:gd name="T72" fmla="*/ 41 w 47"/>
              <a:gd name="T7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" h="58">
                <a:moveTo>
                  <a:pt x="24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9"/>
                  <a:pt x="28" y="14"/>
                  <a:pt x="26" y="18"/>
                </a:cubicBezTo>
                <a:cubicBezTo>
                  <a:pt x="24" y="21"/>
                  <a:pt x="21" y="25"/>
                  <a:pt x="17" y="28"/>
                </a:cubicBezTo>
                <a:cubicBezTo>
                  <a:pt x="13" y="30"/>
                  <a:pt x="8" y="33"/>
                  <a:pt x="2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5" y="29"/>
                  <a:pt x="9" y="27"/>
                  <a:pt x="13" y="24"/>
                </a:cubicBezTo>
                <a:cubicBezTo>
                  <a:pt x="16" y="22"/>
                  <a:pt x="19" y="20"/>
                  <a:pt x="21" y="17"/>
                </a:cubicBezTo>
                <a:cubicBezTo>
                  <a:pt x="23" y="14"/>
                  <a:pt x="24" y="10"/>
                  <a:pt x="24" y="7"/>
                </a:cubicBezTo>
                <a:lnTo>
                  <a:pt x="24" y="4"/>
                </a:lnTo>
                <a:close/>
                <a:moveTo>
                  <a:pt x="3" y="4"/>
                </a:moveTo>
                <a:cubicBezTo>
                  <a:pt x="27" y="4"/>
                  <a:pt x="27" y="4"/>
                  <a:pt x="27" y="4"/>
                </a:cubicBezTo>
                <a:cubicBezTo>
                  <a:pt x="27" y="9"/>
                  <a:pt x="27" y="9"/>
                  <a:pt x="27" y="9"/>
                </a:cubicBezTo>
                <a:cubicBezTo>
                  <a:pt x="3" y="9"/>
                  <a:pt x="3" y="9"/>
                  <a:pt x="3" y="9"/>
                </a:cubicBezTo>
                <a:lnTo>
                  <a:pt x="3" y="4"/>
                </a:lnTo>
                <a:close/>
                <a:moveTo>
                  <a:pt x="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58"/>
                  <a:pt x="47" y="58"/>
                  <a:pt x="47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42"/>
                  <a:pt x="41" y="42"/>
                  <a:pt x="41" y="42"/>
                </a:cubicBezTo>
                <a:cubicBezTo>
                  <a:pt x="8" y="42"/>
                  <a:pt x="8" y="42"/>
                  <a:pt x="8" y="42"/>
                </a:cubicBezTo>
                <a:lnTo>
                  <a:pt x="8" y="38"/>
                </a:lnTo>
                <a:close/>
                <a:moveTo>
                  <a:pt x="26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27"/>
                  <a:pt x="42" y="27"/>
                  <a:pt x="42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23"/>
                </a:lnTo>
                <a:close/>
                <a:moveTo>
                  <a:pt x="27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5"/>
                  <a:pt x="42" y="15"/>
                  <a:pt x="42" y="15"/>
                </a:cubicBezTo>
                <a:cubicBezTo>
                  <a:pt x="27" y="15"/>
                  <a:pt x="27" y="15"/>
                  <a:pt x="27" y="15"/>
                </a:cubicBezTo>
                <a:lnTo>
                  <a:pt x="27" y="11"/>
                </a:lnTo>
                <a:close/>
                <a:moveTo>
                  <a:pt x="41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35"/>
                  <a:pt x="47" y="35"/>
                  <a:pt x="47" y="35"/>
                </a:cubicBezTo>
                <a:cubicBezTo>
                  <a:pt x="41" y="35"/>
                  <a:pt x="41" y="35"/>
                  <a:pt x="41" y="35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5" name="Freeform 165"/>
          <p:cNvSpPr>
            <a:spLocks noEditPoints="1"/>
          </p:cNvSpPr>
          <p:nvPr/>
        </p:nvSpPr>
        <p:spPr bwMode="auto">
          <a:xfrm>
            <a:off x="6429554" y="4363083"/>
            <a:ext cx="77009" cy="102678"/>
          </a:xfrm>
          <a:custGeom>
            <a:avLst/>
            <a:gdLst>
              <a:gd name="T0" fmla="*/ 0 w 18"/>
              <a:gd name="T1" fmla="*/ 2 h 24"/>
              <a:gd name="T2" fmla="*/ 2 w 18"/>
              <a:gd name="T3" fmla="*/ 2 h 24"/>
              <a:gd name="T4" fmla="*/ 2 w 18"/>
              <a:gd name="T5" fmla="*/ 9 h 24"/>
              <a:gd name="T6" fmla="*/ 9 w 18"/>
              <a:gd name="T7" fmla="*/ 9 h 24"/>
              <a:gd name="T8" fmla="*/ 9 w 18"/>
              <a:gd name="T9" fmla="*/ 2 h 24"/>
              <a:gd name="T10" fmla="*/ 11 w 18"/>
              <a:gd name="T11" fmla="*/ 2 h 24"/>
              <a:gd name="T12" fmla="*/ 11 w 18"/>
              <a:gd name="T13" fmla="*/ 18 h 24"/>
              <a:gd name="T14" fmla="*/ 0 w 18"/>
              <a:gd name="T15" fmla="*/ 18 h 24"/>
              <a:gd name="T16" fmla="*/ 0 w 18"/>
              <a:gd name="T17" fmla="*/ 2 h 24"/>
              <a:gd name="T18" fmla="*/ 2 w 18"/>
              <a:gd name="T19" fmla="*/ 10 h 24"/>
              <a:gd name="T20" fmla="*/ 2 w 18"/>
              <a:gd name="T21" fmla="*/ 17 h 24"/>
              <a:gd name="T22" fmla="*/ 9 w 18"/>
              <a:gd name="T23" fmla="*/ 17 h 24"/>
              <a:gd name="T24" fmla="*/ 9 w 18"/>
              <a:gd name="T25" fmla="*/ 10 h 24"/>
              <a:gd name="T26" fmla="*/ 2 w 18"/>
              <a:gd name="T27" fmla="*/ 10 h 24"/>
              <a:gd name="T28" fmla="*/ 15 w 18"/>
              <a:gd name="T29" fmla="*/ 0 h 24"/>
              <a:gd name="T30" fmla="*/ 18 w 18"/>
              <a:gd name="T31" fmla="*/ 0 h 24"/>
              <a:gd name="T32" fmla="*/ 18 w 18"/>
              <a:gd name="T33" fmla="*/ 24 h 24"/>
              <a:gd name="T34" fmla="*/ 15 w 18"/>
              <a:gd name="T35" fmla="*/ 24 h 24"/>
              <a:gd name="T36" fmla="*/ 15 w 18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24">
                <a:moveTo>
                  <a:pt x="0" y="2"/>
                </a:moveTo>
                <a:lnTo>
                  <a:pt x="2" y="2"/>
                </a:lnTo>
                <a:lnTo>
                  <a:pt x="2" y="9"/>
                </a:lnTo>
                <a:lnTo>
                  <a:pt x="9" y="9"/>
                </a:lnTo>
                <a:lnTo>
                  <a:pt x="9" y="2"/>
                </a:lnTo>
                <a:lnTo>
                  <a:pt x="11" y="2"/>
                </a:lnTo>
                <a:lnTo>
                  <a:pt x="11" y="18"/>
                </a:lnTo>
                <a:lnTo>
                  <a:pt x="0" y="18"/>
                </a:lnTo>
                <a:lnTo>
                  <a:pt x="0" y="2"/>
                </a:lnTo>
                <a:close/>
                <a:moveTo>
                  <a:pt x="2" y="10"/>
                </a:moveTo>
                <a:lnTo>
                  <a:pt x="2" y="17"/>
                </a:lnTo>
                <a:lnTo>
                  <a:pt x="9" y="17"/>
                </a:lnTo>
                <a:lnTo>
                  <a:pt x="9" y="10"/>
                </a:lnTo>
                <a:lnTo>
                  <a:pt x="2" y="10"/>
                </a:lnTo>
                <a:close/>
                <a:moveTo>
                  <a:pt x="15" y="0"/>
                </a:moveTo>
                <a:lnTo>
                  <a:pt x="18" y="0"/>
                </a:lnTo>
                <a:lnTo>
                  <a:pt x="18" y="24"/>
                </a:lnTo>
                <a:lnTo>
                  <a:pt x="15" y="2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6" name="Freeform 166"/>
          <p:cNvSpPr>
            <a:spLocks noEditPoints="1"/>
          </p:cNvSpPr>
          <p:nvPr/>
        </p:nvSpPr>
        <p:spPr bwMode="auto">
          <a:xfrm>
            <a:off x="6523675" y="4375919"/>
            <a:ext cx="89845" cy="77009"/>
          </a:xfrm>
          <a:custGeom>
            <a:avLst/>
            <a:gdLst>
              <a:gd name="T0" fmla="*/ 0 w 52"/>
              <a:gd name="T1" fmla="*/ 40 h 44"/>
              <a:gd name="T2" fmla="*/ 52 w 52"/>
              <a:gd name="T3" fmla="*/ 40 h 44"/>
              <a:gd name="T4" fmla="*/ 52 w 52"/>
              <a:gd name="T5" fmla="*/ 44 h 44"/>
              <a:gd name="T6" fmla="*/ 0 w 52"/>
              <a:gd name="T7" fmla="*/ 44 h 44"/>
              <a:gd name="T8" fmla="*/ 0 w 52"/>
              <a:gd name="T9" fmla="*/ 40 h 44"/>
              <a:gd name="T10" fmla="*/ 6 w 52"/>
              <a:gd name="T11" fmla="*/ 0 h 44"/>
              <a:gd name="T12" fmla="*/ 43 w 52"/>
              <a:gd name="T13" fmla="*/ 0 h 44"/>
              <a:gd name="T14" fmla="*/ 43 w 52"/>
              <a:gd name="T15" fmla="*/ 5 h 44"/>
              <a:gd name="T16" fmla="*/ 6 w 52"/>
              <a:gd name="T17" fmla="*/ 5 h 44"/>
              <a:gd name="T18" fmla="*/ 6 w 52"/>
              <a:gd name="T19" fmla="*/ 0 h 44"/>
              <a:gd name="T20" fmla="*/ 13 w 52"/>
              <a:gd name="T21" fmla="*/ 21 h 44"/>
              <a:gd name="T22" fmla="*/ 18 w 52"/>
              <a:gd name="T23" fmla="*/ 21 h 44"/>
              <a:gd name="T24" fmla="*/ 18 w 52"/>
              <a:gd name="T25" fmla="*/ 41 h 44"/>
              <a:gd name="T26" fmla="*/ 13 w 52"/>
              <a:gd name="T27" fmla="*/ 41 h 44"/>
              <a:gd name="T28" fmla="*/ 13 w 52"/>
              <a:gd name="T29" fmla="*/ 21 h 44"/>
              <a:gd name="T30" fmla="*/ 27 w 52"/>
              <a:gd name="T31" fmla="*/ 21 h 44"/>
              <a:gd name="T32" fmla="*/ 33 w 52"/>
              <a:gd name="T33" fmla="*/ 21 h 44"/>
              <a:gd name="T34" fmla="*/ 33 w 52"/>
              <a:gd name="T35" fmla="*/ 41 h 44"/>
              <a:gd name="T36" fmla="*/ 27 w 52"/>
              <a:gd name="T37" fmla="*/ 41 h 44"/>
              <a:gd name="T38" fmla="*/ 27 w 52"/>
              <a:gd name="T39" fmla="*/ 21 h 44"/>
              <a:gd name="T40" fmla="*/ 41 w 52"/>
              <a:gd name="T41" fmla="*/ 0 h 44"/>
              <a:gd name="T42" fmla="*/ 46 w 52"/>
              <a:gd name="T43" fmla="*/ 0 h 44"/>
              <a:gd name="T44" fmla="*/ 46 w 52"/>
              <a:gd name="T45" fmla="*/ 7 h 44"/>
              <a:gd name="T46" fmla="*/ 46 w 52"/>
              <a:gd name="T47" fmla="*/ 14 h 44"/>
              <a:gd name="T48" fmla="*/ 46 w 52"/>
              <a:gd name="T49" fmla="*/ 22 h 44"/>
              <a:gd name="T50" fmla="*/ 44 w 52"/>
              <a:gd name="T51" fmla="*/ 32 h 44"/>
              <a:gd name="T52" fmla="*/ 39 w 52"/>
              <a:gd name="T53" fmla="*/ 32 h 44"/>
              <a:gd name="T54" fmla="*/ 41 w 52"/>
              <a:gd name="T55" fmla="*/ 18 h 44"/>
              <a:gd name="T56" fmla="*/ 41 w 52"/>
              <a:gd name="T57" fmla="*/ 7 h 44"/>
              <a:gd name="T58" fmla="*/ 41 w 52"/>
              <a:gd name="T5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" h="44">
                <a:moveTo>
                  <a:pt x="0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2" y="44"/>
                  <a:pt x="52" y="44"/>
                  <a:pt x="52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0"/>
                </a:lnTo>
                <a:close/>
                <a:moveTo>
                  <a:pt x="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6" y="5"/>
                  <a:pt x="6" y="5"/>
                  <a:pt x="6" y="5"/>
                </a:cubicBezTo>
                <a:lnTo>
                  <a:pt x="6" y="0"/>
                </a:lnTo>
                <a:close/>
                <a:moveTo>
                  <a:pt x="13" y="21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41"/>
                  <a:pt x="18" y="41"/>
                  <a:pt x="18" y="41"/>
                </a:cubicBezTo>
                <a:cubicBezTo>
                  <a:pt x="13" y="41"/>
                  <a:pt x="13" y="41"/>
                  <a:pt x="13" y="41"/>
                </a:cubicBezTo>
                <a:lnTo>
                  <a:pt x="13" y="21"/>
                </a:lnTo>
                <a:close/>
                <a:moveTo>
                  <a:pt x="27" y="21"/>
                </a:moveTo>
                <a:cubicBezTo>
                  <a:pt x="33" y="21"/>
                  <a:pt x="33" y="21"/>
                  <a:pt x="33" y="21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41"/>
                  <a:pt x="27" y="41"/>
                  <a:pt x="27" y="41"/>
                </a:cubicBezTo>
                <a:lnTo>
                  <a:pt x="27" y="21"/>
                </a:lnTo>
                <a:close/>
                <a:moveTo>
                  <a:pt x="41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9"/>
                  <a:pt x="46" y="12"/>
                  <a:pt x="46" y="14"/>
                </a:cubicBezTo>
                <a:cubicBezTo>
                  <a:pt x="46" y="17"/>
                  <a:pt x="46" y="19"/>
                  <a:pt x="46" y="22"/>
                </a:cubicBezTo>
                <a:cubicBezTo>
                  <a:pt x="45" y="25"/>
                  <a:pt x="45" y="29"/>
                  <a:pt x="44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0" y="27"/>
                  <a:pt x="41" y="22"/>
                  <a:pt x="41" y="18"/>
                </a:cubicBezTo>
                <a:cubicBezTo>
                  <a:pt x="41" y="14"/>
                  <a:pt x="41" y="10"/>
                  <a:pt x="41" y="7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9" name="Picture 167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08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0" name="Picture 168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86" y="4251848"/>
            <a:ext cx="350818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0" name="그룹 169"/>
          <p:cNvGrpSpPr/>
          <p:nvPr/>
        </p:nvGrpSpPr>
        <p:grpSpPr>
          <a:xfrm>
            <a:off x="2147014" y="1791848"/>
            <a:ext cx="3692142" cy="3165915"/>
            <a:chOff x="2147014" y="1791848"/>
            <a:chExt cx="3692142" cy="3165915"/>
          </a:xfrm>
        </p:grpSpPr>
        <p:sp>
          <p:nvSpPr>
            <p:cNvPr id="171" name="Rectangle 10"/>
            <p:cNvSpPr>
              <a:spLocks noChangeArrowheads="1"/>
            </p:cNvSpPr>
            <p:nvPr/>
          </p:nvSpPr>
          <p:spPr bwMode="auto">
            <a:xfrm>
              <a:off x="2147014" y="1791848"/>
              <a:ext cx="3692142" cy="3165915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Rectangle 11"/>
            <p:cNvSpPr>
              <a:spLocks noChangeArrowheads="1"/>
            </p:cNvSpPr>
            <p:nvPr/>
          </p:nvSpPr>
          <p:spPr bwMode="auto">
            <a:xfrm>
              <a:off x="3678632" y="3182282"/>
              <a:ext cx="38506" cy="2823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2"/>
            <p:cNvSpPr>
              <a:spLocks/>
            </p:cNvSpPr>
            <p:nvPr/>
          </p:nvSpPr>
          <p:spPr bwMode="auto">
            <a:xfrm>
              <a:off x="3772754" y="3182282"/>
              <a:ext cx="290922" cy="290922"/>
            </a:xfrm>
            <a:custGeom>
              <a:avLst/>
              <a:gdLst>
                <a:gd name="T0" fmla="*/ 143 w 168"/>
                <a:gd name="T1" fmla="*/ 91 h 164"/>
                <a:gd name="T2" fmla="*/ 141 w 168"/>
                <a:gd name="T3" fmla="*/ 24 h 164"/>
                <a:gd name="T4" fmla="*/ 139 w 168"/>
                <a:gd name="T5" fmla="*/ 24 h 164"/>
                <a:gd name="T6" fmla="*/ 118 w 168"/>
                <a:gd name="T7" fmla="*/ 84 h 164"/>
                <a:gd name="T8" fmla="*/ 90 w 168"/>
                <a:gd name="T9" fmla="*/ 160 h 164"/>
                <a:gd name="T10" fmla="*/ 74 w 168"/>
                <a:gd name="T11" fmla="*/ 160 h 164"/>
                <a:gd name="T12" fmla="*/ 49 w 168"/>
                <a:gd name="T13" fmla="*/ 85 h 164"/>
                <a:gd name="T14" fmla="*/ 30 w 168"/>
                <a:gd name="T15" fmla="*/ 24 h 164"/>
                <a:gd name="T16" fmla="*/ 28 w 168"/>
                <a:gd name="T17" fmla="*/ 24 h 164"/>
                <a:gd name="T18" fmla="*/ 25 w 168"/>
                <a:gd name="T19" fmla="*/ 95 h 164"/>
                <a:gd name="T20" fmla="*/ 20 w 168"/>
                <a:gd name="T21" fmla="*/ 164 h 164"/>
                <a:gd name="T22" fmla="*/ 0 w 168"/>
                <a:gd name="T23" fmla="*/ 164 h 164"/>
                <a:gd name="T24" fmla="*/ 12 w 168"/>
                <a:gd name="T25" fmla="*/ 0 h 164"/>
                <a:gd name="T26" fmla="*/ 39 w 168"/>
                <a:gd name="T27" fmla="*/ 0 h 164"/>
                <a:gd name="T28" fmla="*/ 67 w 168"/>
                <a:gd name="T29" fmla="*/ 78 h 164"/>
                <a:gd name="T30" fmla="*/ 84 w 168"/>
                <a:gd name="T31" fmla="*/ 132 h 164"/>
                <a:gd name="T32" fmla="*/ 84 w 168"/>
                <a:gd name="T33" fmla="*/ 132 h 164"/>
                <a:gd name="T34" fmla="*/ 102 w 168"/>
                <a:gd name="T35" fmla="*/ 78 h 164"/>
                <a:gd name="T36" fmla="*/ 131 w 168"/>
                <a:gd name="T37" fmla="*/ 0 h 164"/>
                <a:gd name="T38" fmla="*/ 158 w 168"/>
                <a:gd name="T39" fmla="*/ 0 h 164"/>
                <a:gd name="T40" fmla="*/ 168 w 168"/>
                <a:gd name="T41" fmla="*/ 160 h 164"/>
                <a:gd name="T42" fmla="*/ 147 w 168"/>
                <a:gd name="T43" fmla="*/ 160 h 164"/>
                <a:gd name="T44" fmla="*/ 143 w 168"/>
                <a:gd name="T45" fmla="*/ 9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64">
                  <a:moveTo>
                    <a:pt x="143" y="91"/>
                  </a:moveTo>
                  <a:cubicBezTo>
                    <a:pt x="142" y="70"/>
                    <a:pt x="141" y="43"/>
                    <a:pt x="141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3" y="42"/>
                    <a:pt x="127" y="62"/>
                    <a:pt x="118" y="84"/>
                  </a:cubicBezTo>
                  <a:cubicBezTo>
                    <a:pt x="90" y="160"/>
                    <a:pt x="90" y="160"/>
                    <a:pt x="90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1" y="63"/>
                    <a:pt x="35" y="43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44"/>
                    <a:pt x="26" y="71"/>
                    <a:pt x="25" y="95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74" y="98"/>
                    <a:pt x="79" y="115"/>
                    <a:pt x="84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8" y="116"/>
                    <a:pt x="94" y="98"/>
                    <a:pt x="102" y="78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8" y="160"/>
                    <a:pt x="168" y="160"/>
                    <a:pt x="168" y="160"/>
                  </a:cubicBezTo>
                  <a:cubicBezTo>
                    <a:pt x="147" y="160"/>
                    <a:pt x="147" y="160"/>
                    <a:pt x="147" y="160"/>
                  </a:cubicBezTo>
                  <a:lnTo>
                    <a:pt x="143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"/>
            <p:cNvSpPr>
              <a:spLocks/>
            </p:cNvSpPr>
            <p:nvPr/>
          </p:nvSpPr>
          <p:spPr bwMode="auto">
            <a:xfrm>
              <a:off x="4110735" y="3186562"/>
              <a:ext cx="231026" cy="290922"/>
            </a:xfrm>
            <a:custGeom>
              <a:avLst/>
              <a:gdLst>
                <a:gd name="T0" fmla="*/ 132 w 132"/>
                <a:gd name="T1" fmla="*/ 156 h 165"/>
                <a:gd name="T2" fmla="*/ 83 w 132"/>
                <a:gd name="T3" fmla="*/ 165 h 165"/>
                <a:gd name="T4" fmla="*/ 22 w 132"/>
                <a:gd name="T5" fmla="*/ 143 h 165"/>
                <a:gd name="T6" fmla="*/ 0 w 132"/>
                <a:gd name="T7" fmla="*/ 83 h 165"/>
                <a:gd name="T8" fmla="*/ 87 w 132"/>
                <a:gd name="T9" fmla="*/ 0 h 165"/>
                <a:gd name="T10" fmla="*/ 127 w 132"/>
                <a:gd name="T11" fmla="*/ 7 h 165"/>
                <a:gd name="T12" fmla="*/ 122 w 132"/>
                <a:gd name="T13" fmla="*/ 24 h 165"/>
                <a:gd name="T14" fmla="*/ 87 w 132"/>
                <a:gd name="T15" fmla="*/ 17 h 165"/>
                <a:gd name="T16" fmla="*/ 22 w 132"/>
                <a:gd name="T17" fmla="*/ 82 h 165"/>
                <a:gd name="T18" fmla="*/ 84 w 132"/>
                <a:gd name="T19" fmla="*/ 147 h 165"/>
                <a:gd name="T20" fmla="*/ 112 w 132"/>
                <a:gd name="T21" fmla="*/ 143 h 165"/>
                <a:gd name="T22" fmla="*/ 112 w 132"/>
                <a:gd name="T23" fmla="*/ 94 h 165"/>
                <a:gd name="T24" fmla="*/ 79 w 132"/>
                <a:gd name="T25" fmla="*/ 94 h 165"/>
                <a:gd name="T26" fmla="*/ 79 w 132"/>
                <a:gd name="T27" fmla="*/ 78 h 165"/>
                <a:gd name="T28" fmla="*/ 132 w 132"/>
                <a:gd name="T29" fmla="*/ 78 h 165"/>
                <a:gd name="T30" fmla="*/ 132 w 132"/>
                <a:gd name="T31" fmla="*/ 15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65">
                  <a:moveTo>
                    <a:pt x="132" y="156"/>
                  </a:moveTo>
                  <a:cubicBezTo>
                    <a:pt x="123" y="159"/>
                    <a:pt x="104" y="165"/>
                    <a:pt x="83" y="165"/>
                  </a:cubicBezTo>
                  <a:cubicBezTo>
                    <a:pt x="58" y="165"/>
                    <a:pt x="38" y="158"/>
                    <a:pt x="22" y="143"/>
                  </a:cubicBezTo>
                  <a:cubicBezTo>
                    <a:pt x="8" y="130"/>
                    <a:pt x="0" y="108"/>
                    <a:pt x="0" y="83"/>
                  </a:cubicBezTo>
                  <a:cubicBezTo>
                    <a:pt x="0" y="35"/>
                    <a:pt x="33" y="0"/>
                    <a:pt x="87" y="0"/>
                  </a:cubicBezTo>
                  <a:cubicBezTo>
                    <a:pt x="106" y="0"/>
                    <a:pt x="120" y="4"/>
                    <a:pt x="127" y="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4" y="20"/>
                    <a:pt x="103" y="17"/>
                    <a:pt x="87" y="17"/>
                  </a:cubicBezTo>
                  <a:cubicBezTo>
                    <a:pt x="47" y="17"/>
                    <a:pt x="22" y="42"/>
                    <a:pt x="22" y="82"/>
                  </a:cubicBezTo>
                  <a:cubicBezTo>
                    <a:pt x="22" y="123"/>
                    <a:pt x="46" y="147"/>
                    <a:pt x="84" y="147"/>
                  </a:cubicBezTo>
                  <a:cubicBezTo>
                    <a:pt x="98" y="147"/>
                    <a:pt x="107" y="145"/>
                    <a:pt x="112" y="143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132" y="78"/>
                    <a:pt x="132" y="78"/>
                    <a:pt x="132" y="78"/>
                  </a:cubicBezTo>
                  <a:lnTo>
                    <a:pt x="132" y="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2" name="Rectangle 10"/>
          <p:cNvSpPr>
            <a:spLocks noChangeArrowheads="1"/>
          </p:cNvSpPr>
          <p:nvPr/>
        </p:nvSpPr>
        <p:spPr bwMode="auto">
          <a:xfrm>
            <a:off x="2147014" y="1789114"/>
            <a:ext cx="7543100" cy="3182420"/>
          </a:xfrm>
          <a:prstGeom prst="rect">
            <a:avLst/>
          </a:prstGeom>
          <a:solidFill>
            <a:srgbClr val="686868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" name="Rectangle 10"/>
          <p:cNvSpPr>
            <a:spLocks noChangeArrowheads="1"/>
          </p:cNvSpPr>
          <p:nvPr/>
        </p:nvSpPr>
        <p:spPr bwMode="auto">
          <a:xfrm>
            <a:off x="5997972" y="1798399"/>
            <a:ext cx="3692142" cy="316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6" name="Rectangl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50790" y="1798733"/>
            <a:ext cx="3692142" cy="316591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1</a:t>
            </a:r>
            <a:endParaRPr lang="ko-KR" altLang="en-US" b="1" dirty="0"/>
          </a:p>
        </p:txBody>
      </p:sp>
      <p:sp>
        <p:nvSpPr>
          <p:cNvPr id="163" name="Rectangle 10"/>
          <p:cNvSpPr>
            <a:spLocks noChangeArrowheads="1"/>
          </p:cNvSpPr>
          <p:nvPr/>
        </p:nvSpPr>
        <p:spPr bwMode="auto">
          <a:xfrm>
            <a:off x="5941832" y="1789115"/>
            <a:ext cx="3764406" cy="318242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2" name="Rectangl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97972" y="1789114"/>
            <a:ext cx="3692142" cy="154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2</a:t>
            </a:r>
            <a:endParaRPr lang="ko-KR" altLang="en-US" b="1" dirty="0"/>
          </a:p>
        </p:txBody>
      </p:sp>
      <p:sp>
        <p:nvSpPr>
          <p:cNvPr id="186" name="Rectangl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97972" y="3415791"/>
            <a:ext cx="1800000" cy="154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3</a:t>
            </a:r>
            <a:endParaRPr lang="ko-KR" altLang="en-US" b="1" dirty="0"/>
          </a:p>
        </p:txBody>
      </p:sp>
      <p:sp>
        <p:nvSpPr>
          <p:cNvPr id="187" name="Rectangl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91791" y="3415791"/>
            <a:ext cx="1800000" cy="154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44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1D95D5-C478-9E4E-3B71-5FD7237C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24426"/>
              </p:ext>
            </p:extLst>
          </p:nvPr>
        </p:nvGraphicFramePr>
        <p:xfrm>
          <a:off x="6650265" y="624358"/>
          <a:ext cx="4034632" cy="5354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77425">
                  <a:extLst>
                    <a:ext uri="{9D8B030D-6E8A-4147-A177-3AD203B41FA5}">
                      <a16:colId xmlns:a16="http://schemas.microsoft.com/office/drawing/2014/main" val="1140953026"/>
                    </a:ext>
                  </a:extLst>
                </a:gridCol>
                <a:gridCol w="3557207">
                  <a:extLst>
                    <a:ext uri="{9D8B030D-6E8A-4147-A177-3AD203B41FA5}">
                      <a16:colId xmlns:a16="http://schemas.microsoft.com/office/drawing/2014/main" val="938527268"/>
                    </a:ext>
                  </a:extLst>
                </a:gridCol>
              </a:tblGrid>
              <a:tr h="739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</a:t>
                      </a:r>
                    </a:p>
                    <a:p>
                      <a:pPr algn="ctr" latinLnBrk="1"/>
                      <a:r>
                        <a:rPr lang="en-US" altLang="ko-KR" dirty="0"/>
                        <a:t>3 – 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2 - 1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8656962"/>
                  </a:ext>
                </a:extLst>
              </a:tr>
              <a:tr h="46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Header </a:t>
                      </a:r>
                      <a:r>
                        <a:rPr lang="ko-KR" altLang="en-US" sz="1200" dirty="0"/>
                        <a:t>영역</a:t>
                      </a:r>
                      <a:r>
                        <a:rPr lang="en-US" altLang="ko-KR" sz="1200" dirty="0"/>
                        <a:t>, Scroll</a:t>
                      </a:r>
                      <a:r>
                        <a:rPr lang="ko-KR" altLang="en-US" sz="1200" dirty="0"/>
                        <a:t>에 상관없이 항상 상단에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위치한다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7668982"/>
                  </a:ext>
                </a:extLst>
              </a:tr>
              <a:tr h="46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영역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클릭 시 메인 홈페이지 상단으로 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ko-KR" altLang="en-US" sz="1200" baseline="0" dirty="0"/>
                        <a:t>이동한다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186219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1Depth</a:t>
                      </a:r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개별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53904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로그인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개별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5803505"/>
                  </a:ext>
                </a:extLst>
              </a:tr>
              <a:tr h="64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이미지 슬라이드</a:t>
                      </a:r>
                      <a:r>
                        <a:rPr lang="en-US" altLang="ko-KR" sz="1200" dirty="0"/>
                        <a:t>, 4</a:t>
                      </a:r>
                      <a:r>
                        <a:rPr lang="ko-KR" altLang="en-US" sz="1200" dirty="0"/>
                        <a:t>개의 이미지가 순차적으로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초 마다 왼쪽으로 움직이면서 이미지 바뀐다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각 이미지의 연결 페이지로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7219140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Image </a:t>
                      </a:r>
                      <a:r>
                        <a:rPr lang="ko-KR" altLang="en-US" sz="1200" dirty="0"/>
                        <a:t>및</a:t>
                      </a:r>
                      <a:r>
                        <a:rPr lang="en-US" altLang="ko-KR" sz="1200" dirty="0"/>
                        <a:t> Text Hover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Image</a:t>
                      </a:r>
                      <a:r>
                        <a:rPr lang="ko-KR" altLang="en-US" sz="1200" dirty="0"/>
                        <a:t>위에</a:t>
                      </a:r>
                      <a:r>
                        <a:rPr lang="ko-KR" altLang="en-US" sz="1200" baseline="0" dirty="0"/>
                        <a:t> 투명도 </a:t>
                      </a:r>
                      <a:r>
                        <a:rPr lang="en-US" altLang="ko-KR" sz="1200" baseline="0" dirty="0"/>
                        <a:t>40%</a:t>
                      </a:r>
                      <a:r>
                        <a:rPr lang="ko-KR" altLang="en-US" sz="1200" baseline="0" dirty="0"/>
                        <a:t>의 </a:t>
                      </a:r>
                      <a:r>
                        <a:rPr lang="ko-KR" altLang="en-US" sz="1200" dirty="0"/>
                        <a:t>배경과 글자가 보이도록 효과 적용</a:t>
                      </a:r>
                      <a:r>
                        <a:rPr lang="en-US" altLang="ko-KR" sz="1200" dirty="0"/>
                        <a:t>, Hover </a:t>
                      </a:r>
                      <a:r>
                        <a:rPr lang="ko-KR" altLang="en-US" sz="1200" dirty="0"/>
                        <a:t>해제 시 원래 이미지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클릭 시 연결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505923"/>
                  </a:ext>
                </a:extLst>
              </a:tr>
              <a:tr h="73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Image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</a:t>
                      </a:r>
                      <a:r>
                        <a:rPr lang="ko-KR" altLang="en-US" sz="1200" baseline="0" dirty="0"/>
                        <a:t> 우측의 텍스트 영역에 또 다른</a:t>
                      </a:r>
                      <a:r>
                        <a:rPr lang="en-US" altLang="ko-KR" sz="1200" baseline="0" dirty="0"/>
                        <a:t>I</a:t>
                      </a:r>
                      <a:r>
                        <a:rPr lang="en-US" altLang="ko-KR" sz="1200" dirty="0"/>
                        <a:t>mage</a:t>
                      </a:r>
                      <a:r>
                        <a:rPr lang="ko-KR" altLang="en-US" sz="1200" dirty="0"/>
                        <a:t>를 출력한다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Image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Mouse Leave</a:t>
                      </a:r>
                      <a:r>
                        <a:rPr lang="ko-KR" altLang="en-US" sz="1200" dirty="0"/>
                        <a:t> 시 원래대로 돌아온다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8472759"/>
                  </a:ext>
                </a:extLst>
              </a:tr>
              <a:tr h="73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Icon</a:t>
                      </a:r>
                      <a:r>
                        <a:rPr lang="en-US" altLang="ko-KR" sz="1200" baseline="0" dirty="0"/>
                        <a:t> Image </a:t>
                      </a:r>
                      <a:r>
                        <a:rPr lang="ko-KR" altLang="en-US" sz="1200" baseline="0" dirty="0"/>
                        <a:t>클릭 시 개별 링크의 새 창이 열린다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120982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441416" y="671089"/>
            <a:ext cx="4959383" cy="5311065"/>
            <a:chOff x="1302358" y="243606"/>
            <a:chExt cx="4082442" cy="437193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850"/>
            <a:stretch/>
          </p:blipFill>
          <p:spPr>
            <a:xfrm>
              <a:off x="1302358" y="296880"/>
              <a:ext cx="4082442" cy="4318663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8F0F30-808E-5EAB-7AEB-EBF8303C2502}"/>
                </a:ext>
              </a:extLst>
            </p:cNvPr>
            <p:cNvSpPr/>
            <p:nvPr/>
          </p:nvSpPr>
          <p:spPr>
            <a:xfrm>
              <a:off x="1627454" y="296880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AE7387F-B8B8-95CA-AC4C-91B836948104}"/>
                </a:ext>
              </a:extLst>
            </p:cNvPr>
            <p:cNvSpPr/>
            <p:nvPr/>
          </p:nvSpPr>
          <p:spPr>
            <a:xfrm>
              <a:off x="1908055" y="243606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2216274" y="2162943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A6A4E7-EB50-8A7D-2BEB-E01D8BB2C7ED}"/>
                </a:ext>
              </a:extLst>
            </p:cNvPr>
            <p:cNvSpPr/>
            <p:nvPr/>
          </p:nvSpPr>
          <p:spPr>
            <a:xfrm>
              <a:off x="2290059" y="256547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FEE62A-8AEA-57C0-FF81-611929551A91}"/>
                </a:ext>
              </a:extLst>
            </p:cNvPr>
            <p:cNvSpPr/>
            <p:nvPr/>
          </p:nvSpPr>
          <p:spPr>
            <a:xfrm>
              <a:off x="4070926" y="243606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1AA9AE-7CD0-86C6-14EB-CDC69B6D6F4A}"/>
                </a:ext>
              </a:extLst>
            </p:cNvPr>
            <p:cNvSpPr/>
            <p:nvPr/>
          </p:nvSpPr>
          <p:spPr>
            <a:xfrm>
              <a:off x="2755941" y="884230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2437630" y="3601458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B87D3D08-EA3B-E8EF-825A-5CC7C3DF5944}"/>
                </a:ext>
              </a:extLst>
            </p:cNvPr>
            <p:cNvSpPr/>
            <p:nvPr/>
          </p:nvSpPr>
          <p:spPr>
            <a:xfrm>
              <a:off x="3483062" y="3843998"/>
              <a:ext cx="147571" cy="147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</p:grp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6650265" y="3670301"/>
            <a:ext cx="4034632" cy="83694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3" action="ppaction://hlinksldjump"/>
          </p:cNvPr>
          <p:cNvSpPr/>
          <p:nvPr/>
        </p:nvSpPr>
        <p:spPr>
          <a:xfrm>
            <a:off x="2486063" y="2704563"/>
            <a:ext cx="2820033" cy="86288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6650265" y="4523820"/>
            <a:ext cx="4034632" cy="7003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2503600" y="4243785"/>
            <a:ext cx="1382600" cy="11748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angle 20"/>
          <p:cNvSpPr>
            <a:spLocks noChangeArrowheads="1"/>
          </p:cNvSpPr>
          <p:nvPr/>
        </p:nvSpPr>
        <p:spPr bwMode="auto">
          <a:xfrm>
            <a:off x="2396657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Rectangle 21"/>
          <p:cNvSpPr>
            <a:spLocks noChangeArrowheads="1"/>
          </p:cNvSpPr>
          <p:nvPr/>
        </p:nvSpPr>
        <p:spPr bwMode="auto">
          <a:xfrm>
            <a:off x="5103468" y="2643369"/>
            <a:ext cx="2083545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Rectangle 22"/>
          <p:cNvSpPr>
            <a:spLocks noChangeArrowheads="1"/>
          </p:cNvSpPr>
          <p:nvPr/>
        </p:nvSpPr>
        <p:spPr bwMode="auto">
          <a:xfrm>
            <a:off x="7812276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Rectangle 23"/>
          <p:cNvSpPr>
            <a:spLocks noChangeArrowheads="1"/>
          </p:cNvSpPr>
          <p:nvPr/>
        </p:nvSpPr>
        <p:spPr bwMode="auto">
          <a:xfrm>
            <a:off x="311381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24"/>
          <p:cNvSpPr>
            <a:spLocks/>
          </p:cNvSpPr>
          <p:nvPr/>
        </p:nvSpPr>
        <p:spPr bwMode="auto">
          <a:xfrm>
            <a:off x="3205704" y="3554296"/>
            <a:ext cx="285663" cy="281669"/>
          </a:xfrm>
          <a:custGeom>
            <a:avLst/>
            <a:gdLst>
              <a:gd name="T0" fmla="*/ 141 w 165"/>
              <a:gd name="T1" fmla="*/ 89 h 160"/>
              <a:gd name="T2" fmla="*/ 139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8 w 165"/>
              <a:gd name="T17" fmla="*/ 20 h 160"/>
              <a:gd name="T18" fmla="*/ 25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2 w 165"/>
              <a:gd name="T25" fmla="*/ 0 h 160"/>
              <a:gd name="T26" fmla="*/ 39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9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40" y="67"/>
                  <a:pt x="138" y="40"/>
                  <a:pt x="139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6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3" y="39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40"/>
                  <a:pt x="26" y="67"/>
                  <a:pt x="25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2" y="0"/>
                  <a:pt x="12" y="0"/>
                  <a:pt x="1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3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3" y="98"/>
                  <a:pt x="100" y="78"/>
                </a:cubicBezTo>
                <a:cubicBezTo>
                  <a:pt x="129" y="0"/>
                  <a:pt x="129" y="0"/>
                  <a:pt x="129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25"/>
          <p:cNvSpPr>
            <a:spLocks/>
          </p:cNvSpPr>
          <p:nvPr/>
        </p:nvSpPr>
        <p:spPr bwMode="auto">
          <a:xfrm>
            <a:off x="3535316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9" name="Rectangle 29"/>
          <p:cNvSpPr>
            <a:spLocks noChangeArrowheads="1"/>
          </p:cNvSpPr>
          <p:nvPr/>
        </p:nvSpPr>
        <p:spPr bwMode="auto">
          <a:xfrm>
            <a:off x="852943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" name="Freeform 30"/>
          <p:cNvSpPr>
            <a:spLocks/>
          </p:cNvSpPr>
          <p:nvPr/>
        </p:nvSpPr>
        <p:spPr bwMode="auto">
          <a:xfrm>
            <a:off x="8621323" y="3554296"/>
            <a:ext cx="287661" cy="281669"/>
          </a:xfrm>
          <a:custGeom>
            <a:avLst/>
            <a:gdLst>
              <a:gd name="T0" fmla="*/ 141 w 165"/>
              <a:gd name="T1" fmla="*/ 89 h 160"/>
              <a:gd name="T2" fmla="*/ 138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7 w 165"/>
              <a:gd name="T17" fmla="*/ 20 h 160"/>
              <a:gd name="T18" fmla="*/ 24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1 w 165"/>
              <a:gd name="T25" fmla="*/ 0 h 160"/>
              <a:gd name="T26" fmla="*/ 38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8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39" y="67"/>
                  <a:pt x="138" y="4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5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2" y="39"/>
                  <a:pt x="28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40"/>
                  <a:pt x="26" y="67"/>
                  <a:pt x="24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1" y="0"/>
                  <a:pt x="11" y="0"/>
                  <a:pt x="1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2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2" y="98"/>
                  <a:pt x="100" y="78"/>
                </a:cubicBezTo>
                <a:cubicBezTo>
                  <a:pt x="128" y="0"/>
                  <a:pt x="128" y="0"/>
                  <a:pt x="1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1" name="Freeform 31"/>
          <p:cNvSpPr>
            <a:spLocks/>
          </p:cNvSpPr>
          <p:nvPr/>
        </p:nvSpPr>
        <p:spPr bwMode="auto">
          <a:xfrm>
            <a:off x="8950934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2" name="Freeform 101"/>
          <p:cNvSpPr>
            <a:spLocks noEditPoints="1"/>
          </p:cNvSpPr>
          <p:nvPr/>
        </p:nvSpPr>
        <p:spPr bwMode="auto">
          <a:xfrm>
            <a:off x="5690776" y="1940197"/>
            <a:ext cx="145828" cy="183783"/>
          </a:xfrm>
          <a:custGeom>
            <a:avLst/>
            <a:gdLst>
              <a:gd name="T0" fmla="*/ 28 w 84"/>
              <a:gd name="T1" fmla="*/ 7 h 104"/>
              <a:gd name="T2" fmla="*/ 42 w 84"/>
              <a:gd name="T3" fmla="*/ 12 h 104"/>
              <a:gd name="T4" fmla="*/ 51 w 84"/>
              <a:gd name="T5" fmla="*/ 25 h 104"/>
              <a:gd name="T6" fmla="*/ 55 w 84"/>
              <a:gd name="T7" fmla="*/ 44 h 104"/>
              <a:gd name="T8" fmla="*/ 51 w 84"/>
              <a:gd name="T9" fmla="*/ 64 h 104"/>
              <a:gd name="T10" fmla="*/ 42 w 84"/>
              <a:gd name="T11" fmla="*/ 77 h 104"/>
              <a:gd name="T12" fmla="*/ 28 w 84"/>
              <a:gd name="T13" fmla="*/ 82 h 104"/>
              <a:gd name="T14" fmla="*/ 14 w 84"/>
              <a:gd name="T15" fmla="*/ 77 h 104"/>
              <a:gd name="T16" fmla="*/ 4 w 84"/>
              <a:gd name="T17" fmla="*/ 64 h 104"/>
              <a:gd name="T18" fmla="*/ 0 w 84"/>
              <a:gd name="T19" fmla="*/ 44 h 104"/>
              <a:gd name="T20" fmla="*/ 4 w 84"/>
              <a:gd name="T21" fmla="*/ 25 h 104"/>
              <a:gd name="T22" fmla="*/ 14 w 84"/>
              <a:gd name="T23" fmla="*/ 12 h 104"/>
              <a:gd name="T24" fmla="*/ 28 w 84"/>
              <a:gd name="T25" fmla="*/ 7 h 104"/>
              <a:gd name="T26" fmla="*/ 28 w 84"/>
              <a:gd name="T27" fmla="*/ 21 h 104"/>
              <a:gd name="T28" fmla="*/ 21 w 84"/>
              <a:gd name="T29" fmla="*/ 24 h 104"/>
              <a:gd name="T30" fmla="*/ 16 w 84"/>
              <a:gd name="T31" fmla="*/ 31 h 104"/>
              <a:gd name="T32" fmla="*/ 15 w 84"/>
              <a:gd name="T33" fmla="*/ 44 h 104"/>
              <a:gd name="T34" fmla="*/ 16 w 84"/>
              <a:gd name="T35" fmla="*/ 57 h 104"/>
              <a:gd name="T36" fmla="*/ 21 w 84"/>
              <a:gd name="T37" fmla="*/ 65 h 104"/>
              <a:gd name="T38" fmla="*/ 28 w 84"/>
              <a:gd name="T39" fmla="*/ 68 h 104"/>
              <a:gd name="T40" fmla="*/ 35 w 84"/>
              <a:gd name="T41" fmla="*/ 65 h 104"/>
              <a:gd name="T42" fmla="*/ 39 w 84"/>
              <a:gd name="T43" fmla="*/ 57 h 104"/>
              <a:gd name="T44" fmla="*/ 41 w 84"/>
              <a:gd name="T45" fmla="*/ 44 h 104"/>
              <a:gd name="T46" fmla="*/ 39 w 84"/>
              <a:gd name="T47" fmla="*/ 31 h 104"/>
              <a:gd name="T48" fmla="*/ 35 w 84"/>
              <a:gd name="T49" fmla="*/ 24 h 104"/>
              <a:gd name="T50" fmla="*/ 28 w 84"/>
              <a:gd name="T51" fmla="*/ 21 h 104"/>
              <a:gd name="T52" fmla="*/ 69 w 84"/>
              <a:gd name="T53" fmla="*/ 0 h 104"/>
              <a:gd name="T54" fmla="*/ 84 w 84"/>
              <a:gd name="T55" fmla="*/ 0 h 104"/>
              <a:gd name="T56" fmla="*/ 84 w 84"/>
              <a:gd name="T57" fmla="*/ 104 h 104"/>
              <a:gd name="T58" fmla="*/ 69 w 84"/>
              <a:gd name="T59" fmla="*/ 104 h 104"/>
              <a:gd name="T60" fmla="*/ 69 w 84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" h="104">
                <a:moveTo>
                  <a:pt x="28" y="7"/>
                </a:moveTo>
                <a:cubicBezTo>
                  <a:pt x="33" y="7"/>
                  <a:pt x="38" y="9"/>
                  <a:pt x="42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2" y="77"/>
                </a:cubicBezTo>
                <a:cubicBezTo>
                  <a:pt x="38" y="80"/>
                  <a:pt x="33" y="82"/>
                  <a:pt x="28" y="82"/>
                </a:cubicBezTo>
                <a:cubicBezTo>
                  <a:pt x="22" y="82"/>
                  <a:pt x="18" y="80"/>
                  <a:pt x="14" y="77"/>
                </a:cubicBezTo>
                <a:cubicBezTo>
                  <a:pt x="10" y="74"/>
                  <a:pt x="6" y="70"/>
                  <a:pt x="4" y="64"/>
                </a:cubicBezTo>
                <a:cubicBezTo>
                  <a:pt x="2" y="59"/>
                  <a:pt x="0" y="52"/>
                  <a:pt x="0" y="44"/>
                </a:cubicBezTo>
                <a:cubicBezTo>
                  <a:pt x="0" y="37"/>
                  <a:pt x="2" y="30"/>
                  <a:pt x="4" y="25"/>
                </a:cubicBezTo>
                <a:cubicBezTo>
                  <a:pt x="6" y="19"/>
                  <a:pt x="10" y="15"/>
                  <a:pt x="14" y="12"/>
                </a:cubicBezTo>
                <a:cubicBezTo>
                  <a:pt x="18" y="9"/>
                  <a:pt x="22" y="7"/>
                  <a:pt x="28" y="7"/>
                </a:cubicBezTo>
                <a:close/>
                <a:moveTo>
                  <a:pt x="28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8" y="28"/>
                  <a:pt x="16" y="31"/>
                </a:cubicBezTo>
                <a:cubicBezTo>
                  <a:pt x="15" y="35"/>
                  <a:pt x="15" y="39"/>
                  <a:pt x="15" y="44"/>
                </a:cubicBezTo>
                <a:cubicBezTo>
                  <a:pt x="15" y="49"/>
                  <a:pt x="15" y="54"/>
                  <a:pt x="16" y="57"/>
                </a:cubicBezTo>
                <a:cubicBezTo>
                  <a:pt x="18" y="61"/>
                  <a:pt x="19" y="64"/>
                  <a:pt x="21" y="65"/>
                </a:cubicBezTo>
                <a:cubicBezTo>
                  <a:pt x="23" y="67"/>
                  <a:pt x="25" y="68"/>
                  <a:pt x="28" y="68"/>
                </a:cubicBezTo>
                <a:cubicBezTo>
                  <a:pt x="30" y="68"/>
                  <a:pt x="33" y="67"/>
                  <a:pt x="35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1" y="49"/>
                  <a:pt x="41" y="44"/>
                </a:cubicBezTo>
                <a:cubicBezTo>
                  <a:pt x="41" y="39"/>
                  <a:pt x="40" y="35"/>
                  <a:pt x="39" y="31"/>
                </a:cubicBezTo>
                <a:cubicBezTo>
                  <a:pt x="38" y="28"/>
                  <a:pt x="36" y="25"/>
                  <a:pt x="35" y="24"/>
                </a:cubicBezTo>
                <a:cubicBezTo>
                  <a:pt x="33" y="22"/>
                  <a:pt x="30" y="21"/>
                  <a:pt x="28" y="21"/>
                </a:cubicBezTo>
                <a:close/>
                <a:moveTo>
                  <a:pt x="69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9" y="104"/>
                  <a:pt x="69" y="104"/>
                  <a:pt x="69" y="104"/>
                </a:cubicBezTo>
                <a:lnTo>
                  <a:pt x="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3" name="Freeform 102"/>
          <p:cNvSpPr>
            <a:spLocks noEditPoints="1"/>
          </p:cNvSpPr>
          <p:nvPr/>
        </p:nvSpPr>
        <p:spPr bwMode="auto">
          <a:xfrm>
            <a:off x="5870564" y="1940197"/>
            <a:ext cx="159812" cy="181786"/>
          </a:xfrm>
          <a:custGeom>
            <a:avLst/>
            <a:gdLst>
              <a:gd name="T0" fmla="*/ 0 w 92"/>
              <a:gd name="T1" fmla="*/ 5 h 103"/>
              <a:gd name="T2" fmla="*/ 47 w 92"/>
              <a:gd name="T3" fmla="*/ 5 h 103"/>
              <a:gd name="T4" fmla="*/ 47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9 w 92"/>
              <a:gd name="T17" fmla="*/ 38 h 103"/>
              <a:gd name="T18" fmla="*/ 28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9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10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5 w 92"/>
              <a:gd name="T43" fmla="*/ 85 h 103"/>
              <a:gd name="T44" fmla="*/ 25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10 w 92"/>
              <a:gd name="T55" fmla="*/ 68 h 103"/>
              <a:gd name="T56" fmla="*/ 10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7" y="5"/>
                  <a:pt x="47" y="5"/>
                  <a:pt x="47" y="5"/>
                </a:cubicBezTo>
                <a:cubicBezTo>
                  <a:pt x="47" y="17"/>
                  <a:pt x="47" y="17"/>
                  <a:pt x="47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9" y="38"/>
                  <a:pt x="9" y="38"/>
                  <a:pt x="9" y="38"/>
                </a:cubicBezTo>
                <a:cubicBezTo>
                  <a:pt x="16" y="38"/>
                  <a:pt x="22" y="38"/>
                  <a:pt x="28" y="37"/>
                </a:cubicBezTo>
                <a:cubicBezTo>
                  <a:pt x="33" y="37"/>
                  <a:pt x="38" y="37"/>
                  <a:pt x="42" y="36"/>
                </a:cubicBezTo>
                <a:cubicBezTo>
                  <a:pt x="47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9" y="49"/>
                  <a:pt x="34" y="49"/>
                  <a:pt x="28" y="49"/>
                </a:cubicBezTo>
                <a:cubicBezTo>
                  <a:pt x="23" y="49"/>
                  <a:pt x="16" y="50"/>
                  <a:pt x="9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10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97"/>
                  <a:pt x="25" y="97"/>
                  <a:pt x="25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10" y="68"/>
                  <a:pt x="10" y="68"/>
                  <a:pt x="10" y="68"/>
                </a:cubicBezTo>
                <a:lnTo>
                  <a:pt x="10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4" name="Freeform 103"/>
          <p:cNvSpPr>
            <a:spLocks noEditPoints="1"/>
          </p:cNvSpPr>
          <p:nvPr/>
        </p:nvSpPr>
        <p:spPr bwMode="auto">
          <a:xfrm>
            <a:off x="6044360" y="1940197"/>
            <a:ext cx="149823" cy="183783"/>
          </a:xfrm>
          <a:custGeom>
            <a:avLst/>
            <a:gdLst>
              <a:gd name="T0" fmla="*/ 2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6 w 86"/>
              <a:gd name="T9" fmla="*/ 68 h 104"/>
              <a:gd name="T10" fmla="*/ 67 w 86"/>
              <a:gd name="T11" fmla="*/ 78 h 104"/>
              <a:gd name="T12" fmla="*/ 44 w 86"/>
              <a:gd name="T13" fmla="*/ 82 h 104"/>
              <a:gd name="T14" fmla="*/ 22 w 86"/>
              <a:gd name="T15" fmla="*/ 83 h 104"/>
              <a:gd name="T16" fmla="*/ 2 w 86"/>
              <a:gd name="T17" fmla="*/ 83 h 104"/>
              <a:gd name="T18" fmla="*/ 33 w 86"/>
              <a:gd name="T19" fmla="*/ 7 h 104"/>
              <a:gd name="T20" fmla="*/ 48 w 86"/>
              <a:gd name="T21" fmla="*/ 10 h 104"/>
              <a:gd name="T22" fmla="*/ 58 w 86"/>
              <a:gd name="T23" fmla="*/ 19 h 104"/>
              <a:gd name="T24" fmla="*/ 61 w 86"/>
              <a:gd name="T25" fmla="*/ 33 h 104"/>
              <a:gd name="T26" fmla="*/ 58 w 86"/>
              <a:gd name="T27" fmla="*/ 46 h 104"/>
              <a:gd name="T28" fmla="*/ 48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6 w 86"/>
              <a:gd name="T47" fmla="*/ 21 h 104"/>
              <a:gd name="T48" fmla="*/ 21 w 86"/>
              <a:gd name="T49" fmla="*/ 26 h 104"/>
              <a:gd name="T50" fmla="*/ 19 w 86"/>
              <a:gd name="T51" fmla="*/ 33 h 104"/>
              <a:gd name="T52" fmla="*/ 21 w 86"/>
              <a:gd name="T53" fmla="*/ 40 h 104"/>
              <a:gd name="T54" fmla="*/ 26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2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8" y="71"/>
                  <a:pt x="35" y="70"/>
                  <a:pt x="43" y="70"/>
                </a:cubicBezTo>
                <a:cubicBezTo>
                  <a:pt x="51" y="69"/>
                  <a:pt x="58" y="69"/>
                  <a:pt x="66" y="68"/>
                </a:cubicBezTo>
                <a:cubicBezTo>
                  <a:pt x="67" y="78"/>
                  <a:pt x="67" y="78"/>
                  <a:pt x="67" y="78"/>
                </a:cubicBezTo>
                <a:cubicBezTo>
                  <a:pt x="59" y="80"/>
                  <a:pt x="52" y="81"/>
                  <a:pt x="44" y="82"/>
                </a:cubicBezTo>
                <a:cubicBezTo>
                  <a:pt x="36" y="82"/>
                  <a:pt x="29" y="83"/>
                  <a:pt x="22" y="83"/>
                </a:cubicBezTo>
                <a:cubicBezTo>
                  <a:pt x="14" y="83"/>
                  <a:pt x="8" y="83"/>
                  <a:pt x="2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8" y="10"/>
                </a:cubicBezTo>
                <a:cubicBezTo>
                  <a:pt x="52" y="12"/>
                  <a:pt x="55" y="15"/>
                  <a:pt x="58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8" y="46"/>
                </a:cubicBezTo>
                <a:cubicBezTo>
                  <a:pt x="55" y="50"/>
                  <a:pt x="52" y="53"/>
                  <a:pt x="48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8" y="58"/>
                  <a:pt x="23" y="57"/>
                  <a:pt x="18" y="55"/>
                </a:cubicBezTo>
                <a:cubicBezTo>
                  <a:pt x="14" y="53"/>
                  <a:pt x="11" y="50"/>
                  <a:pt x="8" y="46"/>
                </a:cubicBezTo>
                <a:cubicBezTo>
                  <a:pt x="6" y="42"/>
                  <a:pt x="4" y="38"/>
                  <a:pt x="4" y="33"/>
                </a:cubicBezTo>
                <a:cubicBezTo>
                  <a:pt x="4" y="28"/>
                  <a:pt x="6" y="23"/>
                  <a:pt x="8" y="19"/>
                </a:cubicBezTo>
                <a:cubicBezTo>
                  <a:pt x="11" y="15"/>
                  <a:pt x="14" y="12"/>
                  <a:pt x="18" y="10"/>
                </a:cubicBezTo>
                <a:cubicBezTo>
                  <a:pt x="23" y="8"/>
                  <a:pt x="28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6" y="21"/>
                </a:cubicBezTo>
                <a:cubicBezTo>
                  <a:pt x="24" y="22"/>
                  <a:pt x="22" y="24"/>
                  <a:pt x="21" y="26"/>
                </a:cubicBezTo>
                <a:cubicBezTo>
                  <a:pt x="20" y="28"/>
                  <a:pt x="19" y="30"/>
                  <a:pt x="19" y="33"/>
                </a:cubicBezTo>
                <a:cubicBezTo>
                  <a:pt x="19" y="35"/>
                  <a:pt x="20" y="38"/>
                  <a:pt x="21" y="40"/>
                </a:cubicBezTo>
                <a:cubicBezTo>
                  <a:pt x="22" y="41"/>
                  <a:pt x="24" y="43"/>
                  <a:pt x="26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6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6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5" name="Freeform 104"/>
          <p:cNvSpPr>
            <a:spLocks noEditPoints="1"/>
          </p:cNvSpPr>
          <p:nvPr/>
        </p:nvSpPr>
        <p:spPr bwMode="auto">
          <a:xfrm>
            <a:off x="6264101" y="1940197"/>
            <a:ext cx="157813" cy="179788"/>
          </a:xfrm>
          <a:custGeom>
            <a:avLst/>
            <a:gdLst>
              <a:gd name="T0" fmla="*/ 25 w 90"/>
              <a:gd name="T1" fmla="*/ 6 h 102"/>
              <a:gd name="T2" fmla="*/ 37 w 90"/>
              <a:gd name="T3" fmla="*/ 6 h 102"/>
              <a:gd name="T4" fmla="*/ 37 w 90"/>
              <a:gd name="T5" fmla="*/ 18 h 102"/>
              <a:gd name="T6" fmla="*/ 34 w 90"/>
              <a:gd name="T7" fmla="*/ 38 h 102"/>
              <a:gd name="T8" fmla="*/ 24 w 90"/>
              <a:gd name="T9" fmla="*/ 54 h 102"/>
              <a:gd name="T10" fmla="*/ 8 w 90"/>
              <a:gd name="T11" fmla="*/ 64 h 102"/>
              <a:gd name="T12" fmla="*/ 0 w 90"/>
              <a:gd name="T13" fmla="*/ 53 h 102"/>
              <a:gd name="T14" fmla="*/ 12 w 90"/>
              <a:gd name="T15" fmla="*/ 47 h 102"/>
              <a:gd name="T16" fmla="*/ 19 w 90"/>
              <a:gd name="T17" fmla="*/ 38 h 102"/>
              <a:gd name="T18" fmla="*/ 23 w 90"/>
              <a:gd name="T19" fmla="*/ 29 h 102"/>
              <a:gd name="T20" fmla="*/ 25 w 90"/>
              <a:gd name="T21" fmla="*/ 18 h 102"/>
              <a:gd name="T22" fmla="*/ 25 w 90"/>
              <a:gd name="T23" fmla="*/ 6 h 102"/>
              <a:gd name="T24" fmla="*/ 19 w 90"/>
              <a:gd name="T25" fmla="*/ 69 h 102"/>
              <a:gd name="T26" fmla="*/ 34 w 90"/>
              <a:gd name="T27" fmla="*/ 69 h 102"/>
              <a:gd name="T28" fmla="*/ 34 w 90"/>
              <a:gd name="T29" fmla="*/ 97 h 102"/>
              <a:gd name="T30" fmla="*/ 19 w 90"/>
              <a:gd name="T31" fmla="*/ 97 h 102"/>
              <a:gd name="T32" fmla="*/ 19 w 90"/>
              <a:gd name="T33" fmla="*/ 69 h 102"/>
              <a:gd name="T34" fmla="*/ 19 w 90"/>
              <a:gd name="T35" fmla="*/ 90 h 102"/>
              <a:gd name="T36" fmla="*/ 90 w 90"/>
              <a:gd name="T37" fmla="*/ 90 h 102"/>
              <a:gd name="T38" fmla="*/ 90 w 90"/>
              <a:gd name="T39" fmla="*/ 102 h 102"/>
              <a:gd name="T40" fmla="*/ 19 w 90"/>
              <a:gd name="T41" fmla="*/ 102 h 102"/>
              <a:gd name="T42" fmla="*/ 19 w 90"/>
              <a:gd name="T43" fmla="*/ 90 h 102"/>
              <a:gd name="T44" fmla="*/ 28 w 90"/>
              <a:gd name="T45" fmla="*/ 6 h 102"/>
              <a:gd name="T46" fmla="*/ 40 w 90"/>
              <a:gd name="T47" fmla="*/ 6 h 102"/>
              <a:gd name="T48" fmla="*/ 40 w 90"/>
              <a:gd name="T49" fmla="*/ 18 h 102"/>
              <a:gd name="T50" fmla="*/ 41 w 90"/>
              <a:gd name="T51" fmla="*/ 28 h 102"/>
              <a:gd name="T52" fmla="*/ 45 w 90"/>
              <a:gd name="T53" fmla="*/ 37 h 102"/>
              <a:gd name="T54" fmla="*/ 53 w 90"/>
              <a:gd name="T55" fmla="*/ 45 h 102"/>
              <a:gd name="T56" fmla="*/ 63 w 90"/>
              <a:gd name="T57" fmla="*/ 50 h 102"/>
              <a:gd name="T58" fmla="*/ 55 w 90"/>
              <a:gd name="T59" fmla="*/ 62 h 102"/>
              <a:gd name="T60" fmla="*/ 40 w 90"/>
              <a:gd name="T61" fmla="*/ 52 h 102"/>
              <a:gd name="T62" fmla="*/ 31 w 90"/>
              <a:gd name="T63" fmla="*/ 36 h 102"/>
              <a:gd name="T64" fmla="*/ 28 w 90"/>
              <a:gd name="T65" fmla="*/ 18 h 102"/>
              <a:gd name="T66" fmla="*/ 28 w 90"/>
              <a:gd name="T67" fmla="*/ 6 h 102"/>
              <a:gd name="T68" fmla="*/ 54 w 90"/>
              <a:gd name="T69" fmla="*/ 22 h 102"/>
              <a:gd name="T70" fmla="*/ 78 w 90"/>
              <a:gd name="T71" fmla="*/ 22 h 102"/>
              <a:gd name="T72" fmla="*/ 78 w 90"/>
              <a:gd name="T73" fmla="*/ 34 h 102"/>
              <a:gd name="T74" fmla="*/ 54 w 90"/>
              <a:gd name="T75" fmla="*/ 34 h 102"/>
              <a:gd name="T76" fmla="*/ 54 w 90"/>
              <a:gd name="T77" fmla="*/ 22 h 102"/>
              <a:gd name="T78" fmla="*/ 73 w 90"/>
              <a:gd name="T79" fmla="*/ 0 h 102"/>
              <a:gd name="T80" fmla="*/ 88 w 90"/>
              <a:gd name="T81" fmla="*/ 0 h 102"/>
              <a:gd name="T82" fmla="*/ 88 w 90"/>
              <a:gd name="T83" fmla="*/ 77 h 102"/>
              <a:gd name="T84" fmla="*/ 73 w 90"/>
              <a:gd name="T85" fmla="*/ 77 h 102"/>
              <a:gd name="T86" fmla="*/ 73 w 90"/>
              <a:gd name="T8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0" h="102">
                <a:moveTo>
                  <a:pt x="25" y="6"/>
                </a:moveTo>
                <a:cubicBezTo>
                  <a:pt x="37" y="6"/>
                  <a:pt x="37" y="6"/>
                  <a:pt x="37" y="6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25"/>
                  <a:pt x="36" y="31"/>
                  <a:pt x="34" y="38"/>
                </a:cubicBezTo>
                <a:cubicBezTo>
                  <a:pt x="32" y="44"/>
                  <a:pt x="29" y="49"/>
                  <a:pt x="24" y="54"/>
                </a:cubicBezTo>
                <a:cubicBezTo>
                  <a:pt x="20" y="58"/>
                  <a:pt x="15" y="62"/>
                  <a:pt x="8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5" y="51"/>
                  <a:pt x="8" y="49"/>
                  <a:pt x="12" y="47"/>
                </a:cubicBezTo>
                <a:cubicBezTo>
                  <a:pt x="15" y="44"/>
                  <a:pt x="17" y="42"/>
                  <a:pt x="19" y="38"/>
                </a:cubicBezTo>
                <a:cubicBezTo>
                  <a:pt x="21" y="35"/>
                  <a:pt x="22" y="32"/>
                  <a:pt x="23" y="29"/>
                </a:cubicBezTo>
                <a:cubicBezTo>
                  <a:pt x="24" y="25"/>
                  <a:pt x="25" y="21"/>
                  <a:pt x="25" y="18"/>
                </a:cubicBezTo>
                <a:lnTo>
                  <a:pt x="25" y="6"/>
                </a:lnTo>
                <a:close/>
                <a:moveTo>
                  <a:pt x="19" y="69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97"/>
                  <a:pt x="34" y="97"/>
                  <a:pt x="34" y="97"/>
                </a:cubicBezTo>
                <a:cubicBezTo>
                  <a:pt x="19" y="97"/>
                  <a:pt x="19" y="97"/>
                  <a:pt x="19" y="97"/>
                </a:cubicBezTo>
                <a:lnTo>
                  <a:pt x="19" y="69"/>
                </a:lnTo>
                <a:close/>
                <a:moveTo>
                  <a:pt x="1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19" y="102"/>
                  <a:pt x="19" y="102"/>
                  <a:pt x="19" y="102"/>
                </a:cubicBezTo>
                <a:lnTo>
                  <a:pt x="19" y="90"/>
                </a:lnTo>
                <a:close/>
                <a:moveTo>
                  <a:pt x="28" y="6"/>
                </a:moveTo>
                <a:cubicBezTo>
                  <a:pt x="40" y="6"/>
                  <a:pt x="40" y="6"/>
                  <a:pt x="40" y="6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1"/>
                  <a:pt x="40" y="24"/>
                  <a:pt x="41" y="28"/>
                </a:cubicBezTo>
                <a:cubicBezTo>
                  <a:pt x="42" y="31"/>
                  <a:pt x="43" y="34"/>
                  <a:pt x="45" y="37"/>
                </a:cubicBezTo>
                <a:cubicBezTo>
                  <a:pt x="47" y="40"/>
                  <a:pt x="50" y="42"/>
                  <a:pt x="53" y="45"/>
                </a:cubicBezTo>
                <a:cubicBezTo>
                  <a:pt x="56" y="47"/>
                  <a:pt x="59" y="49"/>
                  <a:pt x="63" y="50"/>
                </a:cubicBezTo>
                <a:cubicBezTo>
                  <a:pt x="55" y="62"/>
                  <a:pt x="55" y="62"/>
                  <a:pt x="55" y="62"/>
                </a:cubicBezTo>
                <a:cubicBezTo>
                  <a:pt x="49" y="59"/>
                  <a:pt x="44" y="56"/>
                  <a:pt x="40" y="52"/>
                </a:cubicBezTo>
                <a:cubicBezTo>
                  <a:pt x="36" y="47"/>
                  <a:pt x="33" y="42"/>
                  <a:pt x="31" y="36"/>
                </a:cubicBezTo>
                <a:cubicBezTo>
                  <a:pt x="29" y="31"/>
                  <a:pt x="28" y="24"/>
                  <a:pt x="28" y="18"/>
                </a:cubicBezTo>
                <a:lnTo>
                  <a:pt x="28" y="6"/>
                </a:lnTo>
                <a:close/>
                <a:moveTo>
                  <a:pt x="54" y="22"/>
                </a:moveTo>
                <a:cubicBezTo>
                  <a:pt x="78" y="22"/>
                  <a:pt x="78" y="22"/>
                  <a:pt x="78" y="22"/>
                </a:cubicBezTo>
                <a:cubicBezTo>
                  <a:pt x="78" y="34"/>
                  <a:pt x="78" y="34"/>
                  <a:pt x="78" y="34"/>
                </a:cubicBezTo>
                <a:cubicBezTo>
                  <a:pt x="54" y="34"/>
                  <a:pt x="54" y="34"/>
                  <a:pt x="54" y="34"/>
                </a:cubicBezTo>
                <a:lnTo>
                  <a:pt x="54" y="22"/>
                </a:lnTo>
                <a:close/>
                <a:moveTo>
                  <a:pt x="73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77"/>
                  <a:pt x="88" y="77"/>
                  <a:pt x="88" y="77"/>
                </a:cubicBezTo>
                <a:cubicBezTo>
                  <a:pt x="73" y="77"/>
                  <a:pt x="73" y="77"/>
                  <a:pt x="73" y="77"/>
                </a:cubicBez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36" name="Freeform 105"/>
          <p:cNvSpPr>
            <a:spLocks noEditPoints="1"/>
          </p:cNvSpPr>
          <p:nvPr/>
        </p:nvSpPr>
        <p:spPr bwMode="auto">
          <a:xfrm>
            <a:off x="6451879" y="1940197"/>
            <a:ext cx="147826" cy="183783"/>
          </a:xfrm>
          <a:custGeom>
            <a:avLst/>
            <a:gdLst>
              <a:gd name="T0" fmla="*/ 0 w 85"/>
              <a:gd name="T1" fmla="*/ 7 h 104"/>
              <a:gd name="T2" fmla="*/ 40 w 85"/>
              <a:gd name="T3" fmla="*/ 7 h 104"/>
              <a:gd name="T4" fmla="*/ 40 w 85"/>
              <a:gd name="T5" fmla="*/ 19 h 104"/>
              <a:gd name="T6" fmla="*/ 14 w 85"/>
              <a:gd name="T7" fmla="*/ 19 h 104"/>
              <a:gd name="T8" fmla="*/ 14 w 85"/>
              <a:gd name="T9" fmla="*/ 54 h 104"/>
              <a:gd name="T10" fmla="*/ 0 w 85"/>
              <a:gd name="T11" fmla="*/ 54 h 104"/>
              <a:gd name="T12" fmla="*/ 0 w 85"/>
              <a:gd name="T13" fmla="*/ 7 h 104"/>
              <a:gd name="T14" fmla="*/ 0 w 85"/>
              <a:gd name="T15" fmla="*/ 47 h 104"/>
              <a:gd name="T16" fmla="*/ 7 w 85"/>
              <a:gd name="T17" fmla="*/ 47 h 104"/>
              <a:gd name="T18" fmla="*/ 20 w 85"/>
              <a:gd name="T19" fmla="*/ 47 h 104"/>
              <a:gd name="T20" fmla="*/ 32 w 85"/>
              <a:gd name="T21" fmla="*/ 47 h 104"/>
              <a:gd name="T22" fmla="*/ 43 w 85"/>
              <a:gd name="T23" fmla="*/ 45 h 104"/>
              <a:gd name="T24" fmla="*/ 44 w 85"/>
              <a:gd name="T25" fmla="*/ 57 h 104"/>
              <a:gd name="T26" fmla="*/ 33 w 85"/>
              <a:gd name="T27" fmla="*/ 59 h 104"/>
              <a:gd name="T28" fmla="*/ 21 w 85"/>
              <a:gd name="T29" fmla="*/ 59 h 104"/>
              <a:gd name="T30" fmla="*/ 7 w 85"/>
              <a:gd name="T31" fmla="*/ 59 h 104"/>
              <a:gd name="T32" fmla="*/ 0 w 85"/>
              <a:gd name="T33" fmla="*/ 59 h 104"/>
              <a:gd name="T34" fmla="*/ 0 w 85"/>
              <a:gd name="T35" fmla="*/ 47 h 104"/>
              <a:gd name="T36" fmla="*/ 10 w 85"/>
              <a:gd name="T37" fmla="*/ 27 h 104"/>
              <a:gd name="T38" fmla="*/ 39 w 85"/>
              <a:gd name="T39" fmla="*/ 27 h 104"/>
              <a:gd name="T40" fmla="*/ 39 w 85"/>
              <a:gd name="T41" fmla="*/ 39 h 104"/>
              <a:gd name="T42" fmla="*/ 10 w 85"/>
              <a:gd name="T43" fmla="*/ 39 h 104"/>
              <a:gd name="T44" fmla="*/ 10 w 85"/>
              <a:gd name="T45" fmla="*/ 27 h 104"/>
              <a:gd name="T46" fmla="*/ 13 w 85"/>
              <a:gd name="T47" fmla="*/ 68 h 104"/>
              <a:gd name="T48" fmla="*/ 85 w 85"/>
              <a:gd name="T49" fmla="*/ 68 h 104"/>
              <a:gd name="T50" fmla="*/ 85 w 85"/>
              <a:gd name="T51" fmla="*/ 104 h 104"/>
              <a:gd name="T52" fmla="*/ 70 w 85"/>
              <a:gd name="T53" fmla="*/ 104 h 104"/>
              <a:gd name="T54" fmla="*/ 70 w 85"/>
              <a:gd name="T55" fmla="*/ 80 h 104"/>
              <a:gd name="T56" fmla="*/ 13 w 85"/>
              <a:gd name="T57" fmla="*/ 80 h 104"/>
              <a:gd name="T58" fmla="*/ 13 w 85"/>
              <a:gd name="T59" fmla="*/ 68 h 104"/>
              <a:gd name="T60" fmla="*/ 48 w 85"/>
              <a:gd name="T61" fmla="*/ 2 h 104"/>
              <a:gd name="T62" fmla="*/ 62 w 85"/>
              <a:gd name="T63" fmla="*/ 2 h 104"/>
              <a:gd name="T64" fmla="*/ 62 w 85"/>
              <a:gd name="T65" fmla="*/ 63 h 104"/>
              <a:gd name="T66" fmla="*/ 48 w 85"/>
              <a:gd name="T67" fmla="*/ 63 h 104"/>
              <a:gd name="T68" fmla="*/ 48 w 85"/>
              <a:gd name="T69" fmla="*/ 2 h 104"/>
              <a:gd name="T70" fmla="*/ 58 w 85"/>
              <a:gd name="T71" fmla="*/ 26 h 104"/>
              <a:gd name="T72" fmla="*/ 74 w 85"/>
              <a:gd name="T73" fmla="*/ 26 h 104"/>
              <a:gd name="T74" fmla="*/ 74 w 85"/>
              <a:gd name="T75" fmla="*/ 38 h 104"/>
              <a:gd name="T76" fmla="*/ 58 w 85"/>
              <a:gd name="T77" fmla="*/ 38 h 104"/>
              <a:gd name="T78" fmla="*/ 58 w 85"/>
              <a:gd name="T79" fmla="*/ 26 h 104"/>
              <a:gd name="T80" fmla="*/ 70 w 85"/>
              <a:gd name="T81" fmla="*/ 0 h 104"/>
              <a:gd name="T82" fmla="*/ 85 w 85"/>
              <a:gd name="T83" fmla="*/ 0 h 104"/>
              <a:gd name="T84" fmla="*/ 85 w 85"/>
              <a:gd name="T85" fmla="*/ 64 h 104"/>
              <a:gd name="T86" fmla="*/ 70 w 85"/>
              <a:gd name="T87" fmla="*/ 64 h 104"/>
              <a:gd name="T88" fmla="*/ 70 w 85"/>
              <a:gd name="T8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" h="104">
                <a:moveTo>
                  <a:pt x="0" y="7"/>
                </a:moveTo>
                <a:cubicBezTo>
                  <a:pt x="40" y="7"/>
                  <a:pt x="40" y="7"/>
                  <a:pt x="40" y="7"/>
                </a:cubicBezTo>
                <a:cubicBezTo>
                  <a:pt x="40" y="19"/>
                  <a:pt x="40" y="19"/>
                  <a:pt x="40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54"/>
                  <a:pt x="14" y="54"/>
                  <a:pt x="14" y="54"/>
                </a:cubicBezTo>
                <a:cubicBezTo>
                  <a:pt x="0" y="54"/>
                  <a:pt x="0" y="54"/>
                  <a:pt x="0" y="54"/>
                </a:cubicBezTo>
                <a:lnTo>
                  <a:pt x="0" y="7"/>
                </a:lnTo>
                <a:close/>
                <a:moveTo>
                  <a:pt x="0" y="47"/>
                </a:moveTo>
                <a:cubicBezTo>
                  <a:pt x="7" y="47"/>
                  <a:pt x="7" y="47"/>
                  <a:pt x="7" y="47"/>
                </a:cubicBezTo>
                <a:cubicBezTo>
                  <a:pt x="12" y="47"/>
                  <a:pt x="16" y="47"/>
                  <a:pt x="20" y="47"/>
                </a:cubicBezTo>
                <a:cubicBezTo>
                  <a:pt x="24" y="47"/>
                  <a:pt x="28" y="47"/>
                  <a:pt x="32" y="47"/>
                </a:cubicBezTo>
                <a:cubicBezTo>
                  <a:pt x="35" y="46"/>
                  <a:pt x="39" y="46"/>
                  <a:pt x="43" y="45"/>
                </a:cubicBezTo>
                <a:cubicBezTo>
                  <a:pt x="44" y="57"/>
                  <a:pt x="44" y="57"/>
                  <a:pt x="44" y="57"/>
                </a:cubicBezTo>
                <a:cubicBezTo>
                  <a:pt x="40" y="58"/>
                  <a:pt x="36" y="58"/>
                  <a:pt x="33" y="59"/>
                </a:cubicBezTo>
                <a:cubicBezTo>
                  <a:pt x="29" y="59"/>
                  <a:pt x="25" y="59"/>
                  <a:pt x="21" y="59"/>
                </a:cubicBezTo>
                <a:cubicBezTo>
                  <a:pt x="17" y="59"/>
                  <a:pt x="12" y="59"/>
                  <a:pt x="7" y="59"/>
                </a:cubicBezTo>
                <a:cubicBezTo>
                  <a:pt x="0" y="59"/>
                  <a:pt x="0" y="59"/>
                  <a:pt x="0" y="59"/>
                </a:cubicBezTo>
                <a:lnTo>
                  <a:pt x="0" y="47"/>
                </a:lnTo>
                <a:close/>
                <a:moveTo>
                  <a:pt x="10" y="27"/>
                </a:moveTo>
                <a:cubicBezTo>
                  <a:pt x="39" y="27"/>
                  <a:pt x="39" y="27"/>
                  <a:pt x="39" y="27"/>
                </a:cubicBezTo>
                <a:cubicBezTo>
                  <a:pt x="39" y="39"/>
                  <a:pt x="39" y="39"/>
                  <a:pt x="39" y="39"/>
                </a:cubicBezTo>
                <a:cubicBezTo>
                  <a:pt x="10" y="39"/>
                  <a:pt x="10" y="39"/>
                  <a:pt x="10" y="39"/>
                </a:cubicBezTo>
                <a:lnTo>
                  <a:pt x="10" y="27"/>
                </a:lnTo>
                <a:close/>
                <a:moveTo>
                  <a:pt x="13" y="68"/>
                </a:moveTo>
                <a:cubicBezTo>
                  <a:pt x="85" y="68"/>
                  <a:pt x="85" y="68"/>
                  <a:pt x="85" y="6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80"/>
                  <a:pt x="70" y="80"/>
                  <a:pt x="70" y="80"/>
                </a:cubicBezTo>
                <a:cubicBezTo>
                  <a:pt x="13" y="80"/>
                  <a:pt x="13" y="80"/>
                  <a:pt x="13" y="80"/>
                </a:cubicBezTo>
                <a:lnTo>
                  <a:pt x="13" y="68"/>
                </a:lnTo>
                <a:close/>
                <a:moveTo>
                  <a:pt x="48" y="2"/>
                </a:moveTo>
                <a:cubicBezTo>
                  <a:pt x="62" y="2"/>
                  <a:pt x="62" y="2"/>
                  <a:pt x="62" y="2"/>
                </a:cubicBezTo>
                <a:cubicBezTo>
                  <a:pt x="62" y="63"/>
                  <a:pt x="62" y="63"/>
                  <a:pt x="62" y="63"/>
                </a:cubicBezTo>
                <a:cubicBezTo>
                  <a:pt x="48" y="63"/>
                  <a:pt x="48" y="63"/>
                  <a:pt x="48" y="63"/>
                </a:cubicBezTo>
                <a:lnTo>
                  <a:pt x="48" y="2"/>
                </a:lnTo>
                <a:close/>
                <a:moveTo>
                  <a:pt x="58" y="26"/>
                </a:moveTo>
                <a:cubicBezTo>
                  <a:pt x="74" y="26"/>
                  <a:pt x="74" y="26"/>
                  <a:pt x="74" y="26"/>
                </a:cubicBezTo>
                <a:cubicBezTo>
                  <a:pt x="74" y="38"/>
                  <a:pt x="74" y="38"/>
                  <a:pt x="74" y="38"/>
                </a:cubicBezTo>
                <a:cubicBezTo>
                  <a:pt x="58" y="38"/>
                  <a:pt x="58" y="38"/>
                  <a:pt x="58" y="38"/>
                </a:cubicBezTo>
                <a:lnTo>
                  <a:pt x="58" y="26"/>
                </a:lnTo>
                <a:close/>
                <a:moveTo>
                  <a:pt x="70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64"/>
                  <a:pt x="85" y="64"/>
                  <a:pt x="85" y="64"/>
                </a:cubicBezTo>
                <a:cubicBezTo>
                  <a:pt x="70" y="64"/>
                  <a:pt x="70" y="64"/>
                  <a:pt x="70" y="64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7" name="Line 177"/>
          <p:cNvSpPr>
            <a:spLocks noChangeShapeType="1"/>
          </p:cNvSpPr>
          <p:nvPr/>
        </p:nvSpPr>
        <p:spPr bwMode="auto">
          <a:xfrm>
            <a:off x="5173386" y="2291783"/>
            <a:ext cx="1943709" cy="0"/>
          </a:xfrm>
          <a:prstGeom prst="line">
            <a:avLst/>
          </a:prstGeom>
          <a:noFill/>
          <a:ln w="15875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8" name="Freeform 332"/>
          <p:cNvSpPr>
            <a:spLocks/>
          </p:cNvSpPr>
          <p:nvPr/>
        </p:nvSpPr>
        <p:spPr bwMode="auto">
          <a:xfrm>
            <a:off x="2400653" y="4876738"/>
            <a:ext cx="65922" cy="95887"/>
          </a:xfrm>
          <a:custGeom>
            <a:avLst/>
            <a:gdLst>
              <a:gd name="T0" fmla="*/ 19 w 37"/>
              <a:gd name="T1" fmla="*/ 55 h 55"/>
              <a:gd name="T2" fmla="*/ 9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6 w 37"/>
              <a:gd name="T19" fmla="*/ 33 h 55"/>
              <a:gd name="T20" fmla="*/ 21 w 37"/>
              <a:gd name="T21" fmla="*/ 31 h 55"/>
              <a:gd name="T22" fmla="*/ 14 w 37"/>
              <a:gd name="T23" fmla="*/ 28 h 55"/>
              <a:gd name="T24" fmla="*/ 9 w 37"/>
              <a:gd name="T25" fmla="*/ 25 h 55"/>
              <a:gd name="T26" fmla="*/ 5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20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2 w 37"/>
              <a:gd name="T41" fmla="*/ 11 h 55"/>
              <a:gd name="T42" fmla="*/ 26 w 37"/>
              <a:gd name="T43" fmla="*/ 8 h 55"/>
              <a:gd name="T44" fmla="*/ 20 w 37"/>
              <a:gd name="T45" fmla="*/ 6 h 55"/>
              <a:gd name="T46" fmla="*/ 12 w 37"/>
              <a:gd name="T47" fmla="*/ 8 h 55"/>
              <a:gd name="T48" fmla="*/ 10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5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2" y="54"/>
                  <a:pt x="9" y="53"/>
                </a:cubicBezTo>
                <a:cubicBezTo>
                  <a:pt x="5" y="52"/>
                  <a:pt x="3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4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30" y="37"/>
                  <a:pt x="29" y="36"/>
                </a:cubicBezTo>
                <a:cubicBezTo>
                  <a:pt x="28" y="35"/>
                  <a:pt x="27" y="34"/>
                  <a:pt x="26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7"/>
                  <a:pt x="10" y="26"/>
                  <a:pt x="9" y="25"/>
                </a:cubicBezTo>
                <a:cubicBezTo>
                  <a:pt x="7" y="24"/>
                  <a:pt x="6" y="23"/>
                  <a:pt x="5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4" y="9"/>
                  <a:pt x="5" y="7"/>
                </a:cubicBezTo>
                <a:cubicBezTo>
                  <a:pt x="7" y="5"/>
                  <a:pt x="8" y="3"/>
                  <a:pt x="11" y="2"/>
                </a:cubicBezTo>
                <a:cubicBezTo>
                  <a:pt x="13" y="1"/>
                  <a:pt x="16" y="0"/>
                  <a:pt x="20" y="0"/>
                </a:cubicBezTo>
                <a:cubicBezTo>
                  <a:pt x="23" y="0"/>
                  <a:pt x="26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2" y="11"/>
                  <a:pt x="32" y="11"/>
                  <a:pt x="32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20" y="6"/>
                </a:cubicBezTo>
                <a:cubicBezTo>
                  <a:pt x="17" y="6"/>
                  <a:pt x="14" y="7"/>
                  <a:pt x="12" y="8"/>
                </a:cubicBezTo>
                <a:cubicBezTo>
                  <a:pt x="11" y="10"/>
                  <a:pt x="10" y="12"/>
                  <a:pt x="10" y="14"/>
                </a:cubicBezTo>
                <a:cubicBezTo>
                  <a:pt x="10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6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5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6" y="54"/>
                  <a:pt x="23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9" name="Freeform 333"/>
          <p:cNvSpPr>
            <a:spLocks/>
          </p:cNvSpPr>
          <p:nvPr/>
        </p:nvSpPr>
        <p:spPr bwMode="auto">
          <a:xfrm>
            <a:off x="2482556" y="4900709"/>
            <a:ext cx="91892" cy="69918"/>
          </a:xfrm>
          <a:custGeom>
            <a:avLst/>
            <a:gdLst>
              <a:gd name="T0" fmla="*/ 0 w 53"/>
              <a:gd name="T1" fmla="*/ 40 h 40"/>
              <a:gd name="T2" fmla="*/ 0 w 53"/>
              <a:gd name="T3" fmla="*/ 1 h 40"/>
              <a:gd name="T4" fmla="*/ 5 w 53"/>
              <a:gd name="T5" fmla="*/ 1 h 40"/>
              <a:gd name="T6" fmla="*/ 6 w 53"/>
              <a:gd name="T7" fmla="*/ 7 h 40"/>
              <a:gd name="T8" fmla="*/ 6 w 53"/>
              <a:gd name="T9" fmla="*/ 7 h 40"/>
              <a:gd name="T10" fmla="*/ 11 w 53"/>
              <a:gd name="T11" fmla="*/ 2 h 40"/>
              <a:gd name="T12" fmla="*/ 18 w 53"/>
              <a:gd name="T13" fmla="*/ 0 h 40"/>
              <a:gd name="T14" fmla="*/ 25 w 53"/>
              <a:gd name="T15" fmla="*/ 2 h 40"/>
              <a:gd name="T16" fmla="*/ 29 w 53"/>
              <a:gd name="T17" fmla="*/ 8 h 40"/>
              <a:gd name="T18" fmla="*/ 35 w 53"/>
              <a:gd name="T19" fmla="*/ 2 h 40"/>
              <a:gd name="T20" fmla="*/ 42 w 53"/>
              <a:gd name="T21" fmla="*/ 0 h 40"/>
              <a:gd name="T22" fmla="*/ 51 w 53"/>
              <a:gd name="T23" fmla="*/ 4 h 40"/>
              <a:gd name="T24" fmla="*/ 53 w 53"/>
              <a:gd name="T25" fmla="*/ 15 h 40"/>
              <a:gd name="T26" fmla="*/ 53 w 53"/>
              <a:gd name="T27" fmla="*/ 40 h 40"/>
              <a:gd name="T28" fmla="*/ 47 w 53"/>
              <a:gd name="T29" fmla="*/ 40 h 40"/>
              <a:gd name="T30" fmla="*/ 47 w 53"/>
              <a:gd name="T31" fmla="*/ 16 h 40"/>
              <a:gd name="T32" fmla="*/ 45 w 53"/>
              <a:gd name="T33" fmla="*/ 8 h 40"/>
              <a:gd name="T34" fmla="*/ 40 w 53"/>
              <a:gd name="T35" fmla="*/ 6 h 40"/>
              <a:gd name="T36" fmla="*/ 35 w 53"/>
              <a:gd name="T37" fmla="*/ 7 h 40"/>
              <a:gd name="T38" fmla="*/ 30 w 53"/>
              <a:gd name="T39" fmla="*/ 12 h 40"/>
              <a:gd name="T40" fmla="*/ 30 w 53"/>
              <a:gd name="T41" fmla="*/ 40 h 40"/>
              <a:gd name="T42" fmla="*/ 23 w 53"/>
              <a:gd name="T43" fmla="*/ 40 h 40"/>
              <a:gd name="T44" fmla="*/ 23 w 53"/>
              <a:gd name="T45" fmla="*/ 16 h 40"/>
              <a:gd name="T46" fmla="*/ 21 w 53"/>
              <a:gd name="T47" fmla="*/ 8 h 40"/>
              <a:gd name="T48" fmla="*/ 16 w 53"/>
              <a:gd name="T49" fmla="*/ 6 h 40"/>
              <a:gd name="T50" fmla="*/ 11 w 53"/>
              <a:gd name="T51" fmla="*/ 7 h 40"/>
              <a:gd name="T52" fmla="*/ 6 w 53"/>
              <a:gd name="T53" fmla="*/ 12 h 40"/>
              <a:gd name="T54" fmla="*/ 6 w 53"/>
              <a:gd name="T55" fmla="*/ 40 h 40"/>
              <a:gd name="T56" fmla="*/ 0 w 53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7" y="5"/>
                  <a:pt x="9" y="3"/>
                  <a:pt x="11" y="2"/>
                </a:cubicBezTo>
                <a:cubicBezTo>
                  <a:pt x="13" y="1"/>
                  <a:pt x="16" y="0"/>
                  <a:pt x="18" y="0"/>
                </a:cubicBezTo>
                <a:cubicBezTo>
                  <a:pt x="21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1" y="5"/>
                  <a:pt x="33" y="4"/>
                  <a:pt x="35" y="2"/>
                </a:cubicBezTo>
                <a:cubicBezTo>
                  <a:pt x="37" y="1"/>
                  <a:pt x="39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2" y="7"/>
                  <a:pt x="53" y="10"/>
                  <a:pt x="53" y="15"/>
                </a:cubicBezTo>
                <a:cubicBezTo>
                  <a:pt x="53" y="40"/>
                  <a:pt x="53" y="40"/>
                  <a:pt x="53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3"/>
                  <a:pt x="46" y="10"/>
                  <a:pt x="45" y="8"/>
                </a:cubicBezTo>
                <a:cubicBezTo>
                  <a:pt x="44" y="7"/>
                  <a:pt x="42" y="6"/>
                  <a:pt x="40" y="6"/>
                </a:cubicBezTo>
                <a:cubicBezTo>
                  <a:pt x="38" y="6"/>
                  <a:pt x="37" y="6"/>
                  <a:pt x="35" y="7"/>
                </a:cubicBezTo>
                <a:cubicBezTo>
                  <a:pt x="33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3"/>
                  <a:pt x="23" y="10"/>
                  <a:pt x="21" y="8"/>
                </a:cubicBezTo>
                <a:cubicBezTo>
                  <a:pt x="20" y="7"/>
                  <a:pt x="18" y="6"/>
                  <a:pt x="16" y="6"/>
                </a:cubicBezTo>
                <a:cubicBezTo>
                  <a:pt x="14" y="6"/>
                  <a:pt x="13" y="6"/>
                  <a:pt x="11" y="7"/>
                </a:cubicBezTo>
                <a:cubicBezTo>
                  <a:pt x="10" y="8"/>
                  <a:pt x="8" y="10"/>
                  <a:pt x="6" y="12"/>
                </a:cubicBezTo>
                <a:cubicBezTo>
                  <a:pt x="6" y="40"/>
                  <a:pt x="6" y="40"/>
                  <a:pt x="6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" name="Freeform 334"/>
          <p:cNvSpPr>
            <a:spLocks noEditPoints="1"/>
          </p:cNvSpPr>
          <p:nvPr/>
        </p:nvSpPr>
        <p:spPr bwMode="auto">
          <a:xfrm>
            <a:off x="2594424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6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1 w 30"/>
              <a:gd name="T15" fmla="*/ 7 h 41"/>
              <a:gd name="T16" fmla="*/ 16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6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5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4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2" y="22"/>
                  <a:pt x="6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4" y="12"/>
                  <a:pt x="23" y="11"/>
                </a:cubicBezTo>
                <a:cubicBezTo>
                  <a:pt x="23" y="9"/>
                  <a:pt x="22" y="8"/>
                  <a:pt x="21" y="7"/>
                </a:cubicBezTo>
                <a:cubicBezTo>
                  <a:pt x="20" y="6"/>
                  <a:pt x="18" y="6"/>
                  <a:pt x="16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6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3" y="4"/>
                  <a:pt x="4" y="4"/>
                  <a:pt x="6" y="3"/>
                </a:cubicBezTo>
                <a:cubicBezTo>
                  <a:pt x="7" y="2"/>
                  <a:pt x="9" y="1"/>
                  <a:pt x="11" y="1"/>
                </a:cubicBezTo>
                <a:cubicBezTo>
                  <a:pt x="13" y="0"/>
                  <a:pt x="15" y="0"/>
                  <a:pt x="17" y="0"/>
                </a:cubicBezTo>
                <a:cubicBezTo>
                  <a:pt x="20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4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7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1" y="23"/>
                  <a:pt x="9" y="24"/>
                  <a:pt x="8" y="25"/>
                </a:cubicBezTo>
                <a:cubicBezTo>
                  <a:pt x="7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10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1" name="Freeform 335"/>
          <p:cNvSpPr>
            <a:spLocks/>
          </p:cNvSpPr>
          <p:nvPr/>
        </p:nvSpPr>
        <p:spPr bwMode="auto">
          <a:xfrm>
            <a:off x="2668337" y="4870744"/>
            <a:ext cx="17978" cy="101881"/>
          </a:xfrm>
          <a:custGeom>
            <a:avLst/>
            <a:gdLst>
              <a:gd name="T0" fmla="*/ 7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10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7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2" name="Freeform 336"/>
          <p:cNvSpPr>
            <a:spLocks/>
          </p:cNvSpPr>
          <p:nvPr/>
        </p:nvSpPr>
        <p:spPr bwMode="auto">
          <a:xfrm>
            <a:off x="2704295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3" name="Freeform 337"/>
          <p:cNvSpPr>
            <a:spLocks/>
          </p:cNvSpPr>
          <p:nvPr/>
        </p:nvSpPr>
        <p:spPr bwMode="auto">
          <a:xfrm>
            <a:off x="2758231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4" name="Freeform 338"/>
          <p:cNvSpPr>
            <a:spLocks noEditPoints="1"/>
          </p:cNvSpPr>
          <p:nvPr/>
        </p:nvSpPr>
        <p:spPr bwMode="auto">
          <a:xfrm>
            <a:off x="2840135" y="4872742"/>
            <a:ext cx="15981" cy="97885"/>
          </a:xfrm>
          <a:custGeom>
            <a:avLst/>
            <a:gdLst>
              <a:gd name="T0" fmla="*/ 4 w 9"/>
              <a:gd name="T1" fmla="*/ 9 h 56"/>
              <a:gd name="T2" fmla="*/ 1 w 9"/>
              <a:gd name="T3" fmla="*/ 8 h 56"/>
              <a:gd name="T4" fmla="*/ 0 w 9"/>
              <a:gd name="T5" fmla="*/ 5 h 56"/>
              <a:gd name="T6" fmla="*/ 1 w 9"/>
              <a:gd name="T7" fmla="*/ 2 h 56"/>
              <a:gd name="T8" fmla="*/ 4 w 9"/>
              <a:gd name="T9" fmla="*/ 0 h 56"/>
              <a:gd name="T10" fmla="*/ 7 w 9"/>
              <a:gd name="T11" fmla="*/ 2 h 56"/>
              <a:gd name="T12" fmla="*/ 9 w 9"/>
              <a:gd name="T13" fmla="*/ 5 h 56"/>
              <a:gd name="T14" fmla="*/ 7 w 9"/>
              <a:gd name="T15" fmla="*/ 8 h 56"/>
              <a:gd name="T16" fmla="*/ 4 w 9"/>
              <a:gd name="T17" fmla="*/ 9 h 56"/>
              <a:gd name="T18" fmla="*/ 1 w 9"/>
              <a:gd name="T19" fmla="*/ 56 h 56"/>
              <a:gd name="T20" fmla="*/ 1 w 9"/>
              <a:gd name="T21" fmla="*/ 17 h 56"/>
              <a:gd name="T22" fmla="*/ 8 w 9"/>
              <a:gd name="T23" fmla="*/ 17 h 56"/>
              <a:gd name="T24" fmla="*/ 8 w 9"/>
              <a:gd name="T25" fmla="*/ 56 h 56"/>
              <a:gd name="T26" fmla="*/ 1 w 9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6" y="0"/>
                  <a:pt x="7" y="1"/>
                  <a:pt x="7" y="2"/>
                </a:cubicBezTo>
                <a:cubicBezTo>
                  <a:pt x="8" y="2"/>
                  <a:pt x="9" y="3"/>
                  <a:pt x="9" y="5"/>
                </a:cubicBezTo>
                <a:cubicBezTo>
                  <a:pt x="9" y="6"/>
                  <a:pt x="8" y="7"/>
                  <a:pt x="7" y="8"/>
                </a:cubicBezTo>
                <a:cubicBezTo>
                  <a:pt x="7" y="9"/>
                  <a:pt x="6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56"/>
                  <a:pt x="8" y="56"/>
                  <a:pt x="8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5" name="Freeform 339"/>
          <p:cNvSpPr>
            <a:spLocks/>
          </p:cNvSpPr>
          <p:nvPr/>
        </p:nvSpPr>
        <p:spPr bwMode="auto">
          <a:xfrm>
            <a:off x="2868102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4 w 24"/>
              <a:gd name="T31" fmla="*/ 44 h 51"/>
              <a:gd name="T32" fmla="*/ 18 w 24"/>
              <a:gd name="T33" fmla="*/ 46 h 51"/>
              <a:gd name="T34" fmla="*/ 21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1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9" y="48"/>
                  <a:pt x="8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4" y="44"/>
                </a:cubicBezTo>
                <a:cubicBezTo>
                  <a:pt x="15" y="45"/>
                  <a:pt x="16" y="46"/>
                  <a:pt x="18" y="46"/>
                </a:cubicBezTo>
                <a:cubicBezTo>
                  <a:pt x="19" y="46"/>
                  <a:pt x="20" y="46"/>
                  <a:pt x="21" y="45"/>
                </a:cubicBezTo>
                <a:cubicBezTo>
                  <a:pt x="22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1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6" name="Freeform 340"/>
          <p:cNvSpPr>
            <a:spLocks/>
          </p:cNvSpPr>
          <p:nvPr/>
        </p:nvSpPr>
        <p:spPr bwMode="auto">
          <a:xfrm>
            <a:off x="2924036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6 w 11"/>
              <a:gd name="T11" fmla="*/ 0 h 58"/>
              <a:gd name="T12" fmla="*/ 6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7" name="Freeform 341"/>
          <p:cNvSpPr>
            <a:spLocks noEditPoints="1"/>
          </p:cNvSpPr>
          <p:nvPr/>
        </p:nvSpPr>
        <p:spPr bwMode="auto">
          <a:xfrm>
            <a:off x="2954000" y="4900709"/>
            <a:ext cx="57931" cy="71915"/>
          </a:xfrm>
          <a:custGeom>
            <a:avLst/>
            <a:gdLst>
              <a:gd name="T0" fmla="*/ 19 w 34"/>
              <a:gd name="T1" fmla="*/ 41 h 41"/>
              <a:gd name="T2" fmla="*/ 10 w 34"/>
              <a:gd name="T3" fmla="*/ 39 h 41"/>
              <a:gd name="T4" fmla="*/ 3 w 34"/>
              <a:gd name="T5" fmla="*/ 32 h 41"/>
              <a:gd name="T6" fmla="*/ 0 w 34"/>
              <a:gd name="T7" fmla="*/ 21 h 41"/>
              <a:gd name="T8" fmla="*/ 2 w 34"/>
              <a:gd name="T9" fmla="*/ 12 h 41"/>
              <a:gd name="T10" fmla="*/ 6 w 34"/>
              <a:gd name="T11" fmla="*/ 6 h 41"/>
              <a:gd name="T12" fmla="*/ 11 w 34"/>
              <a:gd name="T13" fmla="*/ 1 h 41"/>
              <a:gd name="T14" fmla="*/ 18 w 34"/>
              <a:gd name="T15" fmla="*/ 0 h 41"/>
              <a:gd name="T16" fmla="*/ 26 w 34"/>
              <a:gd name="T17" fmla="*/ 2 h 41"/>
              <a:gd name="T18" fmla="*/ 32 w 34"/>
              <a:gd name="T19" fmla="*/ 9 h 41"/>
              <a:gd name="T20" fmla="*/ 34 w 34"/>
              <a:gd name="T21" fmla="*/ 18 h 41"/>
              <a:gd name="T22" fmla="*/ 33 w 34"/>
              <a:gd name="T23" fmla="*/ 20 h 41"/>
              <a:gd name="T24" fmla="*/ 33 w 34"/>
              <a:gd name="T25" fmla="*/ 22 h 41"/>
              <a:gd name="T26" fmla="*/ 7 w 34"/>
              <a:gd name="T27" fmla="*/ 22 h 41"/>
              <a:gd name="T28" fmla="*/ 9 w 34"/>
              <a:gd name="T29" fmla="*/ 29 h 41"/>
              <a:gd name="T30" fmla="*/ 13 w 34"/>
              <a:gd name="T31" fmla="*/ 34 h 41"/>
              <a:gd name="T32" fmla="*/ 20 w 34"/>
              <a:gd name="T33" fmla="*/ 36 h 41"/>
              <a:gd name="T34" fmla="*/ 25 w 34"/>
              <a:gd name="T35" fmla="*/ 35 h 41"/>
              <a:gd name="T36" fmla="*/ 30 w 34"/>
              <a:gd name="T37" fmla="*/ 33 h 41"/>
              <a:gd name="T38" fmla="*/ 32 w 34"/>
              <a:gd name="T39" fmla="*/ 37 h 41"/>
              <a:gd name="T40" fmla="*/ 26 w 34"/>
              <a:gd name="T41" fmla="*/ 40 h 41"/>
              <a:gd name="T42" fmla="*/ 19 w 34"/>
              <a:gd name="T43" fmla="*/ 41 h 41"/>
              <a:gd name="T44" fmla="*/ 7 w 34"/>
              <a:gd name="T45" fmla="*/ 18 h 41"/>
              <a:gd name="T46" fmla="*/ 28 w 34"/>
              <a:gd name="T47" fmla="*/ 18 h 41"/>
              <a:gd name="T48" fmla="*/ 25 w 34"/>
              <a:gd name="T49" fmla="*/ 8 h 41"/>
              <a:gd name="T50" fmla="*/ 18 w 34"/>
              <a:gd name="T51" fmla="*/ 5 h 41"/>
              <a:gd name="T52" fmla="*/ 13 w 34"/>
              <a:gd name="T53" fmla="*/ 7 h 41"/>
              <a:gd name="T54" fmla="*/ 9 w 34"/>
              <a:gd name="T55" fmla="*/ 11 h 41"/>
              <a:gd name="T56" fmla="*/ 7 w 34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" h="41">
                <a:moveTo>
                  <a:pt x="19" y="41"/>
                </a:moveTo>
                <a:cubicBezTo>
                  <a:pt x="16" y="41"/>
                  <a:pt x="12" y="40"/>
                  <a:pt x="10" y="39"/>
                </a:cubicBezTo>
                <a:cubicBezTo>
                  <a:pt x="7" y="37"/>
                  <a:pt x="5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6" y="6"/>
                </a:cubicBezTo>
                <a:cubicBezTo>
                  <a:pt x="7" y="4"/>
                  <a:pt x="9" y="2"/>
                  <a:pt x="11" y="1"/>
                </a:cubicBezTo>
                <a:cubicBezTo>
                  <a:pt x="14" y="1"/>
                  <a:pt x="16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9" y="4"/>
                  <a:pt x="30" y="6"/>
                  <a:pt x="32" y="9"/>
                </a:cubicBezTo>
                <a:cubicBezTo>
                  <a:pt x="33" y="11"/>
                  <a:pt x="34" y="15"/>
                  <a:pt x="34" y="18"/>
                </a:cubicBezTo>
                <a:cubicBezTo>
                  <a:pt x="34" y="19"/>
                  <a:pt x="34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8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2" y="36"/>
                  <a:pt x="24" y="36"/>
                  <a:pt x="25" y="35"/>
                </a:cubicBezTo>
                <a:cubicBezTo>
                  <a:pt x="27" y="34"/>
                  <a:pt x="28" y="34"/>
                  <a:pt x="30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2" y="41"/>
                  <a:pt x="19" y="41"/>
                </a:cubicBezTo>
                <a:close/>
                <a:moveTo>
                  <a:pt x="7" y="18"/>
                </a:moveTo>
                <a:cubicBezTo>
                  <a:pt x="28" y="18"/>
                  <a:pt x="28" y="18"/>
                  <a:pt x="28" y="18"/>
                </a:cubicBezTo>
                <a:cubicBezTo>
                  <a:pt x="28" y="14"/>
                  <a:pt x="27" y="11"/>
                  <a:pt x="25" y="8"/>
                </a:cubicBezTo>
                <a:cubicBezTo>
                  <a:pt x="24" y="6"/>
                  <a:pt x="21" y="5"/>
                  <a:pt x="18" y="5"/>
                </a:cubicBezTo>
                <a:cubicBezTo>
                  <a:pt x="16" y="5"/>
                  <a:pt x="15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8" name="Freeform 342"/>
          <p:cNvSpPr>
            <a:spLocks/>
          </p:cNvSpPr>
          <p:nvPr/>
        </p:nvSpPr>
        <p:spPr bwMode="auto">
          <a:xfrm>
            <a:off x="3055881" y="4882730"/>
            <a:ext cx="49941" cy="87896"/>
          </a:xfrm>
          <a:custGeom>
            <a:avLst/>
            <a:gdLst>
              <a:gd name="T0" fmla="*/ 0 w 29"/>
              <a:gd name="T1" fmla="*/ 51 h 51"/>
              <a:gd name="T2" fmla="*/ 0 w 29"/>
              <a:gd name="T3" fmla="*/ 46 h 51"/>
              <a:gd name="T4" fmla="*/ 12 w 29"/>
              <a:gd name="T5" fmla="*/ 46 h 51"/>
              <a:gd name="T6" fmla="*/ 12 w 29"/>
              <a:gd name="T7" fmla="*/ 8 h 51"/>
              <a:gd name="T8" fmla="*/ 2 w 29"/>
              <a:gd name="T9" fmla="*/ 8 h 51"/>
              <a:gd name="T10" fmla="*/ 2 w 29"/>
              <a:gd name="T11" fmla="*/ 4 h 51"/>
              <a:gd name="T12" fmla="*/ 9 w 29"/>
              <a:gd name="T13" fmla="*/ 2 h 51"/>
              <a:gd name="T14" fmla="*/ 13 w 29"/>
              <a:gd name="T15" fmla="*/ 0 h 51"/>
              <a:gd name="T16" fmla="*/ 18 w 29"/>
              <a:gd name="T17" fmla="*/ 0 h 51"/>
              <a:gd name="T18" fmla="*/ 18 w 29"/>
              <a:gd name="T19" fmla="*/ 46 h 51"/>
              <a:gd name="T20" fmla="*/ 29 w 29"/>
              <a:gd name="T21" fmla="*/ 46 h 51"/>
              <a:gd name="T22" fmla="*/ 29 w 29"/>
              <a:gd name="T23" fmla="*/ 51 h 51"/>
              <a:gd name="T24" fmla="*/ 0 w 29"/>
              <a:gd name="T2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51">
                <a:moveTo>
                  <a:pt x="0" y="51"/>
                </a:moveTo>
                <a:cubicBezTo>
                  <a:pt x="0" y="46"/>
                  <a:pt x="0" y="46"/>
                  <a:pt x="0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2" y="4"/>
                  <a:pt x="2" y="4"/>
                </a:cubicBezTo>
                <a:cubicBezTo>
                  <a:pt x="5" y="3"/>
                  <a:pt x="7" y="3"/>
                  <a:pt x="9" y="2"/>
                </a:cubicBezTo>
                <a:cubicBezTo>
                  <a:pt x="10" y="1"/>
                  <a:pt x="12" y="1"/>
                  <a:pt x="1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46"/>
                  <a:pt x="18" y="46"/>
                  <a:pt x="18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51"/>
                  <a:pt x="29" y="51"/>
                  <a:pt x="29" y="51"/>
                </a:cubicBez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9" name="Freeform 343"/>
          <p:cNvSpPr>
            <a:spLocks/>
          </p:cNvSpPr>
          <p:nvPr/>
        </p:nvSpPr>
        <p:spPr bwMode="auto">
          <a:xfrm>
            <a:off x="5129438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" name="Freeform 344"/>
          <p:cNvSpPr>
            <a:spLocks/>
          </p:cNvSpPr>
          <p:nvPr/>
        </p:nvSpPr>
        <p:spPr bwMode="auto">
          <a:xfrm>
            <a:off x="5209343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1" name="Freeform 345"/>
          <p:cNvSpPr>
            <a:spLocks noEditPoints="1"/>
          </p:cNvSpPr>
          <p:nvPr/>
        </p:nvSpPr>
        <p:spPr bwMode="auto">
          <a:xfrm>
            <a:off x="532320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2" name="Freeform 346"/>
          <p:cNvSpPr>
            <a:spLocks/>
          </p:cNvSpPr>
          <p:nvPr/>
        </p:nvSpPr>
        <p:spPr bwMode="auto">
          <a:xfrm>
            <a:off x="539512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3" name="Freeform 347"/>
          <p:cNvSpPr>
            <a:spLocks/>
          </p:cNvSpPr>
          <p:nvPr/>
        </p:nvSpPr>
        <p:spPr bwMode="auto">
          <a:xfrm>
            <a:off x="543108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" name="Freeform 348"/>
          <p:cNvSpPr>
            <a:spLocks/>
          </p:cNvSpPr>
          <p:nvPr/>
        </p:nvSpPr>
        <p:spPr bwMode="auto">
          <a:xfrm>
            <a:off x="548701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5" name="Freeform 349"/>
          <p:cNvSpPr>
            <a:spLocks noEditPoints="1"/>
          </p:cNvSpPr>
          <p:nvPr/>
        </p:nvSpPr>
        <p:spPr bwMode="auto">
          <a:xfrm>
            <a:off x="5568920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6" name="Freeform 350"/>
          <p:cNvSpPr>
            <a:spLocks/>
          </p:cNvSpPr>
          <p:nvPr/>
        </p:nvSpPr>
        <p:spPr bwMode="auto">
          <a:xfrm>
            <a:off x="5596887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7" name="Freeform 351"/>
          <p:cNvSpPr>
            <a:spLocks/>
          </p:cNvSpPr>
          <p:nvPr/>
        </p:nvSpPr>
        <p:spPr bwMode="auto">
          <a:xfrm>
            <a:off x="5652821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8" name="Freeform 352"/>
          <p:cNvSpPr>
            <a:spLocks noEditPoints="1"/>
          </p:cNvSpPr>
          <p:nvPr/>
        </p:nvSpPr>
        <p:spPr bwMode="auto">
          <a:xfrm>
            <a:off x="5682785" y="4900709"/>
            <a:ext cx="55934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9" name="Freeform 353"/>
          <p:cNvSpPr>
            <a:spLocks/>
          </p:cNvSpPr>
          <p:nvPr/>
        </p:nvSpPr>
        <p:spPr bwMode="auto">
          <a:xfrm>
            <a:off x="5776675" y="4880733"/>
            <a:ext cx="59929" cy="89895"/>
          </a:xfrm>
          <a:custGeom>
            <a:avLst/>
            <a:gdLst>
              <a:gd name="T0" fmla="*/ 1 w 34"/>
              <a:gd name="T1" fmla="*/ 52 h 52"/>
              <a:gd name="T2" fmla="*/ 1 w 34"/>
              <a:gd name="T3" fmla="*/ 48 h 52"/>
              <a:gd name="T4" fmla="*/ 14 w 34"/>
              <a:gd name="T5" fmla="*/ 35 h 52"/>
              <a:gd name="T6" fmla="*/ 22 w 34"/>
              <a:gd name="T7" fmla="*/ 24 h 52"/>
              <a:gd name="T8" fmla="*/ 25 w 34"/>
              <a:gd name="T9" fmla="*/ 15 h 52"/>
              <a:gd name="T10" fmla="*/ 24 w 34"/>
              <a:gd name="T11" fmla="*/ 10 h 52"/>
              <a:gd name="T12" fmla="*/ 21 w 34"/>
              <a:gd name="T13" fmla="*/ 7 h 52"/>
              <a:gd name="T14" fmla="*/ 15 w 34"/>
              <a:gd name="T15" fmla="*/ 5 h 52"/>
              <a:gd name="T16" fmla="*/ 9 w 34"/>
              <a:gd name="T17" fmla="*/ 7 h 52"/>
              <a:gd name="T18" fmla="*/ 4 w 34"/>
              <a:gd name="T19" fmla="*/ 11 h 52"/>
              <a:gd name="T20" fmla="*/ 0 w 34"/>
              <a:gd name="T21" fmla="*/ 8 h 52"/>
              <a:gd name="T22" fmla="*/ 7 w 34"/>
              <a:gd name="T23" fmla="*/ 2 h 52"/>
              <a:gd name="T24" fmla="*/ 16 w 34"/>
              <a:gd name="T25" fmla="*/ 0 h 52"/>
              <a:gd name="T26" fmla="*/ 24 w 34"/>
              <a:gd name="T27" fmla="*/ 2 h 52"/>
              <a:gd name="T28" fmla="*/ 29 w 34"/>
              <a:gd name="T29" fmla="*/ 7 h 52"/>
              <a:gd name="T30" fmla="*/ 31 w 34"/>
              <a:gd name="T31" fmla="*/ 15 h 52"/>
              <a:gd name="T32" fmla="*/ 28 w 34"/>
              <a:gd name="T33" fmla="*/ 25 h 52"/>
              <a:gd name="T34" fmla="*/ 21 w 34"/>
              <a:gd name="T35" fmla="*/ 35 h 52"/>
              <a:gd name="T36" fmla="*/ 10 w 34"/>
              <a:gd name="T37" fmla="*/ 47 h 52"/>
              <a:gd name="T38" fmla="*/ 15 w 34"/>
              <a:gd name="T39" fmla="*/ 47 h 52"/>
              <a:gd name="T40" fmla="*/ 19 w 34"/>
              <a:gd name="T41" fmla="*/ 47 h 52"/>
              <a:gd name="T42" fmla="*/ 34 w 34"/>
              <a:gd name="T43" fmla="*/ 47 h 52"/>
              <a:gd name="T44" fmla="*/ 34 w 34"/>
              <a:gd name="T45" fmla="*/ 52 h 52"/>
              <a:gd name="T46" fmla="*/ 1 w 34"/>
              <a:gd name="T4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" h="52">
                <a:moveTo>
                  <a:pt x="1" y="52"/>
                </a:moveTo>
                <a:cubicBezTo>
                  <a:pt x="1" y="48"/>
                  <a:pt x="1" y="48"/>
                  <a:pt x="1" y="48"/>
                </a:cubicBezTo>
                <a:cubicBezTo>
                  <a:pt x="6" y="43"/>
                  <a:pt x="10" y="39"/>
                  <a:pt x="14" y="35"/>
                </a:cubicBezTo>
                <a:cubicBezTo>
                  <a:pt x="17" y="31"/>
                  <a:pt x="20" y="27"/>
                  <a:pt x="22" y="24"/>
                </a:cubicBezTo>
                <a:cubicBezTo>
                  <a:pt x="24" y="21"/>
                  <a:pt x="25" y="18"/>
                  <a:pt x="25" y="15"/>
                </a:cubicBezTo>
                <a:cubicBezTo>
                  <a:pt x="25" y="13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7" y="5"/>
                  <a:pt x="15" y="5"/>
                </a:cubicBezTo>
                <a:cubicBezTo>
                  <a:pt x="13" y="5"/>
                  <a:pt x="11" y="6"/>
                  <a:pt x="9" y="7"/>
                </a:cubicBezTo>
                <a:cubicBezTo>
                  <a:pt x="7" y="8"/>
                  <a:pt x="6" y="10"/>
                  <a:pt x="4" y="11"/>
                </a:cubicBezTo>
                <a:cubicBezTo>
                  <a:pt x="0" y="8"/>
                  <a:pt x="0" y="8"/>
                  <a:pt x="0" y="8"/>
                </a:cubicBezTo>
                <a:cubicBezTo>
                  <a:pt x="2" y="5"/>
                  <a:pt x="5" y="3"/>
                  <a:pt x="7" y="2"/>
                </a:cubicBezTo>
                <a:cubicBezTo>
                  <a:pt x="10" y="1"/>
                  <a:pt x="12" y="0"/>
                  <a:pt x="16" y="0"/>
                </a:cubicBezTo>
                <a:cubicBezTo>
                  <a:pt x="19" y="0"/>
                  <a:pt x="22" y="1"/>
                  <a:pt x="24" y="2"/>
                </a:cubicBezTo>
                <a:cubicBezTo>
                  <a:pt x="26" y="3"/>
                  <a:pt x="28" y="5"/>
                  <a:pt x="29" y="7"/>
                </a:cubicBezTo>
                <a:cubicBezTo>
                  <a:pt x="31" y="9"/>
                  <a:pt x="31" y="12"/>
                  <a:pt x="31" y="15"/>
                </a:cubicBezTo>
                <a:cubicBezTo>
                  <a:pt x="31" y="18"/>
                  <a:pt x="30" y="21"/>
                  <a:pt x="28" y="25"/>
                </a:cubicBezTo>
                <a:cubicBezTo>
                  <a:pt x="27" y="28"/>
                  <a:pt x="24" y="32"/>
                  <a:pt x="21" y="35"/>
                </a:cubicBezTo>
                <a:cubicBezTo>
                  <a:pt x="18" y="39"/>
                  <a:pt x="14" y="43"/>
                  <a:pt x="10" y="47"/>
                </a:cubicBezTo>
                <a:cubicBezTo>
                  <a:pt x="12" y="47"/>
                  <a:pt x="13" y="47"/>
                  <a:pt x="15" y="47"/>
                </a:cubicBezTo>
                <a:cubicBezTo>
                  <a:pt x="16" y="47"/>
                  <a:pt x="18" y="47"/>
                  <a:pt x="19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52"/>
                  <a:pt x="34" y="52"/>
                  <a:pt x="34" y="52"/>
                </a:cubicBezTo>
                <a:lnTo>
                  <a:pt x="1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" name="Freeform 354"/>
          <p:cNvSpPr>
            <a:spLocks/>
          </p:cNvSpPr>
          <p:nvPr/>
        </p:nvSpPr>
        <p:spPr bwMode="auto">
          <a:xfrm>
            <a:off x="7752347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1" name="Freeform 355"/>
          <p:cNvSpPr>
            <a:spLocks/>
          </p:cNvSpPr>
          <p:nvPr/>
        </p:nvSpPr>
        <p:spPr bwMode="auto">
          <a:xfrm>
            <a:off x="7832252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2" name="Freeform 356"/>
          <p:cNvSpPr>
            <a:spLocks noEditPoints="1"/>
          </p:cNvSpPr>
          <p:nvPr/>
        </p:nvSpPr>
        <p:spPr bwMode="auto">
          <a:xfrm>
            <a:off x="794611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3" name="Freeform 357"/>
          <p:cNvSpPr>
            <a:spLocks/>
          </p:cNvSpPr>
          <p:nvPr/>
        </p:nvSpPr>
        <p:spPr bwMode="auto">
          <a:xfrm>
            <a:off x="801803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4" name="Freeform 358"/>
          <p:cNvSpPr>
            <a:spLocks/>
          </p:cNvSpPr>
          <p:nvPr/>
        </p:nvSpPr>
        <p:spPr bwMode="auto">
          <a:xfrm>
            <a:off x="805399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5" name="Freeform 359"/>
          <p:cNvSpPr>
            <a:spLocks/>
          </p:cNvSpPr>
          <p:nvPr/>
        </p:nvSpPr>
        <p:spPr bwMode="auto">
          <a:xfrm>
            <a:off x="810992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6" name="Freeform 360"/>
          <p:cNvSpPr>
            <a:spLocks noEditPoints="1"/>
          </p:cNvSpPr>
          <p:nvPr/>
        </p:nvSpPr>
        <p:spPr bwMode="auto">
          <a:xfrm>
            <a:off x="8191829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7" name="Freeform 361"/>
          <p:cNvSpPr>
            <a:spLocks/>
          </p:cNvSpPr>
          <p:nvPr/>
        </p:nvSpPr>
        <p:spPr bwMode="auto">
          <a:xfrm>
            <a:off x="8219796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8" name="Freeform 362"/>
          <p:cNvSpPr>
            <a:spLocks/>
          </p:cNvSpPr>
          <p:nvPr/>
        </p:nvSpPr>
        <p:spPr bwMode="auto">
          <a:xfrm>
            <a:off x="8275730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9" name="Freeform 363"/>
          <p:cNvSpPr>
            <a:spLocks noEditPoints="1"/>
          </p:cNvSpPr>
          <p:nvPr/>
        </p:nvSpPr>
        <p:spPr bwMode="auto">
          <a:xfrm>
            <a:off x="8303697" y="4900709"/>
            <a:ext cx="57931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7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0" name="Freeform 364"/>
          <p:cNvSpPr>
            <a:spLocks/>
          </p:cNvSpPr>
          <p:nvPr/>
        </p:nvSpPr>
        <p:spPr bwMode="auto">
          <a:xfrm>
            <a:off x="8397587" y="4880733"/>
            <a:ext cx="59929" cy="91892"/>
          </a:xfrm>
          <a:custGeom>
            <a:avLst/>
            <a:gdLst>
              <a:gd name="T0" fmla="*/ 17 w 34"/>
              <a:gd name="T1" fmla="*/ 53 h 53"/>
              <a:gd name="T2" fmla="*/ 10 w 34"/>
              <a:gd name="T3" fmla="*/ 52 h 53"/>
              <a:gd name="T4" fmla="*/ 5 w 34"/>
              <a:gd name="T5" fmla="*/ 49 h 53"/>
              <a:gd name="T6" fmla="*/ 0 w 34"/>
              <a:gd name="T7" fmla="*/ 46 h 53"/>
              <a:gd name="T8" fmla="*/ 4 w 34"/>
              <a:gd name="T9" fmla="*/ 42 h 53"/>
              <a:gd name="T10" fmla="*/ 9 w 34"/>
              <a:gd name="T11" fmla="*/ 46 h 53"/>
              <a:gd name="T12" fmla="*/ 17 w 34"/>
              <a:gd name="T13" fmla="*/ 48 h 53"/>
              <a:gd name="T14" fmla="*/ 22 w 34"/>
              <a:gd name="T15" fmla="*/ 47 h 53"/>
              <a:gd name="T16" fmla="*/ 26 w 34"/>
              <a:gd name="T17" fmla="*/ 43 h 53"/>
              <a:gd name="T18" fmla="*/ 28 w 34"/>
              <a:gd name="T19" fmla="*/ 38 h 53"/>
              <a:gd name="T20" fmla="*/ 26 w 34"/>
              <a:gd name="T21" fmla="*/ 33 h 53"/>
              <a:gd name="T22" fmla="*/ 21 w 34"/>
              <a:gd name="T23" fmla="*/ 29 h 53"/>
              <a:gd name="T24" fmla="*/ 11 w 34"/>
              <a:gd name="T25" fmla="*/ 28 h 53"/>
              <a:gd name="T26" fmla="*/ 11 w 34"/>
              <a:gd name="T27" fmla="*/ 23 h 53"/>
              <a:gd name="T28" fmla="*/ 20 w 34"/>
              <a:gd name="T29" fmla="*/ 22 h 53"/>
              <a:gd name="T30" fmla="*/ 24 w 34"/>
              <a:gd name="T31" fmla="*/ 18 h 53"/>
              <a:gd name="T32" fmla="*/ 26 w 34"/>
              <a:gd name="T33" fmla="*/ 13 h 53"/>
              <a:gd name="T34" fmla="*/ 23 w 34"/>
              <a:gd name="T35" fmla="*/ 7 h 53"/>
              <a:gd name="T36" fmla="*/ 17 w 34"/>
              <a:gd name="T37" fmla="*/ 5 h 53"/>
              <a:gd name="T38" fmla="*/ 11 w 34"/>
              <a:gd name="T39" fmla="*/ 7 h 53"/>
              <a:gd name="T40" fmla="*/ 6 w 34"/>
              <a:gd name="T41" fmla="*/ 11 h 53"/>
              <a:gd name="T42" fmla="*/ 2 w 34"/>
              <a:gd name="T43" fmla="*/ 6 h 53"/>
              <a:gd name="T44" fmla="*/ 9 w 34"/>
              <a:gd name="T45" fmla="*/ 2 h 53"/>
              <a:gd name="T46" fmla="*/ 17 w 34"/>
              <a:gd name="T47" fmla="*/ 0 h 53"/>
              <a:gd name="T48" fmla="*/ 25 w 34"/>
              <a:gd name="T49" fmla="*/ 1 h 53"/>
              <a:gd name="T50" fmla="*/ 31 w 34"/>
              <a:gd name="T51" fmla="*/ 6 h 53"/>
              <a:gd name="T52" fmla="*/ 33 w 34"/>
              <a:gd name="T53" fmla="*/ 13 h 53"/>
              <a:gd name="T54" fmla="*/ 30 w 34"/>
              <a:gd name="T55" fmla="*/ 21 h 53"/>
              <a:gd name="T56" fmla="*/ 23 w 34"/>
              <a:gd name="T57" fmla="*/ 25 h 53"/>
              <a:gd name="T58" fmla="*/ 23 w 34"/>
              <a:gd name="T59" fmla="*/ 25 h 53"/>
              <a:gd name="T60" fmla="*/ 29 w 34"/>
              <a:gd name="T61" fmla="*/ 28 h 53"/>
              <a:gd name="T62" fmla="*/ 33 w 34"/>
              <a:gd name="T63" fmla="*/ 32 h 53"/>
              <a:gd name="T64" fmla="*/ 34 w 34"/>
              <a:gd name="T65" fmla="*/ 39 h 53"/>
              <a:gd name="T66" fmla="*/ 32 w 34"/>
              <a:gd name="T67" fmla="*/ 46 h 53"/>
              <a:gd name="T68" fmla="*/ 26 w 34"/>
              <a:gd name="T69" fmla="*/ 51 h 53"/>
              <a:gd name="T70" fmla="*/ 17 w 34"/>
              <a:gd name="T71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" h="53">
                <a:moveTo>
                  <a:pt x="17" y="53"/>
                </a:moveTo>
                <a:cubicBezTo>
                  <a:pt x="15" y="53"/>
                  <a:pt x="12" y="53"/>
                  <a:pt x="10" y="52"/>
                </a:cubicBezTo>
                <a:cubicBezTo>
                  <a:pt x="8" y="51"/>
                  <a:pt x="6" y="51"/>
                  <a:pt x="5" y="49"/>
                </a:cubicBezTo>
                <a:cubicBezTo>
                  <a:pt x="3" y="48"/>
                  <a:pt x="2" y="47"/>
                  <a:pt x="0" y="46"/>
                </a:cubicBezTo>
                <a:cubicBezTo>
                  <a:pt x="4" y="42"/>
                  <a:pt x="4" y="42"/>
                  <a:pt x="4" y="42"/>
                </a:cubicBezTo>
                <a:cubicBezTo>
                  <a:pt x="5" y="43"/>
                  <a:pt x="7" y="45"/>
                  <a:pt x="9" y="46"/>
                </a:cubicBezTo>
                <a:cubicBezTo>
                  <a:pt x="11" y="47"/>
                  <a:pt x="14" y="48"/>
                  <a:pt x="17" y="48"/>
                </a:cubicBezTo>
                <a:cubicBezTo>
                  <a:pt x="19" y="48"/>
                  <a:pt x="21" y="47"/>
                  <a:pt x="22" y="47"/>
                </a:cubicBezTo>
                <a:cubicBezTo>
                  <a:pt x="24" y="46"/>
                  <a:pt x="25" y="45"/>
                  <a:pt x="26" y="43"/>
                </a:cubicBezTo>
                <a:cubicBezTo>
                  <a:pt x="27" y="42"/>
                  <a:pt x="28" y="40"/>
                  <a:pt x="28" y="38"/>
                </a:cubicBezTo>
                <a:cubicBezTo>
                  <a:pt x="28" y="36"/>
                  <a:pt x="27" y="34"/>
                  <a:pt x="26" y="33"/>
                </a:cubicBezTo>
                <a:cubicBezTo>
                  <a:pt x="25" y="31"/>
                  <a:pt x="23" y="30"/>
                  <a:pt x="21" y="29"/>
                </a:cubicBezTo>
                <a:cubicBezTo>
                  <a:pt x="19" y="28"/>
                  <a:pt x="15" y="28"/>
                  <a:pt x="11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5" y="23"/>
                  <a:pt x="18" y="23"/>
                  <a:pt x="20" y="22"/>
                </a:cubicBezTo>
                <a:cubicBezTo>
                  <a:pt x="22" y="21"/>
                  <a:pt x="23" y="20"/>
                  <a:pt x="24" y="18"/>
                </a:cubicBezTo>
                <a:cubicBezTo>
                  <a:pt x="25" y="17"/>
                  <a:pt x="26" y="15"/>
                  <a:pt x="26" y="13"/>
                </a:cubicBezTo>
                <a:cubicBezTo>
                  <a:pt x="26" y="11"/>
                  <a:pt x="25" y="9"/>
                  <a:pt x="23" y="7"/>
                </a:cubicBezTo>
                <a:cubicBezTo>
                  <a:pt x="22" y="6"/>
                  <a:pt x="20" y="5"/>
                  <a:pt x="17" y="5"/>
                </a:cubicBezTo>
                <a:cubicBezTo>
                  <a:pt x="15" y="5"/>
                  <a:pt x="13" y="6"/>
                  <a:pt x="11" y="7"/>
                </a:cubicBezTo>
                <a:cubicBezTo>
                  <a:pt x="9" y="8"/>
                  <a:pt x="7" y="9"/>
                  <a:pt x="6" y="11"/>
                </a:cubicBezTo>
                <a:cubicBezTo>
                  <a:pt x="2" y="6"/>
                  <a:pt x="2" y="6"/>
                  <a:pt x="2" y="6"/>
                </a:cubicBezTo>
                <a:cubicBezTo>
                  <a:pt x="4" y="5"/>
                  <a:pt x="7" y="3"/>
                  <a:pt x="9" y="2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0"/>
                  <a:pt x="25" y="1"/>
                </a:cubicBezTo>
                <a:cubicBezTo>
                  <a:pt x="27" y="2"/>
                  <a:pt x="29" y="4"/>
                  <a:pt x="31" y="6"/>
                </a:cubicBezTo>
                <a:cubicBezTo>
                  <a:pt x="32" y="8"/>
                  <a:pt x="33" y="10"/>
                  <a:pt x="33" y="13"/>
                </a:cubicBezTo>
                <a:cubicBezTo>
                  <a:pt x="33" y="16"/>
                  <a:pt x="32" y="19"/>
                  <a:pt x="30" y="21"/>
                </a:cubicBezTo>
                <a:cubicBezTo>
                  <a:pt x="28" y="23"/>
                  <a:pt x="26" y="24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6"/>
                  <a:pt x="27" y="27"/>
                  <a:pt x="29" y="28"/>
                </a:cubicBezTo>
                <a:cubicBezTo>
                  <a:pt x="30" y="29"/>
                  <a:pt x="32" y="31"/>
                  <a:pt x="33" y="32"/>
                </a:cubicBezTo>
                <a:cubicBezTo>
                  <a:pt x="34" y="34"/>
                  <a:pt x="34" y="36"/>
                  <a:pt x="34" y="39"/>
                </a:cubicBezTo>
                <a:cubicBezTo>
                  <a:pt x="34" y="42"/>
                  <a:pt x="34" y="44"/>
                  <a:pt x="32" y="46"/>
                </a:cubicBezTo>
                <a:cubicBezTo>
                  <a:pt x="30" y="49"/>
                  <a:pt x="28" y="50"/>
                  <a:pt x="26" y="51"/>
                </a:cubicBezTo>
                <a:cubicBezTo>
                  <a:pt x="23" y="53"/>
                  <a:pt x="20" y="53"/>
                  <a:pt x="17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2" name="웃는 얼굴 471"/>
          <p:cNvSpPr/>
          <p:nvPr/>
        </p:nvSpPr>
        <p:spPr>
          <a:xfrm>
            <a:off x="5699820" y="3244188"/>
            <a:ext cx="899885" cy="899885"/>
          </a:xfrm>
          <a:prstGeom prst="smileyFace">
            <a:avLst/>
          </a:prstGeom>
          <a:solidFill>
            <a:srgbClr val="D0F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hlinkHover r:id="rId2" action="ppaction://hlinksldjump"/>
          </p:cNvPr>
          <p:cNvSpPr/>
          <p:nvPr/>
        </p:nvSpPr>
        <p:spPr>
          <a:xfrm>
            <a:off x="5103468" y="2643369"/>
            <a:ext cx="2101420" cy="210352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473"/>
      </p:ext>
    </p:extLst>
  </p:cSld>
  <p:clrMapOvr>
    <a:masterClrMapping/>
  </p:clrMapOvr>
  <p:transition spd="med" advTm="1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Rectangle 20"/>
          <p:cNvSpPr>
            <a:spLocks noChangeArrowheads="1"/>
          </p:cNvSpPr>
          <p:nvPr/>
        </p:nvSpPr>
        <p:spPr bwMode="auto">
          <a:xfrm>
            <a:off x="2396657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Rectangle 21"/>
          <p:cNvSpPr>
            <a:spLocks noChangeArrowheads="1"/>
          </p:cNvSpPr>
          <p:nvPr/>
        </p:nvSpPr>
        <p:spPr bwMode="auto">
          <a:xfrm>
            <a:off x="5103468" y="2643369"/>
            <a:ext cx="2083545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Rectangle 22"/>
          <p:cNvSpPr>
            <a:spLocks noChangeArrowheads="1"/>
          </p:cNvSpPr>
          <p:nvPr/>
        </p:nvSpPr>
        <p:spPr bwMode="auto">
          <a:xfrm>
            <a:off x="7812276" y="2643369"/>
            <a:ext cx="2081548" cy="2103522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Rectangle 23"/>
          <p:cNvSpPr>
            <a:spLocks noChangeArrowheads="1"/>
          </p:cNvSpPr>
          <p:nvPr/>
        </p:nvSpPr>
        <p:spPr bwMode="auto">
          <a:xfrm>
            <a:off x="311381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24"/>
          <p:cNvSpPr>
            <a:spLocks/>
          </p:cNvSpPr>
          <p:nvPr/>
        </p:nvSpPr>
        <p:spPr bwMode="auto">
          <a:xfrm>
            <a:off x="3205704" y="3554296"/>
            <a:ext cx="285663" cy="281669"/>
          </a:xfrm>
          <a:custGeom>
            <a:avLst/>
            <a:gdLst>
              <a:gd name="T0" fmla="*/ 141 w 165"/>
              <a:gd name="T1" fmla="*/ 89 h 160"/>
              <a:gd name="T2" fmla="*/ 139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8 w 165"/>
              <a:gd name="T17" fmla="*/ 20 h 160"/>
              <a:gd name="T18" fmla="*/ 25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2 w 165"/>
              <a:gd name="T25" fmla="*/ 0 h 160"/>
              <a:gd name="T26" fmla="*/ 39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9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40" y="67"/>
                  <a:pt x="138" y="40"/>
                  <a:pt x="139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6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3" y="39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40"/>
                  <a:pt x="26" y="67"/>
                  <a:pt x="25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2" y="0"/>
                  <a:pt x="12" y="0"/>
                  <a:pt x="1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3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3" y="98"/>
                  <a:pt x="100" y="78"/>
                </a:cubicBezTo>
                <a:cubicBezTo>
                  <a:pt x="129" y="0"/>
                  <a:pt x="129" y="0"/>
                  <a:pt x="129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25"/>
          <p:cNvSpPr>
            <a:spLocks/>
          </p:cNvSpPr>
          <p:nvPr/>
        </p:nvSpPr>
        <p:spPr bwMode="auto">
          <a:xfrm>
            <a:off x="3535316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9" name="Rectangle 29"/>
          <p:cNvSpPr>
            <a:spLocks noChangeArrowheads="1"/>
          </p:cNvSpPr>
          <p:nvPr/>
        </p:nvSpPr>
        <p:spPr bwMode="auto">
          <a:xfrm>
            <a:off x="8529432" y="3554296"/>
            <a:ext cx="35958" cy="28166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" name="Freeform 30"/>
          <p:cNvSpPr>
            <a:spLocks/>
          </p:cNvSpPr>
          <p:nvPr/>
        </p:nvSpPr>
        <p:spPr bwMode="auto">
          <a:xfrm>
            <a:off x="8621323" y="3554296"/>
            <a:ext cx="287661" cy="281669"/>
          </a:xfrm>
          <a:custGeom>
            <a:avLst/>
            <a:gdLst>
              <a:gd name="T0" fmla="*/ 141 w 165"/>
              <a:gd name="T1" fmla="*/ 89 h 160"/>
              <a:gd name="T2" fmla="*/ 138 w 165"/>
              <a:gd name="T3" fmla="*/ 20 h 160"/>
              <a:gd name="T4" fmla="*/ 138 w 165"/>
              <a:gd name="T5" fmla="*/ 20 h 160"/>
              <a:gd name="T6" fmla="*/ 117 w 165"/>
              <a:gd name="T7" fmla="*/ 81 h 160"/>
              <a:gd name="T8" fmla="*/ 89 w 165"/>
              <a:gd name="T9" fmla="*/ 160 h 160"/>
              <a:gd name="T10" fmla="*/ 73 w 165"/>
              <a:gd name="T11" fmla="*/ 160 h 160"/>
              <a:gd name="T12" fmla="*/ 47 w 165"/>
              <a:gd name="T13" fmla="*/ 83 h 160"/>
              <a:gd name="T14" fmla="*/ 28 w 165"/>
              <a:gd name="T15" fmla="*/ 20 h 160"/>
              <a:gd name="T16" fmla="*/ 27 w 165"/>
              <a:gd name="T17" fmla="*/ 20 h 160"/>
              <a:gd name="T18" fmla="*/ 24 w 165"/>
              <a:gd name="T19" fmla="*/ 91 h 160"/>
              <a:gd name="T20" fmla="*/ 20 w 165"/>
              <a:gd name="T21" fmla="*/ 160 h 160"/>
              <a:gd name="T22" fmla="*/ 0 w 165"/>
              <a:gd name="T23" fmla="*/ 160 h 160"/>
              <a:gd name="T24" fmla="*/ 11 w 165"/>
              <a:gd name="T25" fmla="*/ 0 h 160"/>
              <a:gd name="T26" fmla="*/ 38 w 165"/>
              <a:gd name="T27" fmla="*/ 0 h 160"/>
              <a:gd name="T28" fmla="*/ 66 w 165"/>
              <a:gd name="T29" fmla="*/ 78 h 160"/>
              <a:gd name="T30" fmla="*/ 82 w 165"/>
              <a:gd name="T31" fmla="*/ 132 h 160"/>
              <a:gd name="T32" fmla="*/ 83 w 165"/>
              <a:gd name="T33" fmla="*/ 132 h 160"/>
              <a:gd name="T34" fmla="*/ 100 w 165"/>
              <a:gd name="T35" fmla="*/ 78 h 160"/>
              <a:gd name="T36" fmla="*/ 128 w 165"/>
              <a:gd name="T37" fmla="*/ 0 h 160"/>
              <a:gd name="T38" fmla="*/ 155 w 165"/>
              <a:gd name="T39" fmla="*/ 0 h 160"/>
              <a:gd name="T40" fmla="*/ 165 w 165"/>
              <a:gd name="T41" fmla="*/ 160 h 160"/>
              <a:gd name="T42" fmla="*/ 145 w 165"/>
              <a:gd name="T43" fmla="*/ 160 h 160"/>
              <a:gd name="T44" fmla="*/ 141 w 165"/>
              <a:gd name="T45" fmla="*/ 8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5" h="160">
                <a:moveTo>
                  <a:pt x="141" y="89"/>
                </a:moveTo>
                <a:cubicBezTo>
                  <a:pt x="139" y="67"/>
                  <a:pt x="138" y="40"/>
                  <a:pt x="138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2" y="39"/>
                  <a:pt x="125" y="59"/>
                  <a:pt x="117" y="8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47" y="83"/>
                  <a:pt x="47" y="83"/>
                  <a:pt x="47" y="83"/>
                </a:cubicBezTo>
                <a:cubicBezTo>
                  <a:pt x="39" y="60"/>
                  <a:pt x="32" y="39"/>
                  <a:pt x="28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40"/>
                  <a:pt x="26" y="67"/>
                  <a:pt x="24" y="91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11" y="0"/>
                  <a:pt x="11" y="0"/>
                  <a:pt x="1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66" y="78"/>
                  <a:pt x="66" y="78"/>
                  <a:pt x="66" y="78"/>
                </a:cubicBezTo>
                <a:cubicBezTo>
                  <a:pt x="72" y="98"/>
                  <a:pt x="78" y="115"/>
                  <a:pt x="82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7" y="116"/>
                  <a:pt x="92" y="98"/>
                  <a:pt x="100" y="78"/>
                </a:cubicBezTo>
                <a:cubicBezTo>
                  <a:pt x="128" y="0"/>
                  <a:pt x="128" y="0"/>
                  <a:pt x="1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160"/>
                  <a:pt x="165" y="160"/>
                  <a:pt x="165" y="160"/>
                </a:cubicBezTo>
                <a:cubicBezTo>
                  <a:pt x="145" y="160"/>
                  <a:pt x="145" y="160"/>
                  <a:pt x="145" y="160"/>
                </a:cubicBezTo>
                <a:lnTo>
                  <a:pt x="141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1" name="Freeform 31"/>
          <p:cNvSpPr>
            <a:spLocks/>
          </p:cNvSpPr>
          <p:nvPr/>
        </p:nvSpPr>
        <p:spPr bwMode="auto">
          <a:xfrm>
            <a:off x="8950934" y="3548303"/>
            <a:ext cx="225733" cy="291656"/>
          </a:xfrm>
          <a:custGeom>
            <a:avLst/>
            <a:gdLst>
              <a:gd name="T0" fmla="*/ 130 w 130"/>
              <a:gd name="T1" fmla="*/ 157 h 166"/>
              <a:gd name="T2" fmla="*/ 81 w 130"/>
              <a:gd name="T3" fmla="*/ 166 h 166"/>
              <a:gd name="T4" fmla="*/ 22 w 130"/>
              <a:gd name="T5" fmla="*/ 144 h 166"/>
              <a:gd name="T6" fmla="*/ 0 w 130"/>
              <a:gd name="T7" fmla="*/ 84 h 166"/>
              <a:gd name="T8" fmla="*/ 86 w 130"/>
              <a:gd name="T9" fmla="*/ 0 h 166"/>
              <a:gd name="T10" fmla="*/ 125 w 130"/>
              <a:gd name="T11" fmla="*/ 8 h 166"/>
              <a:gd name="T12" fmla="*/ 120 w 130"/>
              <a:gd name="T13" fmla="*/ 25 h 166"/>
              <a:gd name="T14" fmla="*/ 85 w 130"/>
              <a:gd name="T15" fmla="*/ 18 h 166"/>
              <a:gd name="T16" fmla="*/ 22 w 130"/>
              <a:gd name="T17" fmla="*/ 83 h 166"/>
              <a:gd name="T18" fmla="*/ 83 w 130"/>
              <a:gd name="T19" fmla="*/ 148 h 166"/>
              <a:gd name="T20" fmla="*/ 110 w 130"/>
              <a:gd name="T21" fmla="*/ 144 h 166"/>
              <a:gd name="T22" fmla="*/ 110 w 130"/>
              <a:gd name="T23" fmla="*/ 95 h 166"/>
              <a:gd name="T24" fmla="*/ 78 w 130"/>
              <a:gd name="T25" fmla="*/ 95 h 166"/>
              <a:gd name="T26" fmla="*/ 78 w 130"/>
              <a:gd name="T27" fmla="*/ 79 h 166"/>
              <a:gd name="T28" fmla="*/ 130 w 130"/>
              <a:gd name="T29" fmla="*/ 79 h 166"/>
              <a:gd name="T30" fmla="*/ 130 w 130"/>
              <a:gd name="T31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66">
                <a:moveTo>
                  <a:pt x="130" y="157"/>
                </a:moveTo>
                <a:cubicBezTo>
                  <a:pt x="121" y="160"/>
                  <a:pt x="103" y="166"/>
                  <a:pt x="81" y="166"/>
                </a:cubicBezTo>
                <a:cubicBezTo>
                  <a:pt x="57" y="166"/>
                  <a:pt x="38" y="159"/>
                  <a:pt x="22" y="144"/>
                </a:cubicBezTo>
                <a:cubicBezTo>
                  <a:pt x="8" y="131"/>
                  <a:pt x="0" y="109"/>
                  <a:pt x="0" y="84"/>
                </a:cubicBezTo>
                <a:cubicBezTo>
                  <a:pt x="0" y="36"/>
                  <a:pt x="33" y="0"/>
                  <a:pt x="86" y="0"/>
                </a:cubicBezTo>
                <a:cubicBezTo>
                  <a:pt x="104" y="0"/>
                  <a:pt x="118" y="5"/>
                  <a:pt x="125" y="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2" y="21"/>
                  <a:pt x="101" y="18"/>
                  <a:pt x="85" y="18"/>
                </a:cubicBezTo>
                <a:cubicBezTo>
                  <a:pt x="47" y="18"/>
                  <a:pt x="22" y="42"/>
                  <a:pt x="22" y="83"/>
                </a:cubicBezTo>
                <a:cubicBezTo>
                  <a:pt x="22" y="124"/>
                  <a:pt x="46" y="148"/>
                  <a:pt x="83" y="148"/>
                </a:cubicBezTo>
                <a:cubicBezTo>
                  <a:pt x="96" y="148"/>
                  <a:pt x="105" y="146"/>
                  <a:pt x="110" y="144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79"/>
                  <a:pt x="78" y="79"/>
                  <a:pt x="78" y="79"/>
                </a:cubicBezTo>
                <a:cubicBezTo>
                  <a:pt x="130" y="79"/>
                  <a:pt x="130" y="79"/>
                  <a:pt x="130" y="79"/>
                </a:cubicBezTo>
                <a:lnTo>
                  <a:pt x="130" y="1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2" name="Freeform 101"/>
          <p:cNvSpPr>
            <a:spLocks noEditPoints="1"/>
          </p:cNvSpPr>
          <p:nvPr/>
        </p:nvSpPr>
        <p:spPr bwMode="auto">
          <a:xfrm>
            <a:off x="5690776" y="1940197"/>
            <a:ext cx="145828" cy="183783"/>
          </a:xfrm>
          <a:custGeom>
            <a:avLst/>
            <a:gdLst>
              <a:gd name="T0" fmla="*/ 28 w 84"/>
              <a:gd name="T1" fmla="*/ 7 h 104"/>
              <a:gd name="T2" fmla="*/ 42 w 84"/>
              <a:gd name="T3" fmla="*/ 12 h 104"/>
              <a:gd name="T4" fmla="*/ 51 w 84"/>
              <a:gd name="T5" fmla="*/ 25 h 104"/>
              <a:gd name="T6" fmla="*/ 55 w 84"/>
              <a:gd name="T7" fmla="*/ 44 h 104"/>
              <a:gd name="T8" fmla="*/ 51 w 84"/>
              <a:gd name="T9" fmla="*/ 64 h 104"/>
              <a:gd name="T10" fmla="*/ 42 w 84"/>
              <a:gd name="T11" fmla="*/ 77 h 104"/>
              <a:gd name="T12" fmla="*/ 28 w 84"/>
              <a:gd name="T13" fmla="*/ 82 h 104"/>
              <a:gd name="T14" fmla="*/ 14 w 84"/>
              <a:gd name="T15" fmla="*/ 77 h 104"/>
              <a:gd name="T16" fmla="*/ 4 w 84"/>
              <a:gd name="T17" fmla="*/ 64 h 104"/>
              <a:gd name="T18" fmla="*/ 0 w 84"/>
              <a:gd name="T19" fmla="*/ 44 h 104"/>
              <a:gd name="T20" fmla="*/ 4 w 84"/>
              <a:gd name="T21" fmla="*/ 25 h 104"/>
              <a:gd name="T22" fmla="*/ 14 w 84"/>
              <a:gd name="T23" fmla="*/ 12 h 104"/>
              <a:gd name="T24" fmla="*/ 28 w 84"/>
              <a:gd name="T25" fmla="*/ 7 h 104"/>
              <a:gd name="T26" fmla="*/ 28 w 84"/>
              <a:gd name="T27" fmla="*/ 21 h 104"/>
              <a:gd name="T28" fmla="*/ 21 w 84"/>
              <a:gd name="T29" fmla="*/ 24 h 104"/>
              <a:gd name="T30" fmla="*/ 16 w 84"/>
              <a:gd name="T31" fmla="*/ 31 h 104"/>
              <a:gd name="T32" fmla="*/ 15 w 84"/>
              <a:gd name="T33" fmla="*/ 44 h 104"/>
              <a:gd name="T34" fmla="*/ 16 w 84"/>
              <a:gd name="T35" fmla="*/ 57 h 104"/>
              <a:gd name="T36" fmla="*/ 21 w 84"/>
              <a:gd name="T37" fmla="*/ 65 h 104"/>
              <a:gd name="T38" fmla="*/ 28 w 84"/>
              <a:gd name="T39" fmla="*/ 68 h 104"/>
              <a:gd name="T40" fmla="*/ 35 w 84"/>
              <a:gd name="T41" fmla="*/ 65 h 104"/>
              <a:gd name="T42" fmla="*/ 39 w 84"/>
              <a:gd name="T43" fmla="*/ 57 h 104"/>
              <a:gd name="T44" fmla="*/ 41 w 84"/>
              <a:gd name="T45" fmla="*/ 44 h 104"/>
              <a:gd name="T46" fmla="*/ 39 w 84"/>
              <a:gd name="T47" fmla="*/ 31 h 104"/>
              <a:gd name="T48" fmla="*/ 35 w 84"/>
              <a:gd name="T49" fmla="*/ 24 h 104"/>
              <a:gd name="T50" fmla="*/ 28 w 84"/>
              <a:gd name="T51" fmla="*/ 21 h 104"/>
              <a:gd name="T52" fmla="*/ 69 w 84"/>
              <a:gd name="T53" fmla="*/ 0 h 104"/>
              <a:gd name="T54" fmla="*/ 84 w 84"/>
              <a:gd name="T55" fmla="*/ 0 h 104"/>
              <a:gd name="T56" fmla="*/ 84 w 84"/>
              <a:gd name="T57" fmla="*/ 104 h 104"/>
              <a:gd name="T58" fmla="*/ 69 w 84"/>
              <a:gd name="T59" fmla="*/ 104 h 104"/>
              <a:gd name="T60" fmla="*/ 69 w 84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" h="104">
                <a:moveTo>
                  <a:pt x="28" y="7"/>
                </a:moveTo>
                <a:cubicBezTo>
                  <a:pt x="33" y="7"/>
                  <a:pt x="38" y="9"/>
                  <a:pt x="42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2" y="77"/>
                </a:cubicBezTo>
                <a:cubicBezTo>
                  <a:pt x="38" y="80"/>
                  <a:pt x="33" y="82"/>
                  <a:pt x="28" y="82"/>
                </a:cubicBezTo>
                <a:cubicBezTo>
                  <a:pt x="22" y="82"/>
                  <a:pt x="18" y="80"/>
                  <a:pt x="14" y="77"/>
                </a:cubicBezTo>
                <a:cubicBezTo>
                  <a:pt x="10" y="74"/>
                  <a:pt x="6" y="70"/>
                  <a:pt x="4" y="64"/>
                </a:cubicBezTo>
                <a:cubicBezTo>
                  <a:pt x="2" y="59"/>
                  <a:pt x="0" y="52"/>
                  <a:pt x="0" y="44"/>
                </a:cubicBezTo>
                <a:cubicBezTo>
                  <a:pt x="0" y="37"/>
                  <a:pt x="2" y="30"/>
                  <a:pt x="4" y="25"/>
                </a:cubicBezTo>
                <a:cubicBezTo>
                  <a:pt x="6" y="19"/>
                  <a:pt x="10" y="15"/>
                  <a:pt x="14" y="12"/>
                </a:cubicBezTo>
                <a:cubicBezTo>
                  <a:pt x="18" y="9"/>
                  <a:pt x="22" y="7"/>
                  <a:pt x="28" y="7"/>
                </a:cubicBezTo>
                <a:close/>
                <a:moveTo>
                  <a:pt x="28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8" y="28"/>
                  <a:pt x="16" y="31"/>
                </a:cubicBezTo>
                <a:cubicBezTo>
                  <a:pt x="15" y="35"/>
                  <a:pt x="15" y="39"/>
                  <a:pt x="15" y="44"/>
                </a:cubicBezTo>
                <a:cubicBezTo>
                  <a:pt x="15" y="49"/>
                  <a:pt x="15" y="54"/>
                  <a:pt x="16" y="57"/>
                </a:cubicBezTo>
                <a:cubicBezTo>
                  <a:pt x="18" y="61"/>
                  <a:pt x="19" y="64"/>
                  <a:pt x="21" y="65"/>
                </a:cubicBezTo>
                <a:cubicBezTo>
                  <a:pt x="23" y="67"/>
                  <a:pt x="25" y="68"/>
                  <a:pt x="28" y="68"/>
                </a:cubicBezTo>
                <a:cubicBezTo>
                  <a:pt x="30" y="68"/>
                  <a:pt x="33" y="67"/>
                  <a:pt x="35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1" y="49"/>
                  <a:pt x="41" y="44"/>
                </a:cubicBezTo>
                <a:cubicBezTo>
                  <a:pt x="41" y="39"/>
                  <a:pt x="40" y="35"/>
                  <a:pt x="39" y="31"/>
                </a:cubicBezTo>
                <a:cubicBezTo>
                  <a:pt x="38" y="28"/>
                  <a:pt x="36" y="25"/>
                  <a:pt x="35" y="24"/>
                </a:cubicBezTo>
                <a:cubicBezTo>
                  <a:pt x="33" y="22"/>
                  <a:pt x="30" y="21"/>
                  <a:pt x="28" y="21"/>
                </a:cubicBezTo>
                <a:close/>
                <a:moveTo>
                  <a:pt x="69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9" y="104"/>
                  <a:pt x="69" y="104"/>
                  <a:pt x="69" y="104"/>
                </a:cubicBezTo>
                <a:lnTo>
                  <a:pt x="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3" name="Freeform 102"/>
          <p:cNvSpPr>
            <a:spLocks noEditPoints="1"/>
          </p:cNvSpPr>
          <p:nvPr/>
        </p:nvSpPr>
        <p:spPr bwMode="auto">
          <a:xfrm>
            <a:off x="5870564" y="1940197"/>
            <a:ext cx="159812" cy="181786"/>
          </a:xfrm>
          <a:custGeom>
            <a:avLst/>
            <a:gdLst>
              <a:gd name="T0" fmla="*/ 0 w 92"/>
              <a:gd name="T1" fmla="*/ 5 h 103"/>
              <a:gd name="T2" fmla="*/ 47 w 92"/>
              <a:gd name="T3" fmla="*/ 5 h 103"/>
              <a:gd name="T4" fmla="*/ 47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9 w 92"/>
              <a:gd name="T17" fmla="*/ 38 h 103"/>
              <a:gd name="T18" fmla="*/ 28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9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10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5 w 92"/>
              <a:gd name="T43" fmla="*/ 85 h 103"/>
              <a:gd name="T44" fmla="*/ 25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10 w 92"/>
              <a:gd name="T55" fmla="*/ 68 h 103"/>
              <a:gd name="T56" fmla="*/ 10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7" y="5"/>
                  <a:pt x="47" y="5"/>
                  <a:pt x="47" y="5"/>
                </a:cubicBezTo>
                <a:cubicBezTo>
                  <a:pt x="47" y="17"/>
                  <a:pt x="47" y="17"/>
                  <a:pt x="47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9" y="38"/>
                  <a:pt x="9" y="38"/>
                  <a:pt x="9" y="38"/>
                </a:cubicBezTo>
                <a:cubicBezTo>
                  <a:pt x="16" y="38"/>
                  <a:pt x="22" y="38"/>
                  <a:pt x="28" y="37"/>
                </a:cubicBezTo>
                <a:cubicBezTo>
                  <a:pt x="33" y="37"/>
                  <a:pt x="38" y="37"/>
                  <a:pt x="42" y="36"/>
                </a:cubicBezTo>
                <a:cubicBezTo>
                  <a:pt x="47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9" y="49"/>
                  <a:pt x="34" y="49"/>
                  <a:pt x="28" y="49"/>
                </a:cubicBezTo>
                <a:cubicBezTo>
                  <a:pt x="23" y="49"/>
                  <a:pt x="16" y="50"/>
                  <a:pt x="9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10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97"/>
                  <a:pt x="25" y="97"/>
                  <a:pt x="25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10" y="68"/>
                  <a:pt x="10" y="68"/>
                  <a:pt x="10" y="68"/>
                </a:cubicBezTo>
                <a:lnTo>
                  <a:pt x="10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4" name="Freeform 103"/>
          <p:cNvSpPr>
            <a:spLocks noEditPoints="1"/>
          </p:cNvSpPr>
          <p:nvPr/>
        </p:nvSpPr>
        <p:spPr bwMode="auto">
          <a:xfrm>
            <a:off x="6044360" y="1940197"/>
            <a:ext cx="149823" cy="183783"/>
          </a:xfrm>
          <a:custGeom>
            <a:avLst/>
            <a:gdLst>
              <a:gd name="T0" fmla="*/ 2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6 w 86"/>
              <a:gd name="T9" fmla="*/ 68 h 104"/>
              <a:gd name="T10" fmla="*/ 67 w 86"/>
              <a:gd name="T11" fmla="*/ 78 h 104"/>
              <a:gd name="T12" fmla="*/ 44 w 86"/>
              <a:gd name="T13" fmla="*/ 82 h 104"/>
              <a:gd name="T14" fmla="*/ 22 w 86"/>
              <a:gd name="T15" fmla="*/ 83 h 104"/>
              <a:gd name="T16" fmla="*/ 2 w 86"/>
              <a:gd name="T17" fmla="*/ 83 h 104"/>
              <a:gd name="T18" fmla="*/ 33 w 86"/>
              <a:gd name="T19" fmla="*/ 7 h 104"/>
              <a:gd name="T20" fmla="*/ 48 w 86"/>
              <a:gd name="T21" fmla="*/ 10 h 104"/>
              <a:gd name="T22" fmla="*/ 58 w 86"/>
              <a:gd name="T23" fmla="*/ 19 h 104"/>
              <a:gd name="T24" fmla="*/ 61 w 86"/>
              <a:gd name="T25" fmla="*/ 33 h 104"/>
              <a:gd name="T26" fmla="*/ 58 w 86"/>
              <a:gd name="T27" fmla="*/ 46 h 104"/>
              <a:gd name="T28" fmla="*/ 48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6 w 86"/>
              <a:gd name="T47" fmla="*/ 21 h 104"/>
              <a:gd name="T48" fmla="*/ 21 w 86"/>
              <a:gd name="T49" fmla="*/ 26 h 104"/>
              <a:gd name="T50" fmla="*/ 19 w 86"/>
              <a:gd name="T51" fmla="*/ 33 h 104"/>
              <a:gd name="T52" fmla="*/ 21 w 86"/>
              <a:gd name="T53" fmla="*/ 40 h 104"/>
              <a:gd name="T54" fmla="*/ 26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2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8" y="71"/>
                  <a:pt x="35" y="70"/>
                  <a:pt x="43" y="70"/>
                </a:cubicBezTo>
                <a:cubicBezTo>
                  <a:pt x="51" y="69"/>
                  <a:pt x="58" y="69"/>
                  <a:pt x="66" y="68"/>
                </a:cubicBezTo>
                <a:cubicBezTo>
                  <a:pt x="67" y="78"/>
                  <a:pt x="67" y="78"/>
                  <a:pt x="67" y="78"/>
                </a:cubicBezTo>
                <a:cubicBezTo>
                  <a:pt x="59" y="80"/>
                  <a:pt x="52" y="81"/>
                  <a:pt x="44" y="82"/>
                </a:cubicBezTo>
                <a:cubicBezTo>
                  <a:pt x="36" y="82"/>
                  <a:pt x="29" y="83"/>
                  <a:pt x="22" y="83"/>
                </a:cubicBezTo>
                <a:cubicBezTo>
                  <a:pt x="14" y="83"/>
                  <a:pt x="8" y="83"/>
                  <a:pt x="2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8" y="10"/>
                </a:cubicBezTo>
                <a:cubicBezTo>
                  <a:pt x="52" y="12"/>
                  <a:pt x="55" y="15"/>
                  <a:pt x="58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8" y="46"/>
                </a:cubicBezTo>
                <a:cubicBezTo>
                  <a:pt x="55" y="50"/>
                  <a:pt x="52" y="53"/>
                  <a:pt x="48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8" y="58"/>
                  <a:pt x="23" y="57"/>
                  <a:pt x="18" y="55"/>
                </a:cubicBezTo>
                <a:cubicBezTo>
                  <a:pt x="14" y="53"/>
                  <a:pt x="11" y="50"/>
                  <a:pt x="8" y="46"/>
                </a:cubicBezTo>
                <a:cubicBezTo>
                  <a:pt x="6" y="42"/>
                  <a:pt x="4" y="38"/>
                  <a:pt x="4" y="33"/>
                </a:cubicBezTo>
                <a:cubicBezTo>
                  <a:pt x="4" y="28"/>
                  <a:pt x="6" y="23"/>
                  <a:pt x="8" y="19"/>
                </a:cubicBezTo>
                <a:cubicBezTo>
                  <a:pt x="11" y="15"/>
                  <a:pt x="14" y="12"/>
                  <a:pt x="18" y="10"/>
                </a:cubicBezTo>
                <a:cubicBezTo>
                  <a:pt x="23" y="8"/>
                  <a:pt x="28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6" y="21"/>
                </a:cubicBezTo>
                <a:cubicBezTo>
                  <a:pt x="24" y="22"/>
                  <a:pt x="22" y="24"/>
                  <a:pt x="21" y="26"/>
                </a:cubicBezTo>
                <a:cubicBezTo>
                  <a:pt x="20" y="28"/>
                  <a:pt x="19" y="30"/>
                  <a:pt x="19" y="33"/>
                </a:cubicBezTo>
                <a:cubicBezTo>
                  <a:pt x="19" y="35"/>
                  <a:pt x="20" y="38"/>
                  <a:pt x="21" y="40"/>
                </a:cubicBezTo>
                <a:cubicBezTo>
                  <a:pt x="22" y="41"/>
                  <a:pt x="24" y="43"/>
                  <a:pt x="26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6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6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5" name="Freeform 104"/>
          <p:cNvSpPr>
            <a:spLocks noEditPoints="1"/>
          </p:cNvSpPr>
          <p:nvPr/>
        </p:nvSpPr>
        <p:spPr bwMode="auto">
          <a:xfrm>
            <a:off x="6264101" y="1940197"/>
            <a:ext cx="157813" cy="179788"/>
          </a:xfrm>
          <a:custGeom>
            <a:avLst/>
            <a:gdLst>
              <a:gd name="T0" fmla="*/ 25 w 90"/>
              <a:gd name="T1" fmla="*/ 6 h 102"/>
              <a:gd name="T2" fmla="*/ 37 w 90"/>
              <a:gd name="T3" fmla="*/ 6 h 102"/>
              <a:gd name="T4" fmla="*/ 37 w 90"/>
              <a:gd name="T5" fmla="*/ 18 h 102"/>
              <a:gd name="T6" fmla="*/ 34 w 90"/>
              <a:gd name="T7" fmla="*/ 38 h 102"/>
              <a:gd name="T8" fmla="*/ 24 w 90"/>
              <a:gd name="T9" fmla="*/ 54 h 102"/>
              <a:gd name="T10" fmla="*/ 8 w 90"/>
              <a:gd name="T11" fmla="*/ 64 h 102"/>
              <a:gd name="T12" fmla="*/ 0 w 90"/>
              <a:gd name="T13" fmla="*/ 53 h 102"/>
              <a:gd name="T14" fmla="*/ 12 w 90"/>
              <a:gd name="T15" fmla="*/ 47 h 102"/>
              <a:gd name="T16" fmla="*/ 19 w 90"/>
              <a:gd name="T17" fmla="*/ 38 h 102"/>
              <a:gd name="T18" fmla="*/ 23 w 90"/>
              <a:gd name="T19" fmla="*/ 29 h 102"/>
              <a:gd name="T20" fmla="*/ 25 w 90"/>
              <a:gd name="T21" fmla="*/ 18 h 102"/>
              <a:gd name="T22" fmla="*/ 25 w 90"/>
              <a:gd name="T23" fmla="*/ 6 h 102"/>
              <a:gd name="T24" fmla="*/ 19 w 90"/>
              <a:gd name="T25" fmla="*/ 69 h 102"/>
              <a:gd name="T26" fmla="*/ 34 w 90"/>
              <a:gd name="T27" fmla="*/ 69 h 102"/>
              <a:gd name="T28" fmla="*/ 34 w 90"/>
              <a:gd name="T29" fmla="*/ 97 h 102"/>
              <a:gd name="T30" fmla="*/ 19 w 90"/>
              <a:gd name="T31" fmla="*/ 97 h 102"/>
              <a:gd name="T32" fmla="*/ 19 w 90"/>
              <a:gd name="T33" fmla="*/ 69 h 102"/>
              <a:gd name="T34" fmla="*/ 19 w 90"/>
              <a:gd name="T35" fmla="*/ 90 h 102"/>
              <a:gd name="T36" fmla="*/ 90 w 90"/>
              <a:gd name="T37" fmla="*/ 90 h 102"/>
              <a:gd name="T38" fmla="*/ 90 w 90"/>
              <a:gd name="T39" fmla="*/ 102 h 102"/>
              <a:gd name="T40" fmla="*/ 19 w 90"/>
              <a:gd name="T41" fmla="*/ 102 h 102"/>
              <a:gd name="T42" fmla="*/ 19 w 90"/>
              <a:gd name="T43" fmla="*/ 90 h 102"/>
              <a:gd name="T44" fmla="*/ 28 w 90"/>
              <a:gd name="T45" fmla="*/ 6 h 102"/>
              <a:gd name="T46" fmla="*/ 40 w 90"/>
              <a:gd name="T47" fmla="*/ 6 h 102"/>
              <a:gd name="T48" fmla="*/ 40 w 90"/>
              <a:gd name="T49" fmla="*/ 18 h 102"/>
              <a:gd name="T50" fmla="*/ 41 w 90"/>
              <a:gd name="T51" fmla="*/ 28 h 102"/>
              <a:gd name="T52" fmla="*/ 45 w 90"/>
              <a:gd name="T53" fmla="*/ 37 h 102"/>
              <a:gd name="T54" fmla="*/ 53 w 90"/>
              <a:gd name="T55" fmla="*/ 45 h 102"/>
              <a:gd name="T56" fmla="*/ 63 w 90"/>
              <a:gd name="T57" fmla="*/ 50 h 102"/>
              <a:gd name="T58" fmla="*/ 55 w 90"/>
              <a:gd name="T59" fmla="*/ 62 h 102"/>
              <a:gd name="T60" fmla="*/ 40 w 90"/>
              <a:gd name="T61" fmla="*/ 52 h 102"/>
              <a:gd name="T62" fmla="*/ 31 w 90"/>
              <a:gd name="T63" fmla="*/ 36 h 102"/>
              <a:gd name="T64" fmla="*/ 28 w 90"/>
              <a:gd name="T65" fmla="*/ 18 h 102"/>
              <a:gd name="T66" fmla="*/ 28 w 90"/>
              <a:gd name="T67" fmla="*/ 6 h 102"/>
              <a:gd name="T68" fmla="*/ 54 w 90"/>
              <a:gd name="T69" fmla="*/ 22 h 102"/>
              <a:gd name="T70" fmla="*/ 78 w 90"/>
              <a:gd name="T71" fmla="*/ 22 h 102"/>
              <a:gd name="T72" fmla="*/ 78 w 90"/>
              <a:gd name="T73" fmla="*/ 34 h 102"/>
              <a:gd name="T74" fmla="*/ 54 w 90"/>
              <a:gd name="T75" fmla="*/ 34 h 102"/>
              <a:gd name="T76" fmla="*/ 54 w 90"/>
              <a:gd name="T77" fmla="*/ 22 h 102"/>
              <a:gd name="T78" fmla="*/ 73 w 90"/>
              <a:gd name="T79" fmla="*/ 0 h 102"/>
              <a:gd name="T80" fmla="*/ 88 w 90"/>
              <a:gd name="T81" fmla="*/ 0 h 102"/>
              <a:gd name="T82" fmla="*/ 88 w 90"/>
              <a:gd name="T83" fmla="*/ 77 h 102"/>
              <a:gd name="T84" fmla="*/ 73 w 90"/>
              <a:gd name="T85" fmla="*/ 77 h 102"/>
              <a:gd name="T86" fmla="*/ 73 w 90"/>
              <a:gd name="T8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0" h="102">
                <a:moveTo>
                  <a:pt x="25" y="6"/>
                </a:moveTo>
                <a:cubicBezTo>
                  <a:pt x="37" y="6"/>
                  <a:pt x="37" y="6"/>
                  <a:pt x="37" y="6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25"/>
                  <a:pt x="36" y="31"/>
                  <a:pt x="34" y="38"/>
                </a:cubicBezTo>
                <a:cubicBezTo>
                  <a:pt x="32" y="44"/>
                  <a:pt x="29" y="49"/>
                  <a:pt x="24" y="54"/>
                </a:cubicBezTo>
                <a:cubicBezTo>
                  <a:pt x="20" y="58"/>
                  <a:pt x="15" y="62"/>
                  <a:pt x="8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5" y="51"/>
                  <a:pt x="8" y="49"/>
                  <a:pt x="12" y="47"/>
                </a:cubicBezTo>
                <a:cubicBezTo>
                  <a:pt x="15" y="44"/>
                  <a:pt x="17" y="42"/>
                  <a:pt x="19" y="38"/>
                </a:cubicBezTo>
                <a:cubicBezTo>
                  <a:pt x="21" y="35"/>
                  <a:pt x="22" y="32"/>
                  <a:pt x="23" y="29"/>
                </a:cubicBezTo>
                <a:cubicBezTo>
                  <a:pt x="24" y="25"/>
                  <a:pt x="25" y="21"/>
                  <a:pt x="25" y="18"/>
                </a:cubicBezTo>
                <a:lnTo>
                  <a:pt x="25" y="6"/>
                </a:lnTo>
                <a:close/>
                <a:moveTo>
                  <a:pt x="19" y="69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97"/>
                  <a:pt x="34" y="97"/>
                  <a:pt x="34" y="97"/>
                </a:cubicBezTo>
                <a:cubicBezTo>
                  <a:pt x="19" y="97"/>
                  <a:pt x="19" y="97"/>
                  <a:pt x="19" y="97"/>
                </a:cubicBezTo>
                <a:lnTo>
                  <a:pt x="19" y="69"/>
                </a:lnTo>
                <a:close/>
                <a:moveTo>
                  <a:pt x="1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19" y="102"/>
                  <a:pt x="19" y="102"/>
                  <a:pt x="19" y="102"/>
                </a:cubicBezTo>
                <a:lnTo>
                  <a:pt x="19" y="90"/>
                </a:lnTo>
                <a:close/>
                <a:moveTo>
                  <a:pt x="28" y="6"/>
                </a:moveTo>
                <a:cubicBezTo>
                  <a:pt x="40" y="6"/>
                  <a:pt x="40" y="6"/>
                  <a:pt x="40" y="6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1"/>
                  <a:pt x="40" y="24"/>
                  <a:pt x="41" y="28"/>
                </a:cubicBezTo>
                <a:cubicBezTo>
                  <a:pt x="42" y="31"/>
                  <a:pt x="43" y="34"/>
                  <a:pt x="45" y="37"/>
                </a:cubicBezTo>
                <a:cubicBezTo>
                  <a:pt x="47" y="40"/>
                  <a:pt x="50" y="42"/>
                  <a:pt x="53" y="45"/>
                </a:cubicBezTo>
                <a:cubicBezTo>
                  <a:pt x="56" y="47"/>
                  <a:pt x="59" y="49"/>
                  <a:pt x="63" y="50"/>
                </a:cubicBezTo>
                <a:cubicBezTo>
                  <a:pt x="55" y="62"/>
                  <a:pt x="55" y="62"/>
                  <a:pt x="55" y="62"/>
                </a:cubicBezTo>
                <a:cubicBezTo>
                  <a:pt x="49" y="59"/>
                  <a:pt x="44" y="56"/>
                  <a:pt x="40" y="52"/>
                </a:cubicBezTo>
                <a:cubicBezTo>
                  <a:pt x="36" y="47"/>
                  <a:pt x="33" y="42"/>
                  <a:pt x="31" y="36"/>
                </a:cubicBezTo>
                <a:cubicBezTo>
                  <a:pt x="29" y="31"/>
                  <a:pt x="28" y="24"/>
                  <a:pt x="28" y="18"/>
                </a:cubicBezTo>
                <a:lnTo>
                  <a:pt x="28" y="6"/>
                </a:lnTo>
                <a:close/>
                <a:moveTo>
                  <a:pt x="54" y="22"/>
                </a:moveTo>
                <a:cubicBezTo>
                  <a:pt x="78" y="22"/>
                  <a:pt x="78" y="22"/>
                  <a:pt x="78" y="22"/>
                </a:cubicBezTo>
                <a:cubicBezTo>
                  <a:pt x="78" y="34"/>
                  <a:pt x="78" y="34"/>
                  <a:pt x="78" y="34"/>
                </a:cubicBezTo>
                <a:cubicBezTo>
                  <a:pt x="54" y="34"/>
                  <a:pt x="54" y="34"/>
                  <a:pt x="54" y="34"/>
                </a:cubicBezTo>
                <a:lnTo>
                  <a:pt x="54" y="22"/>
                </a:lnTo>
                <a:close/>
                <a:moveTo>
                  <a:pt x="73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77"/>
                  <a:pt x="88" y="77"/>
                  <a:pt x="88" y="77"/>
                </a:cubicBezTo>
                <a:cubicBezTo>
                  <a:pt x="73" y="77"/>
                  <a:pt x="73" y="77"/>
                  <a:pt x="73" y="77"/>
                </a:cubicBez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36" name="Freeform 105"/>
          <p:cNvSpPr>
            <a:spLocks noEditPoints="1"/>
          </p:cNvSpPr>
          <p:nvPr/>
        </p:nvSpPr>
        <p:spPr bwMode="auto">
          <a:xfrm>
            <a:off x="6451879" y="1940197"/>
            <a:ext cx="147826" cy="183783"/>
          </a:xfrm>
          <a:custGeom>
            <a:avLst/>
            <a:gdLst>
              <a:gd name="T0" fmla="*/ 0 w 85"/>
              <a:gd name="T1" fmla="*/ 7 h 104"/>
              <a:gd name="T2" fmla="*/ 40 w 85"/>
              <a:gd name="T3" fmla="*/ 7 h 104"/>
              <a:gd name="T4" fmla="*/ 40 w 85"/>
              <a:gd name="T5" fmla="*/ 19 h 104"/>
              <a:gd name="T6" fmla="*/ 14 w 85"/>
              <a:gd name="T7" fmla="*/ 19 h 104"/>
              <a:gd name="T8" fmla="*/ 14 w 85"/>
              <a:gd name="T9" fmla="*/ 54 h 104"/>
              <a:gd name="T10" fmla="*/ 0 w 85"/>
              <a:gd name="T11" fmla="*/ 54 h 104"/>
              <a:gd name="T12" fmla="*/ 0 w 85"/>
              <a:gd name="T13" fmla="*/ 7 h 104"/>
              <a:gd name="T14" fmla="*/ 0 w 85"/>
              <a:gd name="T15" fmla="*/ 47 h 104"/>
              <a:gd name="T16" fmla="*/ 7 w 85"/>
              <a:gd name="T17" fmla="*/ 47 h 104"/>
              <a:gd name="T18" fmla="*/ 20 w 85"/>
              <a:gd name="T19" fmla="*/ 47 h 104"/>
              <a:gd name="T20" fmla="*/ 32 w 85"/>
              <a:gd name="T21" fmla="*/ 47 h 104"/>
              <a:gd name="T22" fmla="*/ 43 w 85"/>
              <a:gd name="T23" fmla="*/ 45 h 104"/>
              <a:gd name="T24" fmla="*/ 44 w 85"/>
              <a:gd name="T25" fmla="*/ 57 h 104"/>
              <a:gd name="T26" fmla="*/ 33 w 85"/>
              <a:gd name="T27" fmla="*/ 59 h 104"/>
              <a:gd name="T28" fmla="*/ 21 w 85"/>
              <a:gd name="T29" fmla="*/ 59 h 104"/>
              <a:gd name="T30" fmla="*/ 7 w 85"/>
              <a:gd name="T31" fmla="*/ 59 h 104"/>
              <a:gd name="T32" fmla="*/ 0 w 85"/>
              <a:gd name="T33" fmla="*/ 59 h 104"/>
              <a:gd name="T34" fmla="*/ 0 w 85"/>
              <a:gd name="T35" fmla="*/ 47 h 104"/>
              <a:gd name="T36" fmla="*/ 10 w 85"/>
              <a:gd name="T37" fmla="*/ 27 h 104"/>
              <a:gd name="T38" fmla="*/ 39 w 85"/>
              <a:gd name="T39" fmla="*/ 27 h 104"/>
              <a:gd name="T40" fmla="*/ 39 w 85"/>
              <a:gd name="T41" fmla="*/ 39 h 104"/>
              <a:gd name="T42" fmla="*/ 10 w 85"/>
              <a:gd name="T43" fmla="*/ 39 h 104"/>
              <a:gd name="T44" fmla="*/ 10 w 85"/>
              <a:gd name="T45" fmla="*/ 27 h 104"/>
              <a:gd name="T46" fmla="*/ 13 w 85"/>
              <a:gd name="T47" fmla="*/ 68 h 104"/>
              <a:gd name="T48" fmla="*/ 85 w 85"/>
              <a:gd name="T49" fmla="*/ 68 h 104"/>
              <a:gd name="T50" fmla="*/ 85 w 85"/>
              <a:gd name="T51" fmla="*/ 104 h 104"/>
              <a:gd name="T52" fmla="*/ 70 w 85"/>
              <a:gd name="T53" fmla="*/ 104 h 104"/>
              <a:gd name="T54" fmla="*/ 70 w 85"/>
              <a:gd name="T55" fmla="*/ 80 h 104"/>
              <a:gd name="T56" fmla="*/ 13 w 85"/>
              <a:gd name="T57" fmla="*/ 80 h 104"/>
              <a:gd name="T58" fmla="*/ 13 w 85"/>
              <a:gd name="T59" fmla="*/ 68 h 104"/>
              <a:gd name="T60" fmla="*/ 48 w 85"/>
              <a:gd name="T61" fmla="*/ 2 h 104"/>
              <a:gd name="T62" fmla="*/ 62 w 85"/>
              <a:gd name="T63" fmla="*/ 2 h 104"/>
              <a:gd name="T64" fmla="*/ 62 w 85"/>
              <a:gd name="T65" fmla="*/ 63 h 104"/>
              <a:gd name="T66" fmla="*/ 48 w 85"/>
              <a:gd name="T67" fmla="*/ 63 h 104"/>
              <a:gd name="T68" fmla="*/ 48 w 85"/>
              <a:gd name="T69" fmla="*/ 2 h 104"/>
              <a:gd name="T70" fmla="*/ 58 w 85"/>
              <a:gd name="T71" fmla="*/ 26 h 104"/>
              <a:gd name="T72" fmla="*/ 74 w 85"/>
              <a:gd name="T73" fmla="*/ 26 h 104"/>
              <a:gd name="T74" fmla="*/ 74 w 85"/>
              <a:gd name="T75" fmla="*/ 38 h 104"/>
              <a:gd name="T76" fmla="*/ 58 w 85"/>
              <a:gd name="T77" fmla="*/ 38 h 104"/>
              <a:gd name="T78" fmla="*/ 58 w 85"/>
              <a:gd name="T79" fmla="*/ 26 h 104"/>
              <a:gd name="T80" fmla="*/ 70 w 85"/>
              <a:gd name="T81" fmla="*/ 0 h 104"/>
              <a:gd name="T82" fmla="*/ 85 w 85"/>
              <a:gd name="T83" fmla="*/ 0 h 104"/>
              <a:gd name="T84" fmla="*/ 85 w 85"/>
              <a:gd name="T85" fmla="*/ 64 h 104"/>
              <a:gd name="T86" fmla="*/ 70 w 85"/>
              <a:gd name="T87" fmla="*/ 64 h 104"/>
              <a:gd name="T88" fmla="*/ 70 w 85"/>
              <a:gd name="T8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" h="104">
                <a:moveTo>
                  <a:pt x="0" y="7"/>
                </a:moveTo>
                <a:cubicBezTo>
                  <a:pt x="40" y="7"/>
                  <a:pt x="40" y="7"/>
                  <a:pt x="40" y="7"/>
                </a:cubicBezTo>
                <a:cubicBezTo>
                  <a:pt x="40" y="19"/>
                  <a:pt x="40" y="19"/>
                  <a:pt x="40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54"/>
                  <a:pt x="14" y="54"/>
                  <a:pt x="14" y="54"/>
                </a:cubicBezTo>
                <a:cubicBezTo>
                  <a:pt x="0" y="54"/>
                  <a:pt x="0" y="54"/>
                  <a:pt x="0" y="54"/>
                </a:cubicBezTo>
                <a:lnTo>
                  <a:pt x="0" y="7"/>
                </a:lnTo>
                <a:close/>
                <a:moveTo>
                  <a:pt x="0" y="47"/>
                </a:moveTo>
                <a:cubicBezTo>
                  <a:pt x="7" y="47"/>
                  <a:pt x="7" y="47"/>
                  <a:pt x="7" y="47"/>
                </a:cubicBezTo>
                <a:cubicBezTo>
                  <a:pt x="12" y="47"/>
                  <a:pt x="16" y="47"/>
                  <a:pt x="20" y="47"/>
                </a:cubicBezTo>
                <a:cubicBezTo>
                  <a:pt x="24" y="47"/>
                  <a:pt x="28" y="47"/>
                  <a:pt x="32" y="47"/>
                </a:cubicBezTo>
                <a:cubicBezTo>
                  <a:pt x="35" y="46"/>
                  <a:pt x="39" y="46"/>
                  <a:pt x="43" y="45"/>
                </a:cubicBezTo>
                <a:cubicBezTo>
                  <a:pt x="44" y="57"/>
                  <a:pt x="44" y="57"/>
                  <a:pt x="44" y="57"/>
                </a:cubicBezTo>
                <a:cubicBezTo>
                  <a:pt x="40" y="58"/>
                  <a:pt x="36" y="58"/>
                  <a:pt x="33" y="59"/>
                </a:cubicBezTo>
                <a:cubicBezTo>
                  <a:pt x="29" y="59"/>
                  <a:pt x="25" y="59"/>
                  <a:pt x="21" y="59"/>
                </a:cubicBezTo>
                <a:cubicBezTo>
                  <a:pt x="17" y="59"/>
                  <a:pt x="12" y="59"/>
                  <a:pt x="7" y="59"/>
                </a:cubicBezTo>
                <a:cubicBezTo>
                  <a:pt x="0" y="59"/>
                  <a:pt x="0" y="59"/>
                  <a:pt x="0" y="59"/>
                </a:cubicBezTo>
                <a:lnTo>
                  <a:pt x="0" y="47"/>
                </a:lnTo>
                <a:close/>
                <a:moveTo>
                  <a:pt x="10" y="27"/>
                </a:moveTo>
                <a:cubicBezTo>
                  <a:pt x="39" y="27"/>
                  <a:pt x="39" y="27"/>
                  <a:pt x="39" y="27"/>
                </a:cubicBezTo>
                <a:cubicBezTo>
                  <a:pt x="39" y="39"/>
                  <a:pt x="39" y="39"/>
                  <a:pt x="39" y="39"/>
                </a:cubicBezTo>
                <a:cubicBezTo>
                  <a:pt x="10" y="39"/>
                  <a:pt x="10" y="39"/>
                  <a:pt x="10" y="39"/>
                </a:cubicBezTo>
                <a:lnTo>
                  <a:pt x="10" y="27"/>
                </a:lnTo>
                <a:close/>
                <a:moveTo>
                  <a:pt x="13" y="68"/>
                </a:moveTo>
                <a:cubicBezTo>
                  <a:pt x="85" y="68"/>
                  <a:pt x="85" y="68"/>
                  <a:pt x="85" y="6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80"/>
                  <a:pt x="70" y="80"/>
                  <a:pt x="70" y="80"/>
                </a:cubicBezTo>
                <a:cubicBezTo>
                  <a:pt x="13" y="80"/>
                  <a:pt x="13" y="80"/>
                  <a:pt x="13" y="80"/>
                </a:cubicBezTo>
                <a:lnTo>
                  <a:pt x="13" y="68"/>
                </a:lnTo>
                <a:close/>
                <a:moveTo>
                  <a:pt x="48" y="2"/>
                </a:moveTo>
                <a:cubicBezTo>
                  <a:pt x="62" y="2"/>
                  <a:pt x="62" y="2"/>
                  <a:pt x="62" y="2"/>
                </a:cubicBezTo>
                <a:cubicBezTo>
                  <a:pt x="62" y="63"/>
                  <a:pt x="62" y="63"/>
                  <a:pt x="62" y="63"/>
                </a:cubicBezTo>
                <a:cubicBezTo>
                  <a:pt x="48" y="63"/>
                  <a:pt x="48" y="63"/>
                  <a:pt x="48" y="63"/>
                </a:cubicBezTo>
                <a:lnTo>
                  <a:pt x="48" y="2"/>
                </a:lnTo>
                <a:close/>
                <a:moveTo>
                  <a:pt x="58" y="26"/>
                </a:moveTo>
                <a:cubicBezTo>
                  <a:pt x="74" y="26"/>
                  <a:pt x="74" y="26"/>
                  <a:pt x="74" y="26"/>
                </a:cubicBezTo>
                <a:cubicBezTo>
                  <a:pt x="74" y="38"/>
                  <a:pt x="74" y="38"/>
                  <a:pt x="74" y="38"/>
                </a:cubicBezTo>
                <a:cubicBezTo>
                  <a:pt x="58" y="38"/>
                  <a:pt x="58" y="38"/>
                  <a:pt x="58" y="38"/>
                </a:cubicBezTo>
                <a:lnTo>
                  <a:pt x="58" y="26"/>
                </a:lnTo>
                <a:close/>
                <a:moveTo>
                  <a:pt x="70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64"/>
                  <a:pt x="85" y="64"/>
                  <a:pt x="85" y="64"/>
                </a:cubicBezTo>
                <a:cubicBezTo>
                  <a:pt x="70" y="64"/>
                  <a:pt x="70" y="64"/>
                  <a:pt x="70" y="64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7" name="Line 177"/>
          <p:cNvSpPr>
            <a:spLocks noChangeShapeType="1"/>
          </p:cNvSpPr>
          <p:nvPr/>
        </p:nvSpPr>
        <p:spPr bwMode="auto">
          <a:xfrm>
            <a:off x="5173386" y="2291783"/>
            <a:ext cx="1943709" cy="0"/>
          </a:xfrm>
          <a:prstGeom prst="line">
            <a:avLst/>
          </a:prstGeom>
          <a:noFill/>
          <a:ln w="15875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8" name="Freeform 332"/>
          <p:cNvSpPr>
            <a:spLocks/>
          </p:cNvSpPr>
          <p:nvPr/>
        </p:nvSpPr>
        <p:spPr bwMode="auto">
          <a:xfrm>
            <a:off x="2400653" y="4876738"/>
            <a:ext cx="65922" cy="95887"/>
          </a:xfrm>
          <a:custGeom>
            <a:avLst/>
            <a:gdLst>
              <a:gd name="T0" fmla="*/ 19 w 37"/>
              <a:gd name="T1" fmla="*/ 55 h 55"/>
              <a:gd name="T2" fmla="*/ 9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6 w 37"/>
              <a:gd name="T19" fmla="*/ 33 h 55"/>
              <a:gd name="T20" fmla="*/ 21 w 37"/>
              <a:gd name="T21" fmla="*/ 31 h 55"/>
              <a:gd name="T22" fmla="*/ 14 w 37"/>
              <a:gd name="T23" fmla="*/ 28 h 55"/>
              <a:gd name="T24" fmla="*/ 9 w 37"/>
              <a:gd name="T25" fmla="*/ 25 h 55"/>
              <a:gd name="T26" fmla="*/ 5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20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2 w 37"/>
              <a:gd name="T41" fmla="*/ 11 h 55"/>
              <a:gd name="T42" fmla="*/ 26 w 37"/>
              <a:gd name="T43" fmla="*/ 8 h 55"/>
              <a:gd name="T44" fmla="*/ 20 w 37"/>
              <a:gd name="T45" fmla="*/ 6 h 55"/>
              <a:gd name="T46" fmla="*/ 12 w 37"/>
              <a:gd name="T47" fmla="*/ 8 h 55"/>
              <a:gd name="T48" fmla="*/ 10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5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2" y="54"/>
                  <a:pt x="9" y="53"/>
                </a:cubicBezTo>
                <a:cubicBezTo>
                  <a:pt x="5" y="52"/>
                  <a:pt x="3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4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30" y="37"/>
                  <a:pt x="29" y="36"/>
                </a:cubicBezTo>
                <a:cubicBezTo>
                  <a:pt x="28" y="35"/>
                  <a:pt x="27" y="34"/>
                  <a:pt x="26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7"/>
                  <a:pt x="10" y="26"/>
                  <a:pt x="9" y="25"/>
                </a:cubicBezTo>
                <a:cubicBezTo>
                  <a:pt x="7" y="24"/>
                  <a:pt x="6" y="23"/>
                  <a:pt x="5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4" y="9"/>
                  <a:pt x="5" y="7"/>
                </a:cubicBezTo>
                <a:cubicBezTo>
                  <a:pt x="7" y="5"/>
                  <a:pt x="8" y="3"/>
                  <a:pt x="11" y="2"/>
                </a:cubicBezTo>
                <a:cubicBezTo>
                  <a:pt x="13" y="1"/>
                  <a:pt x="16" y="0"/>
                  <a:pt x="20" y="0"/>
                </a:cubicBezTo>
                <a:cubicBezTo>
                  <a:pt x="23" y="0"/>
                  <a:pt x="26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2" y="11"/>
                  <a:pt x="32" y="11"/>
                  <a:pt x="32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20" y="6"/>
                </a:cubicBezTo>
                <a:cubicBezTo>
                  <a:pt x="17" y="6"/>
                  <a:pt x="14" y="7"/>
                  <a:pt x="12" y="8"/>
                </a:cubicBezTo>
                <a:cubicBezTo>
                  <a:pt x="11" y="10"/>
                  <a:pt x="10" y="12"/>
                  <a:pt x="10" y="14"/>
                </a:cubicBezTo>
                <a:cubicBezTo>
                  <a:pt x="10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6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5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6" y="54"/>
                  <a:pt x="23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9" name="Freeform 333"/>
          <p:cNvSpPr>
            <a:spLocks/>
          </p:cNvSpPr>
          <p:nvPr/>
        </p:nvSpPr>
        <p:spPr bwMode="auto">
          <a:xfrm>
            <a:off x="2482556" y="4900709"/>
            <a:ext cx="91892" cy="69918"/>
          </a:xfrm>
          <a:custGeom>
            <a:avLst/>
            <a:gdLst>
              <a:gd name="T0" fmla="*/ 0 w 53"/>
              <a:gd name="T1" fmla="*/ 40 h 40"/>
              <a:gd name="T2" fmla="*/ 0 w 53"/>
              <a:gd name="T3" fmla="*/ 1 h 40"/>
              <a:gd name="T4" fmla="*/ 5 w 53"/>
              <a:gd name="T5" fmla="*/ 1 h 40"/>
              <a:gd name="T6" fmla="*/ 6 w 53"/>
              <a:gd name="T7" fmla="*/ 7 h 40"/>
              <a:gd name="T8" fmla="*/ 6 w 53"/>
              <a:gd name="T9" fmla="*/ 7 h 40"/>
              <a:gd name="T10" fmla="*/ 11 w 53"/>
              <a:gd name="T11" fmla="*/ 2 h 40"/>
              <a:gd name="T12" fmla="*/ 18 w 53"/>
              <a:gd name="T13" fmla="*/ 0 h 40"/>
              <a:gd name="T14" fmla="*/ 25 w 53"/>
              <a:gd name="T15" fmla="*/ 2 h 40"/>
              <a:gd name="T16" fmla="*/ 29 w 53"/>
              <a:gd name="T17" fmla="*/ 8 h 40"/>
              <a:gd name="T18" fmla="*/ 35 w 53"/>
              <a:gd name="T19" fmla="*/ 2 h 40"/>
              <a:gd name="T20" fmla="*/ 42 w 53"/>
              <a:gd name="T21" fmla="*/ 0 h 40"/>
              <a:gd name="T22" fmla="*/ 51 w 53"/>
              <a:gd name="T23" fmla="*/ 4 h 40"/>
              <a:gd name="T24" fmla="*/ 53 w 53"/>
              <a:gd name="T25" fmla="*/ 15 h 40"/>
              <a:gd name="T26" fmla="*/ 53 w 53"/>
              <a:gd name="T27" fmla="*/ 40 h 40"/>
              <a:gd name="T28" fmla="*/ 47 w 53"/>
              <a:gd name="T29" fmla="*/ 40 h 40"/>
              <a:gd name="T30" fmla="*/ 47 w 53"/>
              <a:gd name="T31" fmla="*/ 16 h 40"/>
              <a:gd name="T32" fmla="*/ 45 w 53"/>
              <a:gd name="T33" fmla="*/ 8 h 40"/>
              <a:gd name="T34" fmla="*/ 40 w 53"/>
              <a:gd name="T35" fmla="*/ 6 h 40"/>
              <a:gd name="T36" fmla="*/ 35 w 53"/>
              <a:gd name="T37" fmla="*/ 7 h 40"/>
              <a:gd name="T38" fmla="*/ 30 w 53"/>
              <a:gd name="T39" fmla="*/ 12 h 40"/>
              <a:gd name="T40" fmla="*/ 30 w 53"/>
              <a:gd name="T41" fmla="*/ 40 h 40"/>
              <a:gd name="T42" fmla="*/ 23 w 53"/>
              <a:gd name="T43" fmla="*/ 40 h 40"/>
              <a:gd name="T44" fmla="*/ 23 w 53"/>
              <a:gd name="T45" fmla="*/ 16 h 40"/>
              <a:gd name="T46" fmla="*/ 21 w 53"/>
              <a:gd name="T47" fmla="*/ 8 h 40"/>
              <a:gd name="T48" fmla="*/ 16 w 53"/>
              <a:gd name="T49" fmla="*/ 6 h 40"/>
              <a:gd name="T50" fmla="*/ 11 w 53"/>
              <a:gd name="T51" fmla="*/ 7 h 40"/>
              <a:gd name="T52" fmla="*/ 6 w 53"/>
              <a:gd name="T53" fmla="*/ 12 h 40"/>
              <a:gd name="T54" fmla="*/ 6 w 53"/>
              <a:gd name="T55" fmla="*/ 40 h 40"/>
              <a:gd name="T56" fmla="*/ 0 w 53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7" y="5"/>
                  <a:pt x="9" y="3"/>
                  <a:pt x="11" y="2"/>
                </a:cubicBezTo>
                <a:cubicBezTo>
                  <a:pt x="13" y="1"/>
                  <a:pt x="16" y="0"/>
                  <a:pt x="18" y="0"/>
                </a:cubicBezTo>
                <a:cubicBezTo>
                  <a:pt x="21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1" y="5"/>
                  <a:pt x="33" y="4"/>
                  <a:pt x="35" y="2"/>
                </a:cubicBezTo>
                <a:cubicBezTo>
                  <a:pt x="37" y="1"/>
                  <a:pt x="39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2" y="7"/>
                  <a:pt x="53" y="10"/>
                  <a:pt x="53" y="15"/>
                </a:cubicBezTo>
                <a:cubicBezTo>
                  <a:pt x="53" y="40"/>
                  <a:pt x="53" y="40"/>
                  <a:pt x="53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3"/>
                  <a:pt x="46" y="10"/>
                  <a:pt x="45" y="8"/>
                </a:cubicBezTo>
                <a:cubicBezTo>
                  <a:pt x="44" y="7"/>
                  <a:pt x="42" y="6"/>
                  <a:pt x="40" y="6"/>
                </a:cubicBezTo>
                <a:cubicBezTo>
                  <a:pt x="38" y="6"/>
                  <a:pt x="37" y="6"/>
                  <a:pt x="35" y="7"/>
                </a:cubicBezTo>
                <a:cubicBezTo>
                  <a:pt x="33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3"/>
                  <a:pt x="23" y="10"/>
                  <a:pt x="21" y="8"/>
                </a:cubicBezTo>
                <a:cubicBezTo>
                  <a:pt x="20" y="7"/>
                  <a:pt x="18" y="6"/>
                  <a:pt x="16" y="6"/>
                </a:cubicBezTo>
                <a:cubicBezTo>
                  <a:pt x="14" y="6"/>
                  <a:pt x="13" y="6"/>
                  <a:pt x="11" y="7"/>
                </a:cubicBezTo>
                <a:cubicBezTo>
                  <a:pt x="10" y="8"/>
                  <a:pt x="8" y="10"/>
                  <a:pt x="6" y="12"/>
                </a:cubicBezTo>
                <a:cubicBezTo>
                  <a:pt x="6" y="40"/>
                  <a:pt x="6" y="40"/>
                  <a:pt x="6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0" name="Freeform 334"/>
          <p:cNvSpPr>
            <a:spLocks noEditPoints="1"/>
          </p:cNvSpPr>
          <p:nvPr/>
        </p:nvSpPr>
        <p:spPr bwMode="auto">
          <a:xfrm>
            <a:off x="2594424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6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1 w 30"/>
              <a:gd name="T15" fmla="*/ 7 h 41"/>
              <a:gd name="T16" fmla="*/ 16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6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5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4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2" y="22"/>
                  <a:pt x="6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4" y="12"/>
                  <a:pt x="23" y="11"/>
                </a:cubicBezTo>
                <a:cubicBezTo>
                  <a:pt x="23" y="9"/>
                  <a:pt x="22" y="8"/>
                  <a:pt x="21" y="7"/>
                </a:cubicBezTo>
                <a:cubicBezTo>
                  <a:pt x="20" y="6"/>
                  <a:pt x="18" y="6"/>
                  <a:pt x="16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6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3" y="4"/>
                  <a:pt x="4" y="4"/>
                  <a:pt x="6" y="3"/>
                </a:cubicBezTo>
                <a:cubicBezTo>
                  <a:pt x="7" y="2"/>
                  <a:pt x="9" y="1"/>
                  <a:pt x="11" y="1"/>
                </a:cubicBezTo>
                <a:cubicBezTo>
                  <a:pt x="13" y="0"/>
                  <a:pt x="15" y="0"/>
                  <a:pt x="17" y="0"/>
                </a:cubicBezTo>
                <a:cubicBezTo>
                  <a:pt x="20" y="0"/>
                  <a:pt x="23" y="1"/>
                  <a:pt x="25" y="2"/>
                </a:cubicBezTo>
                <a:cubicBezTo>
                  <a:pt x="27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4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7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1" y="23"/>
                  <a:pt x="9" y="24"/>
                  <a:pt x="8" y="25"/>
                </a:cubicBezTo>
                <a:cubicBezTo>
                  <a:pt x="7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10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1" name="Freeform 335"/>
          <p:cNvSpPr>
            <a:spLocks/>
          </p:cNvSpPr>
          <p:nvPr/>
        </p:nvSpPr>
        <p:spPr bwMode="auto">
          <a:xfrm>
            <a:off x="2668337" y="4870744"/>
            <a:ext cx="17978" cy="101881"/>
          </a:xfrm>
          <a:custGeom>
            <a:avLst/>
            <a:gdLst>
              <a:gd name="T0" fmla="*/ 7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10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7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2" name="Freeform 336"/>
          <p:cNvSpPr>
            <a:spLocks/>
          </p:cNvSpPr>
          <p:nvPr/>
        </p:nvSpPr>
        <p:spPr bwMode="auto">
          <a:xfrm>
            <a:off x="2704295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3" name="Freeform 337"/>
          <p:cNvSpPr>
            <a:spLocks/>
          </p:cNvSpPr>
          <p:nvPr/>
        </p:nvSpPr>
        <p:spPr bwMode="auto">
          <a:xfrm>
            <a:off x="2758231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4" name="Freeform 338"/>
          <p:cNvSpPr>
            <a:spLocks noEditPoints="1"/>
          </p:cNvSpPr>
          <p:nvPr/>
        </p:nvSpPr>
        <p:spPr bwMode="auto">
          <a:xfrm>
            <a:off x="2840135" y="4872742"/>
            <a:ext cx="15981" cy="97885"/>
          </a:xfrm>
          <a:custGeom>
            <a:avLst/>
            <a:gdLst>
              <a:gd name="T0" fmla="*/ 4 w 9"/>
              <a:gd name="T1" fmla="*/ 9 h 56"/>
              <a:gd name="T2" fmla="*/ 1 w 9"/>
              <a:gd name="T3" fmla="*/ 8 h 56"/>
              <a:gd name="T4" fmla="*/ 0 w 9"/>
              <a:gd name="T5" fmla="*/ 5 h 56"/>
              <a:gd name="T6" fmla="*/ 1 w 9"/>
              <a:gd name="T7" fmla="*/ 2 h 56"/>
              <a:gd name="T8" fmla="*/ 4 w 9"/>
              <a:gd name="T9" fmla="*/ 0 h 56"/>
              <a:gd name="T10" fmla="*/ 7 w 9"/>
              <a:gd name="T11" fmla="*/ 2 h 56"/>
              <a:gd name="T12" fmla="*/ 9 w 9"/>
              <a:gd name="T13" fmla="*/ 5 h 56"/>
              <a:gd name="T14" fmla="*/ 7 w 9"/>
              <a:gd name="T15" fmla="*/ 8 h 56"/>
              <a:gd name="T16" fmla="*/ 4 w 9"/>
              <a:gd name="T17" fmla="*/ 9 h 56"/>
              <a:gd name="T18" fmla="*/ 1 w 9"/>
              <a:gd name="T19" fmla="*/ 56 h 56"/>
              <a:gd name="T20" fmla="*/ 1 w 9"/>
              <a:gd name="T21" fmla="*/ 17 h 56"/>
              <a:gd name="T22" fmla="*/ 8 w 9"/>
              <a:gd name="T23" fmla="*/ 17 h 56"/>
              <a:gd name="T24" fmla="*/ 8 w 9"/>
              <a:gd name="T25" fmla="*/ 56 h 56"/>
              <a:gd name="T26" fmla="*/ 1 w 9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6" y="0"/>
                  <a:pt x="7" y="1"/>
                  <a:pt x="7" y="2"/>
                </a:cubicBezTo>
                <a:cubicBezTo>
                  <a:pt x="8" y="2"/>
                  <a:pt x="9" y="3"/>
                  <a:pt x="9" y="5"/>
                </a:cubicBezTo>
                <a:cubicBezTo>
                  <a:pt x="9" y="6"/>
                  <a:pt x="8" y="7"/>
                  <a:pt x="7" y="8"/>
                </a:cubicBezTo>
                <a:cubicBezTo>
                  <a:pt x="7" y="9"/>
                  <a:pt x="6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56"/>
                  <a:pt x="8" y="56"/>
                  <a:pt x="8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5" name="Freeform 339"/>
          <p:cNvSpPr>
            <a:spLocks/>
          </p:cNvSpPr>
          <p:nvPr/>
        </p:nvSpPr>
        <p:spPr bwMode="auto">
          <a:xfrm>
            <a:off x="2868102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4 w 24"/>
              <a:gd name="T31" fmla="*/ 44 h 51"/>
              <a:gd name="T32" fmla="*/ 18 w 24"/>
              <a:gd name="T33" fmla="*/ 46 h 51"/>
              <a:gd name="T34" fmla="*/ 21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1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9" y="48"/>
                  <a:pt x="8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4" y="44"/>
                </a:cubicBezTo>
                <a:cubicBezTo>
                  <a:pt x="15" y="45"/>
                  <a:pt x="16" y="46"/>
                  <a:pt x="18" y="46"/>
                </a:cubicBezTo>
                <a:cubicBezTo>
                  <a:pt x="19" y="46"/>
                  <a:pt x="20" y="46"/>
                  <a:pt x="21" y="45"/>
                </a:cubicBezTo>
                <a:cubicBezTo>
                  <a:pt x="22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1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6" name="Freeform 340"/>
          <p:cNvSpPr>
            <a:spLocks/>
          </p:cNvSpPr>
          <p:nvPr/>
        </p:nvSpPr>
        <p:spPr bwMode="auto">
          <a:xfrm>
            <a:off x="2924036" y="4870744"/>
            <a:ext cx="17978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6 w 11"/>
              <a:gd name="T11" fmla="*/ 0 h 58"/>
              <a:gd name="T12" fmla="*/ 6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8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7" name="Freeform 341"/>
          <p:cNvSpPr>
            <a:spLocks noEditPoints="1"/>
          </p:cNvSpPr>
          <p:nvPr/>
        </p:nvSpPr>
        <p:spPr bwMode="auto">
          <a:xfrm>
            <a:off x="2954000" y="4900709"/>
            <a:ext cx="57931" cy="71915"/>
          </a:xfrm>
          <a:custGeom>
            <a:avLst/>
            <a:gdLst>
              <a:gd name="T0" fmla="*/ 19 w 34"/>
              <a:gd name="T1" fmla="*/ 41 h 41"/>
              <a:gd name="T2" fmla="*/ 10 w 34"/>
              <a:gd name="T3" fmla="*/ 39 h 41"/>
              <a:gd name="T4" fmla="*/ 3 w 34"/>
              <a:gd name="T5" fmla="*/ 32 h 41"/>
              <a:gd name="T6" fmla="*/ 0 w 34"/>
              <a:gd name="T7" fmla="*/ 21 h 41"/>
              <a:gd name="T8" fmla="*/ 2 w 34"/>
              <a:gd name="T9" fmla="*/ 12 h 41"/>
              <a:gd name="T10" fmla="*/ 6 w 34"/>
              <a:gd name="T11" fmla="*/ 6 h 41"/>
              <a:gd name="T12" fmla="*/ 11 w 34"/>
              <a:gd name="T13" fmla="*/ 1 h 41"/>
              <a:gd name="T14" fmla="*/ 18 w 34"/>
              <a:gd name="T15" fmla="*/ 0 h 41"/>
              <a:gd name="T16" fmla="*/ 26 w 34"/>
              <a:gd name="T17" fmla="*/ 2 h 41"/>
              <a:gd name="T18" fmla="*/ 32 w 34"/>
              <a:gd name="T19" fmla="*/ 9 h 41"/>
              <a:gd name="T20" fmla="*/ 34 w 34"/>
              <a:gd name="T21" fmla="*/ 18 h 41"/>
              <a:gd name="T22" fmla="*/ 33 w 34"/>
              <a:gd name="T23" fmla="*/ 20 h 41"/>
              <a:gd name="T24" fmla="*/ 33 w 34"/>
              <a:gd name="T25" fmla="*/ 22 h 41"/>
              <a:gd name="T26" fmla="*/ 7 w 34"/>
              <a:gd name="T27" fmla="*/ 22 h 41"/>
              <a:gd name="T28" fmla="*/ 9 w 34"/>
              <a:gd name="T29" fmla="*/ 29 h 41"/>
              <a:gd name="T30" fmla="*/ 13 w 34"/>
              <a:gd name="T31" fmla="*/ 34 h 41"/>
              <a:gd name="T32" fmla="*/ 20 w 34"/>
              <a:gd name="T33" fmla="*/ 36 h 41"/>
              <a:gd name="T34" fmla="*/ 25 w 34"/>
              <a:gd name="T35" fmla="*/ 35 h 41"/>
              <a:gd name="T36" fmla="*/ 30 w 34"/>
              <a:gd name="T37" fmla="*/ 33 h 41"/>
              <a:gd name="T38" fmla="*/ 32 w 34"/>
              <a:gd name="T39" fmla="*/ 37 h 41"/>
              <a:gd name="T40" fmla="*/ 26 w 34"/>
              <a:gd name="T41" fmla="*/ 40 h 41"/>
              <a:gd name="T42" fmla="*/ 19 w 34"/>
              <a:gd name="T43" fmla="*/ 41 h 41"/>
              <a:gd name="T44" fmla="*/ 7 w 34"/>
              <a:gd name="T45" fmla="*/ 18 h 41"/>
              <a:gd name="T46" fmla="*/ 28 w 34"/>
              <a:gd name="T47" fmla="*/ 18 h 41"/>
              <a:gd name="T48" fmla="*/ 25 w 34"/>
              <a:gd name="T49" fmla="*/ 8 h 41"/>
              <a:gd name="T50" fmla="*/ 18 w 34"/>
              <a:gd name="T51" fmla="*/ 5 h 41"/>
              <a:gd name="T52" fmla="*/ 13 w 34"/>
              <a:gd name="T53" fmla="*/ 7 h 41"/>
              <a:gd name="T54" fmla="*/ 9 w 34"/>
              <a:gd name="T55" fmla="*/ 11 h 41"/>
              <a:gd name="T56" fmla="*/ 7 w 34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" h="41">
                <a:moveTo>
                  <a:pt x="19" y="41"/>
                </a:moveTo>
                <a:cubicBezTo>
                  <a:pt x="16" y="41"/>
                  <a:pt x="12" y="40"/>
                  <a:pt x="10" y="39"/>
                </a:cubicBezTo>
                <a:cubicBezTo>
                  <a:pt x="7" y="37"/>
                  <a:pt x="5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6" y="6"/>
                </a:cubicBezTo>
                <a:cubicBezTo>
                  <a:pt x="7" y="4"/>
                  <a:pt x="9" y="2"/>
                  <a:pt x="11" y="1"/>
                </a:cubicBezTo>
                <a:cubicBezTo>
                  <a:pt x="14" y="1"/>
                  <a:pt x="16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9" y="4"/>
                  <a:pt x="30" y="6"/>
                  <a:pt x="32" y="9"/>
                </a:cubicBezTo>
                <a:cubicBezTo>
                  <a:pt x="33" y="11"/>
                  <a:pt x="34" y="15"/>
                  <a:pt x="34" y="18"/>
                </a:cubicBezTo>
                <a:cubicBezTo>
                  <a:pt x="34" y="19"/>
                  <a:pt x="34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8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2" y="36"/>
                  <a:pt x="24" y="36"/>
                  <a:pt x="25" y="35"/>
                </a:cubicBezTo>
                <a:cubicBezTo>
                  <a:pt x="27" y="34"/>
                  <a:pt x="28" y="34"/>
                  <a:pt x="30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2" y="41"/>
                  <a:pt x="19" y="41"/>
                </a:cubicBezTo>
                <a:close/>
                <a:moveTo>
                  <a:pt x="7" y="18"/>
                </a:moveTo>
                <a:cubicBezTo>
                  <a:pt x="28" y="18"/>
                  <a:pt x="28" y="18"/>
                  <a:pt x="28" y="18"/>
                </a:cubicBezTo>
                <a:cubicBezTo>
                  <a:pt x="28" y="14"/>
                  <a:pt x="27" y="11"/>
                  <a:pt x="25" y="8"/>
                </a:cubicBezTo>
                <a:cubicBezTo>
                  <a:pt x="24" y="6"/>
                  <a:pt x="21" y="5"/>
                  <a:pt x="18" y="5"/>
                </a:cubicBezTo>
                <a:cubicBezTo>
                  <a:pt x="16" y="5"/>
                  <a:pt x="15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8" name="Freeform 342"/>
          <p:cNvSpPr>
            <a:spLocks/>
          </p:cNvSpPr>
          <p:nvPr/>
        </p:nvSpPr>
        <p:spPr bwMode="auto">
          <a:xfrm>
            <a:off x="3055881" y="4882730"/>
            <a:ext cx="49941" cy="87896"/>
          </a:xfrm>
          <a:custGeom>
            <a:avLst/>
            <a:gdLst>
              <a:gd name="T0" fmla="*/ 0 w 29"/>
              <a:gd name="T1" fmla="*/ 51 h 51"/>
              <a:gd name="T2" fmla="*/ 0 w 29"/>
              <a:gd name="T3" fmla="*/ 46 h 51"/>
              <a:gd name="T4" fmla="*/ 12 w 29"/>
              <a:gd name="T5" fmla="*/ 46 h 51"/>
              <a:gd name="T6" fmla="*/ 12 w 29"/>
              <a:gd name="T7" fmla="*/ 8 h 51"/>
              <a:gd name="T8" fmla="*/ 2 w 29"/>
              <a:gd name="T9" fmla="*/ 8 h 51"/>
              <a:gd name="T10" fmla="*/ 2 w 29"/>
              <a:gd name="T11" fmla="*/ 4 h 51"/>
              <a:gd name="T12" fmla="*/ 9 w 29"/>
              <a:gd name="T13" fmla="*/ 2 h 51"/>
              <a:gd name="T14" fmla="*/ 13 w 29"/>
              <a:gd name="T15" fmla="*/ 0 h 51"/>
              <a:gd name="T16" fmla="*/ 18 w 29"/>
              <a:gd name="T17" fmla="*/ 0 h 51"/>
              <a:gd name="T18" fmla="*/ 18 w 29"/>
              <a:gd name="T19" fmla="*/ 46 h 51"/>
              <a:gd name="T20" fmla="*/ 29 w 29"/>
              <a:gd name="T21" fmla="*/ 46 h 51"/>
              <a:gd name="T22" fmla="*/ 29 w 29"/>
              <a:gd name="T23" fmla="*/ 51 h 51"/>
              <a:gd name="T24" fmla="*/ 0 w 29"/>
              <a:gd name="T2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51">
                <a:moveTo>
                  <a:pt x="0" y="51"/>
                </a:moveTo>
                <a:cubicBezTo>
                  <a:pt x="0" y="46"/>
                  <a:pt x="0" y="46"/>
                  <a:pt x="0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2" y="4"/>
                  <a:pt x="2" y="4"/>
                </a:cubicBezTo>
                <a:cubicBezTo>
                  <a:pt x="5" y="3"/>
                  <a:pt x="7" y="3"/>
                  <a:pt x="9" y="2"/>
                </a:cubicBezTo>
                <a:cubicBezTo>
                  <a:pt x="10" y="1"/>
                  <a:pt x="12" y="1"/>
                  <a:pt x="1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46"/>
                  <a:pt x="18" y="46"/>
                  <a:pt x="18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51"/>
                  <a:pt x="29" y="51"/>
                  <a:pt x="29" y="51"/>
                </a:cubicBez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9" name="Freeform 343"/>
          <p:cNvSpPr>
            <a:spLocks/>
          </p:cNvSpPr>
          <p:nvPr/>
        </p:nvSpPr>
        <p:spPr bwMode="auto">
          <a:xfrm>
            <a:off x="5129438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" name="Freeform 344"/>
          <p:cNvSpPr>
            <a:spLocks/>
          </p:cNvSpPr>
          <p:nvPr/>
        </p:nvSpPr>
        <p:spPr bwMode="auto">
          <a:xfrm>
            <a:off x="5209343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1" name="Freeform 345"/>
          <p:cNvSpPr>
            <a:spLocks noEditPoints="1"/>
          </p:cNvSpPr>
          <p:nvPr/>
        </p:nvSpPr>
        <p:spPr bwMode="auto">
          <a:xfrm>
            <a:off x="532320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2" name="Freeform 346"/>
          <p:cNvSpPr>
            <a:spLocks/>
          </p:cNvSpPr>
          <p:nvPr/>
        </p:nvSpPr>
        <p:spPr bwMode="auto">
          <a:xfrm>
            <a:off x="539512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3" name="Freeform 347"/>
          <p:cNvSpPr>
            <a:spLocks/>
          </p:cNvSpPr>
          <p:nvPr/>
        </p:nvSpPr>
        <p:spPr bwMode="auto">
          <a:xfrm>
            <a:off x="543108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4" name="Freeform 348"/>
          <p:cNvSpPr>
            <a:spLocks/>
          </p:cNvSpPr>
          <p:nvPr/>
        </p:nvSpPr>
        <p:spPr bwMode="auto">
          <a:xfrm>
            <a:off x="548701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5" name="Freeform 349"/>
          <p:cNvSpPr>
            <a:spLocks noEditPoints="1"/>
          </p:cNvSpPr>
          <p:nvPr/>
        </p:nvSpPr>
        <p:spPr bwMode="auto">
          <a:xfrm>
            <a:off x="5568920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6" name="Freeform 350"/>
          <p:cNvSpPr>
            <a:spLocks/>
          </p:cNvSpPr>
          <p:nvPr/>
        </p:nvSpPr>
        <p:spPr bwMode="auto">
          <a:xfrm>
            <a:off x="5596887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7" name="Freeform 351"/>
          <p:cNvSpPr>
            <a:spLocks/>
          </p:cNvSpPr>
          <p:nvPr/>
        </p:nvSpPr>
        <p:spPr bwMode="auto">
          <a:xfrm>
            <a:off x="5652821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8" name="Freeform 352"/>
          <p:cNvSpPr>
            <a:spLocks noEditPoints="1"/>
          </p:cNvSpPr>
          <p:nvPr/>
        </p:nvSpPr>
        <p:spPr bwMode="auto">
          <a:xfrm>
            <a:off x="5682785" y="4900709"/>
            <a:ext cx="55934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8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9" name="Freeform 353"/>
          <p:cNvSpPr>
            <a:spLocks/>
          </p:cNvSpPr>
          <p:nvPr/>
        </p:nvSpPr>
        <p:spPr bwMode="auto">
          <a:xfrm>
            <a:off x="5776675" y="4880733"/>
            <a:ext cx="59929" cy="89895"/>
          </a:xfrm>
          <a:custGeom>
            <a:avLst/>
            <a:gdLst>
              <a:gd name="T0" fmla="*/ 1 w 34"/>
              <a:gd name="T1" fmla="*/ 52 h 52"/>
              <a:gd name="T2" fmla="*/ 1 w 34"/>
              <a:gd name="T3" fmla="*/ 48 h 52"/>
              <a:gd name="T4" fmla="*/ 14 w 34"/>
              <a:gd name="T5" fmla="*/ 35 h 52"/>
              <a:gd name="T6" fmla="*/ 22 w 34"/>
              <a:gd name="T7" fmla="*/ 24 h 52"/>
              <a:gd name="T8" fmla="*/ 25 w 34"/>
              <a:gd name="T9" fmla="*/ 15 h 52"/>
              <a:gd name="T10" fmla="*/ 24 w 34"/>
              <a:gd name="T11" fmla="*/ 10 h 52"/>
              <a:gd name="T12" fmla="*/ 21 w 34"/>
              <a:gd name="T13" fmla="*/ 7 h 52"/>
              <a:gd name="T14" fmla="*/ 15 w 34"/>
              <a:gd name="T15" fmla="*/ 5 h 52"/>
              <a:gd name="T16" fmla="*/ 9 w 34"/>
              <a:gd name="T17" fmla="*/ 7 h 52"/>
              <a:gd name="T18" fmla="*/ 4 w 34"/>
              <a:gd name="T19" fmla="*/ 11 h 52"/>
              <a:gd name="T20" fmla="*/ 0 w 34"/>
              <a:gd name="T21" fmla="*/ 8 h 52"/>
              <a:gd name="T22" fmla="*/ 7 w 34"/>
              <a:gd name="T23" fmla="*/ 2 h 52"/>
              <a:gd name="T24" fmla="*/ 16 w 34"/>
              <a:gd name="T25" fmla="*/ 0 h 52"/>
              <a:gd name="T26" fmla="*/ 24 w 34"/>
              <a:gd name="T27" fmla="*/ 2 h 52"/>
              <a:gd name="T28" fmla="*/ 29 w 34"/>
              <a:gd name="T29" fmla="*/ 7 h 52"/>
              <a:gd name="T30" fmla="*/ 31 w 34"/>
              <a:gd name="T31" fmla="*/ 15 h 52"/>
              <a:gd name="T32" fmla="*/ 28 w 34"/>
              <a:gd name="T33" fmla="*/ 25 h 52"/>
              <a:gd name="T34" fmla="*/ 21 w 34"/>
              <a:gd name="T35" fmla="*/ 35 h 52"/>
              <a:gd name="T36" fmla="*/ 10 w 34"/>
              <a:gd name="T37" fmla="*/ 47 h 52"/>
              <a:gd name="T38" fmla="*/ 15 w 34"/>
              <a:gd name="T39" fmla="*/ 47 h 52"/>
              <a:gd name="T40" fmla="*/ 19 w 34"/>
              <a:gd name="T41" fmla="*/ 47 h 52"/>
              <a:gd name="T42" fmla="*/ 34 w 34"/>
              <a:gd name="T43" fmla="*/ 47 h 52"/>
              <a:gd name="T44" fmla="*/ 34 w 34"/>
              <a:gd name="T45" fmla="*/ 52 h 52"/>
              <a:gd name="T46" fmla="*/ 1 w 34"/>
              <a:gd name="T4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" h="52">
                <a:moveTo>
                  <a:pt x="1" y="52"/>
                </a:moveTo>
                <a:cubicBezTo>
                  <a:pt x="1" y="48"/>
                  <a:pt x="1" y="48"/>
                  <a:pt x="1" y="48"/>
                </a:cubicBezTo>
                <a:cubicBezTo>
                  <a:pt x="6" y="43"/>
                  <a:pt x="10" y="39"/>
                  <a:pt x="14" y="35"/>
                </a:cubicBezTo>
                <a:cubicBezTo>
                  <a:pt x="17" y="31"/>
                  <a:pt x="20" y="27"/>
                  <a:pt x="22" y="24"/>
                </a:cubicBezTo>
                <a:cubicBezTo>
                  <a:pt x="24" y="21"/>
                  <a:pt x="25" y="18"/>
                  <a:pt x="25" y="15"/>
                </a:cubicBezTo>
                <a:cubicBezTo>
                  <a:pt x="25" y="13"/>
                  <a:pt x="24" y="12"/>
                  <a:pt x="24" y="10"/>
                </a:cubicBezTo>
                <a:cubicBezTo>
                  <a:pt x="23" y="9"/>
                  <a:pt x="22" y="7"/>
                  <a:pt x="21" y="7"/>
                </a:cubicBezTo>
                <a:cubicBezTo>
                  <a:pt x="19" y="6"/>
                  <a:pt x="17" y="5"/>
                  <a:pt x="15" y="5"/>
                </a:cubicBezTo>
                <a:cubicBezTo>
                  <a:pt x="13" y="5"/>
                  <a:pt x="11" y="6"/>
                  <a:pt x="9" y="7"/>
                </a:cubicBezTo>
                <a:cubicBezTo>
                  <a:pt x="7" y="8"/>
                  <a:pt x="6" y="10"/>
                  <a:pt x="4" y="11"/>
                </a:cubicBezTo>
                <a:cubicBezTo>
                  <a:pt x="0" y="8"/>
                  <a:pt x="0" y="8"/>
                  <a:pt x="0" y="8"/>
                </a:cubicBezTo>
                <a:cubicBezTo>
                  <a:pt x="2" y="5"/>
                  <a:pt x="5" y="3"/>
                  <a:pt x="7" y="2"/>
                </a:cubicBezTo>
                <a:cubicBezTo>
                  <a:pt x="10" y="1"/>
                  <a:pt x="12" y="0"/>
                  <a:pt x="16" y="0"/>
                </a:cubicBezTo>
                <a:cubicBezTo>
                  <a:pt x="19" y="0"/>
                  <a:pt x="22" y="1"/>
                  <a:pt x="24" y="2"/>
                </a:cubicBezTo>
                <a:cubicBezTo>
                  <a:pt x="26" y="3"/>
                  <a:pt x="28" y="5"/>
                  <a:pt x="29" y="7"/>
                </a:cubicBezTo>
                <a:cubicBezTo>
                  <a:pt x="31" y="9"/>
                  <a:pt x="31" y="12"/>
                  <a:pt x="31" y="15"/>
                </a:cubicBezTo>
                <a:cubicBezTo>
                  <a:pt x="31" y="18"/>
                  <a:pt x="30" y="21"/>
                  <a:pt x="28" y="25"/>
                </a:cubicBezTo>
                <a:cubicBezTo>
                  <a:pt x="27" y="28"/>
                  <a:pt x="24" y="32"/>
                  <a:pt x="21" y="35"/>
                </a:cubicBezTo>
                <a:cubicBezTo>
                  <a:pt x="18" y="39"/>
                  <a:pt x="14" y="43"/>
                  <a:pt x="10" y="47"/>
                </a:cubicBezTo>
                <a:cubicBezTo>
                  <a:pt x="12" y="47"/>
                  <a:pt x="13" y="47"/>
                  <a:pt x="15" y="47"/>
                </a:cubicBezTo>
                <a:cubicBezTo>
                  <a:pt x="16" y="47"/>
                  <a:pt x="18" y="47"/>
                  <a:pt x="19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52"/>
                  <a:pt x="34" y="52"/>
                  <a:pt x="34" y="52"/>
                </a:cubicBezTo>
                <a:lnTo>
                  <a:pt x="1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" name="Freeform 354"/>
          <p:cNvSpPr>
            <a:spLocks/>
          </p:cNvSpPr>
          <p:nvPr/>
        </p:nvSpPr>
        <p:spPr bwMode="auto">
          <a:xfrm>
            <a:off x="7752347" y="4876738"/>
            <a:ext cx="63925" cy="95887"/>
          </a:xfrm>
          <a:custGeom>
            <a:avLst/>
            <a:gdLst>
              <a:gd name="T0" fmla="*/ 19 w 37"/>
              <a:gd name="T1" fmla="*/ 55 h 55"/>
              <a:gd name="T2" fmla="*/ 8 w 37"/>
              <a:gd name="T3" fmla="*/ 53 h 55"/>
              <a:gd name="T4" fmla="*/ 0 w 37"/>
              <a:gd name="T5" fmla="*/ 47 h 55"/>
              <a:gd name="T6" fmla="*/ 4 w 37"/>
              <a:gd name="T7" fmla="*/ 43 h 55"/>
              <a:gd name="T8" fmla="*/ 11 w 37"/>
              <a:gd name="T9" fmla="*/ 47 h 55"/>
              <a:gd name="T10" fmla="*/ 19 w 37"/>
              <a:gd name="T11" fmla="*/ 49 h 55"/>
              <a:gd name="T12" fmla="*/ 27 w 37"/>
              <a:gd name="T13" fmla="*/ 47 h 55"/>
              <a:gd name="T14" fmla="*/ 30 w 37"/>
              <a:gd name="T15" fmla="*/ 41 h 55"/>
              <a:gd name="T16" fmla="*/ 29 w 37"/>
              <a:gd name="T17" fmla="*/ 36 h 55"/>
              <a:gd name="T18" fmla="*/ 25 w 37"/>
              <a:gd name="T19" fmla="*/ 33 h 55"/>
              <a:gd name="T20" fmla="*/ 21 w 37"/>
              <a:gd name="T21" fmla="*/ 31 h 55"/>
              <a:gd name="T22" fmla="*/ 13 w 37"/>
              <a:gd name="T23" fmla="*/ 28 h 55"/>
              <a:gd name="T24" fmla="*/ 8 w 37"/>
              <a:gd name="T25" fmla="*/ 25 h 55"/>
              <a:gd name="T26" fmla="*/ 4 w 37"/>
              <a:gd name="T27" fmla="*/ 21 h 55"/>
              <a:gd name="T28" fmla="*/ 3 w 37"/>
              <a:gd name="T29" fmla="*/ 14 h 55"/>
              <a:gd name="T30" fmla="*/ 5 w 37"/>
              <a:gd name="T31" fmla="*/ 7 h 55"/>
              <a:gd name="T32" fmla="*/ 11 w 37"/>
              <a:gd name="T33" fmla="*/ 2 h 55"/>
              <a:gd name="T34" fmla="*/ 19 w 37"/>
              <a:gd name="T35" fmla="*/ 0 h 55"/>
              <a:gd name="T36" fmla="*/ 28 w 37"/>
              <a:gd name="T37" fmla="*/ 2 h 55"/>
              <a:gd name="T38" fmla="*/ 35 w 37"/>
              <a:gd name="T39" fmla="*/ 7 h 55"/>
              <a:gd name="T40" fmla="*/ 31 w 37"/>
              <a:gd name="T41" fmla="*/ 11 h 55"/>
              <a:gd name="T42" fmla="*/ 26 w 37"/>
              <a:gd name="T43" fmla="*/ 8 h 55"/>
              <a:gd name="T44" fmla="*/ 19 w 37"/>
              <a:gd name="T45" fmla="*/ 6 h 55"/>
              <a:gd name="T46" fmla="*/ 12 w 37"/>
              <a:gd name="T47" fmla="*/ 8 h 55"/>
              <a:gd name="T48" fmla="*/ 9 w 37"/>
              <a:gd name="T49" fmla="*/ 14 h 55"/>
              <a:gd name="T50" fmla="*/ 11 w 37"/>
              <a:gd name="T51" fmla="*/ 18 h 55"/>
              <a:gd name="T52" fmla="*/ 14 w 37"/>
              <a:gd name="T53" fmla="*/ 21 h 55"/>
              <a:gd name="T54" fmla="*/ 18 w 37"/>
              <a:gd name="T55" fmla="*/ 23 h 55"/>
              <a:gd name="T56" fmla="*/ 26 w 37"/>
              <a:gd name="T57" fmla="*/ 26 h 55"/>
              <a:gd name="T58" fmla="*/ 31 w 37"/>
              <a:gd name="T59" fmla="*/ 29 h 55"/>
              <a:gd name="T60" fmla="*/ 35 w 37"/>
              <a:gd name="T61" fmla="*/ 34 h 55"/>
              <a:gd name="T62" fmla="*/ 37 w 37"/>
              <a:gd name="T63" fmla="*/ 40 h 55"/>
              <a:gd name="T64" fmla="*/ 34 w 37"/>
              <a:gd name="T65" fmla="*/ 48 h 55"/>
              <a:gd name="T66" fmla="*/ 28 w 37"/>
              <a:gd name="T67" fmla="*/ 53 h 55"/>
              <a:gd name="T68" fmla="*/ 19 w 37"/>
              <a:gd name="T6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55">
                <a:moveTo>
                  <a:pt x="19" y="55"/>
                </a:moveTo>
                <a:cubicBezTo>
                  <a:pt x="15" y="55"/>
                  <a:pt x="11" y="54"/>
                  <a:pt x="8" y="53"/>
                </a:cubicBezTo>
                <a:cubicBezTo>
                  <a:pt x="5" y="52"/>
                  <a:pt x="2" y="50"/>
                  <a:pt x="0" y="47"/>
                </a:cubicBezTo>
                <a:cubicBezTo>
                  <a:pt x="4" y="43"/>
                  <a:pt x="4" y="43"/>
                  <a:pt x="4" y="43"/>
                </a:cubicBezTo>
                <a:cubicBezTo>
                  <a:pt x="6" y="45"/>
                  <a:pt x="8" y="46"/>
                  <a:pt x="11" y="47"/>
                </a:cubicBezTo>
                <a:cubicBezTo>
                  <a:pt x="13" y="49"/>
                  <a:pt x="16" y="49"/>
                  <a:pt x="19" y="49"/>
                </a:cubicBezTo>
                <a:cubicBezTo>
                  <a:pt x="22" y="49"/>
                  <a:pt x="25" y="49"/>
                  <a:pt x="27" y="47"/>
                </a:cubicBezTo>
                <a:cubicBezTo>
                  <a:pt x="29" y="45"/>
                  <a:pt x="30" y="43"/>
                  <a:pt x="30" y="41"/>
                </a:cubicBezTo>
                <a:cubicBezTo>
                  <a:pt x="30" y="39"/>
                  <a:pt x="29" y="37"/>
                  <a:pt x="29" y="36"/>
                </a:cubicBezTo>
                <a:cubicBezTo>
                  <a:pt x="28" y="35"/>
                  <a:pt x="27" y="34"/>
                  <a:pt x="25" y="33"/>
                </a:cubicBezTo>
                <a:cubicBezTo>
                  <a:pt x="24" y="33"/>
                  <a:pt x="23" y="32"/>
                  <a:pt x="21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6"/>
                  <a:pt x="8" y="25"/>
                </a:cubicBezTo>
                <a:cubicBezTo>
                  <a:pt x="7" y="24"/>
                  <a:pt x="5" y="23"/>
                  <a:pt x="4" y="21"/>
                </a:cubicBezTo>
                <a:cubicBezTo>
                  <a:pt x="3" y="19"/>
                  <a:pt x="3" y="17"/>
                  <a:pt x="3" y="14"/>
                </a:cubicBezTo>
                <a:cubicBezTo>
                  <a:pt x="3" y="12"/>
                  <a:pt x="3" y="9"/>
                  <a:pt x="5" y="7"/>
                </a:cubicBezTo>
                <a:cubicBezTo>
                  <a:pt x="6" y="5"/>
                  <a:pt x="8" y="3"/>
                  <a:pt x="11" y="2"/>
                </a:cubicBezTo>
                <a:cubicBezTo>
                  <a:pt x="13" y="1"/>
                  <a:pt x="16" y="0"/>
                  <a:pt x="19" y="0"/>
                </a:cubicBezTo>
                <a:cubicBezTo>
                  <a:pt x="22" y="0"/>
                  <a:pt x="25" y="1"/>
                  <a:pt x="28" y="2"/>
                </a:cubicBezTo>
                <a:cubicBezTo>
                  <a:pt x="31" y="3"/>
                  <a:pt x="33" y="5"/>
                  <a:pt x="35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0"/>
                  <a:pt x="28" y="9"/>
                  <a:pt x="26" y="8"/>
                </a:cubicBezTo>
                <a:cubicBezTo>
                  <a:pt x="24" y="7"/>
                  <a:pt x="22" y="6"/>
                  <a:pt x="19" y="6"/>
                </a:cubicBezTo>
                <a:cubicBezTo>
                  <a:pt x="16" y="6"/>
                  <a:pt x="14" y="7"/>
                  <a:pt x="12" y="8"/>
                </a:cubicBezTo>
                <a:cubicBezTo>
                  <a:pt x="10" y="10"/>
                  <a:pt x="9" y="12"/>
                  <a:pt x="9" y="14"/>
                </a:cubicBezTo>
                <a:cubicBezTo>
                  <a:pt x="9" y="16"/>
                  <a:pt x="10" y="17"/>
                  <a:pt x="11" y="18"/>
                </a:cubicBezTo>
                <a:cubicBezTo>
                  <a:pt x="12" y="19"/>
                  <a:pt x="13" y="20"/>
                  <a:pt x="14" y="21"/>
                </a:cubicBezTo>
                <a:cubicBezTo>
                  <a:pt x="15" y="22"/>
                  <a:pt x="17" y="22"/>
                  <a:pt x="18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8" y="27"/>
                  <a:pt x="30" y="28"/>
                  <a:pt x="31" y="29"/>
                </a:cubicBezTo>
                <a:cubicBezTo>
                  <a:pt x="33" y="30"/>
                  <a:pt x="34" y="32"/>
                  <a:pt x="35" y="34"/>
                </a:cubicBezTo>
                <a:cubicBezTo>
                  <a:pt x="36" y="35"/>
                  <a:pt x="37" y="38"/>
                  <a:pt x="37" y="40"/>
                </a:cubicBezTo>
                <a:cubicBezTo>
                  <a:pt x="37" y="43"/>
                  <a:pt x="36" y="45"/>
                  <a:pt x="34" y="48"/>
                </a:cubicBezTo>
                <a:cubicBezTo>
                  <a:pt x="33" y="50"/>
                  <a:pt x="31" y="52"/>
                  <a:pt x="28" y="53"/>
                </a:cubicBezTo>
                <a:cubicBezTo>
                  <a:pt x="25" y="54"/>
                  <a:pt x="22" y="55"/>
                  <a:pt x="19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1" name="Freeform 355"/>
          <p:cNvSpPr>
            <a:spLocks/>
          </p:cNvSpPr>
          <p:nvPr/>
        </p:nvSpPr>
        <p:spPr bwMode="auto">
          <a:xfrm>
            <a:off x="7832252" y="4900709"/>
            <a:ext cx="93889" cy="69918"/>
          </a:xfrm>
          <a:custGeom>
            <a:avLst/>
            <a:gdLst>
              <a:gd name="T0" fmla="*/ 0 w 54"/>
              <a:gd name="T1" fmla="*/ 40 h 40"/>
              <a:gd name="T2" fmla="*/ 0 w 54"/>
              <a:gd name="T3" fmla="*/ 1 h 40"/>
              <a:gd name="T4" fmla="*/ 6 w 54"/>
              <a:gd name="T5" fmla="*/ 1 h 40"/>
              <a:gd name="T6" fmla="*/ 6 w 54"/>
              <a:gd name="T7" fmla="*/ 7 h 40"/>
              <a:gd name="T8" fmla="*/ 6 w 54"/>
              <a:gd name="T9" fmla="*/ 7 h 40"/>
              <a:gd name="T10" fmla="*/ 12 w 54"/>
              <a:gd name="T11" fmla="*/ 2 h 40"/>
              <a:gd name="T12" fmla="*/ 19 w 54"/>
              <a:gd name="T13" fmla="*/ 0 h 40"/>
              <a:gd name="T14" fmla="*/ 26 w 54"/>
              <a:gd name="T15" fmla="*/ 2 h 40"/>
              <a:gd name="T16" fmla="*/ 29 w 54"/>
              <a:gd name="T17" fmla="*/ 8 h 40"/>
              <a:gd name="T18" fmla="*/ 36 w 54"/>
              <a:gd name="T19" fmla="*/ 2 h 40"/>
              <a:gd name="T20" fmla="*/ 42 w 54"/>
              <a:gd name="T21" fmla="*/ 0 h 40"/>
              <a:gd name="T22" fmla="*/ 51 w 54"/>
              <a:gd name="T23" fmla="*/ 4 h 40"/>
              <a:gd name="T24" fmla="*/ 54 w 54"/>
              <a:gd name="T25" fmla="*/ 15 h 40"/>
              <a:gd name="T26" fmla="*/ 54 w 54"/>
              <a:gd name="T27" fmla="*/ 40 h 40"/>
              <a:gd name="T28" fmla="*/ 48 w 54"/>
              <a:gd name="T29" fmla="*/ 40 h 40"/>
              <a:gd name="T30" fmla="*/ 48 w 54"/>
              <a:gd name="T31" fmla="*/ 16 h 40"/>
              <a:gd name="T32" fmla="*/ 46 w 54"/>
              <a:gd name="T33" fmla="*/ 8 h 40"/>
              <a:gd name="T34" fmla="*/ 40 w 54"/>
              <a:gd name="T35" fmla="*/ 6 h 40"/>
              <a:gd name="T36" fmla="*/ 36 w 54"/>
              <a:gd name="T37" fmla="*/ 7 h 40"/>
              <a:gd name="T38" fmla="*/ 30 w 54"/>
              <a:gd name="T39" fmla="*/ 12 h 40"/>
              <a:gd name="T40" fmla="*/ 30 w 54"/>
              <a:gd name="T41" fmla="*/ 40 h 40"/>
              <a:gd name="T42" fmla="*/ 24 w 54"/>
              <a:gd name="T43" fmla="*/ 40 h 40"/>
              <a:gd name="T44" fmla="*/ 24 w 54"/>
              <a:gd name="T45" fmla="*/ 16 h 40"/>
              <a:gd name="T46" fmla="*/ 22 w 54"/>
              <a:gd name="T47" fmla="*/ 8 h 40"/>
              <a:gd name="T48" fmla="*/ 17 w 54"/>
              <a:gd name="T49" fmla="*/ 6 h 40"/>
              <a:gd name="T50" fmla="*/ 12 w 54"/>
              <a:gd name="T51" fmla="*/ 7 h 40"/>
              <a:gd name="T52" fmla="*/ 7 w 54"/>
              <a:gd name="T53" fmla="*/ 12 h 40"/>
              <a:gd name="T54" fmla="*/ 7 w 54"/>
              <a:gd name="T55" fmla="*/ 40 h 40"/>
              <a:gd name="T56" fmla="*/ 0 w 54"/>
              <a:gd name="T5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40">
                <a:moveTo>
                  <a:pt x="0" y="40"/>
                </a:moveTo>
                <a:cubicBezTo>
                  <a:pt x="0" y="1"/>
                  <a:pt x="0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10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4" y="1"/>
                  <a:pt x="26" y="2"/>
                </a:cubicBezTo>
                <a:cubicBezTo>
                  <a:pt x="27" y="3"/>
                  <a:pt x="29" y="5"/>
                  <a:pt x="29" y="8"/>
                </a:cubicBezTo>
                <a:cubicBezTo>
                  <a:pt x="31" y="5"/>
                  <a:pt x="34" y="4"/>
                  <a:pt x="36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6" y="0"/>
                  <a:pt x="49" y="1"/>
                  <a:pt x="51" y="4"/>
                </a:cubicBezTo>
                <a:cubicBezTo>
                  <a:pt x="53" y="7"/>
                  <a:pt x="54" y="10"/>
                  <a:pt x="54" y="15"/>
                </a:cubicBezTo>
                <a:cubicBezTo>
                  <a:pt x="54" y="40"/>
                  <a:pt x="54" y="40"/>
                  <a:pt x="5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7" y="10"/>
                  <a:pt x="46" y="8"/>
                </a:cubicBezTo>
                <a:cubicBezTo>
                  <a:pt x="45" y="7"/>
                  <a:pt x="43" y="6"/>
                  <a:pt x="40" y="6"/>
                </a:cubicBezTo>
                <a:cubicBezTo>
                  <a:pt x="39" y="6"/>
                  <a:pt x="37" y="6"/>
                  <a:pt x="36" y="7"/>
                </a:cubicBezTo>
                <a:cubicBezTo>
                  <a:pt x="34" y="8"/>
                  <a:pt x="32" y="10"/>
                  <a:pt x="30" y="12"/>
                </a:cubicBezTo>
                <a:cubicBezTo>
                  <a:pt x="30" y="40"/>
                  <a:pt x="30" y="40"/>
                  <a:pt x="30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3" y="10"/>
                  <a:pt x="22" y="8"/>
                </a:cubicBezTo>
                <a:cubicBezTo>
                  <a:pt x="21" y="7"/>
                  <a:pt x="19" y="6"/>
                  <a:pt x="17" y="6"/>
                </a:cubicBezTo>
                <a:cubicBezTo>
                  <a:pt x="15" y="6"/>
                  <a:pt x="14" y="6"/>
                  <a:pt x="12" y="7"/>
                </a:cubicBezTo>
                <a:cubicBezTo>
                  <a:pt x="10" y="8"/>
                  <a:pt x="9" y="10"/>
                  <a:pt x="7" y="12"/>
                </a:cubicBezTo>
                <a:cubicBezTo>
                  <a:pt x="7" y="40"/>
                  <a:pt x="7" y="40"/>
                  <a:pt x="7" y="40"/>
                </a:cubicBez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2" name="Freeform 356"/>
          <p:cNvSpPr>
            <a:spLocks noEditPoints="1"/>
          </p:cNvSpPr>
          <p:nvPr/>
        </p:nvSpPr>
        <p:spPr bwMode="auto">
          <a:xfrm>
            <a:off x="7946119" y="4900709"/>
            <a:ext cx="51939" cy="71915"/>
          </a:xfrm>
          <a:custGeom>
            <a:avLst/>
            <a:gdLst>
              <a:gd name="T0" fmla="*/ 11 w 30"/>
              <a:gd name="T1" fmla="*/ 41 h 41"/>
              <a:gd name="T2" fmla="*/ 5 w 30"/>
              <a:gd name="T3" fmla="*/ 40 h 41"/>
              <a:gd name="T4" fmla="*/ 1 w 30"/>
              <a:gd name="T5" fmla="*/ 36 h 41"/>
              <a:gd name="T6" fmla="*/ 0 w 30"/>
              <a:gd name="T7" fmla="*/ 30 h 41"/>
              <a:gd name="T8" fmla="*/ 5 w 30"/>
              <a:gd name="T9" fmla="*/ 20 h 41"/>
              <a:gd name="T10" fmla="*/ 24 w 30"/>
              <a:gd name="T11" fmla="*/ 15 h 41"/>
              <a:gd name="T12" fmla="*/ 23 w 30"/>
              <a:gd name="T13" fmla="*/ 11 h 41"/>
              <a:gd name="T14" fmla="*/ 20 w 30"/>
              <a:gd name="T15" fmla="*/ 7 h 41"/>
              <a:gd name="T16" fmla="*/ 15 w 30"/>
              <a:gd name="T17" fmla="*/ 6 h 41"/>
              <a:gd name="T18" fmla="*/ 9 w 30"/>
              <a:gd name="T19" fmla="*/ 7 h 41"/>
              <a:gd name="T20" fmla="*/ 4 w 30"/>
              <a:gd name="T21" fmla="*/ 10 h 41"/>
              <a:gd name="T22" fmla="*/ 1 w 30"/>
              <a:gd name="T23" fmla="*/ 5 h 41"/>
              <a:gd name="T24" fmla="*/ 5 w 30"/>
              <a:gd name="T25" fmla="*/ 3 h 41"/>
              <a:gd name="T26" fmla="*/ 11 w 30"/>
              <a:gd name="T27" fmla="*/ 1 h 41"/>
              <a:gd name="T28" fmla="*/ 17 w 30"/>
              <a:gd name="T29" fmla="*/ 0 h 41"/>
              <a:gd name="T30" fmla="*/ 24 w 30"/>
              <a:gd name="T31" fmla="*/ 2 h 41"/>
              <a:gd name="T32" fmla="*/ 29 w 30"/>
              <a:gd name="T33" fmla="*/ 8 h 41"/>
              <a:gd name="T34" fmla="*/ 30 w 30"/>
              <a:gd name="T35" fmla="*/ 16 h 41"/>
              <a:gd name="T36" fmla="*/ 30 w 30"/>
              <a:gd name="T37" fmla="*/ 40 h 41"/>
              <a:gd name="T38" fmla="*/ 25 w 30"/>
              <a:gd name="T39" fmla="*/ 40 h 41"/>
              <a:gd name="T40" fmla="*/ 24 w 30"/>
              <a:gd name="T41" fmla="*/ 36 h 41"/>
              <a:gd name="T42" fmla="*/ 24 w 30"/>
              <a:gd name="T43" fmla="*/ 36 h 41"/>
              <a:gd name="T44" fmla="*/ 18 w 30"/>
              <a:gd name="T45" fmla="*/ 39 h 41"/>
              <a:gd name="T46" fmla="*/ 11 w 30"/>
              <a:gd name="T47" fmla="*/ 41 h 41"/>
              <a:gd name="T48" fmla="*/ 13 w 30"/>
              <a:gd name="T49" fmla="*/ 36 h 41"/>
              <a:gd name="T50" fmla="*/ 18 w 30"/>
              <a:gd name="T51" fmla="*/ 35 h 41"/>
              <a:gd name="T52" fmla="*/ 24 w 30"/>
              <a:gd name="T53" fmla="*/ 31 h 41"/>
              <a:gd name="T54" fmla="*/ 24 w 30"/>
              <a:gd name="T55" fmla="*/ 20 h 41"/>
              <a:gd name="T56" fmla="*/ 13 w 30"/>
              <a:gd name="T57" fmla="*/ 22 h 41"/>
              <a:gd name="T58" fmla="*/ 8 w 30"/>
              <a:gd name="T59" fmla="*/ 25 h 41"/>
              <a:gd name="T60" fmla="*/ 6 w 30"/>
              <a:gd name="T61" fmla="*/ 30 h 41"/>
              <a:gd name="T62" fmla="*/ 8 w 30"/>
              <a:gd name="T63" fmla="*/ 34 h 41"/>
              <a:gd name="T64" fmla="*/ 13 w 30"/>
              <a:gd name="T6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" h="41">
                <a:moveTo>
                  <a:pt x="11" y="41"/>
                </a:moveTo>
                <a:cubicBezTo>
                  <a:pt x="9" y="41"/>
                  <a:pt x="7" y="41"/>
                  <a:pt x="5" y="40"/>
                </a:cubicBezTo>
                <a:cubicBezTo>
                  <a:pt x="3" y="39"/>
                  <a:pt x="2" y="38"/>
                  <a:pt x="1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6"/>
                  <a:pt x="1" y="22"/>
                  <a:pt x="5" y="20"/>
                </a:cubicBezTo>
                <a:cubicBezTo>
                  <a:pt x="9" y="18"/>
                  <a:pt x="15" y="16"/>
                  <a:pt x="24" y="15"/>
                </a:cubicBezTo>
                <a:cubicBezTo>
                  <a:pt x="24" y="14"/>
                  <a:pt x="23" y="12"/>
                  <a:pt x="23" y="11"/>
                </a:cubicBezTo>
                <a:cubicBezTo>
                  <a:pt x="22" y="9"/>
                  <a:pt x="22" y="8"/>
                  <a:pt x="20" y="7"/>
                </a:cubicBezTo>
                <a:cubicBezTo>
                  <a:pt x="19" y="6"/>
                  <a:pt x="18" y="6"/>
                  <a:pt x="15" y="6"/>
                </a:cubicBezTo>
                <a:cubicBezTo>
                  <a:pt x="13" y="6"/>
                  <a:pt x="11" y="6"/>
                  <a:pt x="9" y="7"/>
                </a:cubicBezTo>
                <a:cubicBezTo>
                  <a:pt x="7" y="8"/>
                  <a:pt x="5" y="9"/>
                  <a:pt x="4" y="10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4" y="4"/>
                  <a:pt x="5" y="3"/>
                </a:cubicBezTo>
                <a:cubicBezTo>
                  <a:pt x="7" y="2"/>
                  <a:pt x="9" y="1"/>
                  <a:pt x="11" y="1"/>
                </a:cubicBezTo>
                <a:cubicBezTo>
                  <a:pt x="12" y="0"/>
                  <a:pt x="14" y="0"/>
                  <a:pt x="17" y="0"/>
                </a:cubicBezTo>
                <a:cubicBezTo>
                  <a:pt x="20" y="0"/>
                  <a:pt x="22" y="1"/>
                  <a:pt x="24" y="2"/>
                </a:cubicBezTo>
                <a:cubicBezTo>
                  <a:pt x="26" y="3"/>
                  <a:pt x="28" y="5"/>
                  <a:pt x="29" y="8"/>
                </a:cubicBezTo>
                <a:cubicBezTo>
                  <a:pt x="30" y="10"/>
                  <a:pt x="30" y="13"/>
                  <a:pt x="30" y="16"/>
                </a:cubicBezTo>
                <a:cubicBezTo>
                  <a:pt x="30" y="40"/>
                  <a:pt x="30" y="40"/>
                  <a:pt x="30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7"/>
                  <a:pt x="20" y="38"/>
                  <a:pt x="18" y="39"/>
                </a:cubicBezTo>
                <a:cubicBezTo>
                  <a:pt x="16" y="41"/>
                  <a:pt x="13" y="41"/>
                  <a:pt x="11" y="41"/>
                </a:cubicBezTo>
                <a:close/>
                <a:moveTo>
                  <a:pt x="13" y="36"/>
                </a:moveTo>
                <a:cubicBezTo>
                  <a:pt x="15" y="36"/>
                  <a:pt x="16" y="35"/>
                  <a:pt x="18" y="35"/>
                </a:cubicBezTo>
                <a:cubicBezTo>
                  <a:pt x="20" y="34"/>
                  <a:pt x="22" y="32"/>
                  <a:pt x="24" y="31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0"/>
                  <a:pt x="16" y="21"/>
                  <a:pt x="13" y="22"/>
                </a:cubicBezTo>
                <a:cubicBezTo>
                  <a:pt x="10" y="23"/>
                  <a:pt x="9" y="24"/>
                  <a:pt x="8" y="25"/>
                </a:cubicBezTo>
                <a:cubicBezTo>
                  <a:pt x="6" y="26"/>
                  <a:pt x="6" y="28"/>
                  <a:pt x="6" y="30"/>
                </a:cubicBezTo>
                <a:cubicBezTo>
                  <a:pt x="6" y="32"/>
                  <a:pt x="7" y="33"/>
                  <a:pt x="8" y="34"/>
                </a:cubicBezTo>
                <a:cubicBezTo>
                  <a:pt x="9" y="35"/>
                  <a:pt x="11" y="36"/>
                  <a:pt x="1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3" name="Freeform 357"/>
          <p:cNvSpPr>
            <a:spLocks/>
          </p:cNvSpPr>
          <p:nvPr/>
        </p:nvSpPr>
        <p:spPr bwMode="auto">
          <a:xfrm>
            <a:off x="8018034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8 w 11"/>
              <a:gd name="T15" fmla="*/ 52 h 58"/>
              <a:gd name="T16" fmla="*/ 9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10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6" y="58"/>
                  <a:pt x="4" y="58"/>
                  <a:pt x="3" y="57"/>
                </a:cubicBezTo>
                <a:cubicBezTo>
                  <a:pt x="2" y="56"/>
                  <a:pt x="2" y="55"/>
                  <a:pt x="1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8" y="52"/>
                </a:cubicBezTo>
                <a:cubicBezTo>
                  <a:pt x="8" y="52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8"/>
                  <a:pt x="10" y="58"/>
                  <a:pt x="10" y="58"/>
                </a:cubicBezTo>
                <a:cubicBezTo>
                  <a:pt x="9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4" name="Freeform 358"/>
          <p:cNvSpPr>
            <a:spLocks/>
          </p:cNvSpPr>
          <p:nvPr/>
        </p:nvSpPr>
        <p:spPr bwMode="auto">
          <a:xfrm>
            <a:off x="8053992" y="4870744"/>
            <a:ext cx="19976" cy="101881"/>
          </a:xfrm>
          <a:custGeom>
            <a:avLst/>
            <a:gdLst>
              <a:gd name="T0" fmla="*/ 7 w 11"/>
              <a:gd name="T1" fmla="*/ 58 h 58"/>
              <a:gd name="T2" fmla="*/ 3 w 11"/>
              <a:gd name="T3" fmla="*/ 57 h 58"/>
              <a:gd name="T4" fmla="*/ 1 w 11"/>
              <a:gd name="T5" fmla="*/ 54 h 58"/>
              <a:gd name="T6" fmla="*/ 0 w 11"/>
              <a:gd name="T7" fmla="*/ 49 h 58"/>
              <a:gd name="T8" fmla="*/ 0 w 11"/>
              <a:gd name="T9" fmla="*/ 0 h 58"/>
              <a:gd name="T10" fmla="*/ 7 w 11"/>
              <a:gd name="T11" fmla="*/ 0 h 58"/>
              <a:gd name="T12" fmla="*/ 7 w 11"/>
              <a:gd name="T13" fmla="*/ 50 h 58"/>
              <a:gd name="T14" fmla="*/ 7 w 11"/>
              <a:gd name="T15" fmla="*/ 52 h 58"/>
              <a:gd name="T16" fmla="*/ 8 w 11"/>
              <a:gd name="T17" fmla="*/ 53 h 58"/>
              <a:gd name="T18" fmla="*/ 9 w 11"/>
              <a:gd name="T19" fmla="*/ 53 h 58"/>
              <a:gd name="T20" fmla="*/ 10 w 11"/>
              <a:gd name="T21" fmla="*/ 53 h 58"/>
              <a:gd name="T22" fmla="*/ 11 w 11"/>
              <a:gd name="T23" fmla="*/ 58 h 58"/>
              <a:gd name="T24" fmla="*/ 9 w 11"/>
              <a:gd name="T25" fmla="*/ 58 h 58"/>
              <a:gd name="T26" fmla="*/ 7 w 11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" h="58">
                <a:moveTo>
                  <a:pt x="7" y="58"/>
                </a:moveTo>
                <a:cubicBezTo>
                  <a:pt x="5" y="58"/>
                  <a:pt x="4" y="58"/>
                  <a:pt x="3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2"/>
                  <a:pt x="7" y="52"/>
                </a:cubicBezTo>
                <a:cubicBezTo>
                  <a:pt x="7" y="52"/>
                  <a:pt x="8" y="53"/>
                  <a:pt x="8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10" y="58"/>
                  <a:pt x="9" y="58"/>
                </a:cubicBezTo>
                <a:cubicBezTo>
                  <a:pt x="8" y="58"/>
                  <a:pt x="8" y="58"/>
                  <a:pt x="7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5" name="Freeform 359"/>
          <p:cNvSpPr>
            <a:spLocks/>
          </p:cNvSpPr>
          <p:nvPr/>
        </p:nvSpPr>
        <p:spPr bwMode="auto">
          <a:xfrm>
            <a:off x="8109926" y="4878735"/>
            <a:ext cx="67920" cy="91892"/>
          </a:xfrm>
          <a:custGeom>
            <a:avLst/>
            <a:gdLst>
              <a:gd name="T0" fmla="*/ 14 w 34"/>
              <a:gd name="T1" fmla="*/ 46 h 46"/>
              <a:gd name="T2" fmla="*/ 14 w 34"/>
              <a:gd name="T3" fmla="*/ 5 h 46"/>
              <a:gd name="T4" fmla="*/ 0 w 34"/>
              <a:gd name="T5" fmla="*/ 5 h 46"/>
              <a:gd name="T6" fmla="*/ 0 w 34"/>
              <a:gd name="T7" fmla="*/ 0 h 46"/>
              <a:gd name="T8" fmla="*/ 34 w 34"/>
              <a:gd name="T9" fmla="*/ 0 h 46"/>
              <a:gd name="T10" fmla="*/ 34 w 34"/>
              <a:gd name="T11" fmla="*/ 5 h 46"/>
              <a:gd name="T12" fmla="*/ 20 w 34"/>
              <a:gd name="T13" fmla="*/ 5 h 46"/>
              <a:gd name="T14" fmla="*/ 20 w 34"/>
              <a:gd name="T15" fmla="*/ 46 h 46"/>
              <a:gd name="T16" fmla="*/ 14 w 34"/>
              <a:gd name="T17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6">
                <a:moveTo>
                  <a:pt x="14" y="46"/>
                </a:moveTo>
                <a:lnTo>
                  <a:pt x="14" y="5"/>
                </a:lnTo>
                <a:lnTo>
                  <a:pt x="0" y="5"/>
                </a:lnTo>
                <a:lnTo>
                  <a:pt x="0" y="0"/>
                </a:lnTo>
                <a:lnTo>
                  <a:pt x="34" y="0"/>
                </a:lnTo>
                <a:lnTo>
                  <a:pt x="34" y="5"/>
                </a:lnTo>
                <a:lnTo>
                  <a:pt x="20" y="5"/>
                </a:lnTo>
                <a:lnTo>
                  <a:pt x="20" y="46"/>
                </a:lnTo>
                <a:lnTo>
                  <a:pt x="1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6" name="Freeform 360"/>
          <p:cNvSpPr>
            <a:spLocks noEditPoints="1"/>
          </p:cNvSpPr>
          <p:nvPr/>
        </p:nvSpPr>
        <p:spPr bwMode="auto">
          <a:xfrm>
            <a:off x="8191829" y="4872742"/>
            <a:ext cx="13983" cy="97885"/>
          </a:xfrm>
          <a:custGeom>
            <a:avLst/>
            <a:gdLst>
              <a:gd name="T0" fmla="*/ 4 w 8"/>
              <a:gd name="T1" fmla="*/ 9 h 56"/>
              <a:gd name="T2" fmla="*/ 1 w 8"/>
              <a:gd name="T3" fmla="*/ 8 h 56"/>
              <a:gd name="T4" fmla="*/ 0 w 8"/>
              <a:gd name="T5" fmla="*/ 5 h 56"/>
              <a:gd name="T6" fmla="*/ 1 w 8"/>
              <a:gd name="T7" fmla="*/ 2 h 56"/>
              <a:gd name="T8" fmla="*/ 4 w 8"/>
              <a:gd name="T9" fmla="*/ 0 h 56"/>
              <a:gd name="T10" fmla="*/ 7 w 8"/>
              <a:gd name="T11" fmla="*/ 2 h 56"/>
              <a:gd name="T12" fmla="*/ 8 w 8"/>
              <a:gd name="T13" fmla="*/ 5 h 56"/>
              <a:gd name="T14" fmla="*/ 7 w 8"/>
              <a:gd name="T15" fmla="*/ 8 h 56"/>
              <a:gd name="T16" fmla="*/ 4 w 8"/>
              <a:gd name="T17" fmla="*/ 9 h 56"/>
              <a:gd name="T18" fmla="*/ 1 w 8"/>
              <a:gd name="T19" fmla="*/ 56 h 56"/>
              <a:gd name="T20" fmla="*/ 1 w 8"/>
              <a:gd name="T21" fmla="*/ 17 h 56"/>
              <a:gd name="T22" fmla="*/ 7 w 8"/>
              <a:gd name="T23" fmla="*/ 17 h 56"/>
              <a:gd name="T24" fmla="*/ 7 w 8"/>
              <a:gd name="T25" fmla="*/ 56 h 56"/>
              <a:gd name="T26" fmla="*/ 1 w 8"/>
              <a:gd name="T2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56">
                <a:moveTo>
                  <a:pt x="4" y="9"/>
                </a:moveTo>
                <a:cubicBezTo>
                  <a:pt x="3" y="9"/>
                  <a:pt x="2" y="9"/>
                  <a:pt x="1" y="8"/>
                </a:cubicBezTo>
                <a:cubicBezTo>
                  <a:pt x="0" y="7"/>
                  <a:pt x="0" y="6"/>
                  <a:pt x="0" y="5"/>
                </a:cubicBezTo>
                <a:cubicBezTo>
                  <a:pt x="0" y="3"/>
                  <a:pt x="0" y="2"/>
                  <a:pt x="1" y="2"/>
                </a:cubicBezTo>
                <a:cubicBezTo>
                  <a:pt x="2" y="1"/>
                  <a:pt x="3" y="0"/>
                  <a:pt x="4" y="0"/>
                </a:cubicBezTo>
                <a:cubicBezTo>
                  <a:pt x="5" y="0"/>
                  <a:pt x="6" y="1"/>
                  <a:pt x="7" y="2"/>
                </a:cubicBezTo>
                <a:cubicBezTo>
                  <a:pt x="8" y="2"/>
                  <a:pt x="8" y="3"/>
                  <a:pt x="8" y="5"/>
                </a:cubicBezTo>
                <a:cubicBezTo>
                  <a:pt x="8" y="6"/>
                  <a:pt x="8" y="7"/>
                  <a:pt x="7" y="8"/>
                </a:cubicBezTo>
                <a:cubicBezTo>
                  <a:pt x="6" y="9"/>
                  <a:pt x="5" y="9"/>
                  <a:pt x="4" y="9"/>
                </a:cubicBezTo>
                <a:close/>
                <a:moveTo>
                  <a:pt x="1" y="56"/>
                </a:moveTo>
                <a:cubicBezTo>
                  <a:pt x="1" y="17"/>
                  <a:pt x="1" y="17"/>
                  <a:pt x="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56"/>
                  <a:pt x="7" y="56"/>
                  <a:pt x="7" y="56"/>
                </a:cubicBezTo>
                <a:lnTo>
                  <a:pt x="1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7" name="Freeform 361"/>
          <p:cNvSpPr>
            <a:spLocks/>
          </p:cNvSpPr>
          <p:nvPr/>
        </p:nvSpPr>
        <p:spPr bwMode="auto">
          <a:xfrm>
            <a:off x="8219796" y="4882730"/>
            <a:ext cx="41950" cy="89895"/>
          </a:xfrm>
          <a:custGeom>
            <a:avLst/>
            <a:gdLst>
              <a:gd name="T0" fmla="*/ 17 w 24"/>
              <a:gd name="T1" fmla="*/ 51 h 51"/>
              <a:gd name="T2" fmla="*/ 10 w 24"/>
              <a:gd name="T3" fmla="*/ 50 h 51"/>
              <a:gd name="T4" fmla="*/ 7 w 24"/>
              <a:gd name="T5" fmla="*/ 45 h 51"/>
              <a:gd name="T6" fmla="*/ 6 w 24"/>
              <a:gd name="T7" fmla="*/ 38 h 51"/>
              <a:gd name="T8" fmla="*/ 6 w 24"/>
              <a:gd name="T9" fmla="*/ 16 h 51"/>
              <a:gd name="T10" fmla="*/ 0 w 24"/>
              <a:gd name="T11" fmla="*/ 16 h 51"/>
              <a:gd name="T12" fmla="*/ 0 w 24"/>
              <a:gd name="T13" fmla="*/ 11 h 51"/>
              <a:gd name="T14" fmla="*/ 6 w 24"/>
              <a:gd name="T15" fmla="*/ 11 h 51"/>
              <a:gd name="T16" fmla="*/ 7 w 24"/>
              <a:gd name="T17" fmla="*/ 0 h 51"/>
              <a:gd name="T18" fmla="*/ 12 w 24"/>
              <a:gd name="T19" fmla="*/ 0 h 51"/>
              <a:gd name="T20" fmla="*/ 12 w 24"/>
              <a:gd name="T21" fmla="*/ 11 h 51"/>
              <a:gd name="T22" fmla="*/ 23 w 24"/>
              <a:gd name="T23" fmla="*/ 11 h 51"/>
              <a:gd name="T24" fmla="*/ 23 w 24"/>
              <a:gd name="T25" fmla="*/ 16 h 51"/>
              <a:gd name="T26" fmla="*/ 12 w 24"/>
              <a:gd name="T27" fmla="*/ 16 h 51"/>
              <a:gd name="T28" fmla="*/ 12 w 24"/>
              <a:gd name="T29" fmla="*/ 38 h 51"/>
              <a:gd name="T30" fmla="*/ 13 w 24"/>
              <a:gd name="T31" fmla="*/ 44 h 51"/>
              <a:gd name="T32" fmla="*/ 18 w 24"/>
              <a:gd name="T33" fmla="*/ 46 h 51"/>
              <a:gd name="T34" fmla="*/ 20 w 24"/>
              <a:gd name="T35" fmla="*/ 45 h 51"/>
              <a:gd name="T36" fmla="*/ 23 w 24"/>
              <a:gd name="T37" fmla="*/ 45 h 51"/>
              <a:gd name="T38" fmla="*/ 24 w 24"/>
              <a:gd name="T39" fmla="*/ 50 h 51"/>
              <a:gd name="T40" fmla="*/ 20 w 24"/>
              <a:gd name="T41" fmla="*/ 51 h 51"/>
              <a:gd name="T42" fmla="*/ 17 w 24"/>
              <a:gd name="T4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" h="51">
                <a:moveTo>
                  <a:pt x="17" y="51"/>
                </a:moveTo>
                <a:cubicBezTo>
                  <a:pt x="14" y="51"/>
                  <a:pt x="12" y="51"/>
                  <a:pt x="10" y="50"/>
                </a:cubicBezTo>
                <a:cubicBezTo>
                  <a:pt x="8" y="48"/>
                  <a:pt x="7" y="47"/>
                  <a:pt x="7" y="45"/>
                </a:cubicBezTo>
                <a:cubicBezTo>
                  <a:pt x="6" y="43"/>
                  <a:pt x="6" y="41"/>
                  <a:pt x="6" y="38"/>
                </a:cubicBezTo>
                <a:cubicBezTo>
                  <a:pt x="6" y="16"/>
                  <a:pt x="6" y="16"/>
                  <a:pt x="6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7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1"/>
                  <a:pt x="12" y="11"/>
                  <a:pt x="12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6"/>
                  <a:pt x="23" y="16"/>
                  <a:pt x="2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3" y="42"/>
                  <a:pt x="13" y="44"/>
                </a:cubicBezTo>
                <a:cubicBezTo>
                  <a:pt x="14" y="45"/>
                  <a:pt x="16" y="46"/>
                  <a:pt x="18" y="46"/>
                </a:cubicBezTo>
                <a:cubicBezTo>
                  <a:pt x="19" y="46"/>
                  <a:pt x="20" y="46"/>
                  <a:pt x="20" y="45"/>
                </a:cubicBezTo>
                <a:cubicBezTo>
                  <a:pt x="21" y="45"/>
                  <a:pt x="22" y="45"/>
                  <a:pt x="2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0"/>
                  <a:pt x="20" y="51"/>
                </a:cubicBezTo>
                <a:cubicBezTo>
                  <a:pt x="19" y="51"/>
                  <a:pt x="18" y="51"/>
                  <a:pt x="17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8" name="Freeform 362"/>
          <p:cNvSpPr>
            <a:spLocks/>
          </p:cNvSpPr>
          <p:nvPr/>
        </p:nvSpPr>
        <p:spPr bwMode="auto">
          <a:xfrm>
            <a:off x="8275730" y="4870744"/>
            <a:ext cx="15981" cy="101881"/>
          </a:xfrm>
          <a:custGeom>
            <a:avLst/>
            <a:gdLst>
              <a:gd name="T0" fmla="*/ 6 w 10"/>
              <a:gd name="T1" fmla="*/ 58 h 58"/>
              <a:gd name="T2" fmla="*/ 3 w 10"/>
              <a:gd name="T3" fmla="*/ 57 h 58"/>
              <a:gd name="T4" fmla="*/ 0 w 10"/>
              <a:gd name="T5" fmla="*/ 54 h 58"/>
              <a:gd name="T6" fmla="*/ 0 w 10"/>
              <a:gd name="T7" fmla="*/ 49 h 58"/>
              <a:gd name="T8" fmla="*/ 0 w 10"/>
              <a:gd name="T9" fmla="*/ 0 h 58"/>
              <a:gd name="T10" fmla="*/ 6 w 10"/>
              <a:gd name="T11" fmla="*/ 0 h 58"/>
              <a:gd name="T12" fmla="*/ 6 w 10"/>
              <a:gd name="T13" fmla="*/ 50 h 58"/>
              <a:gd name="T14" fmla="*/ 7 w 10"/>
              <a:gd name="T15" fmla="*/ 52 h 58"/>
              <a:gd name="T16" fmla="*/ 8 w 10"/>
              <a:gd name="T17" fmla="*/ 53 h 58"/>
              <a:gd name="T18" fmla="*/ 9 w 10"/>
              <a:gd name="T19" fmla="*/ 53 h 58"/>
              <a:gd name="T20" fmla="*/ 9 w 10"/>
              <a:gd name="T21" fmla="*/ 53 h 58"/>
              <a:gd name="T22" fmla="*/ 10 w 10"/>
              <a:gd name="T23" fmla="*/ 58 h 58"/>
              <a:gd name="T24" fmla="*/ 9 w 10"/>
              <a:gd name="T25" fmla="*/ 58 h 58"/>
              <a:gd name="T26" fmla="*/ 6 w 10"/>
              <a:gd name="T2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58">
                <a:moveTo>
                  <a:pt x="6" y="58"/>
                </a:moveTo>
                <a:cubicBezTo>
                  <a:pt x="5" y="58"/>
                  <a:pt x="4" y="58"/>
                  <a:pt x="3" y="57"/>
                </a:cubicBezTo>
                <a:cubicBezTo>
                  <a:pt x="1" y="56"/>
                  <a:pt x="1" y="55"/>
                  <a:pt x="0" y="54"/>
                </a:cubicBezTo>
                <a:cubicBezTo>
                  <a:pt x="0" y="53"/>
                  <a:pt x="0" y="51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7" y="53"/>
                  <a:pt x="8" y="53"/>
                </a:cubicBezTo>
                <a:cubicBezTo>
                  <a:pt x="8" y="53"/>
                  <a:pt x="8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9" y="58"/>
                  <a:pt x="9" y="58"/>
                </a:cubicBezTo>
                <a:cubicBezTo>
                  <a:pt x="8" y="58"/>
                  <a:pt x="7" y="58"/>
                  <a:pt x="6" y="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9" name="Freeform 363"/>
          <p:cNvSpPr>
            <a:spLocks noEditPoints="1"/>
          </p:cNvSpPr>
          <p:nvPr/>
        </p:nvSpPr>
        <p:spPr bwMode="auto">
          <a:xfrm>
            <a:off x="8303697" y="4900709"/>
            <a:ext cx="57931" cy="71915"/>
          </a:xfrm>
          <a:custGeom>
            <a:avLst/>
            <a:gdLst>
              <a:gd name="T0" fmla="*/ 19 w 33"/>
              <a:gd name="T1" fmla="*/ 41 h 41"/>
              <a:gd name="T2" fmla="*/ 9 w 33"/>
              <a:gd name="T3" fmla="*/ 39 h 41"/>
              <a:gd name="T4" fmla="*/ 3 w 33"/>
              <a:gd name="T5" fmla="*/ 32 h 41"/>
              <a:gd name="T6" fmla="*/ 0 w 33"/>
              <a:gd name="T7" fmla="*/ 21 h 41"/>
              <a:gd name="T8" fmla="*/ 2 w 33"/>
              <a:gd name="T9" fmla="*/ 12 h 41"/>
              <a:gd name="T10" fmla="*/ 5 w 33"/>
              <a:gd name="T11" fmla="*/ 6 h 41"/>
              <a:gd name="T12" fmla="*/ 11 w 33"/>
              <a:gd name="T13" fmla="*/ 1 h 41"/>
              <a:gd name="T14" fmla="*/ 18 w 33"/>
              <a:gd name="T15" fmla="*/ 0 h 41"/>
              <a:gd name="T16" fmla="*/ 26 w 33"/>
              <a:gd name="T17" fmla="*/ 2 h 41"/>
              <a:gd name="T18" fmla="*/ 31 w 33"/>
              <a:gd name="T19" fmla="*/ 9 h 41"/>
              <a:gd name="T20" fmla="*/ 33 w 33"/>
              <a:gd name="T21" fmla="*/ 18 h 41"/>
              <a:gd name="T22" fmla="*/ 33 w 33"/>
              <a:gd name="T23" fmla="*/ 20 h 41"/>
              <a:gd name="T24" fmla="*/ 33 w 33"/>
              <a:gd name="T25" fmla="*/ 22 h 41"/>
              <a:gd name="T26" fmla="*/ 7 w 33"/>
              <a:gd name="T27" fmla="*/ 22 h 41"/>
              <a:gd name="T28" fmla="*/ 9 w 33"/>
              <a:gd name="T29" fmla="*/ 29 h 41"/>
              <a:gd name="T30" fmla="*/ 13 w 33"/>
              <a:gd name="T31" fmla="*/ 34 h 41"/>
              <a:gd name="T32" fmla="*/ 20 w 33"/>
              <a:gd name="T33" fmla="*/ 36 h 41"/>
              <a:gd name="T34" fmla="*/ 25 w 33"/>
              <a:gd name="T35" fmla="*/ 35 h 41"/>
              <a:gd name="T36" fmla="*/ 29 w 33"/>
              <a:gd name="T37" fmla="*/ 33 h 41"/>
              <a:gd name="T38" fmla="*/ 32 w 33"/>
              <a:gd name="T39" fmla="*/ 37 h 41"/>
              <a:gd name="T40" fmla="*/ 26 w 33"/>
              <a:gd name="T41" fmla="*/ 40 h 41"/>
              <a:gd name="T42" fmla="*/ 19 w 33"/>
              <a:gd name="T43" fmla="*/ 41 h 41"/>
              <a:gd name="T44" fmla="*/ 7 w 33"/>
              <a:gd name="T45" fmla="*/ 18 h 41"/>
              <a:gd name="T46" fmla="*/ 27 w 33"/>
              <a:gd name="T47" fmla="*/ 18 h 41"/>
              <a:gd name="T48" fmla="*/ 25 w 33"/>
              <a:gd name="T49" fmla="*/ 8 h 41"/>
              <a:gd name="T50" fmla="*/ 18 w 33"/>
              <a:gd name="T51" fmla="*/ 5 h 41"/>
              <a:gd name="T52" fmla="*/ 13 w 33"/>
              <a:gd name="T53" fmla="*/ 7 h 41"/>
              <a:gd name="T54" fmla="*/ 9 w 33"/>
              <a:gd name="T55" fmla="*/ 11 h 41"/>
              <a:gd name="T56" fmla="*/ 7 w 33"/>
              <a:gd name="T57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" h="41">
                <a:moveTo>
                  <a:pt x="19" y="41"/>
                </a:moveTo>
                <a:cubicBezTo>
                  <a:pt x="15" y="41"/>
                  <a:pt x="12" y="40"/>
                  <a:pt x="9" y="39"/>
                </a:cubicBezTo>
                <a:cubicBezTo>
                  <a:pt x="7" y="37"/>
                  <a:pt x="4" y="35"/>
                  <a:pt x="3" y="32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4" y="7"/>
                  <a:pt x="5" y="6"/>
                </a:cubicBezTo>
                <a:cubicBezTo>
                  <a:pt x="7" y="4"/>
                  <a:pt x="9" y="2"/>
                  <a:pt x="11" y="1"/>
                </a:cubicBezTo>
                <a:cubicBezTo>
                  <a:pt x="13" y="1"/>
                  <a:pt x="15" y="0"/>
                  <a:pt x="18" y="0"/>
                </a:cubicBezTo>
                <a:cubicBezTo>
                  <a:pt x="21" y="0"/>
                  <a:pt x="24" y="1"/>
                  <a:pt x="26" y="2"/>
                </a:cubicBezTo>
                <a:cubicBezTo>
                  <a:pt x="28" y="4"/>
                  <a:pt x="30" y="6"/>
                  <a:pt x="31" y="9"/>
                </a:cubicBezTo>
                <a:cubicBezTo>
                  <a:pt x="33" y="11"/>
                  <a:pt x="33" y="15"/>
                  <a:pt x="33" y="18"/>
                </a:cubicBezTo>
                <a:cubicBezTo>
                  <a:pt x="33" y="19"/>
                  <a:pt x="33" y="20"/>
                  <a:pt x="33" y="20"/>
                </a:cubicBezTo>
                <a:cubicBezTo>
                  <a:pt x="33" y="21"/>
                  <a:pt x="33" y="22"/>
                  <a:pt x="3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5"/>
                  <a:pt x="7" y="27"/>
                  <a:pt x="9" y="29"/>
                </a:cubicBezTo>
                <a:cubicBezTo>
                  <a:pt x="10" y="31"/>
                  <a:pt x="11" y="33"/>
                  <a:pt x="13" y="34"/>
                </a:cubicBezTo>
                <a:cubicBezTo>
                  <a:pt x="15" y="35"/>
                  <a:pt x="17" y="36"/>
                  <a:pt x="20" y="36"/>
                </a:cubicBezTo>
                <a:cubicBezTo>
                  <a:pt x="21" y="36"/>
                  <a:pt x="23" y="36"/>
                  <a:pt x="25" y="35"/>
                </a:cubicBezTo>
                <a:cubicBezTo>
                  <a:pt x="26" y="34"/>
                  <a:pt x="28" y="34"/>
                  <a:pt x="29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8"/>
                  <a:pt x="28" y="39"/>
                  <a:pt x="26" y="40"/>
                </a:cubicBezTo>
                <a:cubicBezTo>
                  <a:pt x="24" y="41"/>
                  <a:pt x="21" y="41"/>
                  <a:pt x="19" y="41"/>
                </a:cubicBezTo>
                <a:close/>
                <a:moveTo>
                  <a:pt x="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1"/>
                  <a:pt x="25" y="8"/>
                </a:cubicBezTo>
                <a:cubicBezTo>
                  <a:pt x="23" y="6"/>
                  <a:pt x="21" y="5"/>
                  <a:pt x="18" y="5"/>
                </a:cubicBezTo>
                <a:cubicBezTo>
                  <a:pt x="16" y="5"/>
                  <a:pt x="14" y="6"/>
                  <a:pt x="13" y="7"/>
                </a:cubicBezTo>
                <a:cubicBezTo>
                  <a:pt x="11" y="8"/>
                  <a:pt x="10" y="9"/>
                  <a:pt x="9" y="11"/>
                </a:cubicBezTo>
                <a:cubicBezTo>
                  <a:pt x="7" y="13"/>
                  <a:pt x="7" y="15"/>
                  <a:pt x="7" y="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0" name="Freeform 364"/>
          <p:cNvSpPr>
            <a:spLocks/>
          </p:cNvSpPr>
          <p:nvPr/>
        </p:nvSpPr>
        <p:spPr bwMode="auto">
          <a:xfrm>
            <a:off x="8397587" y="4880733"/>
            <a:ext cx="59929" cy="91892"/>
          </a:xfrm>
          <a:custGeom>
            <a:avLst/>
            <a:gdLst>
              <a:gd name="T0" fmla="*/ 17 w 34"/>
              <a:gd name="T1" fmla="*/ 53 h 53"/>
              <a:gd name="T2" fmla="*/ 10 w 34"/>
              <a:gd name="T3" fmla="*/ 52 h 53"/>
              <a:gd name="T4" fmla="*/ 5 w 34"/>
              <a:gd name="T5" fmla="*/ 49 h 53"/>
              <a:gd name="T6" fmla="*/ 0 w 34"/>
              <a:gd name="T7" fmla="*/ 46 h 53"/>
              <a:gd name="T8" fmla="*/ 4 w 34"/>
              <a:gd name="T9" fmla="*/ 42 h 53"/>
              <a:gd name="T10" fmla="*/ 9 w 34"/>
              <a:gd name="T11" fmla="*/ 46 h 53"/>
              <a:gd name="T12" fmla="*/ 17 w 34"/>
              <a:gd name="T13" fmla="*/ 48 h 53"/>
              <a:gd name="T14" fmla="*/ 22 w 34"/>
              <a:gd name="T15" fmla="*/ 47 h 53"/>
              <a:gd name="T16" fmla="*/ 26 w 34"/>
              <a:gd name="T17" fmla="*/ 43 h 53"/>
              <a:gd name="T18" fmla="*/ 28 w 34"/>
              <a:gd name="T19" fmla="*/ 38 h 53"/>
              <a:gd name="T20" fmla="*/ 26 w 34"/>
              <a:gd name="T21" fmla="*/ 33 h 53"/>
              <a:gd name="T22" fmla="*/ 21 w 34"/>
              <a:gd name="T23" fmla="*/ 29 h 53"/>
              <a:gd name="T24" fmla="*/ 11 w 34"/>
              <a:gd name="T25" fmla="*/ 28 h 53"/>
              <a:gd name="T26" fmla="*/ 11 w 34"/>
              <a:gd name="T27" fmla="*/ 23 h 53"/>
              <a:gd name="T28" fmla="*/ 20 w 34"/>
              <a:gd name="T29" fmla="*/ 22 h 53"/>
              <a:gd name="T30" fmla="*/ 24 w 34"/>
              <a:gd name="T31" fmla="*/ 18 h 53"/>
              <a:gd name="T32" fmla="*/ 26 w 34"/>
              <a:gd name="T33" fmla="*/ 13 h 53"/>
              <a:gd name="T34" fmla="*/ 23 w 34"/>
              <a:gd name="T35" fmla="*/ 7 h 53"/>
              <a:gd name="T36" fmla="*/ 17 w 34"/>
              <a:gd name="T37" fmla="*/ 5 h 53"/>
              <a:gd name="T38" fmla="*/ 11 w 34"/>
              <a:gd name="T39" fmla="*/ 7 h 53"/>
              <a:gd name="T40" fmla="*/ 6 w 34"/>
              <a:gd name="T41" fmla="*/ 11 h 53"/>
              <a:gd name="T42" fmla="*/ 2 w 34"/>
              <a:gd name="T43" fmla="*/ 6 h 53"/>
              <a:gd name="T44" fmla="*/ 9 w 34"/>
              <a:gd name="T45" fmla="*/ 2 h 53"/>
              <a:gd name="T46" fmla="*/ 17 w 34"/>
              <a:gd name="T47" fmla="*/ 0 h 53"/>
              <a:gd name="T48" fmla="*/ 25 w 34"/>
              <a:gd name="T49" fmla="*/ 1 h 53"/>
              <a:gd name="T50" fmla="*/ 31 w 34"/>
              <a:gd name="T51" fmla="*/ 6 h 53"/>
              <a:gd name="T52" fmla="*/ 33 w 34"/>
              <a:gd name="T53" fmla="*/ 13 h 53"/>
              <a:gd name="T54" fmla="*/ 30 w 34"/>
              <a:gd name="T55" fmla="*/ 21 h 53"/>
              <a:gd name="T56" fmla="*/ 23 w 34"/>
              <a:gd name="T57" fmla="*/ 25 h 53"/>
              <a:gd name="T58" fmla="*/ 23 w 34"/>
              <a:gd name="T59" fmla="*/ 25 h 53"/>
              <a:gd name="T60" fmla="*/ 29 w 34"/>
              <a:gd name="T61" fmla="*/ 28 h 53"/>
              <a:gd name="T62" fmla="*/ 33 w 34"/>
              <a:gd name="T63" fmla="*/ 32 h 53"/>
              <a:gd name="T64" fmla="*/ 34 w 34"/>
              <a:gd name="T65" fmla="*/ 39 h 53"/>
              <a:gd name="T66" fmla="*/ 32 w 34"/>
              <a:gd name="T67" fmla="*/ 46 h 53"/>
              <a:gd name="T68" fmla="*/ 26 w 34"/>
              <a:gd name="T69" fmla="*/ 51 h 53"/>
              <a:gd name="T70" fmla="*/ 17 w 34"/>
              <a:gd name="T71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" h="53">
                <a:moveTo>
                  <a:pt x="17" y="53"/>
                </a:moveTo>
                <a:cubicBezTo>
                  <a:pt x="15" y="53"/>
                  <a:pt x="12" y="53"/>
                  <a:pt x="10" y="52"/>
                </a:cubicBezTo>
                <a:cubicBezTo>
                  <a:pt x="8" y="51"/>
                  <a:pt x="6" y="51"/>
                  <a:pt x="5" y="49"/>
                </a:cubicBezTo>
                <a:cubicBezTo>
                  <a:pt x="3" y="48"/>
                  <a:pt x="2" y="47"/>
                  <a:pt x="0" y="46"/>
                </a:cubicBezTo>
                <a:cubicBezTo>
                  <a:pt x="4" y="42"/>
                  <a:pt x="4" y="42"/>
                  <a:pt x="4" y="42"/>
                </a:cubicBezTo>
                <a:cubicBezTo>
                  <a:pt x="5" y="43"/>
                  <a:pt x="7" y="45"/>
                  <a:pt x="9" y="46"/>
                </a:cubicBezTo>
                <a:cubicBezTo>
                  <a:pt x="11" y="47"/>
                  <a:pt x="14" y="48"/>
                  <a:pt x="17" y="48"/>
                </a:cubicBezTo>
                <a:cubicBezTo>
                  <a:pt x="19" y="48"/>
                  <a:pt x="21" y="47"/>
                  <a:pt x="22" y="47"/>
                </a:cubicBezTo>
                <a:cubicBezTo>
                  <a:pt x="24" y="46"/>
                  <a:pt x="25" y="45"/>
                  <a:pt x="26" y="43"/>
                </a:cubicBezTo>
                <a:cubicBezTo>
                  <a:pt x="27" y="42"/>
                  <a:pt x="28" y="40"/>
                  <a:pt x="28" y="38"/>
                </a:cubicBezTo>
                <a:cubicBezTo>
                  <a:pt x="28" y="36"/>
                  <a:pt x="27" y="34"/>
                  <a:pt x="26" y="33"/>
                </a:cubicBezTo>
                <a:cubicBezTo>
                  <a:pt x="25" y="31"/>
                  <a:pt x="23" y="30"/>
                  <a:pt x="21" y="29"/>
                </a:cubicBezTo>
                <a:cubicBezTo>
                  <a:pt x="19" y="28"/>
                  <a:pt x="15" y="28"/>
                  <a:pt x="11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5" y="23"/>
                  <a:pt x="18" y="23"/>
                  <a:pt x="20" y="22"/>
                </a:cubicBezTo>
                <a:cubicBezTo>
                  <a:pt x="22" y="21"/>
                  <a:pt x="23" y="20"/>
                  <a:pt x="24" y="18"/>
                </a:cubicBezTo>
                <a:cubicBezTo>
                  <a:pt x="25" y="17"/>
                  <a:pt x="26" y="15"/>
                  <a:pt x="26" y="13"/>
                </a:cubicBezTo>
                <a:cubicBezTo>
                  <a:pt x="26" y="11"/>
                  <a:pt x="25" y="9"/>
                  <a:pt x="23" y="7"/>
                </a:cubicBezTo>
                <a:cubicBezTo>
                  <a:pt x="22" y="6"/>
                  <a:pt x="20" y="5"/>
                  <a:pt x="17" y="5"/>
                </a:cubicBezTo>
                <a:cubicBezTo>
                  <a:pt x="15" y="5"/>
                  <a:pt x="13" y="6"/>
                  <a:pt x="11" y="7"/>
                </a:cubicBezTo>
                <a:cubicBezTo>
                  <a:pt x="9" y="8"/>
                  <a:pt x="7" y="9"/>
                  <a:pt x="6" y="11"/>
                </a:cubicBezTo>
                <a:cubicBezTo>
                  <a:pt x="2" y="6"/>
                  <a:pt x="2" y="6"/>
                  <a:pt x="2" y="6"/>
                </a:cubicBezTo>
                <a:cubicBezTo>
                  <a:pt x="4" y="5"/>
                  <a:pt x="7" y="3"/>
                  <a:pt x="9" y="2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0"/>
                  <a:pt x="25" y="1"/>
                </a:cubicBezTo>
                <a:cubicBezTo>
                  <a:pt x="27" y="2"/>
                  <a:pt x="29" y="4"/>
                  <a:pt x="31" y="6"/>
                </a:cubicBezTo>
                <a:cubicBezTo>
                  <a:pt x="32" y="8"/>
                  <a:pt x="33" y="10"/>
                  <a:pt x="33" y="13"/>
                </a:cubicBezTo>
                <a:cubicBezTo>
                  <a:pt x="33" y="16"/>
                  <a:pt x="32" y="19"/>
                  <a:pt x="30" y="21"/>
                </a:cubicBezTo>
                <a:cubicBezTo>
                  <a:pt x="28" y="23"/>
                  <a:pt x="26" y="24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6"/>
                  <a:pt x="27" y="27"/>
                  <a:pt x="29" y="28"/>
                </a:cubicBezTo>
                <a:cubicBezTo>
                  <a:pt x="30" y="29"/>
                  <a:pt x="32" y="31"/>
                  <a:pt x="33" y="32"/>
                </a:cubicBezTo>
                <a:cubicBezTo>
                  <a:pt x="34" y="34"/>
                  <a:pt x="34" y="36"/>
                  <a:pt x="34" y="39"/>
                </a:cubicBezTo>
                <a:cubicBezTo>
                  <a:pt x="34" y="42"/>
                  <a:pt x="34" y="44"/>
                  <a:pt x="32" y="46"/>
                </a:cubicBezTo>
                <a:cubicBezTo>
                  <a:pt x="30" y="49"/>
                  <a:pt x="28" y="50"/>
                  <a:pt x="26" y="51"/>
                </a:cubicBezTo>
                <a:cubicBezTo>
                  <a:pt x="23" y="53"/>
                  <a:pt x="20" y="53"/>
                  <a:pt x="17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2" name="웃는 얼굴 471"/>
          <p:cNvSpPr/>
          <p:nvPr/>
        </p:nvSpPr>
        <p:spPr>
          <a:xfrm>
            <a:off x="5699820" y="3244188"/>
            <a:ext cx="899885" cy="899885"/>
          </a:xfrm>
          <a:prstGeom prst="smileyFace">
            <a:avLst/>
          </a:prstGeom>
          <a:solidFill>
            <a:srgbClr val="D0F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5103468" y="2643369"/>
            <a:ext cx="2101420" cy="210352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굽은 화살표 62"/>
          <p:cNvSpPr/>
          <p:nvPr/>
        </p:nvSpPr>
        <p:spPr>
          <a:xfrm rot="10800000" flipH="1">
            <a:off x="4220718" y="3434706"/>
            <a:ext cx="1199574" cy="1151957"/>
          </a:xfrm>
          <a:prstGeom prst="bentArrow">
            <a:avLst>
              <a:gd name="adj1" fmla="val 6300"/>
              <a:gd name="adj2" fmla="val 9880"/>
              <a:gd name="adj3" fmla="val 25000"/>
              <a:gd name="adj4" fmla="val 79134"/>
            </a:avLst>
          </a:prstGeom>
          <a:solidFill>
            <a:srgbClr val="98EDCC"/>
          </a:solidFill>
          <a:ln>
            <a:solidFill>
              <a:srgbClr val="D0F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hlinkClick r:id="rId2" action="ppaction://hlinksldjump"/>
          </p:cNvPr>
          <p:cNvSpPr/>
          <p:nvPr/>
        </p:nvSpPr>
        <p:spPr>
          <a:xfrm>
            <a:off x="-19713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47543" y="527568"/>
            <a:ext cx="5507121" cy="2227501"/>
            <a:chOff x="988929" y="271658"/>
            <a:chExt cx="7497167" cy="3032428"/>
          </a:xfrm>
        </p:grpSpPr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988929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3695740" y="974830"/>
              <a:ext cx="2083545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2"/>
            <p:cNvSpPr>
              <a:spLocks noChangeArrowheads="1"/>
            </p:cNvSpPr>
            <p:nvPr/>
          </p:nvSpPr>
          <p:spPr bwMode="auto">
            <a:xfrm>
              <a:off x="6404548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3"/>
            <p:cNvSpPr>
              <a:spLocks noChangeArrowheads="1"/>
            </p:cNvSpPr>
            <p:nvPr/>
          </p:nvSpPr>
          <p:spPr bwMode="auto">
            <a:xfrm>
              <a:off x="170608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1797976" y="1885757"/>
              <a:ext cx="285663" cy="281669"/>
            </a:xfrm>
            <a:custGeom>
              <a:avLst/>
              <a:gdLst>
                <a:gd name="T0" fmla="*/ 141 w 165"/>
                <a:gd name="T1" fmla="*/ 89 h 160"/>
                <a:gd name="T2" fmla="*/ 139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8 w 165"/>
                <a:gd name="T17" fmla="*/ 20 h 160"/>
                <a:gd name="T18" fmla="*/ 25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2 w 165"/>
                <a:gd name="T25" fmla="*/ 0 h 160"/>
                <a:gd name="T26" fmla="*/ 39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9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40" y="67"/>
                    <a:pt x="138" y="40"/>
                    <a:pt x="139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6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3" y="39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40"/>
                    <a:pt x="26" y="67"/>
                    <a:pt x="25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3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3" y="98"/>
                    <a:pt x="100" y="78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2127588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29"/>
            <p:cNvSpPr>
              <a:spLocks noChangeArrowheads="1"/>
            </p:cNvSpPr>
            <p:nvPr/>
          </p:nvSpPr>
          <p:spPr bwMode="auto">
            <a:xfrm>
              <a:off x="712170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0"/>
            <p:cNvSpPr>
              <a:spLocks/>
            </p:cNvSpPr>
            <p:nvPr/>
          </p:nvSpPr>
          <p:spPr bwMode="auto">
            <a:xfrm>
              <a:off x="7213595" y="1885757"/>
              <a:ext cx="287661" cy="281669"/>
            </a:xfrm>
            <a:custGeom>
              <a:avLst/>
              <a:gdLst>
                <a:gd name="T0" fmla="*/ 141 w 165"/>
                <a:gd name="T1" fmla="*/ 89 h 160"/>
                <a:gd name="T2" fmla="*/ 138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7 w 165"/>
                <a:gd name="T17" fmla="*/ 20 h 160"/>
                <a:gd name="T18" fmla="*/ 24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1 w 165"/>
                <a:gd name="T25" fmla="*/ 0 h 160"/>
                <a:gd name="T26" fmla="*/ 38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8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39" y="67"/>
                    <a:pt x="138" y="4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5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2" y="39"/>
                    <a:pt x="28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40"/>
                    <a:pt x="26" y="67"/>
                    <a:pt x="24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2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2" y="98"/>
                    <a:pt x="100" y="7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1"/>
            <p:cNvSpPr>
              <a:spLocks/>
            </p:cNvSpPr>
            <p:nvPr/>
          </p:nvSpPr>
          <p:spPr bwMode="auto">
            <a:xfrm>
              <a:off x="7543206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1"/>
            <p:cNvSpPr>
              <a:spLocks noEditPoints="1"/>
            </p:cNvSpPr>
            <p:nvPr/>
          </p:nvSpPr>
          <p:spPr bwMode="auto">
            <a:xfrm>
              <a:off x="4283048" y="271658"/>
              <a:ext cx="145828" cy="183783"/>
            </a:xfrm>
            <a:custGeom>
              <a:avLst/>
              <a:gdLst>
                <a:gd name="T0" fmla="*/ 28 w 84"/>
                <a:gd name="T1" fmla="*/ 7 h 104"/>
                <a:gd name="T2" fmla="*/ 42 w 84"/>
                <a:gd name="T3" fmla="*/ 12 h 104"/>
                <a:gd name="T4" fmla="*/ 51 w 84"/>
                <a:gd name="T5" fmla="*/ 25 h 104"/>
                <a:gd name="T6" fmla="*/ 55 w 84"/>
                <a:gd name="T7" fmla="*/ 44 h 104"/>
                <a:gd name="T8" fmla="*/ 51 w 84"/>
                <a:gd name="T9" fmla="*/ 64 h 104"/>
                <a:gd name="T10" fmla="*/ 42 w 84"/>
                <a:gd name="T11" fmla="*/ 77 h 104"/>
                <a:gd name="T12" fmla="*/ 28 w 84"/>
                <a:gd name="T13" fmla="*/ 82 h 104"/>
                <a:gd name="T14" fmla="*/ 14 w 84"/>
                <a:gd name="T15" fmla="*/ 77 h 104"/>
                <a:gd name="T16" fmla="*/ 4 w 84"/>
                <a:gd name="T17" fmla="*/ 64 h 104"/>
                <a:gd name="T18" fmla="*/ 0 w 84"/>
                <a:gd name="T19" fmla="*/ 44 h 104"/>
                <a:gd name="T20" fmla="*/ 4 w 84"/>
                <a:gd name="T21" fmla="*/ 25 h 104"/>
                <a:gd name="T22" fmla="*/ 14 w 84"/>
                <a:gd name="T23" fmla="*/ 12 h 104"/>
                <a:gd name="T24" fmla="*/ 28 w 84"/>
                <a:gd name="T25" fmla="*/ 7 h 104"/>
                <a:gd name="T26" fmla="*/ 28 w 84"/>
                <a:gd name="T27" fmla="*/ 21 h 104"/>
                <a:gd name="T28" fmla="*/ 21 w 84"/>
                <a:gd name="T29" fmla="*/ 24 h 104"/>
                <a:gd name="T30" fmla="*/ 16 w 84"/>
                <a:gd name="T31" fmla="*/ 31 h 104"/>
                <a:gd name="T32" fmla="*/ 15 w 84"/>
                <a:gd name="T33" fmla="*/ 44 h 104"/>
                <a:gd name="T34" fmla="*/ 16 w 84"/>
                <a:gd name="T35" fmla="*/ 57 h 104"/>
                <a:gd name="T36" fmla="*/ 21 w 84"/>
                <a:gd name="T37" fmla="*/ 65 h 104"/>
                <a:gd name="T38" fmla="*/ 28 w 84"/>
                <a:gd name="T39" fmla="*/ 68 h 104"/>
                <a:gd name="T40" fmla="*/ 35 w 84"/>
                <a:gd name="T41" fmla="*/ 65 h 104"/>
                <a:gd name="T42" fmla="*/ 39 w 84"/>
                <a:gd name="T43" fmla="*/ 57 h 104"/>
                <a:gd name="T44" fmla="*/ 41 w 84"/>
                <a:gd name="T45" fmla="*/ 44 h 104"/>
                <a:gd name="T46" fmla="*/ 39 w 84"/>
                <a:gd name="T47" fmla="*/ 31 h 104"/>
                <a:gd name="T48" fmla="*/ 35 w 84"/>
                <a:gd name="T49" fmla="*/ 24 h 104"/>
                <a:gd name="T50" fmla="*/ 28 w 84"/>
                <a:gd name="T51" fmla="*/ 21 h 104"/>
                <a:gd name="T52" fmla="*/ 69 w 84"/>
                <a:gd name="T53" fmla="*/ 0 h 104"/>
                <a:gd name="T54" fmla="*/ 84 w 84"/>
                <a:gd name="T55" fmla="*/ 0 h 104"/>
                <a:gd name="T56" fmla="*/ 84 w 84"/>
                <a:gd name="T57" fmla="*/ 104 h 104"/>
                <a:gd name="T58" fmla="*/ 69 w 84"/>
                <a:gd name="T59" fmla="*/ 104 h 104"/>
                <a:gd name="T60" fmla="*/ 69 w 84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" h="104">
                  <a:moveTo>
                    <a:pt x="28" y="7"/>
                  </a:moveTo>
                  <a:cubicBezTo>
                    <a:pt x="33" y="7"/>
                    <a:pt x="38" y="9"/>
                    <a:pt x="42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2" y="77"/>
                  </a:cubicBezTo>
                  <a:cubicBezTo>
                    <a:pt x="38" y="80"/>
                    <a:pt x="33" y="82"/>
                    <a:pt x="28" y="82"/>
                  </a:cubicBezTo>
                  <a:cubicBezTo>
                    <a:pt x="22" y="82"/>
                    <a:pt x="18" y="80"/>
                    <a:pt x="14" y="77"/>
                  </a:cubicBezTo>
                  <a:cubicBezTo>
                    <a:pt x="10" y="74"/>
                    <a:pt x="6" y="70"/>
                    <a:pt x="4" y="64"/>
                  </a:cubicBezTo>
                  <a:cubicBezTo>
                    <a:pt x="2" y="59"/>
                    <a:pt x="0" y="52"/>
                    <a:pt x="0" y="44"/>
                  </a:cubicBezTo>
                  <a:cubicBezTo>
                    <a:pt x="0" y="37"/>
                    <a:pt x="2" y="30"/>
                    <a:pt x="4" y="25"/>
                  </a:cubicBezTo>
                  <a:cubicBezTo>
                    <a:pt x="6" y="19"/>
                    <a:pt x="10" y="15"/>
                    <a:pt x="14" y="12"/>
                  </a:cubicBezTo>
                  <a:cubicBezTo>
                    <a:pt x="18" y="9"/>
                    <a:pt x="22" y="7"/>
                    <a:pt x="28" y="7"/>
                  </a:cubicBezTo>
                  <a:close/>
                  <a:moveTo>
                    <a:pt x="28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8" y="28"/>
                    <a:pt x="16" y="31"/>
                  </a:cubicBezTo>
                  <a:cubicBezTo>
                    <a:pt x="15" y="35"/>
                    <a:pt x="15" y="39"/>
                    <a:pt x="15" y="44"/>
                  </a:cubicBezTo>
                  <a:cubicBezTo>
                    <a:pt x="15" y="49"/>
                    <a:pt x="15" y="54"/>
                    <a:pt x="16" y="57"/>
                  </a:cubicBezTo>
                  <a:cubicBezTo>
                    <a:pt x="18" y="61"/>
                    <a:pt x="19" y="64"/>
                    <a:pt x="21" y="65"/>
                  </a:cubicBezTo>
                  <a:cubicBezTo>
                    <a:pt x="23" y="67"/>
                    <a:pt x="25" y="68"/>
                    <a:pt x="28" y="68"/>
                  </a:cubicBezTo>
                  <a:cubicBezTo>
                    <a:pt x="30" y="68"/>
                    <a:pt x="33" y="67"/>
                    <a:pt x="35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1" y="49"/>
                    <a:pt x="41" y="44"/>
                  </a:cubicBezTo>
                  <a:cubicBezTo>
                    <a:pt x="41" y="39"/>
                    <a:pt x="40" y="35"/>
                    <a:pt x="39" y="31"/>
                  </a:cubicBezTo>
                  <a:cubicBezTo>
                    <a:pt x="38" y="28"/>
                    <a:pt x="36" y="25"/>
                    <a:pt x="35" y="24"/>
                  </a:cubicBezTo>
                  <a:cubicBezTo>
                    <a:pt x="33" y="22"/>
                    <a:pt x="30" y="21"/>
                    <a:pt x="28" y="21"/>
                  </a:cubicBezTo>
                  <a:close/>
                  <a:moveTo>
                    <a:pt x="69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9" y="104"/>
                    <a:pt x="69" y="104"/>
                    <a:pt x="69" y="10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2"/>
            <p:cNvSpPr>
              <a:spLocks noEditPoints="1"/>
            </p:cNvSpPr>
            <p:nvPr/>
          </p:nvSpPr>
          <p:spPr bwMode="auto">
            <a:xfrm>
              <a:off x="4462836" y="271658"/>
              <a:ext cx="159812" cy="181786"/>
            </a:xfrm>
            <a:custGeom>
              <a:avLst/>
              <a:gdLst>
                <a:gd name="T0" fmla="*/ 0 w 92"/>
                <a:gd name="T1" fmla="*/ 5 h 103"/>
                <a:gd name="T2" fmla="*/ 47 w 92"/>
                <a:gd name="T3" fmla="*/ 5 h 103"/>
                <a:gd name="T4" fmla="*/ 47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9 w 92"/>
                <a:gd name="T17" fmla="*/ 38 h 103"/>
                <a:gd name="T18" fmla="*/ 28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9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10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5 w 92"/>
                <a:gd name="T43" fmla="*/ 85 h 103"/>
                <a:gd name="T44" fmla="*/ 25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10 w 92"/>
                <a:gd name="T55" fmla="*/ 68 h 103"/>
                <a:gd name="T56" fmla="*/ 10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6" y="38"/>
                    <a:pt x="22" y="38"/>
                    <a:pt x="28" y="37"/>
                  </a:cubicBezTo>
                  <a:cubicBezTo>
                    <a:pt x="33" y="37"/>
                    <a:pt x="38" y="37"/>
                    <a:pt x="42" y="36"/>
                  </a:cubicBezTo>
                  <a:cubicBezTo>
                    <a:pt x="47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9" y="49"/>
                    <a:pt x="34" y="49"/>
                    <a:pt x="28" y="49"/>
                  </a:cubicBezTo>
                  <a:cubicBezTo>
                    <a:pt x="23" y="49"/>
                    <a:pt x="16" y="50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10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0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3"/>
            <p:cNvSpPr>
              <a:spLocks noEditPoints="1"/>
            </p:cNvSpPr>
            <p:nvPr/>
          </p:nvSpPr>
          <p:spPr bwMode="auto">
            <a:xfrm>
              <a:off x="4636632" y="271658"/>
              <a:ext cx="149823" cy="183783"/>
            </a:xfrm>
            <a:custGeom>
              <a:avLst/>
              <a:gdLst>
                <a:gd name="T0" fmla="*/ 2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6 w 86"/>
                <a:gd name="T9" fmla="*/ 68 h 104"/>
                <a:gd name="T10" fmla="*/ 67 w 86"/>
                <a:gd name="T11" fmla="*/ 78 h 104"/>
                <a:gd name="T12" fmla="*/ 44 w 86"/>
                <a:gd name="T13" fmla="*/ 82 h 104"/>
                <a:gd name="T14" fmla="*/ 22 w 86"/>
                <a:gd name="T15" fmla="*/ 83 h 104"/>
                <a:gd name="T16" fmla="*/ 2 w 86"/>
                <a:gd name="T17" fmla="*/ 83 h 104"/>
                <a:gd name="T18" fmla="*/ 33 w 86"/>
                <a:gd name="T19" fmla="*/ 7 h 104"/>
                <a:gd name="T20" fmla="*/ 48 w 86"/>
                <a:gd name="T21" fmla="*/ 10 h 104"/>
                <a:gd name="T22" fmla="*/ 58 w 86"/>
                <a:gd name="T23" fmla="*/ 19 h 104"/>
                <a:gd name="T24" fmla="*/ 61 w 86"/>
                <a:gd name="T25" fmla="*/ 33 h 104"/>
                <a:gd name="T26" fmla="*/ 58 w 86"/>
                <a:gd name="T27" fmla="*/ 46 h 104"/>
                <a:gd name="T28" fmla="*/ 48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6 w 86"/>
                <a:gd name="T47" fmla="*/ 21 h 104"/>
                <a:gd name="T48" fmla="*/ 21 w 86"/>
                <a:gd name="T49" fmla="*/ 26 h 104"/>
                <a:gd name="T50" fmla="*/ 19 w 86"/>
                <a:gd name="T51" fmla="*/ 33 h 104"/>
                <a:gd name="T52" fmla="*/ 21 w 86"/>
                <a:gd name="T53" fmla="*/ 40 h 104"/>
                <a:gd name="T54" fmla="*/ 26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2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8" y="71"/>
                    <a:pt x="35" y="70"/>
                    <a:pt x="43" y="70"/>
                  </a:cubicBezTo>
                  <a:cubicBezTo>
                    <a:pt x="51" y="69"/>
                    <a:pt x="58" y="69"/>
                    <a:pt x="66" y="6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9" y="80"/>
                    <a:pt x="52" y="81"/>
                    <a:pt x="44" y="82"/>
                  </a:cubicBezTo>
                  <a:cubicBezTo>
                    <a:pt x="36" y="82"/>
                    <a:pt x="29" y="83"/>
                    <a:pt x="22" y="83"/>
                  </a:cubicBezTo>
                  <a:cubicBezTo>
                    <a:pt x="14" y="83"/>
                    <a:pt x="8" y="83"/>
                    <a:pt x="2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8" y="10"/>
                  </a:cubicBezTo>
                  <a:cubicBezTo>
                    <a:pt x="52" y="12"/>
                    <a:pt x="55" y="15"/>
                    <a:pt x="58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8" y="46"/>
                  </a:cubicBezTo>
                  <a:cubicBezTo>
                    <a:pt x="55" y="50"/>
                    <a:pt x="52" y="53"/>
                    <a:pt x="48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8" y="58"/>
                    <a:pt x="23" y="57"/>
                    <a:pt x="18" y="55"/>
                  </a:cubicBezTo>
                  <a:cubicBezTo>
                    <a:pt x="14" y="53"/>
                    <a:pt x="11" y="50"/>
                    <a:pt x="8" y="46"/>
                  </a:cubicBezTo>
                  <a:cubicBezTo>
                    <a:pt x="6" y="42"/>
                    <a:pt x="4" y="38"/>
                    <a:pt x="4" y="33"/>
                  </a:cubicBezTo>
                  <a:cubicBezTo>
                    <a:pt x="4" y="28"/>
                    <a:pt x="6" y="23"/>
                    <a:pt x="8" y="19"/>
                  </a:cubicBezTo>
                  <a:cubicBezTo>
                    <a:pt x="11" y="15"/>
                    <a:pt x="14" y="12"/>
                    <a:pt x="18" y="10"/>
                  </a:cubicBezTo>
                  <a:cubicBezTo>
                    <a:pt x="23" y="8"/>
                    <a:pt x="28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6" y="21"/>
                  </a:cubicBezTo>
                  <a:cubicBezTo>
                    <a:pt x="24" y="22"/>
                    <a:pt x="22" y="24"/>
                    <a:pt x="21" y="26"/>
                  </a:cubicBezTo>
                  <a:cubicBezTo>
                    <a:pt x="20" y="28"/>
                    <a:pt x="19" y="30"/>
                    <a:pt x="19" y="33"/>
                  </a:cubicBezTo>
                  <a:cubicBezTo>
                    <a:pt x="19" y="35"/>
                    <a:pt x="20" y="38"/>
                    <a:pt x="21" y="40"/>
                  </a:cubicBezTo>
                  <a:cubicBezTo>
                    <a:pt x="22" y="41"/>
                    <a:pt x="24" y="43"/>
                    <a:pt x="26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6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6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4"/>
            <p:cNvSpPr>
              <a:spLocks noEditPoints="1"/>
            </p:cNvSpPr>
            <p:nvPr/>
          </p:nvSpPr>
          <p:spPr bwMode="auto">
            <a:xfrm>
              <a:off x="4856373" y="271658"/>
              <a:ext cx="157813" cy="179788"/>
            </a:xfrm>
            <a:custGeom>
              <a:avLst/>
              <a:gdLst>
                <a:gd name="T0" fmla="*/ 25 w 90"/>
                <a:gd name="T1" fmla="*/ 6 h 102"/>
                <a:gd name="T2" fmla="*/ 37 w 90"/>
                <a:gd name="T3" fmla="*/ 6 h 102"/>
                <a:gd name="T4" fmla="*/ 37 w 90"/>
                <a:gd name="T5" fmla="*/ 18 h 102"/>
                <a:gd name="T6" fmla="*/ 34 w 90"/>
                <a:gd name="T7" fmla="*/ 38 h 102"/>
                <a:gd name="T8" fmla="*/ 24 w 90"/>
                <a:gd name="T9" fmla="*/ 54 h 102"/>
                <a:gd name="T10" fmla="*/ 8 w 90"/>
                <a:gd name="T11" fmla="*/ 64 h 102"/>
                <a:gd name="T12" fmla="*/ 0 w 90"/>
                <a:gd name="T13" fmla="*/ 53 h 102"/>
                <a:gd name="T14" fmla="*/ 12 w 90"/>
                <a:gd name="T15" fmla="*/ 47 h 102"/>
                <a:gd name="T16" fmla="*/ 19 w 90"/>
                <a:gd name="T17" fmla="*/ 38 h 102"/>
                <a:gd name="T18" fmla="*/ 23 w 90"/>
                <a:gd name="T19" fmla="*/ 29 h 102"/>
                <a:gd name="T20" fmla="*/ 25 w 90"/>
                <a:gd name="T21" fmla="*/ 18 h 102"/>
                <a:gd name="T22" fmla="*/ 25 w 90"/>
                <a:gd name="T23" fmla="*/ 6 h 102"/>
                <a:gd name="T24" fmla="*/ 19 w 90"/>
                <a:gd name="T25" fmla="*/ 69 h 102"/>
                <a:gd name="T26" fmla="*/ 34 w 90"/>
                <a:gd name="T27" fmla="*/ 69 h 102"/>
                <a:gd name="T28" fmla="*/ 34 w 90"/>
                <a:gd name="T29" fmla="*/ 97 h 102"/>
                <a:gd name="T30" fmla="*/ 19 w 90"/>
                <a:gd name="T31" fmla="*/ 97 h 102"/>
                <a:gd name="T32" fmla="*/ 19 w 90"/>
                <a:gd name="T33" fmla="*/ 69 h 102"/>
                <a:gd name="T34" fmla="*/ 19 w 90"/>
                <a:gd name="T35" fmla="*/ 90 h 102"/>
                <a:gd name="T36" fmla="*/ 90 w 90"/>
                <a:gd name="T37" fmla="*/ 90 h 102"/>
                <a:gd name="T38" fmla="*/ 90 w 90"/>
                <a:gd name="T39" fmla="*/ 102 h 102"/>
                <a:gd name="T40" fmla="*/ 19 w 90"/>
                <a:gd name="T41" fmla="*/ 102 h 102"/>
                <a:gd name="T42" fmla="*/ 19 w 90"/>
                <a:gd name="T43" fmla="*/ 90 h 102"/>
                <a:gd name="T44" fmla="*/ 28 w 90"/>
                <a:gd name="T45" fmla="*/ 6 h 102"/>
                <a:gd name="T46" fmla="*/ 40 w 90"/>
                <a:gd name="T47" fmla="*/ 6 h 102"/>
                <a:gd name="T48" fmla="*/ 40 w 90"/>
                <a:gd name="T49" fmla="*/ 18 h 102"/>
                <a:gd name="T50" fmla="*/ 41 w 90"/>
                <a:gd name="T51" fmla="*/ 28 h 102"/>
                <a:gd name="T52" fmla="*/ 45 w 90"/>
                <a:gd name="T53" fmla="*/ 37 h 102"/>
                <a:gd name="T54" fmla="*/ 53 w 90"/>
                <a:gd name="T55" fmla="*/ 45 h 102"/>
                <a:gd name="T56" fmla="*/ 63 w 90"/>
                <a:gd name="T57" fmla="*/ 50 h 102"/>
                <a:gd name="T58" fmla="*/ 55 w 90"/>
                <a:gd name="T59" fmla="*/ 62 h 102"/>
                <a:gd name="T60" fmla="*/ 40 w 90"/>
                <a:gd name="T61" fmla="*/ 52 h 102"/>
                <a:gd name="T62" fmla="*/ 31 w 90"/>
                <a:gd name="T63" fmla="*/ 36 h 102"/>
                <a:gd name="T64" fmla="*/ 28 w 90"/>
                <a:gd name="T65" fmla="*/ 18 h 102"/>
                <a:gd name="T66" fmla="*/ 28 w 90"/>
                <a:gd name="T67" fmla="*/ 6 h 102"/>
                <a:gd name="T68" fmla="*/ 54 w 90"/>
                <a:gd name="T69" fmla="*/ 22 h 102"/>
                <a:gd name="T70" fmla="*/ 78 w 90"/>
                <a:gd name="T71" fmla="*/ 22 h 102"/>
                <a:gd name="T72" fmla="*/ 78 w 90"/>
                <a:gd name="T73" fmla="*/ 34 h 102"/>
                <a:gd name="T74" fmla="*/ 54 w 90"/>
                <a:gd name="T75" fmla="*/ 34 h 102"/>
                <a:gd name="T76" fmla="*/ 54 w 90"/>
                <a:gd name="T77" fmla="*/ 22 h 102"/>
                <a:gd name="T78" fmla="*/ 73 w 90"/>
                <a:gd name="T79" fmla="*/ 0 h 102"/>
                <a:gd name="T80" fmla="*/ 88 w 90"/>
                <a:gd name="T81" fmla="*/ 0 h 102"/>
                <a:gd name="T82" fmla="*/ 88 w 90"/>
                <a:gd name="T83" fmla="*/ 77 h 102"/>
                <a:gd name="T84" fmla="*/ 73 w 90"/>
                <a:gd name="T85" fmla="*/ 77 h 102"/>
                <a:gd name="T86" fmla="*/ 73 w 90"/>
                <a:gd name="T8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02">
                  <a:moveTo>
                    <a:pt x="25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5"/>
                    <a:pt x="36" y="31"/>
                    <a:pt x="34" y="38"/>
                  </a:cubicBezTo>
                  <a:cubicBezTo>
                    <a:pt x="32" y="44"/>
                    <a:pt x="29" y="49"/>
                    <a:pt x="24" y="54"/>
                  </a:cubicBezTo>
                  <a:cubicBezTo>
                    <a:pt x="20" y="58"/>
                    <a:pt x="15" y="62"/>
                    <a:pt x="8" y="6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1"/>
                    <a:pt x="8" y="49"/>
                    <a:pt x="12" y="47"/>
                  </a:cubicBezTo>
                  <a:cubicBezTo>
                    <a:pt x="15" y="44"/>
                    <a:pt x="17" y="42"/>
                    <a:pt x="19" y="38"/>
                  </a:cubicBezTo>
                  <a:cubicBezTo>
                    <a:pt x="21" y="35"/>
                    <a:pt x="22" y="32"/>
                    <a:pt x="23" y="29"/>
                  </a:cubicBezTo>
                  <a:cubicBezTo>
                    <a:pt x="24" y="25"/>
                    <a:pt x="25" y="21"/>
                    <a:pt x="25" y="18"/>
                  </a:cubicBezTo>
                  <a:lnTo>
                    <a:pt x="25" y="6"/>
                  </a:lnTo>
                  <a:close/>
                  <a:moveTo>
                    <a:pt x="19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19" y="97"/>
                    <a:pt x="19" y="97"/>
                    <a:pt x="19" y="97"/>
                  </a:cubicBezTo>
                  <a:lnTo>
                    <a:pt x="19" y="69"/>
                  </a:lnTo>
                  <a:close/>
                  <a:moveTo>
                    <a:pt x="19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19" y="102"/>
                    <a:pt x="19" y="102"/>
                    <a:pt x="19" y="102"/>
                  </a:cubicBezTo>
                  <a:lnTo>
                    <a:pt x="19" y="90"/>
                  </a:lnTo>
                  <a:close/>
                  <a:moveTo>
                    <a:pt x="28" y="6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21"/>
                    <a:pt x="40" y="24"/>
                    <a:pt x="41" y="28"/>
                  </a:cubicBezTo>
                  <a:cubicBezTo>
                    <a:pt x="42" y="31"/>
                    <a:pt x="43" y="34"/>
                    <a:pt x="45" y="37"/>
                  </a:cubicBezTo>
                  <a:cubicBezTo>
                    <a:pt x="47" y="40"/>
                    <a:pt x="50" y="42"/>
                    <a:pt x="53" y="45"/>
                  </a:cubicBezTo>
                  <a:cubicBezTo>
                    <a:pt x="56" y="47"/>
                    <a:pt x="59" y="49"/>
                    <a:pt x="63" y="50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49" y="59"/>
                    <a:pt x="44" y="56"/>
                    <a:pt x="40" y="52"/>
                  </a:cubicBezTo>
                  <a:cubicBezTo>
                    <a:pt x="36" y="47"/>
                    <a:pt x="33" y="42"/>
                    <a:pt x="31" y="36"/>
                  </a:cubicBezTo>
                  <a:cubicBezTo>
                    <a:pt x="29" y="31"/>
                    <a:pt x="28" y="24"/>
                    <a:pt x="28" y="18"/>
                  </a:cubicBezTo>
                  <a:lnTo>
                    <a:pt x="28" y="6"/>
                  </a:lnTo>
                  <a:close/>
                  <a:moveTo>
                    <a:pt x="54" y="22"/>
                  </a:moveTo>
                  <a:cubicBezTo>
                    <a:pt x="78" y="22"/>
                    <a:pt x="78" y="22"/>
                    <a:pt x="78" y="2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22"/>
                  </a:lnTo>
                  <a:close/>
                  <a:moveTo>
                    <a:pt x="73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73" y="77"/>
                    <a:pt x="73" y="77"/>
                    <a:pt x="73" y="77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5044151" y="271658"/>
              <a:ext cx="147826" cy="183783"/>
            </a:xfrm>
            <a:custGeom>
              <a:avLst/>
              <a:gdLst>
                <a:gd name="T0" fmla="*/ 0 w 85"/>
                <a:gd name="T1" fmla="*/ 7 h 104"/>
                <a:gd name="T2" fmla="*/ 40 w 85"/>
                <a:gd name="T3" fmla="*/ 7 h 104"/>
                <a:gd name="T4" fmla="*/ 40 w 85"/>
                <a:gd name="T5" fmla="*/ 19 h 104"/>
                <a:gd name="T6" fmla="*/ 14 w 85"/>
                <a:gd name="T7" fmla="*/ 19 h 104"/>
                <a:gd name="T8" fmla="*/ 14 w 85"/>
                <a:gd name="T9" fmla="*/ 54 h 104"/>
                <a:gd name="T10" fmla="*/ 0 w 85"/>
                <a:gd name="T11" fmla="*/ 54 h 104"/>
                <a:gd name="T12" fmla="*/ 0 w 85"/>
                <a:gd name="T13" fmla="*/ 7 h 104"/>
                <a:gd name="T14" fmla="*/ 0 w 85"/>
                <a:gd name="T15" fmla="*/ 47 h 104"/>
                <a:gd name="T16" fmla="*/ 7 w 85"/>
                <a:gd name="T17" fmla="*/ 47 h 104"/>
                <a:gd name="T18" fmla="*/ 20 w 85"/>
                <a:gd name="T19" fmla="*/ 47 h 104"/>
                <a:gd name="T20" fmla="*/ 32 w 85"/>
                <a:gd name="T21" fmla="*/ 47 h 104"/>
                <a:gd name="T22" fmla="*/ 43 w 85"/>
                <a:gd name="T23" fmla="*/ 45 h 104"/>
                <a:gd name="T24" fmla="*/ 44 w 85"/>
                <a:gd name="T25" fmla="*/ 57 h 104"/>
                <a:gd name="T26" fmla="*/ 33 w 85"/>
                <a:gd name="T27" fmla="*/ 59 h 104"/>
                <a:gd name="T28" fmla="*/ 21 w 85"/>
                <a:gd name="T29" fmla="*/ 59 h 104"/>
                <a:gd name="T30" fmla="*/ 7 w 85"/>
                <a:gd name="T31" fmla="*/ 59 h 104"/>
                <a:gd name="T32" fmla="*/ 0 w 85"/>
                <a:gd name="T33" fmla="*/ 59 h 104"/>
                <a:gd name="T34" fmla="*/ 0 w 85"/>
                <a:gd name="T35" fmla="*/ 47 h 104"/>
                <a:gd name="T36" fmla="*/ 10 w 85"/>
                <a:gd name="T37" fmla="*/ 27 h 104"/>
                <a:gd name="T38" fmla="*/ 39 w 85"/>
                <a:gd name="T39" fmla="*/ 27 h 104"/>
                <a:gd name="T40" fmla="*/ 39 w 85"/>
                <a:gd name="T41" fmla="*/ 39 h 104"/>
                <a:gd name="T42" fmla="*/ 10 w 85"/>
                <a:gd name="T43" fmla="*/ 39 h 104"/>
                <a:gd name="T44" fmla="*/ 10 w 85"/>
                <a:gd name="T45" fmla="*/ 27 h 104"/>
                <a:gd name="T46" fmla="*/ 13 w 85"/>
                <a:gd name="T47" fmla="*/ 68 h 104"/>
                <a:gd name="T48" fmla="*/ 85 w 85"/>
                <a:gd name="T49" fmla="*/ 68 h 104"/>
                <a:gd name="T50" fmla="*/ 85 w 85"/>
                <a:gd name="T51" fmla="*/ 104 h 104"/>
                <a:gd name="T52" fmla="*/ 70 w 85"/>
                <a:gd name="T53" fmla="*/ 104 h 104"/>
                <a:gd name="T54" fmla="*/ 70 w 85"/>
                <a:gd name="T55" fmla="*/ 80 h 104"/>
                <a:gd name="T56" fmla="*/ 13 w 85"/>
                <a:gd name="T57" fmla="*/ 80 h 104"/>
                <a:gd name="T58" fmla="*/ 13 w 85"/>
                <a:gd name="T59" fmla="*/ 68 h 104"/>
                <a:gd name="T60" fmla="*/ 48 w 85"/>
                <a:gd name="T61" fmla="*/ 2 h 104"/>
                <a:gd name="T62" fmla="*/ 62 w 85"/>
                <a:gd name="T63" fmla="*/ 2 h 104"/>
                <a:gd name="T64" fmla="*/ 62 w 85"/>
                <a:gd name="T65" fmla="*/ 63 h 104"/>
                <a:gd name="T66" fmla="*/ 48 w 85"/>
                <a:gd name="T67" fmla="*/ 63 h 104"/>
                <a:gd name="T68" fmla="*/ 48 w 85"/>
                <a:gd name="T69" fmla="*/ 2 h 104"/>
                <a:gd name="T70" fmla="*/ 58 w 85"/>
                <a:gd name="T71" fmla="*/ 26 h 104"/>
                <a:gd name="T72" fmla="*/ 74 w 85"/>
                <a:gd name="T73" fmla="*/ 26 h 104"/>
                <a:gd name="T74" fmla="*/ 74 w 85"/>
                <a:gd name="T75" fmla="*/ 38 h 104"/>
                <a:gd name="T76" fmla="*/ 58 w 85"/>
                <a:gd name="T77" fmla="*/ 38 h 104"/>
                <a:gd name="T78" fmla="*/ 58 w 85"/>
                <a:gd name="T79" fmla="*/ 26 h 104"/>
                <a:gd name="T80" fmla="*/ 70 w 85"/>
                <a:gd name="T81" fmla="*/ 0 h 104"/>
                <a:gd name="T82" fmla="*/ 85 w 85"/>
                <a:gd name="T83" fmla="*/ 0 h 104"/>
                <a:gd name="T84" fmla="*/ 85 w 85"/>
                <a:gd name="T85" fmla="*/ 64 h 104"/>
                <a:gd name="T86" fmla="*/ 70 w 85"/>
                <a:gd name="T87" fmla="*/ 64 h 104"/>
                <a:gd name="T88" fmla="*/ 70 w 85"/>
                <a:gd name="T8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04">
                  <a:moveTo>
                    <a:pt x="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7"/>
                  </a:lnTo>
                  <a:close/>
                  <a:moveTo>
                    <a:pt x="0" y="47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12" y="47"/>
                    <a:pt x="16" y="47"/>
                    <a:pt x="20" y="47"/>
                  </a:cubicBezTo>
                  <a:cubicBezTo>
                    <a:pt x="24" y="47"/>
                    <a:pt x="28" y="47"/>
                    <a:pt x="32" y="47"/>
                  </a:cubicBezTo>
                  <a:cubicBezTo>
                    <a:pt x="35" y="46"/>
                    <a:pt x="39" y="46"/>
                    <a:pt x="43" y="4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0" y="58"/>
                    <a:pt x="36" y="58"/>
                    <a:pt x="33" y="59"/>
                  </a:cubicBezTo>
                  <a:cubicBezTo>
                    <a:pt x="29" y="59"/>
                    <a:pt x="25" y="59"/>
                    <a:pt x="21" y="59"/>
                  </a:cubicBezTo>
                  <a:cubicBezTo>
                    <a:pt x="17" y="59"/>
                    <a:pt x="12" y="59"/>
                    <a:pt x="7" y="59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0" y="47"/>
                  </a:lnTo>
                  <a:close/>
                  <a:moveTo>
                    <a:pt x="10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0" y="39"/>
                    <a:pt x="10" y="39"/>
                    <a:pt x="10" y="39"/>
                  </a:cubicBezTo>
                  <a:lnTo>
                    <a:pt x="10" y="27"/>
                  </a:lnTo>
                  <a:close/>
                  <a:moveTo>
                    <a:pt x="13" y="68"/>
                  </a:moveTo>
                  <a:cubicBezTo>
                    <a:pt x="85" y="68"/>
                    <a:pt x="85" y="68"/>
                    <a:pt x="85" y="6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13" y="80"/>
                    <a:pt x="13" y="80"/>
                    <a:pt x="13" y="80"/>
                  </a:cubicBezTo>
                  <a:lnTo>
                    <a:pt x="13" y="68"/>
                  </a:lnTo>
                  <a:close/>
                  <a:moveTo>
                    <a:pt x="48" y="2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8" y="63"/>
                    <a:pt x="48" y="63"/>
                    <a:pt x="48" y="63"/>
                  </a:cubicBezTo>
                  <a:lnTo>
                    <a:pt x="48" y="2"/>
                  </a:lnTo>
                  <a:close/>
                  <a:moveTo>
                    <a:pt x="58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58" y="38"/>
                    <a:pt x="58" y="38"/>
                    <a:pt x="58" y="38"/>
                  </a:cubicBezTo>
                  <a:lnTo>
                    <a:pt x="58" y="26"/>
                  </a:lnTo>
                  <a:close/>
                  <a:moveTo>
                    <a:pt x="7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70" y="64"/>
                    <a:pt x="70" y="64"/>
                    <a:pt x="70" y="64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Line 177"/>
            <p:cNvSpPr>
              <a:spLocks noChangeShapeType="1"/>
            </p:cNvSpPr>
            <p:nvPr/>
          </p:nvSpPr>
          <p:spPr bwMode="auto">
            <a:xfrm>
              <a:off x="3765658" y="623244"/>
              <a:ext cx="1943709" cy="0"/>
            </a:xfrm>
            <a:prstGeom prst="line">
              <a:avLst/>
            </a:pr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32"/>
            <p:cNvSpPr>
              <a:spLocks/>
            </p:cNvSpPr>
            <p:nvPr/>
          </p:nvSpPr>
          <p:spPr bwMode="auto">
            <a:xfrm>
              <a:off x="992925" y="3208199"/>
              <a:ext cx="65922" cy="95887"/>
            </a:xfrm>
            <a:custGeom>
              <a:avLst/>
              <a:gdLst>
                <a:gd name="T0" fmla="*/ 19 w 37"/>
                <a:gd name="T1" fmla="*/ 55 h 55"/>
                <a:gd name="T2" fmla="*/ 9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6 w 37"/>
                <a:gd name="T19" fmla="*/ 33 h 55"/>
                <a:gd name="T20" fmla="*/ 21 w 37"/>
                <a:gd name="T21" fmla="*/ 31 h 55"/>
                <a:gd name="T22" fmla="*/ 14 w 37"/>
                <a:gd name="T23" fmla="*/ 28 h 55"/>
                <a:gd name="T24" fmla="*/ 9 w 37"/>
                <a:gd name="T25" fmla="*/ 25 h 55"/>
                <a:gd name="T26" fmla="*/ 5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20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2 w 37"/>
                <a:gd name="T41" fmla="*/ 11 h 55"/>
                <a:gd name="T42" fmla="*/ 26 w 37"/>
                <a:gd name="T43" fmla="*/ 8 h 55"/>
                <a:gd name="T44" fmla="*/ 20 w 37"/>
                <a:gd name="T45" fmla="*/ 6 h 55"/>
                <a:gd name="T46" fmla="*/ 12 w 37"/>
                <a:gd name="T47" fmla="*/ 8 h 55"/>
                <a:gd name="T48" fmla="*/ 10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5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2" y="54"/>
                    <a:pt x="9" y="53"/>
                  </a:cubicBezTo>
                  <a:cubicBezTo>
                    <a:pt x="5" y="52"/>
                    <a:pt x="3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4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30" y="37"/>
                    <a:pt x="29" y="36"/>
                  </a:cubicBezTo>
                  <a:cubicBezTo>
                    <a:pt x="28" y="35"/>
                    <a:pt x="27" y="34"/>
                    <a:pt x="26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9" y="25"/>
                  </a:cubicBezTo>
                  <a:cubicBezTo>
                    <a:pt x="7" y="24"/>
                    <a:pt x="6" y="23"/>
                    <a:pt x="5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4" y="9"/>
                    <a:pt x="5" y="7"/>
                  </a:cubicBezTo>
                  <a:cubicBezTo>
                    <a:pt x="7" y="5"/>
                    <a:pt x="8" y="3"/>
                    <a:pt x="11" y="2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20" y="6"/>
                  </a:cubicBezTo>
                  <a:cubicBezTo>
                    <a:pt x="17" y="6"/>
                    <a:pt x="14" y="7"/>
                    <a:pt x="12" y="8"/>
                  </a:cubicBezTo>
                  <a:cubicBezTo>
                    <a:pt x="11" y="10"/>
                    <a:pt x="10" y="12"/>
                    <a:pt x="10" y="14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6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5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6" y="54"/>
                    <a:pt x="23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33"/>
            <p:cNvSpPr>
              <a:spLocks/>
            </p:cNvSpPr>
            <p:nvPr/>
          </p:nvSpPr>
          <p:spPr bwMode="auto">
            <a:xfrm>
              <a:off x="1074828" y="3232170"/>
              <a:ext cx="91892" cy="69918"/>
            </a:xfrm>
            <a:custGeom>
              <a:avLst/>
              <a:gdLst>
                <a:gd name="T0" fmla="*/ 0 w 53"/>
                <a:gd name="T1" fmla="*/ 40 h 40"/>
                <a:gd name="T2" fmla="*/ 0 w 53"/>
                <a:gd name="T3" fmla="*/ 1 h 40"/>
                <a:gd name="T4" fmla="*/ 5 w 53"/>
                <a:gd name="T5" fmla="*/ 1 h 40"/>
                <a:gd name="T6" fmla="*/ 6 w 53"/>
                <a:gd name="T7" fmla="*/ 7 h 40"/>
                <a:gd name="T8" fmla="*/ 6 w 53"/>
                <a:gd name="T9" fmla="*/ 7 h 40"/>
                <a:gd name="T10" fmla="*/ 11 w 53"/>
                <a:gd name="T11" fmla="*/ 2 h 40"/>
                <a:gd name="T12" fmla="*/ 18 w 53"/>
                <a:gd name="T13" fmla="*/ 0 h 40"/>
                <a:gd name="T14" fmla="*/ 25 w 53"/>
                <a:gd name="T15" fmla="*/ 2 h 40"/>
                <a:gd name="T16" fmla="*/ 29 w 53"/>
                <a:gd name="T17" fmla="*/ 8 h 40"/>
                <a:gd name="T18" fmla="*/ 35 w 53"/>
                <a:gd name="T19" fmla="*/ 2 h 40"/>
                <a:gd name="T20" fmla="*/ 42 w 53"/>
                <a:gd name="T21" fmla="*/ 0 h 40"/>
                <a:gd name="T22" fmla="*/ 51 w 53"/>
                <a:gd name="T23" fmla="*/ 4 h 40"/>
                <a:gd name="T24" fmla="*/ 53 w 53"/>
                <a:gd name="T25" fmla="*/ 15 h 40"/>
                <a:gd name="T26" fmla="*/ 53 w 53"/>
                <a:gd name="T27" fmla="*/ 40 h 40"/>
                <a:gd name="T28" fmla="*/ 47 w 53"/>
                <a:gd name="T29" fmla="*/ 40 h 40"/>
                <a:gd name="T30" fmla="*/ 47 w 53"/>
                <a:gd name="T31" fmla="*/ 16 h 40"/>
                <a:gd name="T32" fmla="*/ 45 w 53"/>
                <a:gd name="T33" fmla="*/ 8 h 40"/>
                <a:gd name="T34" fmla="*/ 40 w 53"/>
                <a:gd name="T35" fmla="*/ 6 h 40"/>
                <a:gd name="T36" fmla="*/ 35 w 53"/>
                <a:gd name="T37" fmla="*/ 7 h 40"/>
                <a:gd name="T38" fmla="*/ 30 w 53"/>
                <a:gd name="T39" fmla="*/ 12 h 40"/>
                <a:gd name="T40" fmla="*/ 30 w 53"/>
                <a:gd name="T41" fmla="*/ 40 h 40"/>
                <a:gd name="T42" fmla="*/ 23 w 53"/>
                <a:gd name="T43" fmla="*/ 40 h 40"/>
                <a:gd name="T44" fmla="*/ 23 w 53"/>
                <a:gd name="T45" fmla="*/ 16 h 40"/>
                <a:gd name="T46" fmla="*/ 21 w 53"/>
                <a:gd name="T47" fmla="*/ 8 h 40"/>
                <a:gd name="T48" fmla="*/ 16 w 53"/>
                <a:gd name="T49" fmla="*/ 6 h 40"/>
                <a:gd name="T50" fmla="*/ 11 w 53"/>
                <a:gd name="T51" fmla="*/ 7 h 40"/>
                <a:gd name="T52" fmla="*/ 6 w 53"/>
                <a:gd name="T53" fmla="*/ 12 h 40"/>
                <a:gd name="T54" fmla="*/ 6 w 53"/>
                <a:gd name="T55" fmla="*/ 40 h 40"/>
                <a:gd name="T56" fmla="*/ 0 w 53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5"/>
                    <a:pt x="9" y="3"/>
                    <a:pt x="11" y="2"/>
                  </a:cubicBezTo>
                  <a:cubicBezTo>
                    <a:pt x="13" y="1"/>
                    <a:pt x="16" y="0"/>
                    <a:pt x="18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1" y="5"/>
                    <a:pt x="33" y="4"/>
                    <a:pt x="35" y="2"/>
                  </a:cubicBezTo>
                  <a:cubicBezTo>
                    <a:pt x="37" y="1"/>
                    <a:pt x="39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2" y="7"/>
                    <a:pt x="53" y="10"/>
                    <a:pt x="53" y="15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3"/>
                    <a:pt x="46" y="10"/>
                    <a:pt x="45" y="8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38" y="6"/>
                    <a:pt x="37" y="6"/>
                    <a:pt x="35" y="7"/>
                  </a:cubicBezTo>
                  <a:cubicBezTo>
                    <a:pt x="33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3"/>
                    <a:pt x="23" y="10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4" y="6"/>
                    <a:pt x="13" y="6"/>
                    <a:pt x="11" y="7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34"/>
            <p:cNvSpPr>
              <a:spLocks noEditPoints="1"/>
            </p:cNvSpPr>
            <p:nvPr/>
          </p:nvSpPr>
          <p:spPr bwMode="auto">
            <a:xfrm>
              <a:off x="1186696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6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1 w 30"/>
                <a:gd name="T15" fmla="*/ 7 h 41"/>
                <a:gd name="T16" fmla="*/ 16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6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5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4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2" y="22"/>
                    <a:pt x="6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9"/>
                    <a:pt x="22" y="8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6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4" y="4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20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4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7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1" y="23"/>
                    <a:pt x="9" y="24"/>
                    <a:pt x="8" y="25"/>
                  </a:cubicBezTo>
                  <a:cubicBezTo>
                    <a:pt x="7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10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35"/>
            <p:cNvSpPr>
              <a:spLocks/>
            </p:cNvSpPr>
            <p:nvPr/>
          </p:nvSpPr>
          <p:spPr bwMode="auto">
            <a:xfrm>
              <a:off x="1260609" y="3202205"/>
              <a:ext cx="17978" cy="101881"/>
            </a:xfrm>
            <a:custGeom>
              <a:avLst/>
              <a:gdLst>
                <a:gd name="T0" fmla="*/ 7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10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7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36"/>
            <p:cNvSpPr>
              <a:spLocks/>
            </p:cNvSpPr>
            <p:nvPr/>
          </p:nvSpPr>
          <p:spPr bwMode="auto">
            <a:xfrm>
              <a:off x="1296567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37"/>
            <p:cNvSpPr>
              <a:spLocks/>
            </p:cNvSpPr>
            <p:nvPr/>
          </p:nvSpPr>
          <p:spPr bwMode="auto">
            <a:xfrm>
              <a:off x="1350503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38"/>
            <p:cNvSpPr>
              <a:spLocks noEditPoints="1"/>
            </p:cNvSpPr>
            <p:nvPr/>
          </p:nvSpPr>
          <p:spPr bwMode="auto">
            <a:xfrm>
              <a:off x="1432407" y="3204203"/>
              <a:ext cx="15981" cy="97885"/>
            </a:xfrm>
            <a:custGeom>
              <a:avLst/>
              <a:gdLst>
                <a:gd name="T0" fmla="*/ 4 w 9"/>
                <a:gd name="T1" fmla="*/ 9 h 56"/>
                <a:gd name="T2" fmla="*/ 1 w 9"/>
                <a:gd name="T3" fmla="*/ 8 h 56"/>
                <a:gd name="T4" fmla="*/ 0 w 9"/>
                <a:gd name="T5" fmla="*/ 5 h 56"/>
                <a:gd name="T6" fmla="*/ 1 w 9"/>
                <a:gd name="T7" fmla="*/ 2 h 56"/>
                <a:gd name="T8" fmla="*/ 4 w 9"/>
                <a:gd name="T9" fmla="*/ 0 h 56"/>
                <a:gd name="T10" fmla="*/ 7 w 9"/>
                <a:gd name="T11" fmla="*/ 2 h 56"/>
                <a:gd name="T12" fmla="*/ 9 w 9"/>
                <a:gd name="T13" fmla="*/ 5 h 56"/>
                <a:gd name="T14" fmla="*/ 7 w 9"/>
                <a:gd name="T15" fmla="*/ 8 h 56"/>
                <a:gd name="T16" fmla="*/ 4 w 9"/>
                <a:gd name="T17" fmla="*/ 9 h 56"/>
                <a:gd name="T18" fmla="*/ 1 w 9"/>
                <a:gd name="T19" fmla="*/ 56 h 56"/>
                <a:gd name="T20" fmla="*/ 1 w 9"/>
                <a:gd name="T21" fmla="*/ 17 h 56"/>
                <a:gd name="T22" fmla="*/ 8 w 9"/>
                <a:gd name="T23" fmla="*/ 17 h 56"/>
                <a:gd name="T24" fmla="*/ 8 w 9"/>
                <a:gd name="T25" fmla="*/ 56 h 56"/>
                <a:gd name="T26" fmla="*/ 1 w 9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8" y="2"/>
                    <a:pt x="9" y="3"/>
                    <a:pt x="9" y="5"/>
                  </a:cubicBezTo>
                  <a:cubicBezTo>
                    <a:pt x="9" y="6"/>
                    <a:pt x="8" y="7"/>
                    <a:pt x="7" y="8"/>
                  </a:cubicBezTo>
                  <a:cubicBezTo>
                    <a:pt x="7" y="9"/>
                    <a:pt x="6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39"/>
            <p:cNvSpPr>
              <a:spLocks/>
            </p:cNvSpPr>
            <p:nvPr/>
          </p:nvSpPr>
          <p:spPr bwMode="auto">
            <a:xfrm>
              <a:off x="1460374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4 w 24"/>
                <a:gd name="T31" fmla="*/ 44 h 51"/>
                <a:gd name="T32" fmla="*/ 18 w 24"/>
                <a:gd name="T33" fmla="*/ 46 h 51"/>
                <a:gd name="T34" fmla="*/ 21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1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9" y="48"/>
                    <a:pt x="8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4" y="44"/>
                  </a:cubicBezTo>
                  <a:cubicBezTo>
                    <a:pt x="15" y="45"/>
                    <a:pt x="16" y="46"/>
                    <a:pt x="18" y="46"/>
                  </a:cubicBezTo>
                  <a:cubicBezTo>
                    <a:pt x="19" y="46"/>
                    <a:pt x="20" y="46"/>
                    <a:pt x="21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1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40"/>
            <p:cNvSpPr>
              <a:spLocks/>
            </p:cNvSpPr>
            <p:nvPr/>
          </p:nvSpPr>
          <p:spPr bwMode="auto">
            <a:xfrm>
              <a:off x="1516308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6 w 11"/>
                <a:gd name="T11" fmla="*/ 0 h 58"/>
                <a:gd name="T12" fmla="*/ 6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41"/>
            <p:cNvSpPr>
              <a:spLocks noEditPoints="1"/>
            </p:cNvSpPr>
            <p:nvPr/>
          </p:nvSpPr>
          <p:spPr bwMode="auto">
            <a:xfrm>
              <a:off x="1546272" y="3232170"/>
              <a:ext cx="57931" cy="71915"/>
            </a:xfrm>
            <a:custGeom>
              <a:avLst/>
              <a:gdLst>
                <a:gd name="T0" fmla="*/ 19 w 34"/>
                <a:gd name="T1" fmla="*/ 41 h 41"/>
                <a:gd name="T2" fmla="*/ 10 w 34"/>
                <a:gd name="T3" fmla="*/ 39 h 41"/>
                <a:gd name="T4" fmla="*/ 3 w 34"/>
                <a:gd name="T5" fmla="*/ 32 h 41"/>
                <a:gd name="T6" fmla="*/ 0 w 34"/>
                <a:gd name="T7" fmla="*/ 21 h 41"/>
                <a:gd name="T8" fmla="*/ 2 w 34"/>
                <a:gd name="T9" fmla="*/ 12 h 41"/>
                <a:gd name="T10" fmla="*/ 6 w 34"/>
                <a:gd name="T11" fmla="*/ 6 h 41"/>
                <a:gd name="T12" fmla="*/ 11 w 34"/>
                <a:gd name="T13" fmla="*/ 1 h 41"/>
                <a:gd name="T14" fmla="*/ 18 w 34"/>
                <a:gd name="T15" fmla="*/ 0 h 41"/>
                <a:gd name="T16" fmla="*/ 26 w 34"/>
                <a:gd name="T17" fmla="*/ 2 h 41"/>
                <a:gd name="T18" fmla="*/ 32 w 34"/>
                <a:gd name="T19" fmla="*/ 9 h 41"/>
                <a:gd name="T20" fmla="*/ 34 w 34"/>
                <a:gd name="T21" fmla="*/ 18 h 41"/>
                <a:gd name="T22" fmla="*/ 33 w 34"/>
                <a:gd name="T23" fmla="*/ 20 h 41"/>
                <a:gd name="T24" fmla="*/ 33 w 34"/>
                <a:gd name="T25" fmla="*/ 22 h 41"/>
                <a:gd name="T26" fmla="*/ 7 w 34"/>
                <a:gd name="T27" fmla="*/ 22 h 41"/>
                <a:gd name="T28" fmla="*/ 9 w 34"/>
                <a:gd name="T29" fmla="*/ 29 h 41"/>
                <a:gd name="T30" fmla="*/ 13 w 34"/>
                <a:gd name="T31" fmla="*/ 34 h 41"/>
                <a:gd name="T32" fmla="*/ 20 w 34"/>
                <a:gd name="T33" fmla="*/ 36 h 41"/>
                <a:gd name="T34" fmla="*/ 25 w 34"/>
                <a:gd name="T35" fmla="*/ 35 h 41"/>
                <a:gd name="T36" fmla="*/ 30 w 34"/>
                <a:gd name="T37" fmla="*/ 33 h 41"/>
                <a:gd name="T38" fmla="*/ 32 w 34"/>
                <a:gd name="T39" fmla="*/ 37 h 41"/>
                <a:gd name="T40" fmla="*/ 26 w 34"/>
                <a:gd name="T41" fmla="*/ 40 h 41"/>
                <a:gd name="T42" fmla="*/ 19 w 34"/>
                <a:gd name="T43" fmla="*/ 41 h 41"/>
                <a:gd name="T44" fmla="*/ 7 w 34"/>
                <a:gd name="T45" fmla="*/ 18 h 41"/>
                <a:gd name="T46" fmla="*/ 28 w 34"/>
                <a:gd name="T47" fmla="*/ 18 h 41"/>
                <a:gd name="T48" fmla="*/ 25 w 34"/>
                <a:gd name="T49" fmla="*/ 8 h 41"/>
                <a:gd name="T50" fmla="*/ 18 w 34"/>
                <a:gd name="T51" fmla="*/ 5 h 41"/>
                <a:gd name="T52" fmla="*/ 13 w 34"/>
                <a:gd name="T53" fmla="*/ 7 h 41"/>
                <a:gd name="T54" fmla="*/ 9 w 34"/>
                <a:gd name="T55" fmla="*/ 11 h 41"/>
                <a:gd name="T56" fmla="*/ 7 w 34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1">
                  <a:moveTo>
                    <a:pt x="19" y="41"/>
                  </a:moveTo>
                  <a:cubicBezTo>
                    <a:pt x="16" y="41"/>
                    <a:pt x="12" y="40"/>
                    <a:pt x="10" y="39"/>
                  </a:cubicBezTo>
                  <a:cubicBezTo>
                    <a:pt x="7" y="37"/>
                    <a:pt x="5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4"/>
                    <a:pt x="30" y="6"/>
                    <a:pt x="32" y="9"/>
                  </a:cubicBezTo>
                  <a:cubicBezTo>
                    <a:pt x="33" y="11"/>
                    <a:pt x="34" y="15"/>
                    <a:pt x="34" y="18"/>
                  </a:cubicBezTo>
                  <a:cubicBezTo>
                    <a:pt x="34" y="19"/>
                    <a:pt x="34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8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2" y="36"/>
                    <a:pt x="24" y="36"/>
                    <a:pt x="25" y="35"/>
                  </a:cubicBezTo>
                  <a:cubicBezTo>
                    <a:pt x="27" y="34"/>
                    <a:pt x="28" y="34"/>
                    <a:pt x="30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2" y="41"/>
                    <a:pt x="19" y="41"/>
                  </a:cubicBezTo>
                  <a:close/>
                  <a:moveTo>
                    <a:pt x="7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7" y="11"/>
                    <a:pt x="25" y="8"/>
                  </a:cubicBezTo>
                  <a:cubicBezTo>
                    <a:pt x="24" y="6"/>
                    <a:pt x="21" y="5"/>
                    <a:pt x="18" y="5"/>
                  </a:cubicBezTo>
                  <a:cubicBezTo>
                    <a:pt x="16" y="5"/>
                    <a:pt x="15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42"/>
            <p:cNvSpPr>
              <a:spLocks/>
            </p:cNvSpPr>
            <p:nvPr/>
          </p:nvSpPr>
          <p:spPr bwMode="auto">
            <a:xfrm>
              <a:off x="1648153" y="3214191"/>
              <a:ext cx="49941" cy="87896"/>
            </a:xfrm>
            <a:custGeom>
              <a:avLst/>
              <a:gdLst>
                <a:gd name="T0" fmla="*/ 0 w 29"/>
                <a:gd name="T1" fmla="*/ 51 h 51"/>
                <a:gd name="T2" fmla="*/ 0 w 29"/>
                <a:gd name="T3" fmla="*/ 46 h 51"/>
                <a:gd name="T4" fmla="*/ 12 w 29"/>
                <a:gd name="T5" fmla="*/ 46 h 51"/>
                <a:gd name="T6" fmla="*/ 12 w 29"/>
                <a:gd name="T7" fmla="*/ 8 h 51"/>
                <a:gd name="T8" fmla="*/ 2 w 29"/>
                <a:gd name="T9" fmla="*/ 8 h 51"/>
                <a:gd name="T10" fmla="*/ 2 w 29"/>
                <a:gd name="T11" fmla="*/ 4 h 51"/>
                <a:gd name="T12" fmla="*/ 9 w 29"/>
                <a:gd name="T13" fmla="*/ 2 h 51"/>
                <a:gd name="T14" fmla="*/ 13 w 29"/>
                <a:gd name="T15" fmla="*/ 0 h 51"/>
                <a:gd name="T16" fmla="*/ 18 w 29"/>
                <a:gd name="T17" fmla="*/ 0 h 51"/>
                <a:gd name="T18" fmla="*/ 18 w 29"/>
                <a:gd name="T19" fmla="*/ 46 h 51"/>
                <a:gd name="T20" fmla="*/ 29 w 29"/>
                <a:gd name="T21" fmla="*/ 46 h 51"/>
                <a:gd name="T22" fmla="*/ 29 w 29"/>
                <a:gd name="T23" fmla="*/ 51 h 51"/>
                <a:gd name="T24" fmla="*/ 0 w 29"/>
                <a:gd name="T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51"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0" y="1"/>
                    <a:pt x="12" y="1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51"/>
                    <a:pt x="29" y="51"/>
                    <a:pt x="29" y="51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43"/>
            <p:cNvSpPr>
              <a:spLocks/>
            </p:cNvSpPr>
            <p:nvPr/>
          </p:nvSpPr>
          <p:spPr bwMode="auto">
            <a:xfrm>
              <a:off x="3721710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44"/>
            <p:cNvSpPr>
              <a:spLocks/>
            </p:cNvSpPr>
            <p:nvPr/>
          </p:nvSpPr>
          <p:spPr bwMode="auto">
            <a:xfrm>
              <a:off x="3801615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45"/>
            <p:cNvSpPr>
              <a:spLocks noEditPoints="1"/>
            </p:cNvSpPr>
            <p:nvPr/>
          </p:nvSpPr>
          <p:spPr bwMode="auto">
            <a:xfrm>
              <a:off x="391548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46"/>
            <p:cNvSpPr>
              <a:spLocks/>
            </p:cNvSpPr>
            <p:nvPr/>
          </p:nvSpPr>
          <p:spPr bwMode="auto">
            <a:xfrm>
              <a:off x="398739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47"/>
            <p:cNvSpPr>
              <a:spLocks/>
            </p:cNvSpPr>
            <p:nvPr/>
          </p:nvSpPr>
          <p:spPr bwMode="auto">
            <a:xfrm>
              <a:off x="402335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48"/>
            <p:cNvSpPr>
              <a:spLocks/>
            </p:cNvSpPr>
            <p:nvPr/>
          </p:nvSpPr>
          <p:spPr bwMode="auto">
            <a:xfrm>
              <a:off x="407928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49"/>
            <p:cNvSpPr>
              <a:spLocks noEditPoints="1"/>
            </p:cNvSpPr>
            <p:nvPr/>
          </p:nvSpPr>
          <p:spPr bwMode="auto">
            <a:xfrm>
              <a:off x="4161192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50"/>
            <p:cNvSpPr>
              <a:spLocks/>
            </p:cNvSpPr>
            <p:nvPr/>
          </p:nvSpPr>
          <p:spPr bwMode="auto">
            <a:xfrm>
              <a:off x="4189159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51"/>
            <p:cNvSpPr>
              <a:spLocks/>
            </p:cNvSpPr>
            <p:nvPr/>
          </p:nvSpPr>
          <p:spPr bwMode="auto">
            <a:xfrm>
              <a:off x="4245093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52"/>
            <p:cNvSpPr>
              <a:spLocks noEditPoints="1"/>
            </p:cNvSpPr>
            <p:nvPr/>
          </p:nvSpPr>
          <p:spPr bwMode="auto">
            <a:xfrm>
              <a:off x="4275057" y="3232170"/>
              <a:ext cx="55934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53"/>
            <p:cNvSpPr>
              <a:spLocks/>
            </p:cNvSpPr>
            <p:nvPr/>
          </p:nvSpPr>
          <p:spPr bwMode="auto">
            <a:xfrm>
              <a:off x="4368947" y="3212194"/>
              <a:ext cx="59929" cy="89895"/>
            </a:xfrm>
            <a:custGeom>
              <a:avLst/>
              <a:gdLst>
                <a:gd name="T0" fmla="*/ 1 w 34"/>
                <a:gd name="T1" fmla="*/ 52 h 52"/>
                <a:gd name="T2" fmla="*/ 1 w 34"/>
                <a:gd name="T3" fmla="*/ 48 h 52"/>
                <a:gd name="T4" fmla="*/ 14 w 34"/>
                <a:gd name="T5" fmla="*/ 35 h 52"/>
                <a:gd name="T6" fmla="*/ 22 w 34"/>
                <a:gd name="T7" fmla="*/ 24 h 52"/>
                <a:gd name="T8" fmla="*/ 25 w 34"/>
                <a:gd name="T9" fmla="*/ 15 h 52"/>
                <a:gd name="T10" fmla="*/ 24 w 34"/>
                <a:gd name="T11" fmla="*/ 10 h 52"/>
                <a:gd name="T12" fmla="*/ 21 w 34"/>
                <a:gd name="T13" fmla="*/ 7 h 52"/>
                <a:gd name="T14" fmla="*/ 15 w 34"/>
                <a:gd name="T15" fmla="*/ 5 h 52"/>
                <a:gd name="T16" fmla="*/ 9 w 34"/>
                <a:gd name="T17" fmla="*/ 7 h 52"/>
                <a:gd name="T18" fmla="*/ 4 w 34"/>
                <a:gd name="T19" fmla="*/ 11 h 52"/>
                <a:gd name="T20" fmla="*/ 0 w 34"/>
                <a:gd name="T21" fmla="*/ 8 h 52"/>
                <a:gd name="T22" fmla="*/ 7 w 34"/>
                <a:gd name="T23" fmla="*/ 2 h 52"/>
                <a:gd name="T24" fmla="*/ 16 w 34"/>
                <a:gd name="T25" fmla="*/ 0 h 52"/>
                <a:gd name="T26" fmla="*/ 24 w 34"/>
                <a:gd name="T27" fmla="*/ 2 h 52"/>
                <a:gd name="T28" fmla="*/ 29 w 34"/>
                <a:gd name="T29" fmla="*/ 7 h 52"/>
                <a:gd name="T30" fmla="*/ 31 w 34"/>
                <a:gd name="T31" fmla="*/ 15 h 52"/>
                <a:gd name="T32" fmla="*/ 28 w 34"/>
                <a:gd name="T33" fmla="*/ 25 h 52"/>
                <a:gd name="T34" fmla="*/ 21 w 34"/>
                <a:gd name="T35" fmla="*/ 35 h 52"/>
                <a:gd name="T36" fmla="*/ 10 w 34"/>
                <a:gd name="T37" fmla="*/ 47 h 52"/>
                <a:gd name="T38" fmla="*/ 15 w 34"/>
                <a:gd name="T39" fmla="*/ 47 h 52"/>
                <a:gd name="T40" fmla="*/ 19 w 34"/>
                <a:gd name="T41" fmla="*/ 47 h 52"/>
                <a:gd name="T42" fmla="*/ 34 w 34"/>
                <a:gd name="T43" fmla="*/ 47 h 52"/>
                <a:gd name="T44" fmla="*/ 34 w 34"/>
                <a:gd name="T45" fmla="*/ 52 h 52"/>
                <a:gd name="T46" fmla="*/ 1 w 34"/>
                <a:gd name="T4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2">
                  <a:moveTo>
                    <a:pt x="1" y="5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6" y="43"/>
                    <a:pt x="10" y="39"/>
                    <a:pt x="14" y="35"/>
                  </a:cubicBezTo>
                  <a:cubicBezTo>
                    <a:pt x="17" y="31"/>
                    <a:pt x="20" y="27"/>
                    <a:pt x="22" y="24"/>
                  </a:cubicBezTo>
                  <a:cubicBezTo>
                    <a:pt x="24" y="21"/>
                    <a:pt x="25" y="18"/>
                    <a:pt x="25" y="15"/>
                  </a:cubicBezTo>
                  <a:cubicBezTo>
                    <a:pt x="25" y="13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3" y="5"/>
                    <a:pt x="11" y="6"/>
                    <a:pt x="9" y="7"/>
                  </a:cubicBezTo>
                  <a:cubicBezTo>
                    <a:pt x="7" y="8"/>
                    <a:pt x="6" y="10"/>
                    <a:pt x="4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5"/>
                    <a:pt x="5" y="3"/>
                    <a:pt x="7" y="2"/>
                  </a:cubicBezTo>
                  <a:cubicBezTo>
                    <a:pt x="10" y="1"/>
                    <a:pt x="12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8" y="5"/>
                    <a:pt x="29" y="7"/>
                  </a:cubicBezTo>
                  <a:cubicBezTo>
                    <a:pt x="31" y="9"/>
                    <a:pt x="31" y="12"/>
                    <a:pt x="31" y="15"/>
                  </a:cubicBezTo>
                  <a:cubicBezTo>
                    <a:pt x="31" y="18"/>
                    <a:pt x="30" y="21"/>
                    <a:pt x="28" y="25"/>
                  </a:cubicBezTo>
                  <a:cubicBezTo>
                    <a:pt x="27" y="28"/>
                    <a:pt x="24" y="32"/>
                    <a:pt x="21" y="35"/>
                  </a:cubicBezTo>
                  <a:cubicBezTo>
                    <a:pt x="18" y="39"/>
                    <a:pt x="14" y="43"/>
                    <a:pt x="10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8" y="47"/>
                    <a:pt x="19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52"/>
                    <a:pt x="34" y="52"/>
                    <a:pt x="34" y="52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54"/>
            <p:cNvSpPr>
              <a:spLocks/>
            </p:cNvSpPr>
            <p:nvPr/>
          </p:nvSpPr>
          <p:spPr bwMode="auto">
            <a:xfrm>
              <a:off x="6344619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55"/>
            <p:cNvSpPr>
              <a:spLocks/>
            </p:cNvSpPr>
            <p:nvPr/>
          </p:nvSpPr>
          <p:spPr bwMode="auto">
            <a:xfrm>
              <a:off x="6424524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56"/>
            <p:cNvSpPr>
              <a:spLocks noEditPoints="1"/>
            </p:cNvSpPr>
            <p:nvPr/>
          </p:nvSpPr>
          <p:spPr bwMode="auto">
            <a:xfrm>
              <a:off x="653839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57"/>
            <p:cNvSpPr>
              <a:spLocks/>
            </p:cNvSpPr>
            <p:nvPr/>
          </p:nvSpPr>
          <p:spPr bwMode="auto">
            <a:xfrm>
              <a:off x="661030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58"/>
            <p:cNvSpPr>
              <a:spLocks/>
            </p:cNvSpPr>
            <p:nvPr/>
          </p:nvSpPr>
          <p:spPr bwMode="auto">
            <a:xfrm>
              <a:off x="664626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59"/>
            <p:cNvSpPr>
              <a:spLocks/>
            </p:cNvSpPr>
            <p:nvPr/>
          </p:nvSpPr>
          <p:spPr bwMode="auto">
            <a:xfrm>
              <a:off x="670219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60"/>
            <p:cNvSpPr>
              <a:spLocks noEditPoints="1"/>
            </p:cNvSpPr>
            <p:nvPr/>
          </p:nvSpPr>
          <p:spPr bwMode="auto">
            <a:xfrm>
              <a:off x="6784101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61"/>
            <p:cNvSpPr>
              <a:spLocks/>
            </p:cNvSpPr>
            <p:nvPr/>
          </p:nvSpPr>
          <p:spPr bwMode="auto">
            <a:xfrm>
              <a:off x="6812068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62"/>
            <p:cNvSpPr>
              <a:spLocks/>
            </p:cNvSpPr>
            <p:nvPr/>
          </p:nvSpPr>
          <p:spPr bwMode="auto">
            <a:xfrm>
              <a:off x="6868002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63"/>
            <p:cNvSpPr>
              <a:spLocks noEditPoints="1"/>
            </p:cNvSpPr>
            <p:nvPr/>
          </p:nvSpPr>
          <p:spPr bwMode="auto">
            <a:xfrm>
              <a:off x="6895969" y="3232170"/>
              <a:ext cx="57931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7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64"/>
            <p:cNvSpPr>
              <a:spLocks/>
            </p:cNvSpPr>
            <p:nvPr/>
          </p:nvSpPr>
          <p:spPr bwMode="auto">
            <a:xfrm>
              <a:off x="6989859" y="3212194"/>
              <a:ext cx="59929" cy="91892"/>
            </a:xfrm>
            <a:custGeom>
              <a:avLst/>
              <a:gdLst>
                <a:gd name="T0" fmla="*/ 17 w 34"/>
                <a:gd name="T1" fmla="*/ 53 h 53"/>
                <a:gd name="T2" fmla="*/ 10 w 34"/>
                <a:gd name="T3" fmla="*/ 52 h 53"/>
                <a:gd name="T4" fmla="*/ 5 w 34"/>
                <a:gd name="T5" fmla="*/ 49 h 53"/>
                <a:gd name="T6" fmla="*/ 0 w 34"/>
                <a:gd name="T7" fmla="*/ 46 h 53"/>
                <a:gd name="T8" fmla="*/ 4 w 34"/>
                <a:gd name="T9" fmla="*/ 42 h 53"/>
                <a:gd name="T10" fmla="*/ 9 w 34"/>
                <a:gd name="T11" fmla="*/ 46 h 53"/>
                <a:gd name="T12" fmla="*/ 17 w 34"/>
                <a:gd name="T13" fmla="*/ 48 h 53"/>
                <a:gd name="T14" fmla="*/ 22 w 34"/>
                <a:gd name="T15" fmla="*/ 47 h 53"/>
                <a:gd name="T16" fmla="*/ 26 w 34"/>
                <a:gd name="T17" fmla="*/ 43 h 53"/>
                <a:gd name="T18" fmla="*/ 28 w 34"/>
                <a:gd name="T19" fmla="*/ 38 h 53"/>
                <a:gd name="T20" fmla="*/ 26 w 34"/>
                <a:gd name="T21" fmla="*/ 33 h 53"/>
                <a:gd name="T22" fmla="*/ 21 w 34"/>
                <a:gd name="T23" fmla="*/ 29 h 53"/>
                <a:gd name="T24" fmla="*/ 11 w 34"/>
                <a:gd name="T25" fmla="*/ 28 h 53"/>
                <a:gd name="T26" fmla="*/ 11 w 34"/>
                <a:gd name="T27" fmla="*/ 23 h 53"/>
                <a:gd name="T28" fmla="*/ 20 w 34"/>
                <a:gd name="T29" fmla="*/ 22 h 53"/>
                <a:gd name="T30" fmla="*/ 24 w 34"/>
                <a:gd name="T31" fmla="*/ 18 h 53"/>
                <a:gd name="T32" fmla="*/ 26 w 34"/>
                <a:gd name="T33" fmla="*/ 13 h 53"/>
                <a:gd name="T34" fmla="*/ 23 w 34"/>
                <a:gd name="T35" fmla="*/ 7 h 53"/>
                <a:gd name="T36" fmla="*/ 17 w 34"/>
                <a:gd name="T37" fmla="*/ 5 h 53"/>
                <a:gd name="T38" fmla="*/ 11 w 34"/>
                <a:gd name="T39" fmla="*/ 7 h 53"/>
                <a:gd name="T40" fmla="*/ 6 w 34"/>
                <a:gd name="T41" fmla="*/ 11 h 53"/>
                <a:gd name="T42" fmla="*/ 2 w 34"/>
                <a:gd name="T43" fmla="*/ 6 h 53"/>
                <a:gd name="T44" fmla="*/ 9 w 34"/>
                <a:gd name="T45" fmla="*/ 2 h 53"/>
                <a:gd name="T46" fmla="*/ 17 w 34"/>
                <a:gd name="T47" fmla="*/ 0 h 53"/>
                <a:gd name="T48" fmla="*/ 25 w 34"/>
                <a:gd name="T49" fmla="*/ 1 h 53"/>
                <a:gd name="T50" fmla="*/ 31 w 34"/>
                <a:gd name="T51" fmla="*/ 6 h 53"/>
                <a:gd name="T52" fmla="*/ 33 w 34"/>
                <a:gd name="T53" fmla="*/ 13 h 53"/>
                <a:gd name="T54" fmla="*/ 30 w 34"/>
                <a:gd name="T55" fmla="*/ 21 h 53"/>
                <a:gd name="T56" fmla="*/ 23 w 34"/>
                <a:gd name="T57" fmla="*/ 25 h 53"/>
                <a:gd name="T58" fmla="*/ 23 w 34"/>
                <a:gd name="T59" fmla="*/ 25 h 53"/>
                <a:gd name="T60" fmla="*/ 29 w 34"/>
                <a:gd name="T61" fmla="*/ 28 h 53"/>
                <a:gd name="T62" fmla="*/ 33 w 34"/>
                <a:gd name="T63" fmla="*/ 32 h 53"/>
                <a:gd name="T64" fmla="*/ 34 w 34"/>
                <a:gd name="T65" fmla="*/ 39 h 53"/>
                <a:gd name="T66" fmla="*/ 32 w 34"/>
                <a:gd name="T67" fmla="*/ 46 h 53"/>
                <a:gd name="T68" fmla="*/ 26 w 34"/>
                <a:gd name="T69" fmla="*/ 51 h 53"/>
                <a:gd name="T70" fmla="*/ 17 w 34"/>
                <a:gd name="T7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53">
                  <a:moveTo>
                    <a:pt x="17" y="53"/>
                  </a:moveTo>
                  <a:cubicBezTo>
                    <a:pt x="15" y="53"/>
                    <a:pt x="12" y="53"/>
                    <a:pt x="10" y="52"/>
                  </a:cubicBezTo>
                  <a:cubicBezTo>
                    <a:pt x="8" y="51"/>
                    <a:pt x="6" y="51"/>
                    <a:pt x="5" y="49"/>
                  </a:cubicBezTo>
                  <a:cubicBezTo>
                    <a:pt x="3" y="48"/>
                    <a:pt x="2" y="47"/>
                    <a:pt x="0" y="46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11" y="47"/>
                    <a:pt x="14" y="48"/>
                    <a:pt x="17" y="48"/>
                  </a:cubicBezTo>
                  <a:cubicBezTo>
                    <a:pt x="19" y="48"/>
                    <a:pt x="21" y="47"/>
                    <a:pt x="22" y="47"/>
                  </a:cubicBezTo>
                  <a:cubicBezTo>
                    <a:pt x="24" y="46"/>
                    <a:pt x="25" y="45"/>
                    <a:pt x="26" y="43"/>
                  </a:cubicBezTo>
                  <a:cubicBezTo>
                    <a:pt x="27" y="42"/>
                    <a:pt x="28" y="40"/>
                    <a:pt x="28" y="38"/>
                  </a:cubicBezTo>
                  <a:cubicBezTo>
                    <a:pt x="28" y="36"/>
                    <a:pt x="27" y="34"/>
                    <a:pt x="26" y="33"/>
                  </a:cubicBezTo>
                  <a:cubicBezTo>
                    <a:pt x="25" y="31"/>
                    <a:pt x="23" y="30"/>
                    <a:pt x="21" y="29"/>
                  </a:cubicBezTo>
                  <a:cubicBezTo>
                    <a:pt x="19" y="28"/>
                    <a:pt x="15" y="28"/>
                    <a:pt x="11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8" y="23"/>
                    <a:pt x="20" y="22"/>
                  </a:cubicBezTo>
                  <a:cubicBezTo>
                    <a:pt x="22" y="21"/>
                    <a:pt x="23" y="20"/>
                    <a:pt x="24" y="18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11"/>
                    <a:pt x="25" y="9"/>
                    <a:pt x="23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7" y="3"/>
                    <a:pt x="9" y="2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9" y="4"/>
                    <a:pt x="31" y="6"/>
                  </a:cubicBezTo>
                  <a:cubicBezTo>
                    <a:pt x="32" y="8"/>
                    <a:pt x="33" y="10"/>
                    <a:pt x="33" y="13"/>
                  </a:cubicBezTo>
                  <a:cubicBezTo>
                    <a:pt x="33" y="16"/>
                    <a:pt x="32" y="19"/>
                    <a:pt x="30" y="21"/>
                  </a:cubicBezTo>
                  <a:cubicBezTo>
                    <a:pt x="28" y="23"/>
                    <a:pt x="26" y="24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6"/>
                    <a:pt x="27" y="27"/>
                    <a:pt x="29" y="28"/>
                  </a:cubicBezTo>
                  <a:cubicBezTo>
                    <a:pt x="30" y="29"/>
                    <a:pt x="32" y="31"/>
                    <a:pt x="33" y="32"/>
                  </a:cubicBezTo>
                  <a:cubicBezTo>
                    <a:pt x="34" y="34"/>
                    <a:pt x="34" y="36"/>
                    <a:pt x="34" y="39"/>
                  </a:cubicBezTo>
                  <a:cubicBezTo>
                    <a:pt x="34" y="42"/>
                    <a:pt x="34" y="44"/>
                    <a:pt x="32" y="46"/>
                  </a:cubicBezTo>
                  <a:cubicBezTo>
                    <a:pt x="30" y="49"/>
                    <a:pt x="28" y="50"/>
                    <a:pt x="26" y="51"/>
                  </a:cubicBezTo>
                  <a:cubicBezTo>
                    <a:pt x="23" y="53"/>
                    <a:pt x="20" y="53"/>
                    <a:pt x="17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웃는 얼굴 169"/>
            <p:cNvSpPr/>
            <p:nvPr/>
          </p:nvSpPr>
          <p:spPr>
            <a:xfrm>
              <a:off x="4292092" y="1575649"/>
              <a:ext cx="899885" cy="899885"/>
            </a:xfrm>
            <a:prstGeom prst="smileyFace">
              <a:avLst/>
            </a:prstGeom>
            <a:solidFill>
              <a:srgbClr val="D0F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695740" y="974830"/>
              <a:ext cx="2101420" cy="2103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6086293" y="3981520"/>
            <a:ext cx="5507121" cy="2227501"/>
            <a:chOff x="988929" y="271658"/>
            <a:chExt cx="7497167" cy="3032428"/>
          </a:xfrm>
        </p:grpSpPr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988929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Rectangle 21"/>
            <p:cNvSpPr>
              <a:spLocks noChangeArrowheads="1"/>
            </p:cNvSpPr>
            <p:nvPr/>
          </p:nvSpPr>
          <p:spPr bwMode="auto">
            <a:xfrm>
              <a:off x="3695740" y="974830"/>
              <a:ext cx="2083545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6404548" y="974830"/>
              <a:ext cx="2081548" cy="2103522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23"/>
            <p:cNvSpPr>
              <a:spLocks noChangeArrowheads="1"/>
            </p:cNvSpPr>
            <p:nvPr/>
          </p:nvSpPr>
          <p:spPr bwMode="auto">
            <a:xfrm>
              <a:off x="170608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4"/>
            <p:cNvSpPr>
              <a:spLocks/>
            </p:cNvSpPr>
            <p:nvPr/>
          </p:nvSpPr>
          <p:spPr bwMode="auto">
            <a:xfrm>
              <a:off x="1797976" y="1885757"/>
              <a:ext cx="285663" cy="281669"/>
            </a:xfrm>
            <a:custGeom>
              <a:avLst/>
              <a:gdLst>
                <a:gd name="T0" fmla="*/ 141 w 165"/>
                <a:gd name="T1" fmla="*/ 89 h 160"/>
                <a:gd name="T2" fmla="*/ 139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8 w 165"/>
                <a:gd name="T17" fmla="*/ 20 h 160"/>
                <a:gd name="T18" fmla="*/ 25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2 w 165"/>
                <a:gd name="T25" fmla="*/ 0 h 160"/>
                <a:gd name="T26" fmla="*/ 39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9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40" y="67"/>
                    <a:pt x="138" y="40"/>
                    <a:pt x="139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6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3" y="39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40"/>
                    <a:pt x="26" y="67"/>
                    <a:pt x="25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3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3" y="98"/>
                    <a:pt x="100" y="78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5"/>
            <p:cNvSpPr>
              <a:spLocks/>
            </p:cNvSpPr>
            <p:nvPr/>
          </p:nvSpPr>
          <p:spPr bwMode="auto">
            <a:xfrm>
              <a:off x="2127588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29"/>
            <p:cNvSpPr>
              <a:spLocks noChangeArrowheads="1"/>
            </p:cNvSpPr>
            <p:nvPr/>
          </p:nvSpPr>
          <p:spPr bwMode="auto">
            <a:xfrm>
              <a:off x="7121704" y="1885757"/>
              <a:ext cx="35958" cy="2816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0"/>
            <p:cNvSpPr>
              <a:spLocks/>
            </p:cNvSpPr>
            <p:nvPr/>
          </p:nvSpPr>
          <p:spPr bwMode="auto">
            <a:xfrm>
              <a:off x="7213595" y="1885757"/>
              <a:ext cx="287661" cy="281669"/>
            </a:xfrm>
            <a:custGeom>
              <a:avLst/>
              <a:gdLst>
                <a:gd name="T0" fmla="*/ 141 w 165"/>
                <a:gd name="T1" fmla="*/ 89 h 160"/>
                <a:gd name="T2" fmla="*/ 138 w 165"/>
                <a:gd name="T3" fmla="*/ 20 h 160"/>
                <a:gd name="T4" fmla="*/ 138 w 165"/>
                <a:gd name="T5" fmla="*/ 20 h 160"/>
                <a:gd name="T6" fmla="*/ 117 w 165"/>
                <a:gd name="T7" fmla="*/ 81 h 160"/>
                <a:gd name="T8" fmla="*/ 89 w 165"/>
                <a:gd name="T9" fmla="*/ 160 h 160"/>
                <a:gd name="T10" fmla="*/ 73 w 165"/>
                <a:gd name="T11" fmla="*/ 160 h 160"/>
                <a:gd name="T12" fmla="*/ 47 w 165"/>
                <a:gd name="T13" fmla="*/ 83 h 160"/>
                <a:gd name="T14" fmla="*/ 28 w 165"/>
                <a:gd name="T15" fmla="*/ 20 h 160"/>
                <a:gd name="T16" fmla="*/ 27 w 165"/>
                <a:gd name="T17" fmla="*/ 20 h 160"/>
                <a:gd name="T18" fmla="*/ 24 w 165"/>
                <a:gd name="T19" fmla="*/ 91 h 160"/>
                <a:gd name="T20" fmla="*/ 20 w 165"/>
                <a:gd name="T21" fmla="*/ 160 h 160"/>
                <a:gd name="T22" fmla="*/ 0 w 165"/>
                <a:gd name="T23" fmla="*/ 160 h 160"/>
                <a:gd name="T24" fmla="*/ 11 w 165"/>
                <a:gd name="T25" fmla="*/ 0 h 160"/>
                <a:gd name="T26" fmla="*/ 38 w 165"/>
                <a:gd name="T27" fmla="*/ 0 h 160"/>
                <a:gd name="T28" fmla="*/ 66 w 165"/>
                <a:gd name="T29" fmla="*/ 78 h 160"/>
                <a:gd name="T30" fmla="*/ 82 w 165"/>
                <a:gd name="T31" fmla="*/ 132 h 160"/>
                <a:gd name="T32" fmla="*/ 83 w 165"/>
                <a:gd name="T33" fmla="*/ 132 h 160"/>
                <a:gd name="T34" fmla="*/ 100 w 165"/>
                <a:gd name="T35" fmla="*/ 78 h 160"/>
                <a:gd name="T36" fmla="*/ 128 w 165"/>
                <a:gd name="T37" fmla="*/ 0 h 160"/>
                <a:gd name="T38" fmla="*/ 155 w 165"/>
                <a:gd name="T39" fmla="*/ 0 h 160"/>
                <a:gd name="T40" fmla="*/ 165 w 165"/>
                <a:gd name="T41" fmla="*/ 160 h 160"/>
                <a:gd name="T42" fmla="*/ 145 w 165"/>
                <a:gd name="T43" fmla="*/ 160 h 160"/>
                <a:gd name="T44" fmla="*/ 141 w 165"/>
                <a:gd name="T45" fmla="*/ 8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60">
                  <a:moveTo>
                    <a:pt x="141" y="89"/>
                  </a:moveTo>
                  <a:cubicBezTo>
                    <a:pt x="139" y="67"/>
                    <a:pt x="138" y="40"/>
                    <a:pt x="138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2" y="39"/>
                    <a:pt x="125" y="59"/>
                    <a:pt x="117" y="81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9" y="60"/>
                    <a:pt x="32" y="39"/>
                    <a:pt x="28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40"/>
                    <a:pt x="26" y="67"/>
                    <a:pt x="24" y="9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2" y="98"/>
                    <a:pt x="78" y="115"/>
                    <a:pt x="82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7" y="116"/>
                    <a:pt x="92" y="98"/>
                    <a:pt x="100" y="7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45" y="160"/>
                    <a:pt x="145" y="160"/>
                    <a:pt x="145" y="160"/>
                  </a:cubicBezTo>
                  <a:lnTo>
                    <a:pt x="14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1"/>
            <p:cNvSpPr>
              <a:spLocks/>
            </p:cNvSpPr>
            <p:nvPr/>
          </p:nvSpPr>
          <p:spPr bwMode="auto">
            <a:xfrm>
              <a:off x="7543206" y="1879764"/>
              <a:ext cx="225733" cy="291656"/>
            </a:xfrm>
            <a:custGeom>
              <a:avLst/>
              <a:gdLst>
                <a:gd name="T0" fmla="*/ 130 w 130"/>
                <a:gd name="T1" fmla="*/ 157 h 166"/>
                <a:gd name="T2" fmla="*/ 81 w 130"/>
                <a:gd name="T3" fmla="*/ 166 h 166"/>
                <a:gd name="T4" fmla="*/ 22 w 130"/>
                <a:gd name="T5" fmla="*/ 144 h 166"/>
                <a:gd name="T6" fmla="*/ 0 w 130"/>
                <a:gd name="T7" fmla="*/ 84 h 166"/>
                <a:gd name="T8" fmla="*/ 86 w 130"/>
                <a:gd name="T9" fmla="*/ 0 h 166"/>
                <a:gd name="T10" fmla="*/ 125 w 130"/>
                <a:gd name="T11" fmla="*/ 8 h 166"/>
                <a:gd name="T12" fmla="*/ 120 w 130"/>
                <a:gd name="T13" fmla="*/ 25 h 166"/>
                <a:gd name="T14" fmla="*/ 85 w 130"/>
                <a:gd name="T15" fmla="*/ 18 h 166"/>
                <a:gd name="T16" fmla="*/ 22 w 130"/>
                <a:gd name="T17" fmla="*/ 83 h 166"/>
                <a:gd name="T18" fmla="*/ 83 w 130"/>
                <a:gd name="T19" fmla="*/ 148 h 166"/>
                <a:gd name="T20" fmla="*/ 110 w 130"/>
                <a:gd name="T21" fmla="*/ 144 h 166"/>
                <a:gd name="T22" fmla="*/ 110 w 130"/>
                <a:gd name="T23" fmla="*/ 95 h 166"/>
                <a:gd name="T24" fmla="*/ 78 w 130"/>
                <a:gd name="T25" fmla="*/ 95 h 166"/>
                <a:gd name="T26" fmla="*/ 78 w 130"/>
                <a:gd name="T27" fmla="*/ 79 h 166"/>
                <a:gd name="T28" fmla="*/ 130 w 130"/>
                <a:gd name="T29" fmla="*/ 79 h 166"/>
                <a:gd name="T30" fmla="*/ 130 w 130"/>
                <a:gd name="T31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6">
                  <a:moveTo>
                    <a:pt x="130" y="157"/>
                  </a:moveTo>
                  <a:cubicBezTo>
                    <a:pt x="121" y="160"/>
                    <a:pt x="103" y="166"/>
                    <a:pt x="81" y="166"/>
                  </a:cubicBezTo>
                  <a:cubicBezTo>
                    <a:pt x="57" y="166"/>
                    <a:pt x="38" y="159"/>
                    <a:pt x="22" y="144"/>
                  </a:cubicBezTo>
                  <a:cubicBezTo>
                    <a:pt x="8" y="131"/>
                    <a:pt x="0" y="109"/>
                    <a:pt x="0" y="84"/>
                  </a:cubicBezTo>
                  <a:cubicBezTo>
                    <a:pt x="0" y="36"/>
                    <a:pt x="33" y="0"/>
                    <a:pt x="86" y="0"/>
                  </a:cubicBezTo>
                  <a:cubicBezTo>
                    <a:pt x="104" y="0"/>
                    <a:pt x="118" y="5"/>
                    <a:pt x="125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2" y="21"/>
                    <a:pt x="101" y="18"/>
                    <a:pt x="85" y="18"/>
                  </a:cubicBezTo>
                  <a:cubicBezTo>
                    <a:pt x="47" y="18"/>
                    <a:pt x="22" y="42"/>
                    <a:pt x="22" y="83"/>
                  </a:cubicBezTo>
                  <a:cubicBezTo>
                    <a:pt x="22" y="124"/>
                    <a:pt x="46" y="148"/>
                    <a:pt x="83" y="148"/>
                  </a:cubicBezTo>
                  <a:cubicBezTo>
                    <a:pt x="96" y="148"/>
                    <a:pt x="105" y="146"/>
                    <a:pt x="110" y="144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01"/>
            <p:cNvSpPr>
              <a:spLocks noEditPoints="1"/>
            </p:cNvSpPr>
            <p:nvPr/>
          </p:nvSpPr>
          <p:spPr bwMode="auto">
            <a:xfrm>
              <a:off x="4283048" y="271658"/>
              <a:ext cx="145828" cy="183783"/>
            </a:xfrm>
            <a:custGeom>
              <a:avLst/>
              <a:gdLst>
                <a:gd name="T0" fmla="*/ 28 w 84"/>
                <a:gd name="T1" fmla="*/ 7 h 104"/>
                <a:gd name="T2" fmla="*/ 42 w 84"/>
                <a:gd name="T3" fmla="*/ 12 h 104"/>
                <a:gd name="T4" fmla="*/ 51 w 84"/>
                <a:gd name="T5" fmla="*/ 25 h 104"/>
                <a:gd name="T6" fmla="*/ 55 w 84"/>
                <a:gd name="T7" fmla="*/ 44 h 104"/>
                <a:gd name="T8" fmla="*/ 51 w 84"/>
                <a:gd name="T9" fmla="*/ 64 h 104"/>
                <a:gd name="T10" fmla="*/ 42 w 84"/>
                <a:gd name="T11" fmla="*/ 77 h 104"/>
                <a:gd name="T12" fmla="*/ 28 w 84"/>
                <a:gd name="T13" fmla="*/ 82 h 104"/>
                <a:gd name="T14" fmla="*/ 14 w 84"/>
                <a:gd name="T15" fmla="*/ 77 h 104"/>
                <a:gd name="T16" fmla="*/ 4 w 84"/>
                <a:gd name="T17" fmla="*/ 64 h 104"/>
                <a:gd name="T18" fmla="*/ 0 w 84"/>
                <a:gd name="T19" fmla="*/ 44 h 104"/>
                <a:gd name="T20" fmla="*/ 4 w 84"/>
                <a:gd name="T21" fmla="*/ 25 h 104"/>
                <a:gd name="T22" fmla="*/ 14 w 84"/>
                <a:gd name="T23" fmla="*/ 12 h 104"/>
                <a:gd name="T24" fmla="*/ 28 w 84"/>
                <a:gd name="T25" fmla="*/ 7 h 104"/>
                <a:gd name="T26" fmla="*/ 28 w 84"/>
                <a:gd name="T27" fmla="*/ 21 h 104"/>
                <a:gd name="T28" fmla="*/ 21 w 84"/>
                <a:gd name="T29" fmla="*/ 24 h 104"/>
                <a:gd name="T30" fmla="*/ 16 w 84"/>
                <a:gd name="T31" fmla="*/ 31 h 104"/>
                <a:gd name="T32" fmla="*/ 15 w 84"/>
                <a:gd name="T33" fmla="*/ 44 h 104"/>
                <a:gd name="T34" fmla="*/ 16 w 84"/>
                <a:gd name="T35" fmla="*/ 57 h 104"/>
                <a:gd name="T36" fmla="*/ 21 w 84"/>
                <a:gd name="T37" fmla="*/ 65 h 104"/>
                <a:gd name="T38" fmla="*/ 28 w 84"/>
                <a:gd name="T39" fmla="*/ 68 h 104"/>
                <a:gd name="T40" fmla="*/ 35 w 84"/>
                <a:gd name="T41" fmla="*/ 65 h 104"/>
                <a:gd name="T42" fmla="*/ 39 w 84"/>
                <a:gd name="T43" fmla="*/ 57 h 104"/>
                <a:gd name="T44" fmla="*/ 41 w 84"/>
                <a:gd name="T45" fmla="*/ 44 h 104"/>
                <a:gd name="T46" fmla="*/ 39 w 84"/>
                <a:gd name="T47" fmla="*/ 31 h 104"/>
                <a:gd name="T48" fmla="*/ 35 w 84"/>
                <a:gd name="T49" fmla="*/ 24 h 104"/>
                <a:gd name="T50" fmla="*/ 28 w 84"/>
                <a:gd name="T51" fmla="*/ 21 h 104"/>
                <a:gd name="T52" fmla="*/ 69 w 84"/>
                <a:gd name="T53" fmla="*/ 0 h 104"/>
                <a:gd name="T54" fmla="*/ 84 w 84"/>
                <a:gd name="T55" fmla="*/ 0 h 104"/>
                <a:gd name="T56" fmla="*/ 84 w 84"/>
                <a:gd name="T57" fmla="*/ 104 h 104"/>
                <a:gd name="T58" fmla="*/ 69 w 84"/>
                <a:gd name="T59" fmla="*/ 104 h 104"/>
                <a:gd name="T60" fmla="*/ 69 w 84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" h="104">
                  <a:moveTo>
                    <a:pt x="28" y="7"/>
                  </a:moveTo>
                  <a:cubicBezTo>
                    <a:pt x="33" y="7"/>
                    <a:pt x="38" y="9"/>
                    <a:pt x="42" y="12"/>
                  </a:cubicBezTo>
                  <a:cubicBezTo>
                    <a:pt x="46" y="15"/>
                    <a:pt x="49" y="19"/>
                    <a:pt x="51" y="25"/>
                  </a:cubicBezTo>
                  <a:cubicBezTo>
                    <a:pt x="54" y="30"/>
                    <a:pt x="55" y="37"/>
                    <a:pt x="55" y="44"/>
                  </a:cubicBezTo>
                  <a:cubicBezTo>
                    <a:pt x="55" y="52"/>
                    <a:pt x="54" y="59"/>
                    <a:pt x="51" y="64"/>
                  </a:cubicBezTo>
                  <a:cubicBezTo>
                    <a:pt x="49" y="70"/>
                    <a:pt x="46" y="74"/>
                    <a:pt x="42" y="77"/>
                  </a:cubicBezTo>
                  <a:cubicBezTo>
                    <a:pt x="38" y="80"/>
                    <a:pt x="33" y="82"/>
                    <a:pt x="28" y="82"/>
                  </a:cubicBezTo>
                  <a:cubicBezTo>
                    <a:pt x="22" y="82"/>
                    <a:pt x="18" y="80"/>
                    <a:pt x="14" y="77"/>
                  </a:cubicBezTo>
                  <a:cubicBezTo>
                    <a:pt x="10" y="74"/>
                    <a:pt x="6" y="70"/>
                    <a:pt x="4" y="64"/>
                  </a:cubicBezTo>
                  <a:cubicBezTo>
                    <a:pt x="2" y="59"/>
                    <a:pt x="0" y="52"/>
                    <a:pt x="0" y="44"/>
                  </a:cubicBezTo>
                  <a:cubicBezTo>
                    <a:pt x="0" y="37"/>
                    <a:pt x="2" y="30"/>
                    <a:pt x="4" y="25"/>
                  </a:cubicBezTo>
                  <a:cubicBezTo>
                    <a:pt x="6" y="19"/>
                    <a:pt x="10" y="15"/>
                    <a:pt x="14" y="12"/>
                  </a:cubicBezTo>
                  <a:cubicBezTo>
                    <a:pt x="18" y="9"/>
                    <a:pt x="22" y="7"/>
                    <a:pt x="28" y="7"/>
                  </a:cubicBezTo>
                  <a:close/>
                  <a:moveTo>
                    <a:pt x="28" y="21"/>
                  </a:moveTo>
                  <a:cubicBezTo>
                    <a:pt x="25" y="21"/>
                    <a:pt x="23" y="22"/>
                    <a:pt x="21" y="24"/>
                  </a:cubicBezTo>
                  <a:cubicBezTo>
                    <a:pt x="19" y="25"/>
                    <a:pt x="18" y="28"/>
                    <a:pt x="16" y="31"/>
                  </a:cubicBezTo>
                  <a:cubicBezTo>
                    <a:pt x="15" y="35"/>
                    <a:pt x="15" y="39"/>
                    <a:pt x="15" y="44"/>
                  </a:cubicBezTo>
                  <a:cubicBezTo>
                    <a:pt x="15" y="49"/>
                    <a:pt x="15" y="54"/>
                    <a:pt x="16" y="57"/>
                  </a:cubicBezTo>
                  <a:cubicBezTo>
                    <a:pt x="18" y="61"/>
                    <a:pt x="19" y="64"/>
                    <a:pt x="21" y="65"/>
                  </a:cubicBezTo>
                  <a:cubicBezTo>
                    <a:pt x="23" y="67"/>
                    <a:pt x="25" y="68"/>
                    <a:pt x="28" y="68"/>
                  </a:cubicBezTo>
                  <a:cubicBezTo>
                    <a:pt x="30" y="68"/>
                    <a:pt x="33" y="67"/>
                    <a:pt x="35" y="65"/>
                  </a:cubicBezTo>
                  <a:cubicBezTo>
                    <a:pt x="36" y="64"/>
                    <a:pt x="38" y="61"/>
                    <a:pt x="39" y="57"/>
                  </a:cubicBezTo>
                  <a:cubicBezTo>
                    <a:pt x="40" y="54"/>
                    <a:pt x="41" y="49"/>
                    <a:pt x="41" y="44"/>
                  </a:cubicBezTo>
                  <a:cubicBezTo>
                    <a:pt x="41" y="39"/>
                    <a:pt x="40" y="35"/>
                    <a:pt x="39" y="31"/>
                  </a:cubicBezTo>
                  <a:cubicBezTo>
                    <a:pt x="38" y="28"/>
                    <a:pt x="36" y="25"/>
                    <a:pt x="35" y="24"/>
                  </a:cubicBezTo>
                  <a:cubicBezTo>
                    <a:pt x="33" y="22"/>
                    <a:pt x="30" y="21"/>
                    <a:pt x="28" y="21"/>
                  </a:cubicBezTo>
                  <a:close/>
                  <a:moveTo>
                    <a:pt x="69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9" y="104"/>
                    <a:pt x="69" y="104"/>
                    <a:pt x="69" y="104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02"/>
            <p:cNvSpPr>
              <a:spLocks noEditPoints="1"/>
            </p:cNvSpPr>
            <p:nvPr/>
          </p:nvSpPr>
          <p:spPr bwMode="auto">
            <a:xfrm>
              <a:off x="4462836" y="271658"/>
              <a:ext cx="159812" cy="181786"/>
            </a:xfrm>
            <a:custGeom>
              <a:avLst/>
              <a:gdLst>
                <a:gd name="T0" fmla="*/ 0 w 92"/>
                <a:gd name="T1" fmla="*/ 5 h 103"/>
                <a:gd name="T2" fmla="*/ 47 w 92"/>
                <a:gd name="T3" fmla="*/ 5 h 103"/>
                <a:gd name="T4" fmla="*/ 47 w 92"/>
                <a:gd name="T5" fmla="*/ 17 h 103"/>
                <a:gd name="T6" fmla="*/ 15 w 92"/>
                <a:gd name="T7" fmla="*/ 17 h 103"/>
                <a:gd name="T8" fmla="*/ 15 w 92"/>
                <a:gd name="T9" fmla="*/ 44 h 103"/>
                <a:gd name="T10" fmla="*/ 0 w 92"/>
                <a:gd name="T11" fmla="*/ 44 h 103"/>
                <a:gd name="T12" fmla="*/ 0 w 92"/>
                <a:gd name="T13" fmla="*/ 5 h 103"/>
                <a:gd name="T14" fmla="*/ 0 w 92"/>
                <a:gd name="T15" fmla="*/ 38 h 103"/>
                <a:gd name="T16" fmla="*/ 9 w 92"/>
                <a:gd name="T17" fmla="*/ 38 h 103"/>
                <a:gd name="T18" fmla="*/ 28 w 92"/>
                <a:gd name="T19" fmla="*/ 37 h 103"/>
                <a:gd name="T20" fmla="*/ 42 w 92"/>
                <a:gd name="T21" fmla="*/ 36 h 103"/>
                <a:gd name="T22" fmla="*/ 55 w 92"/>
                <a:gd name="T23" fmla="*/ 34 h 103"/>
                <a:gd name="T24" fmla="*/ 57 w 92"/>
                <a:gd name="T25" fmla="*/ 46 h 103"/>
                <a:gd name="T26" fmla="*/ 43 w 92"/>
                <a:gd name="T27" fmla="*/ 48 h 103"/>
                <a:gd name="T28" fmla="*/ 28 w 92"/>
                <a:gd name="T29" fmla="*/ 49 h 103"/>
                <a:gd name="T30" fmla="*/ 9 w 92"/>
                <a:gd name="T31" fmla="*/ 50 h 103"/>
                <a:gd name="T32" fmla="*/ 0 w 92"/>
                <a:gd name="T33" fmla="*/ 50 h 103"/>
                <a:gd name="T34" fmla="*/ 0 w 92"/>
                <a:gd name="T35" fmla="*/ 38 h 103"/>
                <a:gd name="T36" fmla="*/ 10 w 92"/>
                <a:gd name="T37" fmla="*/ 56 h 103"/>
                <a:gd name="T38" fmla="*/ 78 w 92"/>
                <a:gd name="T39" fmla="*/ 56 h 103"/>
                <a:gd name="T40" fmla="*/ 78 w 92"/>
                <a:gd name="T41" fmla="*/ 85 h 103"/>
                <a:gd name="T42" fmla="*/ 25 w 92"/>
                <a:gd name="T43" fmla="*/ 85 h 103"/>
                <a:gd name="T44" fmla="*/ 25 w 92"/>
                <a:gd name="T45" fmla="*/ 97 h 103"/>
                <a:gd name="T46" fmla="*/ 10 w 92"/>
                <a:gd name="T47" fmla="*/ 97 h 103"/>
                <a:gd name="T48" fmla="*/ 10 w 92"/>
                <a:gd name="T49" fmla="*/ 74 h 103"/>
                <a:gd name="T50" fmla="*/ 63 w 92"/>
                <a:gd name="T51" fmla="*/ 74 h 103"/>
                <a:gd name="T52" fmla="*/ 63 w 92"/>
                <a:gd name="T53" fmla="*/ 68 h 103"/>
                <a:gd name="T54" fmla="*/ 10 w 92"/>
                <a:gd name="T55" fmla="*/ 68 h 103"/>
                <a:gd name="T56" fmla="*/ 10 w 92"/>
                <a:gd name="T57" fmla="*/ 56 h 103"/>
                <a:gd name="T58" fmla="*/ 10 w 92"/>
                <a:gd name="T59" fmla="*/ 91 h 103"/>
                <a:gd name="T60" fmla="*/ 81 w 92"/>
                <a:gd name="T61" fmla="*/ 91 h 103"/>
                <a:gd name="T62" fmla="*/ 81 w 92"/>
                <a:gd name="T63" fmla="*/ 103 h 103"/>
                <a:gd name="T64" fmla="*/ 10 w 92"/>
                <a:gd name="T65" fmla="*/ 103 h 103"/>
                <a:gd name="T66" fmla="*/ 10 w 92"/>
                <a:gd name="T67" fmla="*/ 91 h 103"/>
                <a:gd name="T68" fmla="*/ 63 w 92"/>
                <a:gd name="T69" fmla="*/ 0 h 103"/>
                <a:gd name="T70" fmla="*/ 78 w 92"/>
                <a:gd name="T71" fmla="*/ 0 h 103"/>
                <a:gd name="T72" fmla="*/ 78 w 92"/>
                <a:gd name="T73" fmla="*/ 52 h 103"/>
                <a:gd name="T74" fmla="*/ 63 w 92"/>
                <a:gd name="T75" fmla="*/ 52 h 103"/>
                <a:gd name="T76" fmla="*/ 63 w 92"/>
                <a:gd name="T77" fmla="*/ 0 h 103"/>
                <a:gd name="T78" fmla="*/ 74 w 92"/>
                <a:gd name="T79" fmla="*/ 20 h 103"/>
                <a:gd name="T80" fmla="*/ 92 w 92"/>
                <a:gd name="T81" fmla="*/ 20 h 103"/>
                <a:gd name="T82" fmla="*/ 92 w 92"/>
                <a:gd name="T83" fmla="*/ 32 h 103"/>
                <a:gd name="T84" fmla="*/ 74 w 92"/>
                <a:gd name="T85" fmla="*/ 32 h 103"/>
                <a:gd name="T86" fmla="*/ 74 w 92"/>
                <a:gd name="T87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03">
                  <a:moveTo>
                    <a:pt x="0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5"/>
                  </a:lnTo>
                  <a:close/>
                  <a:moveTo>
                    <a:pt x="0" y="38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6" y="38"/>
                    <a:pt x="22" y="38"/>
                    <a:pt x="28" y="37"/>
                  </a:cubicBezTo>
                  <a:cubicBezTo>
                    <a:pt x="33" y="37"/>
                    <a:pt x="38" y="37"/>
                    <a:pt x="42" y="36"/>
                  </a:cubicBezTo>
                  <a:cubicBezTo>
                    <a:pt x="47" y="36"/>
                    <a:pt x="51" y="35"/>
                    <a:pt x="55" y="3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2" y="47"/>
                    <a:pt x="48" y="48"/>
                    <a:pt x="43" y="48"/>
                  </a:cubicBezTo>
                  <a:cubicBezTo>
                    <a:pt x="39" y="49"/>
                    <a:pt x="34" y="49"/>
                    <a:pt x="28" y="49"/>
                  </a:cubicBezTo>
                  <a:cubicBezTo>
                    <a:pt x="23" y="49"/>
                    <a:pt x="16" y="50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38"/>
                  </a:lnTo>
                  <a:close/>
                  <a:moveTo>
                    <a:pt x="10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0" y="56"/>
                  </a:lnTo>
                  <a:close/>
                  <a:moveTo>
                    <a:pt x="10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10" y="103"/>
                    <a:pt x="10" y="103"/>
                    <a:pt x="10" y="103"/>
                  </a:cubicBezTo>
                  <a:lnTo>
                    <a:pt x="10" y="91"/>
                  </a:lnTo>
                  <a:close/>
                  <a:moveTo>
                    <a:pt x="6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3" y="52"/>
                    <a:pt x="63" y="52"/>
                    <a:pt x="63" y="52"/>
                  </a:cubicBezTo>
                  <a:lnTo>
                    <a:pt x="63" y="0"/>
                  </a:lnTo>
                  <a:close/>
                  <a:moveTo>
                    <a:pt x="74" y="20"/>
                  </a:moveTo>
                  <a:cubicBezTo>
                    <a:pt x="92" y="20"/>
                    <a:pt x="92" y="20"/>
                    <a:pt x="92" y="20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03"/>
            <p:cNvSpPr>
              <a:spLocks noEditPoints="1"/>
            </p:cNvSpPr>
            <p:nvPr/>
          </p:nvSpPr>
          <p:spPr bwMode="auto">
            <a:xfrm>
              <a:off x="4636632" y="271658"/>
              <a:ext cx="149823" cy="183783"/>
            </a:xfrm>
            <a:custGeom>
              <a:avLst/>
              <a:gdLst>
                <a:gd name="T0" fmla="*/ 2 w 86"/>
                <a:gd name="T1" fmla="*/ 83 h 104"/>
                <a:gd name="T2" fmla="*/ 0 w 86"/>
                <a:gd name="T3" fmla="*/ 71 h 104"/>
                <a:gd name="T4" fmla="*/ 20 w 86"/>
                <a:gd name="T5" fmla="*/ 71 h 104"/>
                <a:gd name="T6" fmla="*/ 43 w 86"/>
                <a:gd name="T7" fmla="*/ 70 h 104"/>
                <a:gd name="T8" fmla="*/ 66 w 86"/>
                <a:gd name="T9" fmla="*/ 68 h 104"/>
                <a:gd name="T10" fmla="*/ 67 w 86"/>
                <a:gd name="T11" fmla="*/ 78 h 104"/>
                <a:gd name="T12" fmla="*/ 44 w 86"/>
                <a:gd name="T13" fmla="*/ 82 h 104"/>
                <a:gd name="T14" fmla="*/ 22 w 86"/>
                <a:gd name="T15" fmla="*/ 83 h 104"/>
                <a:gd name="T16" fmla="*/ 2 w 86"/>
                <a:gd name="T17" fmla="*/ 83 h 104"/>
                <a:gd name="T18" fmla="*/ 33 w 86"/>
                <a:gd name="T19" fmla="*/ 7 h 104"/>
                <a:gd name="T20" fmla="*/ 48 w 86"/>
                <a:gd name="T21" fmla="*/ 10 h 104"/>
                <a:gd name="T22" fmla="*/ 58 w 86"/>
                <a:gd name="T23" fmla="*/ 19 h 104"/>
                <a:gd name="T24" fmla="*/ 61 w 86"/>
                <a:gd name="T25" fmla="*/ 33 h 104"/>
                <a:gd name="T26" fmla="*/ 58 w 86"/>
                <a:gd name="T27" fmla="*/ 46 h 104"/>
                <a:gd name="T28" fmla="*/ 48 w 86"/>
                <a:gd name="T29" fmla="*/ 55 h 104"/>
                <a:gd name="T30" fmla="*/ 33 w 86"/>
                <a:gd name="T31" fmla="*/ 58 h 104"/>
                <a:gd name="T32" fmla="*/ 18 w 86"/>
                <a:gd name="T33" fmla="*/ 55 h 104"/>
                <a:gd name="T34" fmla="*/ 8 w 86"/>
                <a:gd name="T35" fmla="*/ 46 h 104"/>
                <a:gd name="T36" fmla="*/ 4 w 86"/>
                <a:gd name="T37" fmla="*/ 33 h 104"/>
                <a:gd name="T38" fmla="*/ 8 w 86"/>
                <a:gd name="T39" fmla="*/ 19 h 104"/>
                <a:gd name="T40" fmla="*/ 18 w 86"/>
                <a:gd name="T41" fmla="*/ 10 h 104"/>
                <a:gd name="T42" fmla="*/ 33 w 86"/>
                <a:gd name="T43" fmla="*/ 7 h 104"/>
                <a:gd name="T44" fmla="*/ 33 w 86"/>
                <a:gd name="T45" fmla="*/ 20 h 104"/>
                <a:gd name="T46" fmla="*/ 26 w 86"/>
                <a:gd name="T47" fmla="*/ 21 h 104"/>
                <a:gd name="T48" fmla="*/ 21 w 86"/>
                <a:gd name="T49" fmla="*/ 26 h 104"/>
                <a:gd name="T50" fmla="*/ 19 w 86"/>
                <a:gd name="T51" fmla="*/ 33 h 104"/>
                <a:gd name="T52" fmla="*/ 21 w 86"/>
                <a:gd name="T53" fmla="*/ 40 h 104"/>
                <a:gd name="T54" fmla="*/ 26 w 86"/>
                <a:gd name="T55" fmla="*/ 44 h 104"/>
                <a:gd name="T56" fmla="*/ 33 w 86"/>
                <a:gd name="T57" fmla="*/ 45 h 104"/>
                <a:gd name="T58" fmla="*/ 40 w 86"/>
                <a:gd name="T59" fmla="*/ 44 h 104"/>
                <a:gd name="T60" fmla="*/ 45 w 86"/>
                <a:gd name="T61" fmla="*/ 40 h 104"/>
                <a:gd name="T62" fmla="*/ 47 w 86"/>
                <a:gd name="T63" fmla="*/ 33 h 104"/>
                <a:gd name="T64" fmla="*/ 45 w 86"/>
                <a:gd name="T65" fmla="*/ 26 h 104"/>
                <a:gd name="T66" fmla="*/ 40 w 86"/>
                <a:gd name="T67" fmla="*/ 21 h 104"/>
                <a:gd name="T68" fmla="*/ 33 w 86"/>
                <a:gd name="T69" fmla="*/ 20 h 104"/>
                <a:gd name="T70" fmla="*/ 71 w 86"/>
                <a:gd name="T71" fmla="*/ 0 h 104"/>
                <a:gd name="T72" fmla="*/ 86 w 86"/>
                <a:gd name="T73" fmla="*/ 0 h 104"/>
                <a:gd name="T74" fmla="*/ 86 w 86"/>
                <a:gd name="T75" fmla="*/ 104 h 104"/>
                <a:gd name="T76" fmla="*/ 71 w 86"/>
                <a:gd name="T77" fmla="*/ 104 h 104"/>
                <a:gd name="T78" fmla="*/ 71 w 86"/>
                <a:gd name="T7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104">
                  <a:moveTo>
                    <a:pt x="2" y="8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6" y="71"/>
                    <a:pt x="13" y="71"/>
                    <a:pt x="20" y="71"/>
                  </a:cubicBezTo>
                  <a:cubicBezTo>
                    <a:pt x="28" y="71"/>
                    <a:pt x="35" y="70"/>
                    <a:pt x="43" y="70"/>
                  </a:cubicBezTo>
                  <a:cubicBezTo>
                    <a:pt x="51" y="69"/>
                    <a:pt x="58" y="69"/>
                    <a:pt x="66" y="6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9" y="80"/>
                    <a:pt x="52" y="81"/>
                    <a:pt x="44" y="82"/>
                  </a:cubicBezTo>
                  <a:cubicBezTo>
                    <a:pt x="36" y="82"/>
                    <a:pt x="29" y="83"/>
                    <a:pt x="22" y="83"/>
                  </a:cubicBezTo>
                  <a:cubicBezTo>
                    <a:pt x="14" y="83"/>
                    <a:pt x="8" y="83"/>
                    <a:pt x="2" y="83"/>
                  </a:cubicBezTo>
                  <a:close/>
                  <a:moveTo>
                    <a:pt x="33" y="7"/>
                  </a:moveTo>
                  <a:cubicBezTo>
                    <a:pt x="38" y="7"/>
                    <a:pt x="43" y="8"/>
                    <a:pt x="48" y="10"/>
                  </a:cubicBezTo>
                  <a:cubicBezTo>
                    <a:pt x="52" y="12"/>
                    <a:pt x="55" y="15"/>
                    <a:pt x="58" y="19"/>
                  </a:cubicBezTo>
                  <a:cubicBezTo>
                    <a:pt x="60" y="23"/>
                    <a:pt x="61" y="28"/>
                    <a:pt x="61" y="33"/>
                  </a:cubicBezTo>
                  <a:cubicBezTo>
                    <a:pt x="61" y="38"/>
                    <a:pt x="60" y="42"/>
                    <a:pt x="58" y="46"/>
                  </a:cubicBezTo>
                  <a:cubicBezTo>
                    <a:pt x="55" y="50"/>
                    <a:pt x="52" y="53"/>
                    <a:pt x="48" y="55"/>
                  </a:cubicBezTo>
                  <a:cubicBezTo>
                    <a:pt x="43" y="57"/>
                    <a:pt x="38" y="58"/>
                    <a:pt x="33" y="58"/>
                  </a:cubicBezTo>
                  <a:cubicBezTo>
                    <a:pt x="28" y="58"/>
                    <a:pt x="23" y="57"/>
                    <a:pt x="18" y="55"/>
                  </a:cubicBezTo>
                  <a:cubicBezTo>
                    <a:pt x="14" y="53"/>
                    <a:pt x="11" y="50"/>
                    <a:pt x="8" y="46"/>
                  </a:cubicBezTo>
                  <a:cubicBezTo>
                    <a:pt x="6" y="42"/>
                    <a:pt x="4" y="38"/>
                    <a:pt x="4" y="33"/>
                  </a:cubicBezTo>
                  <a:cubicBezTo>
                    <a:pt x="4" y="28"/>
                    <a:pt x="6" y="23"/>
                    <a:pt x="8" y="19"/>
                  </a:cubicBezTo>
                  <a:cubicBezTo>
                    <a:pt x="11" y="15"/>
                    <a:pt x="14" y="12"/>
                    <a:pt x="18" y="10"/>
                  </a:cubicBezTo>
                  <a:cubicBezTo>
                    <a:pt x="23" y="8"/>
                    <a:pt x="28" y="7"/>
                    <a:pt x="33" y="7"/>
                  </a:cubicBezTo>
                  <a:close/>
                  <a:moveTo>
                    <a:pt x="33" y="20"/>
                  </a:moveTo>
                  <a:cubicBezTo>
                    <a:pt x="30" y="20"/>
                    <a:pt x="28" y="20"/>
                    <a:pt x="26" y="21"/>
                  </a:cubicBezTo>
                  <a:cubicBezTo>
                    <a:pt x="24" y="22"/>
                    <a:pt x="22" y="24"/>
                    <a:pt x="21" y="26"/>
                  </a:cubicBezTo>
                  <a:cubicBezTo>
                    <a:pt x="20" y="28"/>
                    <a:pt x="19" y="30"/>
                    <a:pt x="19" y="33"/>
                  </a:cubicBezTo>
                  <a:cubicBezTo>
                    <a:pt x="19" y="35"/>
                    <a:pt x="20" y="38"/>
                    <a:pt x="21" y="40"/>
                  </a:cubicBezTo>
                  <a:cubicBezTo>
                    <a:pt x="22" y="41"/>
                    <a:pt x="24" y="43"/>
                    <a:pt x="26" y="44"/>
                  </a:cubicBezTo>
                  <a:cubicBezTo>
                    <a:pt x="28" y="45"/>
                    <a:pt x="30" y="45"/>
                    <a:pt x="33" y="45"/>
                  </a:cubicBezTo>
                  <a:cubicBezTo>
                    <a:pt x="36" y="45"/>
                    <a:pt x="38" y="45"/>
                    <a:pt x="40" y="44"/>
                  </a:cubicBezTo>
                  <a:cubicBezTo>
                    <a:pt x="42" y="43"/>
                    <a:pt x="44" y="41"/>
                    <a:pt x="45" y="40"/>
                  </a:cubicBezTo>
                  <a:cubicBezTo>
                    <a:pt x="46" y="38"/>
                    <a:pt x="47" y="35"/>
                    <a:pt x="47" y="33"/>
                  </a:cubicBezTo>
                  <a:cubicBezTo>
                    <a:pt x="47" y="30"/>
                    <a:pt x="46" y="28"/>
                    <a:pt x="45" y="26"/>
                  </a:cubicBezTo>
                  <a:cubicBezTo>
                    <a:pt x="44" y="24"/>
                    <a:pt x="42" y="22"/>
                    <a:pt x="40" y="21"/>
                  </a:cubicBezTo>
                  <a:cubicBezTo>
                    <a:pt x="38" y="20"/>
                    <a:pt x="36" y="20"/>
                    <a:pt x="33" y="20"/>
                  </a:cubicBezTo>
                  <a:close/>
                  <a:moveTo>
                    <a:pt x="7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71" y="104"/>
                    <a:pt x="71" y="104"/>
                    <a:pt x="71" y="104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04"/>
            <p:cNvSpPr>
              <a:spLocks noEditPoints="1"/>
            </p:cNvSpPr>
            <p:nvPr/>
          </p:nvSpPr>
          <p:spPr bwMode="auto">
            <a:xfrm>
              <a:off x="4856373" y="271658"/>
              <a:ext cx="157813" cy="179788"/>
            </a:xfrm>
            <a:custGeom>
              <a:avLst/>
              <a:gdLst>
                <a:gd name="T0" fmla="*/ 25 w 90"/>
                <a:gd name="T1" fmla="*/ 6 h 102"/>
                <a:gd name="T2" fmla="*/ 37 w 90"/>
                <a:gd name="T3" fmla="*/ 6 h 102"/>
                <a:gd name="T4" fmla="*/ 37 w 90"/>
                <a:gd name="T5" fmla="*/ 18 h 102"/>
                <a:gd name="T6" fmla="*/ 34 w 90"/>
                <a:gd name="T7" fmla="*/ 38 h 102"/>
                <a:gd name="T8" fmla="*/ 24 w 90"/>
                <a:gd name="T9" fmla="*/ 54 h 102"/>
                <a:gd name="T10" fmla="*/ 8 w 90"/>
                <a:gd name="T11" fmla="*/ 64 h 102"/>
                <a:gd name="T12" fmla="*/ 0 w 90"/>
                <a:gd name="T13" fmla="*/ 53 h 102"/>
                <a:gd name="T14" fmla="*/ 12 w 90"/>
                <a:gd name="T15" fmla="*/ 47 h 102"/>
                <a:gd name="T16" fmla="*/ 19 w 90"/>
                <a:gd name="T17" fmla="*/ 38 h 102"/>
                <a:gd name="T18" fmla="*/ 23 w 90"/>
                <a:gd name="T19" fmla="*/ 29 h 102"/>
                <a:gd name="T20" fmla="*/ 25 w 90"/>
                <a:gd name="T21" fmla="*/ 18 h 102"/>
                <a:gd name="T22" fmla="*/ 25 w 90"/>
                <a:gd name="T23" fmla="*/ 6 h 102"/>
                <a:gd name="T24" fmla="*/ 19 w 90"/>
                <a:gd name="T25" fmla="*/ 69 h 102"/>
                <a:gd name="T26" fmla="*/ 34 w 90"/>
                <a:gd name="T27" fmla="*/ 69 h 102"/>
                <a:gd name="T28" fmla="*/ 34 w 90"/>
                <a:gd name="T29" fmla="*/ 97 h 102"/>
                <a:gd name="T30" fmla="*/ 19 w 90"/>
                <a:gd name="T31" fmla="*/ 97 h 102"/>
                <a:gd name="T32" fmla="*/ 19 w 90"/>
                <a:gd name="T33" fmla="*/ 69 h 102"/>
                <a:gd name="T34" fmla="*/ 19 w 90"/>
                <a:gd name="T35" fmla="*/ 90 h 102"/>
                <a:gd name="T36" fmla="*/ 90 w 90"/>
                <a:gd name="T37" fmla="*/ 90 h 102"/>
                <a:gd name="T38" fmla="*/ 90 w 90"/>
                <a:gd name="T39" fmla="*/ 102 h 102"/>
                <a:gd name="T40" fmla="*/ 19 w 90"/>
                <a:gd name="T41" fmla="*/ 102 h 102"/>
                <a:gd name="T42" fmla="*/ 19 w 90"/>
                <a:gd name="T43" fmla="*/ 90 h 102"/>
                <a:gd name="T44" fmla="*/ 28 w 90"/>
                <a:gd name="T45" fmla="*/ 6 h 102"/>
                <a:gd name="T46" fmla="*/ 40 w 90"/>
                <a:gd name="T47" fmla="*/ 6 h 102"/>
                <a:gd name="T48" fmla="*/ 40 w 90"/>
                <a:gd name="T49" fmla="*/ 18 h 102"/>
                <a:gd name="T50" fmla="*/ 41 w 90"/>
                <a:gd name="T51" fmla="*/ 28 h 102"/>
                <a:gd name="T52" fmla="*/ 45 w 90"/>
                <a:gd name="T53" fmla="*/ 37 h 102"/>
                <a:gd name="T54" fmla="*/ 53 w 90"/>
                <a:gd name="T55" fmla="*/ 45 h 102"/>
                <a:gd name="T56" fmla="*/ 63 w 90"/>
                <a:gd name="T57" fmla="*/ 50 h 102"/>
                <a:gd name="T58" fmla="*/ 55 w 90"/>
                <a:gd name="T59" fmla="*/ 62 h 102"/>
                <a:gd name="T60" fmla="*/ 40 w 90"/>
                <a:gd name="T61" fmla="*/ 52 h 102"/>
                <a:gd name="T62" fmla="*/ 31 w 90"/>
                <a:gd name="T63" fmla="*/ 36 h 102"/>
                <a:gd name="T64" fmla="*/ 28 w 90"/>
                <a:gd name="T65" fmla="*/ 18 h 102"/>
                <a:gd name="T66" fmla="*/ 28 w 90"/>
                <a:gd name="T67" fmla="*/ 6 h 102"/>
                <a:gd name="T68" fmla="*/ 54 w 90"/>
                <a:gd name="T69" fmla="*/ 22 h 102"/>
                <a:gd name="T70" fmla="*/ 78 w 90"/>
                <a:gd name="T71" fmla="*/ 22 h 102"/>
                <a:gd name="T72" fmla="*/ 78 w 90"/>
                <a:gd name="T73" fmla="*/ 34 h 102"/>
                <a:gd name="T74" fmla="*/ 54 w 90"/>
                <a:gd name="T75" fmla="*/ 34 h 102"/>
                <a:gd name="T76" fmla="*/ 54 w 90"/>
                <a:gd name="T77" fmla="*/ 22 h 102"/>
                <a:gd name="T78" fmla="*/ 73 w 90"/>
                <a:gd name="T79" fmla="*/ 0 h 102"/>
                <a:gd name="T80" fmla="*/ 88 w 90"/>
                <a:gd name="T81" fmla="*/ 0 h 102"/>
                <a:gd name="T82" fmla="*/ 88 w 90"/>
                <a:gd name="T83" fmla="*/ 77 h 102"/>
                <a:gd name="T84" fmla="*/ 73 w 90"/>
                <a:gd name="T85" fmla="*/ 77 h 102"/>
                <a:gd name="T86" fmla="*/ 73 w 90"/>
                <a:gd name="T8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02">
                  <a:moveTo>
                    <a:pt x="25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5"/>
                    <a:pt x="36" y="31"/>
                    <a:pt x="34" y="38"/>
                  </a:cubicBezTo>
                  <a:cubicBezTo>
                    <a:pt x="32" y="44"/>
                    <a:pt x="29" y="49"/>
                    <a:pt x="24" y="54"/>
                  </a:cubicBezTo>
                  <a:cubicBezTo>
                    <a:pt x="20" y="58"/>
                    <a:pt x="15" y="62"/>
                    <a:pt x="8" y="6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1"/>
                    <a:pt x="8" y="49"/>
                    <a:pt x="12" y="47"/>
                  </a:cubicBezTo>
                  <a:cubicBezTo>
                    <a:pt x="15" y="44"/>
                    <a:pt x="17" y="42"/>
                    <a:pt x="19" y="38"/>
                  </a:cubicBezTo>
                  <a:cubicBezTo>
                    <a:pt x="21" y="35"/>
                    <a:pt x="22" y="32"/>
                    <a:pt x="23" y="29"/>
                  </a:cubicBezTo>
                  <a:cubicBezTo>
                    <a:pt x="24" y="25"/>
                    <a:pt x="25" y="21"/>
                    <a:pt x="25" y="18"/>
                  </a:cubicBezTo>
                  <a:lnTo>
                    <a:pt x="25" y="6"/>
                  </a:lnTo>
                  <a:close/>
                  <a:moveTo>
                    <a:pt x="19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19" y="97"/>
                    <a:pt x="19" y="97"/>
                    <a:pt x="19" y="97"/>
                  </a:cubicBezTo>
                  <a:lnTo>
                    <a:pt x="19" y="69"/>
                  </a:lnTo>
                  <a:close/>
                  <a:moveTo>
                    <a:pt x="19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19" y="102"/>
                    <a:pt x="19" y="102"/>
                    <a:pt x="19" y="102"/>
                  </a:cubicBezTo>
                  <a:lnTo>
                    <a:pt x="19" y="90"/>
                  </a:lnTo>
                  <a:close/>
                  <a:moveTo>
                    <a:pt x="28" y="6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21"/>
                    <a:pt x="40" y="24"/>
                    <a:pt x="41" y="28"/>
                  </a:cubicBezTo>
                  <a:cubicBezTo>
                    <a:pt x="42" y="31"/>
                    <a:pt x="43" y="34"/>
                    <a:pt x="45" y="37"/>
                  </a:cubicBezTo>
                  <a:cubicBezTo>
                    <a:pt x="47" y="40"/>
                    <a:pt x="50" y="42"/>
                    <a:pt x="53" y="45"/>
                  </a:cubicBezTo>
                  <a:cubicBezTo>
                    <a:pt x="56" y="47"/>
                    <a:pt x="59" y="49"/>
                    <a:pt x="63" y="50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49" y="59"/>
                    <a:pt x="44" y="56"/>
                    <a:pt x="40" y="52"/>
                  </a:cubicBezTo>
                  <a:cubicBezTo>
                    <a:pt x="36" y="47"/>
                    <a:pt x="33" y="42"/>
                    <a:pt x="31" y="36"/>
                  </a:cubicBezTo>
                  <a:cubicBezTo>
                    <a:pt x="29" y="31"/>
                    <a:pt x="28" y="24"/>
                    <a:pt x="28" y="18"/>
                  </a:cubicBezTo>
                  <a:lnTo>
                    <a:pt x="28" y="6"/>
                  </a:lnTo>
                  <a:close/>
                  <a:moveTo>
                    <a:pt x="54" y="22"/>
                  </a:moveTo>
                  <a:cubicBezTo>
                    <a:pt x="78" y="22"/>
                    <a:pt x="78" y="22"/>
                    <a:pt x="78" y="2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22"/>
                  </a:lnTo>
                  <a:close/>
                  <a:moveTo>
                    <a:pt x="73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73" y="77"/>
                    <a:pt x="73" y="77"/>
                    <a:pt x="73" y="77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105"/>
            <p:cNvSpPr>
              <a:spLocks noEditPoints="1"/>
            </p:cNvSpPr>
            <p:nvPr/>
          </p:nvSpPr>
          <p:spPr bwMode="auto">
            <a:xfrm>
              <a:off x="5044151" y="271658"/>
              <a:ext cx="147826" cy="183783"/>
            </a:xfrm>
            <a:custGeom>
              <a:avLst/>
              <a:gdLst>
                <a:gd name="T0" fmla="*/ 0 w 85"/>
                <a:gd name="T1" fmla="*/ 7 h 104"/>
                <a:gd name="T2" fmla="*/ 40 w 85"/>
                <a:gd name="T3" fmla="*/ 7 h 104"/>
                <a:gd name="T4" fmla="*/ 40 w 85"/>
                <a:gd name="T5" fmla="*/ 19 h 104"/>
                <a:gd name="T6" fmla="*/ 14 w 85"/>
                <a:gd name="T7" fmla="*/ 19 h 104"/>
                <a:gd name="T8" fmla="*/ 14 w 85"/>
                <a:gd name="T9" fmla="*/ 54 h 104"/>
                <a:gd name="T10" fmla="*/ 0 w 85"/>
                <a:gd name="T11" fmla="*/ 54 h 104"/>
                <a:gd name="T12" fmla="*/ 0 w 85"/>
                <a:gd name="T13" fmla="*/ 7 h 104"/>
                <a:gd name="T14" fmla="*/ 0 w 85"/>
                <a:gd name="T15" fmla="*/ 47 h 104"/>
                <a:gd name="T16" fmla="*/ 7 w 85"/>
                <a:gd name="T17" fmla="*/ 47 h 104"/>
                <a:gd name="T18" fmla="*/ 20 w 85"/>
                <a:gd name="T19" fmla="*/ 47 h 104"/>
                <a:gd name="T20" fmla="*/ 32 w 85"/>
                <a:gd name="T21" fmla="*/ 47 h 104"/>
                <a:gd name="T22" fmla="*/ 43 w 85"/>
                <a:gd name="T23" fmla="*/ 45 h 104"/>
                <a:gd name="T24" fmla="*/ 44 w 85"/>
                <a:gd name="T25" fmla="*/ 57 h 104"/>
                <a:gd name="T26" fmla="*/ 33 w 85"/>
                <a:gd name="T27" fmla="*/ 59 h 104"/>
                <a:gd name="T28" fmla="*/ 21 w 85"/>
                <a:gd name="T29" fmla="*/ 59 h 104"/>
                <a:gd name="T30" fmla="*/ 7 w 85"/>
                <a:gd name="T31" fmla="*/ 59 h 104"/>
                <a:gd name="T32" fmla="*/ 0 w 85"/>
                <a:gd name="T33" fmla="*/ 59 h 104"/>
                <a:gd name="T34" fmla="*/ 0 w 85"/>
                <a:gd name="T35" fmla="*/ 47 h 104"/>
                <a:gd name="T36" fmla="*/ 10 w 85"/>
                <a:gd name="T37" fmla="*/ 27 h 104"/>
                <a:gd name="T38" fmla="*/ 39 w 85"/>
                <a:gd name="T39" fmla="*/ 27 h 104"/>
                <a:gd name="T40" fmla="*/ 39 w 85"/>
                <a:gd name="T41" fmla="*/ 39 h 104"/>
                <a:gd name="T42" fmla="*/ 10 w 85"/>
                <a:gd name="T43" fmla="*/ 39 h 104"/>
                <a:gd name="T44" fmla="*/ 10 w 85"/>
                <a:gd name="T45" fmla="*/ 27 h 104"/>
                <a:gd name="T46" fmla="*/ 13 w 85"/>
                <a:gd name="T47" fmla="*/ 68 h 104"/>
                <a:gd name="T48" fmla="*/ 85 w 85"/>
                <a:gd name="T49" fmla="*/ 68 h 104"/>
                <a:gd name="T50" fmla="*/ 85 w 85"/>
                <a:gd name="T51" fmla="*/ 104 h 104"/>
                <a:gd name="T52" fmla="*/ 70 w 85"/>
                <a:gd name="T53" fmla="*/ 104 h 104"/>
                <a:gd name="T54" fmla="*/ 70 w 85"/>
                <a:gd name="T55" fmla="*/ 80 h 104"/>
                <a:gd name="T56" fmla="*/ 13 w 85"/>
                <a:gd name="T57" fmla="*/ 80 h 104"/>
                <a:gd name="T58" fmla="*/ 13 w 85"/>
                <a:gd name="T59" fmla="*/ 68 h 104"/>
                <a:gd name="T60" fmla="*/ 48 w 85"/>
                <a:gd name="T61" fmla="*/ 2 h 104"/>
                <a:gd name="T62" fmla="*/ 62 w 85"/>
                <a:gd name="T63" fmla="*/ 2 h 104"/>
                <a:gd name="T64" fmla="*/ 62 w 85"/>
                <a:gd name="T65" fmla="*/ 63 h 104"/>
                <a:gd name="T66" fmla="*/ 48 w 85"/>
                <a:gd name="T67" fmla="*/ 63 h 104"/>
                <a:gd name="T68" fmla="*/ 48 w 85"/>
                <a:gd name="T69" fmla="*/ 2 h 104"/>
                <a:gd name="T70" fmla="*/ 58 w 85"/>
                <a:gd name="T71" fmla="*/ 26 h 104"/>
                <a:gd name="T72" fmla="*/ 74 w 85"/>
                <a:gd name="T73" fmla="*/ 26 h 104"/>
                <a:gd name="T74" fmla="*/ 74 w 85"/>
                <a:gd name="T75" fmla="*/ 38 h 104"/>
                <a:gd name="T76" fmla="*/ 58 w 85"/>
                <a:gd name="T77" fmla="*/ 38 h 104"/>
                <a:gd name="T78" fmla="*/ 58 w 85"/>
                <a:gd name="T79" fmla="*/ 26 h 104"/>
                <a:gd name="T80" fmla="*/ 70 w 85"/>
                <a:gd name="T81" fmla="*/ 0 h 104"/>
                <a:gd name="T82" fmla="*/ 85 w 85"/>
                <a:gd name="T83" fmla="*/ 0 h 104"/>
                <a:gd name="T84" fmla="*/ 85 w 85"/>
                <a:gd name="T85" fmla="*/ 64 h 104"/>
                <a:gd name="T86" fmla="*/ 70 w 85"/>
                <a:gd name="T87" fmla="*/ 64 h 104"/>
                <a:gd name="T88" fmla="*/ 70 w 85"/>
                <a:gd name="T8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04">
                  <a:moveTo>
                    <a:pt x="0" y="7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7"/>
                  </a:lnTo>
                  <a:close/>
                  <a:moveTo>
                    <a:pt x="0" y="47"/>
                  </a:moveTo>
                  <a:cubicBezTo>
                    <a:pt x="7" y="47"/>
                    <a:pt x="7" y="47"/>
                    <a:pt x="7" y="47"/>
                  </a:cubicBezTo>
                  <a:cubicBezTo>
                    <a:pt x="12" y="47"/>
                    <a:pt x="16" y="47"/>
                    <a:pt x="20" y="47"/>
                  </a:cubicBezTo>
                  <a:cubicBezTo>
                    <a:pt x="24" y="47"/>
                    <a:pt x="28" y="47"/>
                    <a:pt x="32" y="47"/>
                  </a:cubicBezTo>
                  <a:cubicBezTo>
                    <a:pt x="35" y="46"/>
                    <a:pt x="39" y="46"/>
                    <a:pt x="43" y="4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0" y="58"/>
                    <a:pt x="36" y="58"/>
                    <a:pt x="33" y="59"/>
                  </a:cubicBezTo>
                  <a:cubicBezTo>
                    <a:pt x="29" y="59"/>
                    <a:pt x="25" y="59"/>
                    <a:pt x="21" y="59"/>
                  </a:cubicBezTo>
                  <a:cubicBezTo>
                    <a:pt x="17" y="59"/>
                    <a:pt x="12" y="59"/>
                    <a:pt x="7" y="59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0" y="47"/>
                  </a:lnTo>
                  <a:close/>
                  <a:moveTo>
                    <a:pt x="10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10" y="39"/>
                    <a:pt x="10" y="39"/>
                    <a:pt x="10" y="39"/>
                  </a:cubicBezTo>
                  <a:lnTo>
                    <a:pt x="10" y="27"/>
                  </a:lnTo>
                  <a:close/>
                  <a:moveTo>
                    <a:pt x="13" y="68"/>
                  </a:moveTo>
                  <a:cubicBezTo>
                    <a:pt x="85" y="68"/>
                    <a:pt x="85" y="68"/>
                    <a:pt x="85" y="6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13" y="80"/>
                    <a:pt x="13" y="80"/>
                    <a:pt x="13" y="80"/>
                  </a:cubicBezTo>
                  <a:lnTo>
                    <a:pt x="13" y="68"/>
                  </a:lnTo>
                  <a:close/>
                  <a:moveTo>
                    <a:pt x="48" y="2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8" y="63"/>
                    <a:pt x="48" y="63"/>
                    <a:pt x="48" y="63"/>
                  </a:cubicBezTo>
                  <a:lnTo>
                    <a:pt x="48" y="2"/>
                  </a:lnTo>
                  <a:close/>
                  <a:moveTo>
                    <a:pt x="58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58" y="38"/>
                    <a:pt x="58" y="38"/>
                    <a:pt x="58" y="38"/>
                  </a:cubicBezTo>
                  <a:lnTo>
                    <a:pt x="58" y="26"/>
                  </a:lnTo>
                  <a:close/>
                  <a:moveTo>
                    <a:pt x="7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70" y="64"/>
                    <a:pt x="70" y="64"/>
                    <a:pt x="70" y="64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Line 177"/>
            <p:cNvSpPr>
              <a:spLocks noChangeShapeType="1"/>
            </p:cNvSpPr>
            <p:nvPr/>
          </p:nvSpPr>
          <p:spPr bwMode="auto">
            <a:xfrm>
              <a:off x="3765658" y="623244"/>
              <a:ext cx="1943709" cy="0"/>
            </a:xfrm>
            <a:prstGeom prst="line">
              <a:avLst/>
            </a:pr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32"/>
            <p:cNvSpPr>
              <a:spLocks/>
            </p:cNvSpPr>
            <p:nvPr/>
          </p:nvSpPr>
          <p:spPr bwMode="auto">
            <a:xfrm>
              <a:off x="992925" y="3208199"/>
              <a:ext cx="65922" cy="95887"/>
            </a:xfrm>
            <a:custGeom>
              <a:avLst/>
              <a:gdLst>
                <a:gd name="T0" fmla="*/ 19 w 37"/>
                <a:gd name="T1" fmla="*/ 55 h 55"/>
                <a:gd name="T2" fmla="*/ 9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6 w 37"/>
                <a:gd name="T19" fmla="*/ 33 h 55"/>
                <a:gd name="T20" fmla="*/ 21 w 37"/>
                <a:gd name="T21" fmla="*/ 31 h 55"/>
                <a:gd name="T22" fmla="*/ 14 w 37"/>
                <a:gd name="T23" fmla="*/ 28 h 55"/>
                <a:gd name="T24" fmla="*/ 9 w 37"/>
                <a:gd name="T25" fmla="*/ 25 h 55"/>
                <a:gd name="T26" fmla="*/ 5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20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2 w 37"/>
                <a:gd name="T41" fmla="*/ 11 h 55"/>
                <a:gd name="T42" fmla="*/ 26 w 37"/>
                <a:gd name="T43" fmla="*/ 8 h 55"/>
                <a:gd name="T44" fmla="*/ 20 w 37"/>
                <a:gd name="T45" fmla="*/ 6 h 55"/>
                <a:gd name="T46" fmla="*/ 12 w 37"/>
                <a:gd name="T47" fmla="*/ 8 h 55"/>
                <a:gd name="T48" fmla="*/ 10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5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2" y="54"/>
                    <a:pt x="9" y="53"/>
                  </a:cubicBezTo>
                  <a:cubicBezTo>
                    <a:pt x="5" y="52"/>
                    <a:pt x="3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4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30" y="37"/>
                    <a:pt x="29" y="36"/>
                  </a:cubicBezTo>
                  <a:cubicBezTo>
                    <a:pt x="28" y="35"/>
                    <a:pt x="27" y="34"/>
                    <a:pt x="26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9" y="25"/>
                  </a:cubicBezTo>
                  <a:cubicBezTo>
                    <a:pt x="7" y="24"/>
                    <a:pt x="6" y="23"/>
                    <a:pt x="5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4" y="9"/>
                    <a:pt x="5" y="7"/>
                  </a:cubicBezTo>
                  <a:cubicBezTo>
                    <a:pt x="7" y="5"/>
                    <a:pt x="8" y="3"/>
                    <a:pt x="11" y="2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20" y="6"/>
                  </a:cubicBezTo>
                  <a:cubicBezTo>
                    <a:pt x="17" y="6"/>
                    <a:pt x="14" y="7"/>
                    <a:pt x="12" y="8"/>
                  </a:cubicBezTo>
                  <a:cubicBezTo>
                    <a:pt x="11" y="10"/>
                    <a:pt x="10" y="12"/>
                    <a:pt x="10" y="14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6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5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6" y="54"/>
                    <a:pt x="23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33"/>
            <p:cNvSpPr>
              <a:spLocks/>
            </p:cNvSpPr>
            <p:nvPr/>
          </p:nvSpPr>
          <p:spPr bwMode="auto">
            <a:xfrm>
              <a:off x="1074828" y="3232170"/>
              <a:ext cx="91892" cy="69918"/>
            </a:xfrm>
            <a:custGeom>
              <a:avLst/>
              <a:gdLst>
                <a:gd name="T0" fmla="*/ 0 w 53"/>
                <a:gd name="T1" fmla="*/ 40 h 40"/>
                <a:gd name="T2" fmla="*/ 0 w 53"/>
                <a:gd name="T3" fmla="*/ 1 h 40"/>
                <a:gd name="T4" fmla="*/ 5 w 53"/>
                <a:gd name="T5" fmla="*/ 1 h 40"/>
                <a:gd name="T6" fmla="*/ 6 w 53"/>
                <a:gd name="T7" fmla="*/ 7 h 40"/>
                <a:gd name="T8" fmla="*/ 6 w 53"/>
                <a:gd name="T9" fmla="*/ 7 h 40"/>
                <a:gd name="T10" fmla="*/ 11 w 53"/>
                <a:gd name="T11" fmla="*/ 2 h 40"/>
                <a:gd name="T12" fmla="*/ 18 w 53"/>
                <a:gd name="T13" fmla="*/ 0 h 40"/>
                <a:gd name="T14" fmla="*/ 25 w 53"/>
                <a:gd name="T15" fmla="*/ 2 h 40"/>
                <a:gd name="T16" fmla="*/ 29 w 53"/>
                <a:gd name="T17" fmla="*/ 8 h 40"/>
                <a:gd name="T18" fmla="*/ 35 w 53"/>
                <a:gd name="T19" fmla="*/ 2 h 40"/>
                <a:gd name="T20" fmla="*/ 42 w 53"/>
                <a:gd name="T21" fmla="*/ 0 h 40"/>
                <a:gd name="T22" fmla="*/ 51 w 53"/>
                <a:gd name="T23" fmla="*/ 4 h 40"/>
                <a:gd name="T24" fmla="*/ 53 w 53"/>
                <a:gd name="T25" fmla="*/ 15 h 40"/>
                <a:gd name="T26" fmla="*/ 53 w 53"/>
                <a:gd name="T27" fmla="*/ 40 h 40"/>
                <a:gd name="T28" fmla="*/ 47 w 53"/>
                <a:gd name="T29" fmla="*/ 40 h 40"/>
                <a:gd name="T30" fmla="*/ 47 w 53"/>
                <a:gd name="T31" fmla="*/ 16 h 40"/>
                <a:gd name="T32" fmla="*/ 45 w 53"/>
                <a:gd name="T33" fmla="*/ 8 h 40"/>
                <a:gd name="T34" fmla="*/ 40 w 53"/>
                <a:gd name="T35" fmla="*/ 6 h 40"/>
                <a:gd name="T36" fmla="*/ 35 w 53"/>
                <a:gd name="T37" fmla="*/ 7 h 40"/>
                <a:gd name="T38" fmla="*/ 30 w 53"/>
                <a:gd name="T39" fmla="*/ 12 h 40"/>
                <a:gd name="T40" fmla="*/ 30 w 53"/>
                <a:gd name="T41" fmla="*/ 40 h 40"/>
                <a:gd name="T42" fmla="*/ 23 w 53"/>
                <a:gd name="T43" fmla="*/ 40 h 40"/>
                <a:gd name="T44" fmla="*/ 23 w 53"/>
                <a:gd name="T45" fmla="*/ 16 h 40"/>
                <a:gd name="T46" fmla="*/ 21 w 53"/>
                <a:gd name="T47" fmla="*/ 8 h 40"/>
                <a:gd name="T48" fmla="*/ 16 w 53"/>
                <a:gd name="T49" fmla="*/ 6 h 40"/>
                <a:gd name="T50" fmla="*/ 11 w 53"/>
                <a:gd name="T51" fmla="*/ 7 h 40"/>
                <a:gd name="T52" fmla="*/ 6 w 53"/>
                <a:gd name="T53" fmla="*/ 12 h 40"/>
                <a:gd name="T54" fmla="*/ 6 w 53"/>
                <a:gd name="T55" fmla="*/ 40 h 40"/>
                <a:gd name="T56" fmla="*/ 0 w 53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5"/>
                    <a:pt x="9" y="3"/>
                    <a:pt x="11" y="2"/>
                  </a:cubicBezTo>
                  <a:cubicBezTo>
                    <a:pt x="13" y="1"/>
                    <a:pt x="16" y="0"/>
                    <a:pt x="18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1" y="5"/>
                    <a:pt x="33" y="4"/>
                    <a:pt x="35" y="2"/>
                  </a:cubicBezTo>
                  <a:cubicBezTo>
                    <a:pt x="37" y="1"/>
                    <a:pt x="39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2" y="7"/>
                    <a:pt x="53" y="10"/>
                    <a:pt x="53" y="15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3"/>
                    <a:pt x="46" y="10"/>
                    <a:pt x="45" y="8"/>
                  </a:cubicBezTo>
                  <a:cubicBezTo>
                    <a:pt x="44" y="7"/>
                    <a:pt x="42" y="6"/>
                    <a:pt x="40" y="6"/>
                  </a:cubicBezTo>
                  <a:cubicBezTo>
                    <a:pt x="38" y="6"/>
                    <a:pt x="37" y="6"/>
                    <a:pt x="35" y="7"/>
                  </a:cubicBezTo>
                  <a:cubicBezTo>
                    <a:pt x="33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3"/>
                    <a:pt x="23" y="10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4" y="6"/>
                    <a:pt x="13" y="6"/>
                    <a:pt x="11" y="7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34"/>
            <p:cNvSpPr>
              <a:spLocks noEditPoints="1"/>
            </p:cNvSpPr>
            <p:nvPr/>
          </p:nvSpPr>
          <p:spPr bwMode="auto">
            <a:xfrm>
              <a:off x="1186696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6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1 w 30"/>
                <a:gd name="T15" fmla="*/ 7 h 41"/>
                <a:gd name="T16" fmla="*/ 16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6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5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4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2" y="22"/>
                    <a:pt x="6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9"/>
                    <a:pt x="22" y="8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6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4" y="4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3" y="0"/>
                    <a:pt x="15" y="0"/>
                    <a:pt x="17" y="0"/>
                  </a:cubicBezTo>
                  <a:cubicBezTo>
                    <a:pt x="20" y="0"/>
                    <a:pt x="23" y="1"/>
                    <a:pt x="25" y="2"/>
                  </a:cubicBezTo>
                  <a:cubicBezTo>
                    <a:pt x="27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4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7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1" y="23"/>
                    <a:pt x="9" y="24"/>
                    <a:pt x="8" y="25"/>
                  </a:cubicBezTo>
                  <a:cubicBezTo>
                    <a:pt x="7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10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35"/>
            <p:cNvSpPr>
              <a:spLocks/>
            </p:cNvSpPr>
            <p:nvPr/>
          </p:nvSpPr>
          <p:spPr bwMode="auto">
            <a:xfrm>
              <a:off x="1260609" y="3202205"/>
              <a:ext cx="17978" cy="101881"/>
            </a:xfrm>
            <a:custGeom>
              <a:avLst/>
              <a:gdLst>
                <a:gd name="T0" fmla="*/ 7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10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7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36"/>
            <p:cNvSpPr>
              <a:spLocks/>
            </p:cNvSpPr>
            <p:nvPr/>
          </p:nvSpPr>
          <p:spPr bwMode="auto">
            <a:xfrm>
              <a:off x="1296567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37"/>
            <p:cNvSpPr>
              <a:spLocks/>
            </p:cNvSpPr>
            <p:nvPr/>
          </p:nvSpPr>
          <p:spPr bwMode="auto">
            <a:xfrm>
              <a:off x="1350503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38"/>
            <p:cNvSpPr>
              <a:spLocks noEditPoints="1"/>
            </p:cNvSpPr>
            <p:nvPr/>
          </p:nvSpPr>
          <p:spPr bwMode="auto">
            <a:xfrm>
              <a:off x="1432407" y="3204203"/>
              <a:ext cx="15981" cy="97885"/>
            </a:xfrm>
            <a:custGeom>
              <a:avLst/>
              <a:gdLst>
                <a:gd name="T0" fmla="*/ 4 w 9"/>
                <a:gd name="T1" fmla="*/ 9 h 56"/>
                <a:gd name="T2" fmla="*/ 1 w 9"/>
                <a:gd name="T3" fmla="*/ 8 h 56"/>
                <a:gd name="T4" fmla="*/ 0 w 9"/>
                <a:gd name="T5" fmla="*/ 5 h 56"/>
                <a:gd name="T6" fmla="*/ 1 w 9"/>
                <a:gd name="T7" fmla="*/ 2 h 56"/>
                <a:gd name="T8" fmla="*/ 4 w 9"/>
                <a:gd name="T9" fmla="*/ 0 h 56"/>
                <a:gd name="T10" fmla="*/ 7 w 9"/>
                <a:gd name="T11" fmla="*/ 2 h 56"/>
                <a:gd name="T12" fmla="*/ 9 w 9"/>
                <a:gd name="T13" fmla="*/ 5 h 56"/>
                <a:gd name="T14" fmla="*/ 7 w 9"/>
                <a:gd name="T15" fmla="*/ 8 h 56"/>
                <a:gd name="T16" fmla="*/ 4 w 9"/>
                <a:gd name="T17" fmla="*/ 9 h 56"/>
                <a:gd name="T18" fmla="*/ 1 w 9"/>
                <a:gd name="T19" fmla="*/ 56 h 56"/>
                <a:gd name="T20" fmla="*/ 1 w 9"/>
                <a:gd name="T21" fmla="*/ 17 h 56"/>
                <a:gd name="T22" fmla="*/ 8 w 9"/>
                <a:gd name="T23" fmla="*/ 17 h 56"/>
                <a:gd name="T24" fmla="*/ 8 w 9"/>
                <a:gd name="T25" fmla="*/ 56 h 56"/>
                <a:gd name="T26" fmla="*/ 1 w 9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8" y="2"/>
                    <a:pt x="9" y="3"/>
                    <a:pt x="9" y="5"/>
                  </a:cubicBezTo>
                  <a:cubicBezTo>
                    <a:pt x="9" y="6"/>
                    <a:pt x="8" y="7"/>
                    <a:pt x="7" y="8"/>
                  </a:cubicBezTo>
                  <a:cubicBezTo>
                    <a:pt x="7" y="9"/>
                    <a:pt x="6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39"/>
            <p:cNvSpPr>
              <a:spLocks/>
            </p:cNvSpPr>
            <p:nvPr/>
          </p:nvSpPr>
          <p:spPr bwMode="auto">
            <a:xfrm>
              <a:off x="1460374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4 w 24"/>
                <a:gd name="T31" fmla="*/ 44 h 51"/>
                <a:gd name="T32" fmla="*/ 18 w 24"/>
                <a:gd name="T33" fmla="*/ 46 h 51"/>
                <a:gd name="T34" fmla="*/ 21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1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9" y="48"/>
                    <a:pt x="8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4" y="44"/>
                  </a:cubicBezTo>
                  <a:cubicBezTo>
                    <a:pt x="15" y="45"/>
                    <a:pt x="16" y="46"/>
                    <a:pt x="18" y="46"/>
                  </a:cubicBezTo>
                  <a:cubicBezTo>
                    <a:pt x="19" y="46"/>
                    <a:pt x="20" y="46"/>
                    <a:pt x="21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1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0"/>
            <p:cNvSpPr>
              <a:spLocks/>
            </p:cNvSpPr>
            <p:nvPr/>
          </p:nvSpPr>
          <p:spPr bwMode="auto">
            <a:xfrm>
              <a:off x="1516308" y="3202205"/>
              <a:ext cx="17978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6 w 11"/>
                <a:gd name="T11" fmla="*/ 0 h 58"/>
                <a:gd name="T12" fmla="*/ 6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1"/>
            <p:cNvSpPr>
              <a:spLocks noEditPoints="1"/>
            </p:cNvSpPr>
            <p:nvPr/>
          </p:nvSpPr>
          <p:spPr bwMode="auto">
            <a:xfrm>
              <a:off x="1546272" y="3232170"/>
              <a:ext cx="57931" cy="71915"/>
            </a:xfrm>
            <a:custGeom>
              <a:avLst/>
              <a:gdLst>
                <a:gd name="T0" fmla="*/ 19 w 34"/>
                <a:gd name="T1" fmla="*/ 41 h 41"/>
                <a:gd name="T2" fmla="*/ 10 w 34"/>
                <a:gd name="T3" fmla="*/ 39 h 41"/>
                <a:gd name="T4" fmla="*/ 3 w 34"/>
                <a:gd name="T5" fmla="*/ 32 h 41"/>
                <a:gd name="T6" fmla="*/ 0 w 34"/>
                <a:gd name="T7" fmla="*/ 21 h 41"/>
                <a:gd name="T8" fmla="*/ 2 w 34"/>
                <a:gd name="T9" fmla="*/ 12 h 41"/>
                <a:gd name="T10" fmla="*/ 6 w 34"/>
                <a:gd name="T11" fmla="*/ 6 h 41"/>
                <a:gd name="T12" fmla="*/ 11 w 34"/>
                <a:gd name="T13" fmla="*/ 1 h 41"/>
                <a:gd name="T14" fmla="*/ 18 w 34"/>
                <a:gd name="T15" fmla="*/ 0 h 41"/>
                <a:gd name="T16" fmla="*/ 26 w 34"/>
                <a:gd name="T17" fmla="*/ 2 h 41"/>
                <a:gd name="T18" fmla="*/ 32 w 34"/>
                <a:gd name="T19" fmla="*/ 9 h 41"/>
                <a:gd name="T20" fmla="*/ 34 w 34"/>
                <a:gd name="T21" fmla="*/ 18 h 41"/>
                <a:gd name="T22" fmla="*/ 33 w 34"/>
                <a:gd name="T23" fmla="*/ 20 h 41"/>
                <a:gd name="T24" fmla="*/ 33 w 34"/>
                <a:gd name="T25" fmla="*/ 22 h 41"/>
                <a:gd name="T26" fmla="*/ 7 w 34"/>
                <a:gd name="T27" fmla="*/ 22 h 41"/>
                <a:gd name="T28" fmla="*/ 9 w 34"/>
                <a:gd name="T29" fmla="*/ 29 h 41"/>
                <a:gd name="T30" fmla="*/ 13 w 34"/>
                <a:gd name="T31" fmla="*/ 34 h 41"/>
                <a:gd name="T32" fmla="*/ 20 w 34"/>
                <a:gd name="T33" fmla="*/ 36 h 41"/>
                <a:gd name="T34" fmla="*/ 25 w 34"/>
                <a:gd name="T35" fmla="*/ 35 h 41"/>
                <a:gd name="T36" fmla="*/ 30 w 34"/>
                <a:gd name="T37" fmla="*/ 33 h 41"/>
                <a:gd name="T38" fmla="*/ 32 w 34"/>
                <a:gd name="T39" fmla="*/ 37 h 41"/>
                <a:gd name="T40" fmla="*/ 26 w 34"/>
                <a:gd name="T41" fmla="*/ 40 h 41"/>
                <a:gd name="T42" fmla="*/ 19 w 34"/>
                <a:gd name="T43" fmla="*/ 41 h 41"/>
                <a:gd name="T44" fmla="*/ 7 w 34"/>
                <a:gd name="T45" fmla="*/ 18 h 41"/>
                <a:gd name="T46" fmla="*/ 28 w 34"/>
                <a:gd name="T47" fmla="*/ 18 h 41"/>
                <a:gd name="T48" fmla="*/ 25 w 34"/>
                <a:gd name="T49" fmla="*/ 8 h 41"/>
                <a:gd name="T50" fmla="*/ 18 w 34"/>
                <a:gd name="T51" fmla="*/ 5 h 41"/>
                <a:gd name="T52" fmla="*/ 13 w 34"/>
                <a:gd name="T53" fmla="*/ 7 h 41"/>
                <a:gd name="T54" fmla="*/ 9 w 34"/>
                <a:gd name="T55" fmla="*/ 11 h 41"/>
                <a:gd name="T56" fmla="*/ 7 w 34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1">
                  <a:moveTo>
                    <a:pt x="19" y="41"/>
                  </a:moveTo>
                  <a:cubicBezTo>
                    <a:pt x="16" y="41"/>
                    <a:pt x="12" y="40"/>
                    <a:pt x="10" y="39"/>
                  </a:cubicBezTo>
                  <a:cubicBezTo>
                    <a:pt x="7" y="37"/>
                    <a:pt x="5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4"/>
                    <a:pt x="30" y="6"/>
                    <a:pt x="32" y="9"/>
                  </a:cubicBezTo>
                  <a:cubicBezTo>
                    <a:pt x="33" y="11"/>
                    <a:pt x="34" y="15"/>
                    <a:pt x="34" y="18"/>
                  </a:cubicBezTo>
                  <a:cubicBezTo>
                    <a:pt x="34" y="19"/>
                    <a:pt x="34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8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2" y="36"/>
                    <a:pt x="24" y="36"/>
                    <a:pt x="25" y="35"/>
                  </a:cubicBezTo>
                  <a:cubicBezTo>
                    <a:pt x="27" y="34"/>
                    <a:pt x="28" y="34"/>
                    <a:pt x="30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2" y="41"/>
                    <a:pt x="19" y="41"/>
                  </a:cubicBezTo>
                  <a:close/>
                  <a:moveTo>
                    <a:pt x="7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7" y="11"/>
                    <a:pt x="25" y="8"/>
                  </a:cubicBezTo>
                  <a:cubicBezTo>
                    <a:pt x="24" y="6"/>
                    <a:pt x="21" y="5"/>
                    <a:pt x="18" y="5"/>
                  </a:cubicBezTo>
                  <a:cubicBezTo>
                    <a:pt x="16" y="5"/>
                    <a:pt x="15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42"/>
            <p:cNvSpPr>
              <a:spLocks/>
            </p:cNvSpPr>
            <p:nvPr/>
          </p:nvSpPr>
          <p:spPr bwMode="auto">
            <a:xfrm>
              <a:off x="1648153" y="3214191"/>
              <a:ext cx="49941" cy="87896"/>
            </a:xfrm>
            <a:custGeom>
              <a:avLst/>
              <a:gdLst>
                <a:gd name="T0" fmla="*/ 0 w 29"/>
                <a:gd name="T1" fmla="*/ 51 h 51"/>
                <a:gd name="T2" fmla="*/ 0 w 29"/>
                <a:gd name="T3" fmla="*/ 46 h 51"/>
                <a:gd name="T4" fmla="*/ 12 w 29"/>
                <a:gd name="T5" fmla="*/ 46 h 51"/>
                <a:gd name="T6" fmla="*/ 12 w 29"/>
                <a:gd name="T7" fmla="*/ 8 h 51"/>
                <a:gd name="T8" fmla="*/ 2 w 29"/>
                <a:gd name="T9" fmla="*/ 8 h 51"/>
                <a:gd name="T10" fmla="*/ 2 w 29"/>
                <a:gd name="T11" fmla="*/ 4 h 51"/>
                <a:gd name="T12" fmla="*/ 9 w 29"/>
                <a:gd name="T13" fmla="*/ 2 h 51"/>
                <a:gd name="T14" fmla="*/ 13 w 29"/>
                <a:gd name="T15" fmla="*/ 0 h 51"/>
                <a:gd name="T16" fmla="*/ 18 w 29"/>
                <a:gd name="T17" fmla="*/ 0 h 51"/>
                <a:gd name="T18" fmla="*/ 18 w 29"/>
                <a:gd name="T19" fmla="*/ 46 h 51"/>
                <a:gd name="T20" fmla="*/ 29 w 29"/>
                <a:gd name="T21" fmla="*/ 46 h 51"/>
                <a:gd name="T22" fmla="*/ 29 w 29"/>
                <a:gd name="T23" fmla="*/ 51 h 51"/>
                <a:gd name="T24" fmla="*/ 0 w 29"/>
                <a:gd name="T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51"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0" y="1"/>
                    <a:pt x="12" y="1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51"/>
                    <a:pt x="29" y="51"/>
                    <a:pt x="29" y="51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43"/>
            <p:cNvSpPr>
              <a:spLocks/>
            </p:cNvSpPr>
            <p:nvPr/>
          </p:nvSpPr>
          <p:spPr bwMode="auto">
            <a:xfrm>
              <a:off x="3721710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44"/>
            <p:cNvSpPr>
              <a:spLocks/>
            </p:cNvSpPr>
            <p:nvPr/>
          </p:nvSpPr>
          <p:spPr bwMode="auto">
            <a:xfrm>
              <a:off x="3801615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45"/>
            <p:cNvSpPr>
              <a:spLocks noEditPoints="1"/>
            </p:cNvSpPr>
            <p:nvPr/>
          </p:nvSpPr>
          <p:spPr bwMode="auto">
            <a:xfrm>
              <a:off x="391548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46"/>
            <p:cNvSpPr>
              <a:spLocks/>
            </p:cNvSpPr>
            <p:nvPr/>
          </p:nvSpPr>
          <p:spPr bwMode="auto">
            <a:xfrm>
              <a:off x="398739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47"/>
            <p:cNvSpPr>
              <a:spLocks/>
            </p:cNvSpPr>
            <p:nvPr/>
          </p:nvSpPr>
          <p:spPr bwMode="auto">
            <a:xfrm>
              <a:off x="402335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48"/>
            <p:cNvSpPr>
              <a:spLocks/>
            </p:cNvSpPr>
            <p:nvPr/>
          </p:nvSpPr>
          <p:spPr bwMode="auto">
            <a:xfrm>
              <a:off x="407928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49"/>
            <p:cNvSpPr>
              <a:spLocks noEditPoints="1"/>
            </p:cNvSpPr>
            <p:nvPr/>
          </p:nvSpPr>
          <p:spPr bwMode="auto">
            <a:xfrm>
              <a:off x="4161192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50"/>
            <p:cNvSpPr>
              <a:spLocks/>
            </p:cNvSpPr>
            <p:nvPr/>
          </p:nvSpPr>
          <p:spPr bwMode="auto">
            <a:xfrm>
              <a:off x="4189159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351"/>
            <p:cNvSpPr>
              <a:spLocks/>
            </p:cNvSpPr>
            <p:nvPr/>
          </p:nvSpPr>
          <p:spPr bwMode="auto">
            <a:xfrm>
              <a:off x="4245093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352"/>
            <p:cNvSpPr>
              <a:spLocks noEditPoints="1"/>
            </p:cNvSpPr>
            <p:nvPr/>
          </p:nvSpPr>
          <p:spPr bwMode="auto">
            <a:xfrm>
              <a:off x="4275057" y="3232170"/>
              <a:ext cx="55934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8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353"/>
            <p:cNvSpPr>
              <a:spLocks/>
            </p:cNvSpPr>
            <p:nvPr/>
          </p:nvSpPr>
          <p:spPr bwMode="auto">
            <a:xfrm>
              <a:off x="4368947" y="3212194"/>
              <a:ext cx="59929" cy="89895"/>
            </a:xfrm>
            <a:custGeom>
              <a:avLst/>
              <a:gdLst>
                <a:gd name="T0" fmla="*/ 1 w 34"/>
                <a:gd name="T1" fmla="*/ 52 h 52"/>
                <a:gd name="T2" fmla="*/ 1 w 34"/>
                <a:gd name="T3" fmla="*/ 48 h 52"/>
                <a:gd name="T4" fmla="*/ 14 w 34"/>
                <a:gd name="T5" fmla="*/ 35 h 52"/>
                <a:gd name="T6" fmla="*/ 22 w 34"/>
                <a:gd name="T7" fmla="*/ 24 h 52"/>
                <a:gd name="T8" fmla="*/ 25 w 34"/>
                <a:gd name="T9" fmla="*/ 15 h 52"/>
                <a:gd name="T10" fmla="*/ 24 w 34"/>
                <a:gd name="T11" fmla="*/ 10 h 52"/>
                <a:gd name="T12" fmla="*/ 21 w 34"/>
                <a:gd name="T13" fmla="*/ 7 h 52"/>
                <a:gd name="T14" fmla="*/ 15 w 34"/>
                <a:gd name="T15" fmla="*/ 5 h 52"/>
                <a:gd name="T16" fmla="*/ 9 w 34"/>
                <a:gd name="T17" fmla="*/ 7 h 52"/>
                <a:gd name="T18" fmla="*/ 4 w 34"/>
                <a:gd name="T19" fmla="*/ 11 h 52"/>
                <a:gd name="T20" fmla="*/ 0 w 34"/>
                <a:gd name="T21" fmla="*/ 8 h 52"/>
                <a:gd name="T22" fmla="*/ 7 w 34"/>
                <a:gd name="T23" fmla="*/ 2 h 52"/>
                <a:gd name="T24" fmla="*/ 16 w 34"/>
                <a:gd name="T25" fmla="*/ 0 h 52"/>
                <a:gd name="T26" fmla="*/ 24 w 34"/>
                <a:gd name="T27" fmla="*/ 2 h 52"/>
                <a:gd name="T28" fmla="*/ 29 w 34"/>
                <a:gd name="T29" fmla="*/ 7 h 52"/>
                <a:gd name="T30" fmla="*/ 31 w 34"/>
                <a:gd name="T31" fmla="*/ 15 h 52"/>
                <a:gd name="T32" fmla="*/ 28 w 34"/>
                <a:gd name="T33" fmla="*/ 25 h 52"/>
                <a:gd name="T34" fmla="*/ 21 w 34"/>
                <a:gd name="T35" fmla="*/ 35 h 52"/>
                <a:gd name="T36" fmla="*/ 10 w 34"/>
                <a:gd name="T37" fmla="*/ 47 h 52"/>
                <a:gd name="T38" fmla="*/ 15 w 34"/>
                <a:gd name="T39" fmla="*/ 47 h 52"/>
                <a:gd name="T40" fmla="*/ 19 w 34"/>
                <a:gd name="T41" fmla="*/ 47 h 52"/>
                <a:gd name="T42" fmla="*/ 34 w 34"/>
                <a:gd name="T43" fmla="*/ 47 h 52"/>
                <a:gd name="T44" fmla="*/ 34 w 34"/>
                <a:gd name="T45" fmla="*/ 52 h 52"/>
                <a:gd name="T46" fmla="*/ 1 w 34"/>
                <a:gd name="T4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52">
                  <a:moveTo>
                    <a:pt x="1" y="52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6" y="43"/>
                    <a:pt x="10" y="39"/>
                    <a:pt x="14" y="35"/>
                  </a:cubicBezTo>
                  <a:cubicBezTo>
                    <a:pt x="17" y="31"/>
                    <a:pt x="20" y="27"/>
                    <a:pt x="22" y="24"/>
                  </a:cubicBezTo>
                  <a:cubicBezTo>
                    <a:pt x="24" y="21"/>
                    <a:pt x="25" y="18"/>
                    <a:pt x="25" y="15"/>
                  </a:cubicBezTo>
                  <a:cubicBezTo>
                    <a:pt x="25" y="13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7" y="5"/>
                    <a:pt x="15" y="5"/>
                  </a:cubicBezTo>
                  <a:cubicBezTo>
                    <a:pt x="13" y="5"/>
                    <a:pt x="11" y="6"/>
                    <a:pt x="9" y="7"/>
                  </a:cubicBezTo>
                  <a:cubicBezTo>
                    <a:pt x="7" y="8"/>
                    <a:pt x="6" y="10"/>
                    <a:pt x="4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5"/>
                    <a:pt x="5" y="3"/>
                    <a:pt x="7" y="2"/>
                  </a:cubicBezTo>
                  <a:cubicBezTo>
                    <a:pt x="10" y="1"/>
                    <a:pt x="12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8" y="5"/>
                    <a:pt x="29" y="7"/>
                  </a:cubicBezTo>
                  <a:cubicBezTo>
                    <a:pt x="31" y="9"/>
                    <a:pt x="31" y="12"/>
                    <a:pt x="31" y="15"/>
                  </a:cubicBezTo>
                  <a:cubicBezTo>
                    <a:pt x="31" y="18"/>
                    <a:pt x="30" y="21"/>
                    <a:pt x="28" y="25"/>
                  </a:cubicBezTo>
                  <a:cubicBezTo>
                    <a:pt x="27" y="28"/>
                    <a:pt x="24" y="32"/>
                    <a:pt x="21" y="35"/>
                  </a:cubicBezTo>
                  <a:cubicBezTo>
                    <a:pt x="18" y="39"/>
                    <a:pt x="14" y="43"/>
                    <a:pt x="10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8" y="47"/>
                    <a:pt x="19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52"/>
                    <a:pt x="34" y="52"/>
                    <a:pt x="34" y="52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354"/>
            <p:cNvSpPr>
              <a:spLocks/>
            </p:cNvSpPr>
            <p:nvPr/>
          </p:nvSpPr>
          <p:spPr bwMode="auto">
            <a:xfrm>
              <a:off x="6344619" y="3208199"/>
              <a:ext cx="63925" cy="95887"/>
            </a:xfrm>
            <a:custGeom>
              <a:avLst/>
              <a:gdLst>
                <a:gd name="T0" fmla="*/ 19 w 37"/>
                <a:gd name="T1" fmla="*/ 55 h 55"/>
                <a:gd name="T2" fmla="*/ 8 w 37"/>
                <a:gd name="T3" fmla="*/ 53 h 55"/>
                <a:gd name="T4" fmla="*/ 0 w 37"/>
                <a:gd name="T5" fmla="*/ 47 h 55"/>
                <a:gd name="T6" fmla="*/ 4 w 37"/>
                <a:gd name="T7" fmla="*/ 43 h 55"/>
                <a:gd name="T8" fmla="*/ 11 w 37"/>
                <a:gd name="T9" fmla="*/ 47 h 55"/>
                <a:gd name="T10" fmla="*/ 19 w 37"/>
                <a:gd name="T11" fmla="*/ 49 h 55"/>
                <a:gd name="T12" fmla="*/ 27 w 37"/>
                <a:gd name="T13" fmla="*/ 47 h 55"/>
                <a:gd name="T14" fmla="*/ 30 w 37"/>
                <a:gd name="T15" fmla="*/ 41 h 55"/>
                <a:gd name="T16" fmla="*/ 29 w 37"/>
                <a:gd name="T17" fmla="*/ 36 h 55"/>
                <a:gd name="T18" fmla="*/ 25 w 37"/>
                <a:gd name="T19" fmla="*/ 33 h 55"/>
                <a:gd name="T20" fmla="*/ 21 w 37"/>
                <a:gd name="T21" fmla="*/ 31 h 55"/>
                <a:gd name="T22" fmla="*/ 13 w 37"/>
                <a:gd name="T23" fmla="*/ 28 h 55"/>
                <a:gd name="T24" fmla="*/ 8 w 37"/>
                <a:gd name="T25" fmla="*/ 25 h 55"/>
                <a:gd name="T26" fmla="*/ 4 w 37"/>
                <a:gd name="T27" fmla="*/ 21 h 55"/>
                <a:gd name="T28" fmla="*/ 3 w 37"/>
                <a:gd name="T29" fmla="*/ 14 h 55"/>
                <a:gd name="T30" fmla="*/ 5 w 37"/>
                <a:gd name="T31" fmla="*/ 7 h 55"/>
                <a:gd name="T32" fmla="*/ 11 w 37"/>
                <a:gd name="T33" fmla="*/ 2 h 55"/>
                <a:gd name="T34" fmla="*/ 19 w 37"/>
                <a:gd name="T35" fmla="*/ 0 h 55"/>
                <a:gd name="T36" fmla="*/ 28 w 37"/>
                <a:gd name="T37" fmla="*/ 2 h 55"/>
                <a:gd name="T38" fmla="*/ 35 w 37"/>
                <a:gd name="T39" fmla="*/ 7 h 55"/>
                <a:gd name="T40" fmla="*/ 31 w 37"/>
                <a:gd name="T41" fmla="*/ 11 h 55"/>
                <a:gd name="T42" fmla="*/ 26 w 37"/>
                <a:gd name="T43" fmla="*/ 8 h 55"/>
                <a:gd name="T44" fmla="*/ 19 w 37"/>
                <a:gd name="T45" fmla="*/ 6 h 55"/>
                <a:gd name="T46" fmla="*/ 12 w 37"/>
                <a:gd name="T47" fmla="*/ 8 h 55"/>
                <a:gd name="T48" fmla="*/ 9 w 37"/>
                <a:gd name="T49" fmla="*/ 14 h 55"/>
                <a:gd name="T50" fmla="*/ 11 w 37"/>
                <a:gd name="T51" fmla="*/ 18 h 55"/>
                <a:gd name="T52" fmla="*/ 14 w 37"/>
                <a:gd name="T53" fmla="*/ 21 h 55"/>
                <a:gd name="T54" fmla="*/ 18 w 37"/>
                <a:gd name="T55" fmla="*/ 23 h 55"/>
                <a:gd name="T56" fmla="*/ 26 w 37"/>
                <a:gd name="T57" fmla="*/ 26 h 55"/>
                <a:gd name="T58" fmla="*/ 31 w 37"/>
                <a:gd name="T59" fmla="*/ 29 h 55"/>
                <a:gd name="T60" fmla="*/ 35 w 37"/>
                <a:gd name="T61" fmla="*/ 34 h 55"/>
                <a:gd name="T62" fmla="*/ 37 w 37"/>
                <a:gd name="T63" fmla="*/ 40 h 55"/>
                <a:gd name="T64" fmla="*/ 34 w 37"/>
                <a:gd name="T65" fmla="*/ 48 h 55"/>
                <a:gd name="T66" fmla="*/ 28 w 37"/>
                <a:gd name="T67" fmla="*/ 53 h 55"/>
                <a:gd name="T68" fmla="*/ 19 w 37"/>
                <a:gd name="T6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19" y="55"/>
                  </a:moveTo>
                  <a:cubicBezTo>
                    <a:pt x="15" y="55"/>
                    <a:pt x="11" y="54"/>
                    <a:pt x="8" y="53"/>
                  </a:cubicBezTo>
                  <a:cubicBezTo>
                    <a:pt x="5" y="52"/>
                    <a:pt x="2" y="50"/>
                    <a:pt x="0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5"/>
                    <a:pt x="8" y="46"/>
                    <a:pt x="11" y="47"/>
                  </a:cubicBezTo>
                  <a:cubicBezTo>
                    <a:pt x="13" y="49"/>
                    <a:pt x="16" y="49"/>
                    <a:pt x="19" y="49"/>
                  </a:cubicBezTo>
                  <a:cubicBezTo>
                    <a:pt x="22" y="49"/>
                    <a:pt x="25" y="49"/>
                    <a:pt x="27" y="47"/>
                  </a:cubicBezTo>
                  <a:cubicBezTo>
                    <a:pt x="29" y="45"/>
                    <a:pt x="30" y="43"/>
                    <a:pt x="30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8" y="35"/>
                    <a:pt x="27" y="34"/>
                    <a:pt x="25" y="33"/>
                  </a:cubicBezTo>
                  <a:cubicBezTo>
                    <a:pt x="24" y="33"/>
                    <a:pt x="23" y="32"/>
                    <a:pt x="21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7" y="24"/>
                    <a:pt x="5" y="23"/>
                    <a:pt x="4" y="21"/>
                  </a:cubicBezTo>
                  <a:cubicBezTo>
                    <a:pt x="3" y="19"/>
                    <a:pt x="3" y="17"/>
                    <a:pt x="3" y="14"/>
                  </a:cubicBezTo>
                  <a:cubicBezTo>
                    <a:pt x="3" y="12"/>
                    <a:pt x="3" y="9"/>
                    <a:pt x="5" y="7"/>
                  </a:cubicBezTo>
                  <a:cubicBezTo>
                    <a:pt x="6" y="5"/>
                    <a:pt x="8" y="3"/>
                    <a:pt x="11" y="2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cubicBezTo>
                    <a:pt x="31" y="3"/>
                    <a:pt x="33" y="5"/>
                    <a:pt x="35" y="7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28" y="9"/>
                    <a:pt x="26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14" y="7"/>
                    <a:pt x="12" y="8"/>
                  </a:cubicBezTo>
                  <a:cubicBezTo>
                    <a:pt x="10" y="10"/>
                    <a:pt x="9" y="12"/>
                    <a:pt x="9" y="14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5" y="22"/>
                    <a:pt x="17" y="22"/>
                    <a:pt x="18" y="2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7"/>
                    <a:pt x="30" y="28"/>
                    <a:pt x="31" y="29"/>
                  </a:cubicBezTo>
                  <a:cubicBezTo>
                    <a:pt x="33" y="30"/>
                    <a:pt x="34" y="32"/>
                    <a:pt x="35" y="34"/>
                  </a:cubicBezTo>
                  <a:cubicBezTo>
                    <a:pt x="36" y="35"/>
                    <a:pt x="37" y="38"/>
                    <a:pt x="37" y="40"/>
                  </a:cubicBezTo>
                  <a:cubicBezTo>
                    <a:pt x="37" y="43"/>
                    <a:pt x="36" y="45"/>
                    <a:pt x="34" y="48"/>
                  </a:cubicBezTo>
                  <a:cubicBezTo>
                    <a:pt x="33" y="50"/>
                    <a:pt x="31" y="52"/>
                    <a:pt x="28" y="53"/>
                  </a:cubicBezTo>
                  <a:cubicBezTo>
                    <a:pt x="25" y="54"/>
                    <a:pt x="22" y="55"/>
                    <a:pt x="19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355"/>
            <p:cNvSpPr>
              <a:spLocks/>
            </p:cNvSpPr>
            <p:nvPr/>
          </p:nvSpPr>
          <p:spPr bwMode="auto">
            <a:xfrm>
              <a:off x="6424524" y="3232170"/>
              <a:ext cx="93889" cy="69918"/>
            </a:xfrm>
            <a:custGeom>
              <a:avLst/>
              <a:gdLst>
                <a:gd name="T0" fmla="*/ 0 w 54"/>
                <a:gd name="T1" fmla="*/ 40 h 40"/>
                <a:gd name="T2" fmla="*/ 0 w 54"/>
                <a:gd name="T3" fmla="*/ 1 h 40"/>
                <a:gd name="T4" fmla="*/ 6 w 54"/>
                <a:gd name="T5" fmla="*/ 1 h 40"/>
                <a:gd name="T6" fmla="*/ 6 w 54"/>
                <a:gd name="T7" fmla="*/ 7 h 40"/>
                <a:gd name="T8" fmla="*/ 6 w 54"/>
                <a:gd name="T9" fmla="*/ 7 h 40"/>
                <a:gd name="T10" fmla="*/ 12 w 54"/>
                <a:gd name="T11" fmla="*/ 2 h 40"/>
                <a:gd name="T12" fmla="*/ 19 w 54"/>
                <a:gd name="T13" fmla="*/ 0 h 40"/>
                <a:gd name="T14" fmla="*/ 26 w 54"/>
                <a:gd name="T15" fmla="*/ 2 h 40"/>
                <a:gd name="T16" fmla="*/ 29 w 54"/>
                <a:gd name="T17" fmla="*/ 8 h 40"/>
                <a:gd name="T18" fmla="*/ 36 w 54"/>
                <a:gd name="T19" fmla="*/ 2 h 40"/>
                <a:gd name="T20" fmla="*/ 42 w 54"/>
                <a:gd name="T21" fmla="*/ 0 h 40"/>
                <a:gd name="T22" fmla="*/ 51 w 54"/>
                <a:gd name="T23" fmla="*/ 4 h 40"/>
                <a:gd name="T24" fmla="*/ 54 w 54"/>
                <a:gd name="T25" fmla="*/ 15 h 40"/>
                <a:gd name="T26" fmla="*/ 54 w 54"/>
                <a:gd name="T27" fmla="*/ 40 h 40"/>
                <a:gd name="T28" fmla="*/ 48 w 54"/>
                <a:gd name="T29" fmla="*/ 40 h 40"/>
                <a:gd name="T30" fmla="*/ 48 w 54"/>
                <a:gd name="T31" fmla="*/ 16 h 40"/>
                <a:gd name="T32" fmla="*/ 46 w 54"/>
                <a:gd name="T33" fmla="*/ 8 h 40"/>
                <a:gd name="T34" fmla="*/ 40 w 54"/>
                <a:gd name="T35" fmla="*/ 6 h 40"/>
                <a:gd name="T36" fmla="*/ 36 w 54"/>
                <a:gd name="T37" fmla="*/ 7 h 40"/>
                <a:gd name="T38" fmla="*/ 30 w 54"/>
                <a:gd name="T39" fmla="*/ 12 h 40"/>
                <a:gd name="T40" fmla="*/ 30 w 54"/>
                <a:gd name="T41" fmla="*/ 40 h 40"/>
                <a:gd name="T42" fmla="*/ 24 w 54"/>
                <a:gd name="T43" fmla="*/ 40 h 40"/>
                <a:gd name="T44" fmla="*/ 24 w 54"/>
                <a:gd name="T45" fmla="*/ 16 h 40"/>
                <a:gd name="T46" fmla="*/ 22 w 54"/>
                <a:gd name="T47" fmla="*/ 8 h 40"/>
                <a:gd name="T48" fmla="*/ 17 w 54"/>
                <a:gd name="T49" fmla="*/ 6 h 40"/>
                <a:gd name="T50" fmla="*/ 12 w 54"/>
                <a:gd name="T51" fmla="*/ 7 h 40"/>
                <a:gd name="T52" fmla="*/ 7 w 54"/>
                <a:gd name="T53" fmla="*/ 12 h 40"/>
                <a:gd name="T54" fmla="*/ 7 w 54"/>
                <a:gd name="T55" fmla="*/ 40 h 40"/>
                <a:gd name="T56" fmla="*/ 0 w 54"/>
                <a:gd name="T5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40">
                  <a:moveTo>
                    <a:pt x="0" y="4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2" y="2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1"/>
                    <a:pt x="26" y="2"/>
                  </a:cubicBezTo>
                  <a:cubicBezTo>
                    <a:pt x="27" y="3"/>
                    <a:pt x="29" y="5"/>
                    <a:pt x="29" y="8"/>
                  </a:cubicBezTo>
                  <a:cubicBezTo>
                    <a:pt x="31" y="5"/>
                    <a:pt x="34" y="4"/>
                    <a:pt x="36" y="2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46" y="0"/>
                    <a:pt x="49" y="1"/>
                    <a:pt x="51" y="4"/>
                  </a:cubicBezTo>
                  <a:cubicBezTo>
                    <a:pt x="53" y="7"/>
                    <a:pt x="54" y="10"/>
                    <a:pt x="54" y="1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3"/>
                    <a:pt x="47" y="10"/>
                    <a:pt x="46" y="8"/>
                  </a:cubicBezTo>
                  <a:cubicBezTo>
                    <a:pt x="45" y="7"/>
                    <a:pt x="43" y="6"/>
                    <a:pt x="40" y="6"/>
                  </a:cubicBezTo>
                  <a:cubicBezTo>
                    <a:pt x="39" y="6"/>
                    <a:pt x="37" y="6"/>
                    <a:pt x="36" y="7"/>
                  </a:cubicBezTo>
                  <a:cubicBezTo>
                    <a:pt x="34" y="8"/>
                    <a:pt x="32" y="10"/>
                    <a:pt x="30" y="1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3"/>
                    <a:pt x="23" y="10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4" y="6"/>
                    <a:pt x="12" y="7"/>
                  </a:cubicBezTo>
                  <a:cubicBezTo>
                    <a:pt x="10" y="8"/>
                    <a:pt x="9" y="10"/>
                    <a:pt x="7" y="12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356"/>
            <p:cNvSpPr>
              <a:spLocks noEditPoints="1"/>
            </p:cNvSpPr>
            <p:nvPr/>
          </p:nvSpPr>
          <p:spPr bwMode="auto">
            <a:xfrm>
              <a:off x="6538391" y="3232170"/>
              <a:ext cx="51939" cy="71915"/>
            </a:xfrm>
            <a:custGeom>
              <a:avLst/>
              <a:gdLst>
                <a:gd name="T0" fmla="*/ 11 w 30"/>
                <a:gd name="T1" fmla="*/ 41 h 41"/>
                <a:gd name="T2" fmla="*/ 5 w 30"/>
                <a:gd name="T3" fmla="*/ 40 h 41"/>
                <a:gd name="T4" fmla="*/ 1 w 30"/>
                <a:gd name="T5" fmla="*/ 36 h 41"/>
                <a:gd name="T6" fmla="*/ 0 w 30"/>
                <a:gd name="T7" fmla="*/ 30 h 41"/>
                <a:gd name="T8" fmla="*/ 5 w 30"/>
                <a:gd name="T9" fmla="*/ 20 h 41"/>
                <a:gd name="T10" fmla="*/ 24 w 30"/>
                <a:gd name="T11" fmla="*/ 15 h 41"/>
                <a:gd name="T12" fmla="*/ 23 w 30"/>
                <a:gd name="T13" fmla="*/ 11 h 41"/>
                <a:gd name="T14" fmla="*/ 20 w 30"/>
                <a:gd name="T15" fmla="*/ 7 h 41"/>
                <a:gd name="T16" fmla="*/ 15 w 30"/>
                <a:gd name="T17" fmla="*/ 6 h 41"/>
                <a:gd name="T18" fmla="*/ 9 w 30"/>
                <a:gd name="T19" fmla="*/ 7 h 41"/>
                <a:gd name="T20" fmla="*/ 4 w 30"/>
                <a:gd name="T21" fmla="*/ 10 h 41"/>
                <a:gd name="T22" fmla="*/ 1 w 30"/>
                <a:gd name="T23" fmla="*/ 5 h 41"/>
                <a:gd name="T24" fmla="*/ 5 w 30"/>
                <a:gd name="T25" fmla="*/ 3 h 41"/>
                <a:gd name="T26" fmla="*/ 11 w 30"/>
                <a:gd name="T27" fmla="*/ 1 h 41"/>
                <a:gd name="T28" fmla="*/ 17 w 30"/>
                <a:gd name="T29" fmla="*/ 0 h 41"/>
                <a:gd name="T30" fmla="*/ 24 w 30"/>
                <a:gd name="T31" fmla="*/ 2 h 41"/>
                <a:gd name="T32" fmla="*/ 29 w 30"/>
                <a:gd name="T33" fmla="*/ 8 h 41"/>
                <a:gd name="T34" fmla="*/ 30 w 30"/>
                <a:gd name="T35" fmla="*/ 16 h 41"/>
                <a:gd name="T36" fmla="*/ 30 w 30"/>
                <a:gd name="T37" fmla="*/ 40 h 41"/>
                <a:gd name="T38" fmla="*/ 25 w 30"/>
                <a:gd name="T39" fmla="*/ 40 h 41"/>
                <a:gd name="T40" fmla="*/ 24 w 30"/>
                <a:gd name="T41" fmla="*/ 36 h 41"/>
                <a:gd name="T42" fmla="*/ 24 w 30"/>
                <a:gd name="T43" fmla="*/ 36 h 41"/>
                <a:gd name="T44" fmla="*/ 18 w 30"/>
                <a:gd name="T45" fmla="*/ 39 h 41"/>
                <a:gd name="T46" fmla="*/ 11 w 30"/>
                <a:gd name="T47" fmla="*/ 41 h 41"/>
                <a:gd name="T48" fmla="*/ 13 w 30"/>
                <a:gd name="T49" fmla="*/ 36 h 41"/>
                <a:gd name="T50" fmla="*/ 18 w 30"/>
                <a:gd name="T51" fmla="*/ 35 h 41"/>
                <a:gd name="T52" fmla="*/ 24 w 30"/>
                <a:gd name="T53" fmla="*/ 31 h 41"/>
                <a:gd name="T54" fmla="*/ 24 w 30"/>
                <a:gd name="T55" fmla="*/ 20 h 41"/>
                <a:gd name="T56" fmla="*/ 13 w 30"/>
                <a:gd name="T57" fmla="*/ 22 h 41"/>
                <a:gd name="T58" fmla="*/ 8 w 30"/>
                <a:gd name="T59" fmla="*/ 25 h 41"/>
                <a:gd name="T60" fmla="*/ 6 w 30"/>
                <a:gd name="T61" fmla="*/ 30 h 41"/>
                <a:gd name="T62" fmla="*/ 8 w 30"/>
                <a:gd name="T63" fmla="*/ 34 h 41"/>
                <a:gd name="T64" fmla="*/ 13 w 30"/>
                <a:gd name="T65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41">
                  <a:moveTo>
                    <a:pt x="11" y="41"/>
                  </a:moveTo>
                  <a:cubicBezTo>
                    <a:pt x="9" y="41"/>
                    <a:pt x="7" y="41"/>
                    <a:pt x="5" y="40"/>
                  </a:cubicBezTo>
                  <a:cubicBezTo>
                    <a:pt x="3" y="39"/>
                    <a:pt x="2" y="38"/>
                    <a:pt x="1" y="36"/>
                  </a:cubicBezTo>
                  <a:cubicBezTo>
                    <a:pt x="0" y="34"/>
                    <a:pt x="0" y="32"/>
                    <a:pt x="0" y="30"/>
                  </a:cubicBezTo>
                  <a:cubicBezTo>
                    <a:pt x="0" y="26"/>
                    <a:pt x="1" y="22"/>
                    <a:pt x="5" y="20"/>
                  </a:cubicBezTo>
                  <a:cubicBezTo>
                    <a:pt x="9" y="18"/>
                    <a:pt x="15" y="16"/>
                    <a:pt x="24" y="15"/>
                  </a:cubicBezTo>
                  <a:cubicBezTo>
                    <a:pt x="24" y="14"/>
                    <a:pt x="23" y="12"/>
                    <a:pt x="23" y="11"/>
                  </a:cubicBezTo>
                  <a:cubicBezTo>
                    <a:pt x="22" y="9"/>
                    <a:pt x="22" y="8"/>
                    <a:pt x="20" y="7"/>
                  </a:cubicBezTo>
                  <a:cubicBezTo>
                    <a:pt x="19" y="6"/>
                    <a:pt x="18" y="6"/>
                    <a:pt x="15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7" y="8"/>
                    <a:pt x="5" y="9"/>
                    <a:pt x="4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4" y="4"/>
                    <a:pt x="5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5"/>
                    <a:pt x="29" y="8"/>
                  </a:cubicBezTo>
                  <a:cubicBezTo>
                    <a:pt x="30" y="10"/>
                    <a:pt x="30" y="13"/>
                    <a:pt x="30" y="16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7"/>
                    <a:pt x="20" y="38"/>
                    <a:pt x="18" y="39"/>
                  </a:cubicBezTo>
                  <a:cubicBezTo>
                    <a:pt x="16" y="41"/>
                    <a:pt x="13" y="41"/>
                    <a:pt x="11" y="41"/>
                  </a:cubicBezTo>
                  <a:close/>
                  <a:moveTo>
                    <a:pt x="13" y="36"/>
                  </a:moveTo>
                  <a:cubicBezTo>
                    <a:pt x="15" y="36"/>
                    <a:pt x="16" y="35"/>
                    <a:pt x="18" y="35"/>
                  </a:cubicBezTo>
                  <a:cubicBezTo>
                    <a:pt x="20" y="34"/>
                    <a:pt x="22" y="32"/>
                    <a:pt x="24" y="31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0"/>
                    <a:pt x="16" y="21"/>
                    <a:pt x="13" y="22"/>
                  </a:cubicBezTo>
                  <a:cubicBezTo>
                    <a:pt x="10" y="23"/>
                    <a:pt x="9" y="24"/>
                    <a:pt x="8" y="25"/>
                  </a:cubicBezTo>
                  <a:cubicBezTo>
                    <a:pt x="6" y="26"/>
                    <a:pt x="6" y="28"/>
                    <a:pt x="6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9" y="35"/>
                    <a:pt x="11" y="36"/>
                    <a:pt x="1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357"/>
            <p:cNvSpPr>
              <a:spLocks/>
            </p:cNvSpPr>
            <p:nvPr/>
          </p:nvSpPr>
          <p:spPr bwMode="auto">
            <a:xfrm>
              <a:off x="6610306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8 w 11"/>
                <a:gd name="T15" fmla="*/ 52 h 58"/>
                <a:gd name="T16" fmla="*/ 9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10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6" y="58"/>
                    <a:pt x="4" y="58"/>
                    <a:pt x="3" y="57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8" y="52"/>
                  </a:cubicBezTo>
                  <a:cubicBezTo>
                    <a:pt x="8" y="52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0" y="58"/>
                    <a:pt x="10" y="58"/>
                  </a:cubicBezTo>
                  <a:cubicBezTo>
                    <a:pt x="9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358"/>
            <p:cNvSpPr>
              <a:spLocks/>
            </p:cNvSpPr>
            <p:nvPr/>
          </p:nvSpPr>
          <p:spPr bwMode="auto">
            <a:xfrm>
              <a:off x="6646264" y="3202205"/>
              <a:ext cx="19976" cy="101881"/>
            </a:xfrm>
            <a:custGeom>
              <a:avLst/>
              <a:gdLst>
                <a:gd name="T0" fmla="*/ 7 w 11"/>
                <a:gd name="T1" fmla="*/ 58 h 58"/>
                <a:gd name="T2" fmla="*/ 3 w 11"/>
                <a:gd name="T3" fmla="*/ 57 h 58"/>
                <a:gd name="T4" fmla="*/ 1 w 11"/>
                <a:gd name="T5" fmla="*/ 54 h 58"/>
                <a:gd name="T6" fmla="*/ 0 w 11"/>
                <a:gd name="T7" fmla="*/ 49 h 58"/>
                <a:gd name="T8" fmla="*/ 0 w 11"/>
                <a:gd name="T9" fmla="*/ 0 h 58"/>
                <a:gd name="T10" fmla="*/ 7 w 11"/>
                <a:gd name="T11" fmla="*/ 0 h 58"/>
                <a:gd name="T12" fmla="*/ 7 w 11"/>
                <a:gd name="T13" fmla="*/ 50 h 58"/>
                <a:gd name="T14" fmla="*/ 7 w 11"/>
                <a:gd name="T15" fmla="*/ 52 h 58"/>
                <a:gd name="T16" fmla="*/ 8 w 11"/>
                <a:gd name="T17" fmla="*/ 53 h 58"/>
                <a:gd name="T18" fmla="*/ 9 w 11"/>
                <a:gd name="T19" fmla="*/ 53 h 58"/>
                <a:gd name="T20" fmla="*/ 10 w 11"/>
                <a:gd name="T21" fmla="*/ 53 h 58"/>
                <a:gd name="T22" fmla="*/ 11 w 11"/>
                <a:gd name="T23" fmla="*/ 58 h 58"/>
                <a:gd name="T24" fmla="*/ 9 w 11"/>
                <a:gd name="T25" fmla="*/ 58 h 58"/>
                <a:gd name="T26" fmla="*/ 7 w 11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58">
                  <a:moveTo>
                    <a:pt x="7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2" y="56"/>
                    <a:pt x="1" y="55"/>
                    <a:pt x="1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2"/>
                    <a:pt x="7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8"/>
                    <a:pt x="10" y="58"/>
                    <a:pt x="9" y="58"/>
                  </a:cubicBezTo>
                  <a:cubicBezTo>
                    <a:pt x="8" y="58"/>
                    <a:pt x="8" y="58"/>
                    <a:pt x="7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359"/>
            <p:cNvSpPr>
              <a:spLocks/>
            </p:cNvSpPr>
            <p:nvPr/>
          </p:nvSpPr>
          <p:spPr bwMode="auto">
            <a:xfrm>
              <a:off x="6702198" y="3210196"/>
              <a:ext cx="67920" cy="91892"/>
            </a:xfrm>
            <a:custGeom>
              <a:avLst/>
              <a:gdLst>
                <a:gd name="T0" fmla="*/ 14 w 34"/>
                <a:gd name="T1" fmla="*/ 46 h 46"/>
                <a:gd name="T2" fmla="*/ 14 w 34"/>
                <a:gd name="T3" fmla="*/ 5 h 46"/>
                <a:gd name="T4" fmla="*/ 0 w 34"/>
                <a:gd name="T5" fmla="*/ 5 h 46"/>
                <a:gd name="T6" fmla="*/ 0 w 34"/>
                <a:gd name="T7" fmla="*/ 0 h 46"/>
                <a:gd name="T8" fmla="*/ 34 w 34"/>
                <a:gd name="T9" fmla="*/ 0 h 46"/>
                <a:gd name="T10" fmla="*/ 34 w 34"/>
                <a:gd name="T11" fmla="*/ 5 h 46"/>
                <a:gd name="T12" fmla="*/ 20 w 34"/>
                <a:gd name="T13" fmla="*/ 5 h 46"/>
                <a:gd name="T14" fmla="*/ 20 w 34"/>
                <a:gd name="T15" fmla="*/ 46 h 46"/>
                <a:gd name="T16" fmla="*/ 14 w 3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6">
                  <a:moveTo>
                    <a:pt x="14" y="46"/>
                  </a:moveTo>
                  <a:lnTo>
                    <a:pt x="1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5"/>
                  </a:lnTo>
                  <a:lnTo>
                    <a:pt x="20" y="5"/>
                  </a:lnTo>
                  <a:lnTo>
                    <a:pt x="20" y="46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360"/>
            <p:cNvSpPr>
              <a:spLocks noEditPoints="1"/>
            </p:cNvSpPr>
            <p:nvPr/>
          </p:nvSpPr>
          <p:spPr bwMode="auto">
            <a:xfrm>
              <a:off x="6784101" y="3204203"/>
              <a:ext cx="13983" cy="97885"/>
            </a:xfrm>
            <a:custGeom>
              <a:avLst/>
              <a:gdLst>
                <a:gd name="T0" fmla="*/ 4 w 8"/>
                <a:gd name="T1" fmla="*/ 9 h 56"/>
                <a:gd name="T2" fmla="*/ 1 w 8"/>
                <a:gd name="T3" fmla="*/ 8 h 56"/>
                <a:gd name="T4" fmla="*/ 0 w 8"/>
                <a:gd name="T5" fmla="*/ 5 h 56"/>
                <a:gd name="T6" fmla="*/ 1 w 8"/>
                <a:gd name="T7" fmla="*/ 2 h 56"/>
                <a:gd name="T8" fmla="*/ 4 w 8"/>
                <a:gd name="T9" fmla="*/ 0 h 56"/>
                <a:gd name="T10" fmla="*/ 7 w 8"/>
                <a:gd name="T11" fmla="*/ 2 h 56"/>
                <a:gd name="T12" fmla="*/ 8 w 8"/>
                <a:gd name="T13" fmla="*/ 5 h 56"/>
                <a:gd name="T14" fmla="*/ 7 w 8"/>
                <a:gd name="T15" fmla="*/ 8 h 56"/>
                <a:gd name="T16" fmla="*/ 4 w 8"/>
                <a:gd name="T17" fmla="*/ 9 h 56"/>
                <a:gd name="T18" fmla="*/ 1 w 8"/>
                <a:gd name="T19" fmla="*/ 56 h 56"/>
                <a:gd name="T20" fmla="*/ 1 w 8"/>
                <a:gd name="T21" fmla="*/ 17 h 56"/>
                <a:gd name="T22" fmla="*/ 7 w 8"/>
                <a:gd name="T23" fmla="*/ 17 h 56"/>
                <a:gd name="T24" fmla="*/ 7 w 8"/>
                <a:gd name="T25" fmla="*/ 56 h 56"/>
                <a:gd name="T26" fmla="*/ 1 w 8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6">
                  <a:moveTo>
                    <a:pt x="4" y="9"/>
                  </a:moveTo>
                  <a:cubicBezTo>
                    <a:pt x="3" y="9"/>
                    <a:pt x="2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9"/>
                    <a:pt x="5" y="9"/>
                    <a:pt x="4" y="9"/>
                  </a:cubicBezTo>
                  <a:close/>
                  <a:moveTo>
                    <a:pt x="1" y="5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56"/>
                    <a:pt x="7" y="56"/>
                    <a:pt x="7" y="5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361"/>
            <p:cNvSpPr>
              <a:spLocks/>
            </p:cNvSpPr>
            <p:nvPr/>
          </p:nvSpPr>
          <p:spPr bwMode="auto">
            <a:xfrm>
              <a:off x="6812068" y="3214191"/>
              <a:ext cx="41950" cy="89895"/>
            </a:xfrm>
            <a:custGeom>
              <a:avLst/>
              <a:gdLst>
                <a:gd name="T0" fmla="*/ 17 w 24"/>
                <a:gd name="T1" fmla="*/ 51 h 51"/>
                <a:gd name="T2" fmla="*/ 10 w 24"/>
                <a:gd name="T3" fmla="*/ 50 h 51"/>
                <a:gd name="T4" fmla="*/ 7 w 24"/>
                <a:gd name="T5" fmla="*/ 45 h 51"/>
                <a:gd name="T6" fmla="*/ 6 w 24"/>
                <a:gd name="T7" fmla="*/ 38 h 51"/>
                <a:gd name="T8" fmla="*/ 6 w 24"/>
                <a:gd name="T9" fmla="*/ 16 h 51"/>
                <a:gd name="T10" fmla="*/ 0 w 24"/>
                <a:gd name="T11" fmla="*/ 16 h 51"/>
                <a:gd name="T12" fmla="*/ 0 w 24"/>
                <a:gd name="T13" fmla="*/ 11 h 51"/>
                <a:gd name="T14" fmla="*/ 6 w 24"/>
                <a:gd name="T15" fmla="*/ 11 h 51"/>
                <a:gd name="T16" fmla="*/ 7 w 24"/>
                <a:gd name="T17" fmla="*/ 0 h 51"/>
                <a:gd name="T18" fmla="*/ 12 w 24"/>
                <a:gd name="T19" fmla="*/ 0 h 51"/>
                <a:gd name="T20" fmla="*/ 12 w 24"/>
                <a:gd name="T21" fmla="*/ 11 h 51"/>
                <a:gd name="T22" fmla="*/ 23 w 24"/>
                <a:gd name="T23" fmla="*/ 11 h 51"/>
                <a:gd name="T24" fmla="*/ 23 w 24"/>
                <a:gd name="T25" fmla="*/ 16 h 51"/>
                <a:gd name="T26" fmla="*/ 12 w 24"/>
                <a:gd name="T27" fmla="*/ 16 h 51"/>
                <a:gd name="T28" fmla="*/ 12 w 24"/>
                <a:gd name="T29" fmla="*/ 38 h 51"/>
                <a:gd name="T30" fmla="*/ 13 w 24"/>
                <a:gd name="T31" fmla="*/ 44 h 51"/>
                <a:gd name="T32" fmla="*/ 18 w 24"/>
                <a:gd name="T33" fmla="*/ 46 h 51"/>
                <a:gd name="T34" fmla="*/ 20 w 24"/>
                <a:gd name="T35" fmla="*/ 45 h 51"/>
                <a:gd name="T36" fmla="*/ 23 w 24"/>
                <a:gd name="T37" fmla="*/ 45 h 51"/>
                <a:gd name="T38" fmla="*/ 24 w 24"/>
                <a:gd name="T39" fmla="*/ 50 h 51"/>
                <a:gd name="T40" fmla="*/ 20 w 24"/>
                <a:gd name="T41" fmla="*/ 51 h 51"/>
                <a:gd name="T42" fmla="*/ 17 w 24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51">
                  <a:moveTo>
                    <a:pt x="17" y="51"/>
                  </a:moveTo>
                  <a:cubicBezTo>
                    <a:pt x="14" y="51"/>
                    <a:pt x="12" y="51"/>
                    <a:pt x="10" y="50"/>
                  </a:cubicBezTo>
                  <a:cubicBezTo>
                    <a:pt x="8" y="48"/>
                    <a:pt x="7" y="47"/>
                    <a:pt x="7" y="45"/>
                  </a:cubicBezTo>
                  <a:cubicBezTo>
                    <a:pt x="6" y="43"/>
                    <a:pt x="6" y="41"/>
                    <a:pt x="6" y="3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3" y="42"/>
                    <a:pt x="13" y="44"/>
                  </a:cubicBezTo>
                  <a:cubicBezTo>
                    <a:pt x="14" y="45"/>
                    <a:pt x="16" y="46"/>
                    <a:pt x="18" y="46"/>
                  </a:cubicBezTo>
                  <a:cubicBezTo>
                    <a:pt x="19" y="46"/>
                    <a:pt x="20" y="46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362"/>
            <p:cNvSpPr>
              <a:spLocks/>
            </p:cNvSpPr>
            <p:nvPr/>
          </p:nvSpPr>
          <p:spPr bwMode="auto">
            <a:xfrm>
              <a:off x="6868002" y="3202205"/>
              <a:ext cx="15981" cy="101881"/>
            </a:xfrm>
            <a:custGeom>
              <a:avLst/>
              <a:gdLst>
                <a:gd name="T0" fmla="*/ 6 w 10"/>
                <a:gd name="T1" fmla="*/ 58 h 58"/>
                <a:gd name="T2" fmla="*/ 3 w 10"/>
                <a:gd name="T3" fmla="*/ 57 h 58"/>
                <a:gd name="T4" fmla="*/ 0 w 10"/>
                <a:gd name="T5" fmla="*/ 54 h 58"/>
                <a:gd name="T6" fmla="*/ 0 w 10"/>
                <a:gd name="T7" fmla="*/ 49 h 58"/>
                <a:gd name="T8" fmla="*/ 0 w 10"/>
                <a:gd name="T9" fmla="*/ 0 h 58"/>
                <a:gd name="T10" fmla="*/ 6 w 10"/>
                <a:gd name="T11" fmla="*/ 0 h 58"/>
                <a:gd name="T12" fmla="*/ 6 w 10"/>
                <a:gd name="T13" fmla="*/ 50 h 58"/>
                <a:gd name="T14" fmla="*/ 7 w 10"/>
                <a:gd name="T15" fmla="*/ 52 h 58"/>
                <a:gd name="T16" fmla="*/ 8 w 10"/>
                <a:gd name="T17" fmla="*/ 53 h 58"/>
                <a:gd name="T18" fmla="*/ 9 w 10"/>
                <a:gd name="T19" fmla="*/ 53 h 58"/>
                <a:gd name="T20" fmla="*/ 9 w 10"/>
                <a:gd name="T21" fmla="*/ 53 h 58"/>
                <a:gd name="T22" fmla="*/ 10 w 10"/>
                <a:gd name="T23" fmla="*/ 58 h 58"/>
                <a:gd name="T24" fmla="*/ 9 w 10"/>
                <a:gd name="T25" fmla="*/ 58 h 58"/>
                <a:gd name="T26" fmla="*/ 6 w 10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58">
                  <a:moveTo>
                    <a:pt x="6" y="58"/>
                  </a:moveTo>
                  <a:cubicBezTo>
                    <a:pt x="5" y="58"/>
                    <a:pt x="4" y="58"/>
                    <a:pt x="3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1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2"/>
                    <a:pt x="7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8" y="53"/>
                    <a:pt x="8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363"/>
            <p:cNvSpPr>
              <a:spLocks noEditPoints="1"/>
            </p:cNvSpPr>
            <p:nvPr/>
          </p:nvSpPr>
          <p:spPr bwMode="auto">
            <a:xfrm>
              <a:off x="6895969" y="3232170"/>
              <a:ext cx="57931" cy="71915"/>
            </a:xfrm>
            <a:custGeom>
              <a:avLst/>
              <a:gdLst>
                <a:gd name="T0" fmla="*/ 19 w 33"/>
                <a:gd name="T1" fmla="*/ 41 h 41"/>
                <a:gd name="T2" fmla="*/ 9 w 33"/>
                <a:gd name="T3" fmla="*/ 39 h 41"/>
                <a:gd name="T4" fmla="*/ 3 w 33"/>
                <a:gd name="T5" fmla="*/ 32 h 41"/>
                <a:gd name="T6" fmla="*/ 0 w 33"/>
                <a:gd name="T7" fmla="*/ 21 h 41"/>
                <a:gd name="T8" fmla="*/ 2 w 33"/>
                <a:gd name="T9" fmla="*/ 12 h 41"/>
                <a:gd name="T10" fmla="*/ 5 w 33"/>
                <a:gd name="T11" fmla="*/ 6 h 41"/>
                <a:gd name="T12" fmla="*/ 11 w 33"/>
                <a:gd name="T13" fmla="*/ 1 h 41"/>
                <a:gd name="T14" fmla="*/ 18 w 33"/>
                <a:gd name="T15" fmla="*/ 0 h 41"/>
                <a:gd name="T16" fmla="*/ 26 w 33"/>
                <a:gd name="T17" fmla="*/ 2 h 41"/>
                <a:gd name="T18" fmla="*/ 31 w 33"/>
                <a:gd name="T19" fmla="*/ 9 h 41"/>
                <a:gd name="T20" fmla="*/ 33 w 33"/>
                <a:gd name="T21" fmla="*/ 18 h 41"/>
                <a:gd name="T22" fmla="*/ 33 w 33"/>
                <a:gd name="T23" fmla="*/ 20 h 41"/>
                <a:gd name="T24" fmla="*/ 33 w 33"/>
                <a:gd name="T25" fmla="*/ 22 h 41"/>
                <a:gd name="T26" fmla="*/ 7 w 33"/>
                <a:gd name="T27" fmla="*/ 22 h 41"/>
                <a:gd name="T28" fmla="*/ 9 w 33"/>
                <a:gd name="T29" fmla="*/ 29 h 41"/>
                <a:gd name="T30" fmla="*/ 13 w 33"/>
                <a:gd name="T31" fmla="*/ 34 h 41"/>
                <a:gd name="T32" fmla="*/ 20 w 33"/>
                <a:gd name="T33" fmla="*/ 36 h 41"/>
                <a:gd name="T34" fmla="*/ 25 w 33"/>
                <a:gd name="T35" fmla="*/ 35 h 41"/>
                <a:gd name="T36" fmla="*/ 29 w 33"/>
                <a:gd name="T37" fmla="*/ 33 h 41"/>
                <a:gd name="T38" fmla="*/ 32 w 33"/>
                <a:gd name="T39" fmla="*/ 37 h 41"/>
                <a:gd name="T40" fmla="*/ 26 w 33"/>
                <a:gd name="T41" fmla="*/ 40 h 41"/>
                <a:gd name="T42" fmla="*/ 19 w 33"/>
                <a:gd name="T43" fmla="*/ 41 h 41"/>
                <a:gd name="T44" fmla="*/ 7 w 33"/>
                <a:gd name="T45" fmla="*/ 18 h 41"/>
                <a:gd name="T46" fmla="*/ 27 w 33"/>
                <a:gd name="T47" fmla="*/ 18 h 41"/>
                <a:gd name="T48" fmla="*/ 25 w 33"/>
                <a:gd name="T49" fmla="*/ 8 h 41"/>
                <a:gd name="T50" fmla="*/ 18 w 33"/>
                <a:gd name="T51" fmla="*/ 5 h 41"/>
                <a:gd name="T52" fmla="*/ 13 w 33"/>
                <a:gd name="T53" fmla="*/ 7 h 41"/>
                <a:gd name="T54" fmla="*/ 9 w 33"/>
                <a:gd name="T55" fmla="*/ 11 h 41"/>
                <a:gd name="T56" fmla="*/ 7 w 33"/>
                <a:gd name="T57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41">
                  <a:moveTo>
                    <a:pt x="19" y="41"/>
                  </a:moveTo>
                  <a:cubicBezTo>
                    <a:pt x="15" y="41"/>
                    <a:pt x="12" y="40"/>
                    <a:pt x="9" y="39"/>
                  </a:cubicBezTo>
                  <a:cubicBezTo>
                    <a:pt x="7" y="37"/>
                    <a:pt x="4" y="35"/>
                    <a:pt x="3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3" y="10"/>
                    <a:pt x="4" y="7"/>
                    <a:pt x="5" y="6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8" y="4"/>
                    <a:pt x="30" y="6"/>
                    <a:pt x="31" y="9"/>
                  </a:cubicBezTo>
                  <a:cubicBezTo>
                    <a:pt x="33" y="11"/>
                    <a:pt x="33" y="15"/>
                    <a:pt x="33" y="18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5"/>
                    <a:pt x="7" y="27"/>
                    <a:pt x="9" y="29"/>
                  </a:cubicBezTo>
                  <a:cubicBezTo>
                    <a:pt x="10" y="31"/>
                    <a:pt x="11" y="33"/>
                    <a:pt x="13" y="34"/>
                  </a:cubicBezTo>
                  <a:cubicBezTo>
                    <a:pt x="15" y="35"/>
                    <a:pt x="17" y="36"/>
                    <a:pt x="20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6" y="34"/>
                    <a:pt x="28" y="34"/>
                    <a:pt x="29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0" y="38"/>
                    <a:pt x="28" y="39"/>
                    <a:pt x="26" y="40"/>
                  </a:cubicBezTo>
                  <a:cubicBezTo>
                    <a:pt x="24" y="41"/>
                    <a:pt x="21" y="41"/>
                    <a:pt x="19" y="41"/>
                  </a:cubicBezTo>
                  <a:close/>
                  <a:moveTo>
                    <a:pt x="7" y="1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4"/>
                    <a:pt x="27" y="11"/>
                    <a:pt x="25" y="8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6" y="5"/>
                    <a:pt x="14" y="6"/>
                    <a:pt x="13" y="7"/>
                  </a:cubicBezTo>
                  <a:cubicBezTo>
                    <a:pt x="11" y="8"/>
                    <a:pt x="10" y="9"/>
                    <a:pt x="9" y="11"/>
                  </a:cubicBezTo>
                  <a:cubicBezTo>
                    <a:pt x="7" y="13"/>
                    <a:pt x="7" y="15"/>
                    <a:pt x="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364"/>
            <p:cNvSpPr>
              <a:spLocks/>
            </p:cNvSpPr>
            <p:nvPr/>
          </p:nvSpPr>
          <p:spPr bwMode="auto">
            <a:xfrm>
              <a:off x="6989859" y="3212194"/>
              <a:ext cx="59929" cy="91892"/>
            </a:xfrm>
            <a:custGeom>
              <a:avLst/>
              <a:gdLst>
                <a:gd name="T0" fmla="*/ 17 w 34"/>
                <a:gd name="T1" fmla="*/ 53 h 53"/>
                <a:gd name="T2" fmla="*/ 10 w 34"/>
                <a:gd name="T3" fmla="*/ 52 h 53"/>
                <a:gd name="T4" fmla="*/ 5 w 34"/>
                <a:gd name="T5" fmla="*/ 49 h 53"/>
                <a:gd name="T6" fmla="*/ 0 w 34"/>
                <a:gd name="T7" fmla="*/ 46 h 53"/>
                <a:gd name="T8" fmla="*/ 4 w 34"/>
                <a:gd name="T9" fmla="*/ 42 h 53"/>
                <a:gd name="T10" fmla="*/ 9 w 34"/>
                <a:gd name="T11" fmla="*/ 46 h 53"/>
                <a:gd name="T12" fmla="*/ 17 w 34"/>
                <a:gd name="T13" fmla="*/ 48 h 53"/>
                <a:gd name="T14" fmla="*/ 22 w 34"/>
                <a:gd name="T15" fmla="*/ 47 h 53"/>
                <a:gd name="T16" fmla="*/ 26 w 34"/>
                <a:gd name="T17" fmla="*/ 43 h 53"/>
                <a:gd name="T18" fmla="*/ 28 w 34"/>
                <a:gd name="T19" fmla="*/ 38 h 53"/>
                <a:gd name="T20" fmla="*/ 26 w 34"/>
                <a:gd name="T21" fmla="*/ 33 h 53"/>
                <a:gd name="T22" fmla="*/ 21 w 34"/>
                <a:gd name="T23" fmla="*/ 29 h 53"/>
                <a:gd name="T24" fmla="*/ 11 w 34"/>
                <a:gd name="T25" fmla="*/ 28 h 53"/>
                <a:gd name="T26" fmla="*/ 11 w 34"/>
                <a:gd name="T27" fmla="*/ 23 h 53"/>
                <a:gd name="T28" fmla="*/ 20 w 34"/>
                <a:gd name="T29" fmla="*/ 22 h 53"/>
                <a:gd name="T30" fmla="*/ 24 w 34"/>
                <a:gd name="T31" fmla="*/ 18 h 53"/>
                <a:gd name="T32" fmla="*/ 26 w 34"/>
                <a:gd name="T33" fmla="*/ 13 h 53"/>
                <a:gd name="T34" fmla="*/ 23 w 34"/>
                <a:gd name="T35" fmla="*/ 7 h 53"/>
                <a:gd name="T36" fmla="*/ 17 w 34"/>
                <a:gd name="T37" fmla="*/ 5 h 53"/>
                <a:gd name="T38" fmla="*/ 11 w 34"/>
                <a:gd name="T39" fmla="*/ 7 h 53"/>
                <a:gd name="T40" fmla="*/ 6 w 34"/>
                <a:gd name="T41" fmla="*/ 11 h 53"/>
                <a:gd name="T42" fmla="*/ 2 w 34"/>
                <a:gd name="T43" fmla="*/ 6 h 53"/>
                <a:gd name="T44" fmla="*/ 9 w 34"/>
                <a:gd name="T45" fmla="*/ 2 h 53"/>
                <a:gd name="T46" fmla="*/ 17 w 34"/>
                <a:gd name="T47" fmla="*/ 0 h 53"/>
                <a:gd name="T48" fmla="*/ 25 w 34"/>
                <a:gd name="T49" fmla="*/ 1 h 53"/>
                <a:gd name="T50" fmla="*/ 31 w 34"/>
                <a:gd name="T51" fmla="*/ 6 h 53"/>
                <a:gd name="T52" fmla="*/ 33 w 34"/>
                <a:gd name="T53" fmla="*/ 13 h 53"/>
                <a:gd name="T54" fmla="*/ 30 w 34"/>
                <a:gd name="T55" fmla="*/ 21 h 53"/>
                <a:gd name="T56" fmla="*/ 23 w 34"/>
                <a:gd name="T57" fmla="*/ 25 h 53"/>
                <a:gd name="T58" fmla="*/ 23 w 34"/>
                <a:gd name="T59" fmla="*/ 25 h 53"/>
                <a:gd name="T60" fmla="*/ 29 w 34"/>
                <a:gd name="T61" fmla="*/ 28 h 53"/>
                <a:gd name="T62" fmla="*/ 33 w 34"/>
                <a:gd name="T63" fmla="*/ 32 h 53"/>
                <a:gd name="T64" fmla="*/ 34 w 34"/>
                <a:gd name="T65" fmla="*/ 39 h 53"/>
                <a:gd name="T66" fmla="*/ 32 w 34"/>
                <a:gd name="T67" fmla="*/ 46 h 53"/>
                <a:gd name="T68" fmla="*/ 26 w 34"/>
                <a:gd name="T69" fmla="*/ 51 h 53"/>
                <a:gd name="T70" fmla="*/ 17 w 34"/>
                <a:gd name="T7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53">
                  <a:moveTo>
                    <a:pt x="17" y="53"/>
                  </a:moveTo>
                  <a:cubicBezTo>
                    <a:pt x="15" y="53"/>
                    <a:pt x="12" y="53"/>
                    <a:pt x="10" y="52"/>
                  </a:cubicBezTo>
                  <a:cubicBezTo>
                    <a:pt x="8" y="51"/>
                    <a:pt x="6" y="51"/>
                    <a:pt x="5" y="49"/>
                  </a:cubicBezTo>
                  <a:cubicBezTo>
                    <a:pt x="3" y="48"/>
                    <a:pt x="2" y="47"/>
                    <a:pt x="0" y="46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11" y="47"/>
                    <a:pt x="14" y="48"/>
                    <a:pt x="17" y="48"/>
                  </a:cubicBezTo>
                  <a:cubicBezTo>
                    <a:pt x="19" y="48"/>
                    <a:pt x="21" y="47"/>
                    <a:pt x="22" y="47"/>
                  </a:cubicBezTo>
                  <a:cubicBezTo>
                    <a:pt x="24" y="46"/>
                    <a:pt x="25" y="45"/>
                    <a:pt x="26" y="43"/>
                  </a:cubicBezTo>
                  <a:cubicBezTo>
                    <a:pt x="27" y="42"/>
                    <a:pt x="28" y="40"/>
                    <a:pt x="28" y="38"/>
                  </a:cubicBezTo>
                  <a:cubicBezTo>
                    <a:pt x="28" y="36"/>
                    <a:pt x="27" y="34"/>
                    <a:pt x="26" y="33"/>
                  </a:cubicBezTo>
                  <a:cubicBezTo>
                    <a:pt x="25" y="31"/>
                    <a:pt x="23" y="30"/>
                    <a:pt x="21" y="29"/>
                  </a:cubicBezTo>
                  <a:cubicBezTo>
                    <a:pt x="19" y="28"/>
                    <a:pt x="15" y="28"/>
                    <a:pt x="11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8" y="23"/>
                    <a:pt x="20" y="22"/>
                  </a:cubicBezTo>
                  <a:cubicBezTo>
                    <a:pt x="22" y="21"/>
                    <a:pt x="23" y="20"/>
                    <a:pt x="24" y="18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11"/>
                    <a:pt x="25" y="9"/>
                    <a:pt x="23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7" y="3"/>
                    <a:pt x="9" y="2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2"/>
                    <a:pt x="29" y="4"/>
                    <a:pt x="31" y="6"/>
                  </a:cubicBezTo>
                  <a:cubicBezTo>
                    <a:pt x="32" y="8"/>
                    <a:pt x="33" y="10"/>
                    <a:pt x="33" y="13"/>
                  </a:cubicBezTo>
                  <a:cubicBezTo>
                    <a:pt x="33" y="16"/>
                    <a:pt x="32" y="19"/>
                    <a:pt x="30" y="21"/>
                  </a:cubicBezTo>
                  <a:cubicBezTo>
                    <a:pt x="28" y="23"/>
                    <a:pt x="26" y="24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6"/>
                    <a:pt x="27" y="27"/>
                    <a:pt x="29" y="28"/>
                  </a:cubicBezTo>
                  <a:cubicBezTo>
                    <a:pt x="30" y="29"/>
                    <a:pt x="32" y="31"/>
                    <a:pt x="33" y="32"/>
                  </a:cubicBezTo>
                  <a:cubicBezTo>
                    <a:pt x="34" y="34"/>
                    <a:pt x="34" y="36"/>
                    <a:pt x="34" y="39"/>
                  </a:cubicBezTo>
                  <a:cubicBezTo>
                    <a:pt x="34" y="42"/>
                    <a:pt x="34" y="44"/>
                    <a:pt x="32" y="46"/>
                  </a:cubicBezTo>
                  <a:cubicBezTo>
                    <a:pt x="30" y="49"/>
                    <a:pt x="28" y="50"/>
                    <a:pt x="26" y="51"/>
                  </a:cubicBezTo>
                  <a:cubicBezTo>
                    <a:pt x="23" y="53"/>
                    <a:pt x="20" y="53"/>
                    <a:pt x="17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웃는 얼굴 233"/>
            <p:cNvSpPr/>
            <p:nvPr/>
          </p:nvSpPr>
          <p:spPr>
            <a:xfrm>
              <a:off x="4292092" y="1575649"/>
              <a:ext cx="899885" cy="899885"/>
            </a:xfrm>
            <a:prstGeom prst="smileyFace">
              <a:avLst/>
            </a:prstGeom>
            <a:solidFill>
              <a:srgbClr val="D0F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hlinkHover r:id="rId3" action="ppaction://hlinksldjump"/>
            </p:cNvPr>
            <p:cNvSpPr/>
            <p:nvPr/>
          </p:nvSpPr>
          <p:spPr>
            <a:xfrm>
              <a:off x="3695740" y="974830"/>
              <a:ext cx="2101420" cy="2103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A15238-D309-6CAB-DD31-8A9347DD9354}"/>
              </a:ext>
            </a:extLst>
          </p:cNvPr>
          <p:cNvSpPr/>
          <p:nvPr/>
        </p:nvSpPr>
        <p:spPr>
          <a:xfrm>
            <a:off x="8017115" y="4451328"/>
            <a:ext cx="1639558" cy="162235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Lorem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2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89" y="2287296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HTML&amp;CSS] 마우스 커서 변경하기(물음표, 금지, 손가락 등)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80" y="5753630"/>
            <a:ext cx="536372" cy="6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6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1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2147014" y="1791848"/>
            <a:ext cx="3692142" cy="316591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1</a:t>
            </a:r>
            <a:endParaRPr lang="ko-KR" altLang="en-US" b="1" dirty="0"/>
          </a:p>
        </p:txBody>
      </p:sp>
      <p:sp>
        <p:nvSpPr>
          <p:cNvPr id="313" name="Freeform 112"/>
          <p:cNvSpPr>
            <a:spLocks noEditPoints="1"/>
          </p:cNvSpPr>
          <p:nvPr/>
        </p:nvSpPr>
        <p:spPr bwMode="auto">
          <a:xfrm>
            <a:off x="5355711" y="876300"/>
            <a:ext cx="145461" cy="183964"/>
          </a:xfrm>
          <a:custGeom>
            <a:avLst/>
            <a:gdLst>
              <a:gd name="T0" fmla="*/ 27 w 83"/>
              <a:gd name="T1" fmla="*/ 7 h 104"/>
              <a:gd name="T2" fmla="*/ 41 w 83"/>
              <a:gd name="T3" fmla="*/ 12 h 104"/>
              <a:gd name="T4" fmla="*/ 51 w 83"/>
              <a:gd name="T5" fmla="*/ 25 h 104"/>
              <a:gd name="T6" fmla="*/ 55 w 83"/>
              <a:gd name="T7" fmla="*/ 44 h 104"/>
              <a:gd name="T8" fmla="*/ 51 w 83"/>
              <a:gd name="T9" fmla="*/ 64 h 104"/>
              <a:gd name="T10" fmla="*/ 41 w 83"/>
              <a:gd name="T11" fmla="*/ 77 h 104"/>
              <a:gd name="T12" fmla="*/ 27 w 83"/>
              <a:gd name="T13" fmla="*/ 82 h 104"/>
              <a:gd name="T14" fmla="*/ 13 w 83"/>
              <a:gd name="T15" fmla="*/ 77 h 104"/>
              <a:gd name="T16" fmla="*/ 4 w 83"/>
              <a:gd name="T17" fmla="*/ 64 h 104"/>
              <a:gd name="T18" fmla="*/ 0 w 83"/>
              <a:gd name="T19" fmla="*/ 44 h 104"/>
              <a:gd name="T20" fmla="*/ 4 w 83"/>
              <a:gd name="T21" fmla="*/ 25 h 104"/>
              <a:gd name="T22" fmla="*/ 13 w 83"/>
              <a:gd name="T23" fmla="*/ 12 h 104"/>
              <a:gd name="T24" fmla="*/ 27 w 83"/>
              <a:gd name="T25" fmla="*/ 7 h 104"/>
              <a:gd name="T26" fmla="*/ 27 w 83"/>
              <a:gd name="T27" fmla="*/ 21 h 104"/>
              <a:gd name="T28" fmla="*/ 21 w 83"/>
              <a:gd name="T29" fmla="*/ 24 h 104"/>
              <a:gd name="T30" fmla="*/ 16 w 83"/>
              <a:gd name="T31" fmla="*/ 31 h 104"/>
              <a:gd name="T32" fmla="*/ 14 w 83"/>
              <a:gd name="T33" fmla="*/ 44 h 104"/>
              <a:gd name="T34" fmla="*/ 16 w 83"/>
              <a:gd name="T35" fmla="*/ 57 h 104"/>
              <a:gd name="T36" fmla="*/ 21 w 83"/>
              <a:gd name="T37" fmla="*/ 65 h 104"/>
              <a:gd name="T38" fmla="*/ 27 w 83"/>
              <a:gd name="T39" fmla="*/ 68 h 104"/>
              <a:gd name="T40" fmla="*/ 34 w 83"/>
              <a:gd name="T41" fmla="*/ 65 h 104"/>
              <a:gd name="T42" fmla="*/ 39 w 83"/>
              <a:gd name="T43" fmla="*/ 57 h 104"/>
              <a:gd name="T44" fmla="*/ 40 w 83"/>
              <a:gd name="T45" fmla="*/ 44 h 104"/>
              <a:gd name="T46" fmla="*/ 39 w 83"/>
              <a:gd name="T47" fmla="*/ 31 h 104"/>
              <a:gd name="T48" fmla="*/ 34 w 83"/>
              <a:gd name="T49" fmla="*/ 24 h 104"/>
              <a:gd name="T50" fmla="*/ 27 w 83"/>
              <a:gd name="T51" fmla="*/ 21 h 104"/>
              <a:gd name="T52" fmla="*/ 68 w 83"/>
              <a:gd name="T53" fmla="*/ 0 h 104"/>
              <a:gd name="T54" fmla="*/ 83 w 83"/>
              <a:gd name="T55" fmla="*/ 0 h 104"/>
              <a:gd name="T56" fmla="*/ 83 w 83"/>
              <a:gd name="T57" fmla="*/ 104 h 104"/>
              <a:gd name="T58" fmla="*/ 68 w 83"/>
              <a:gd name="T59" fmla="*/ 104 h 104"/>
              <a:gd name="T60" fmla="*/ 68 w 83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" h="104">
                <a:moveTo>
                  <a:pt x="27" y="7"/>
                </a:moveTo>
                <a:cubicBezTo>
                  <a:pt x="33" y="7"/>
                  <a:pt x="37" y="9"/>
                  <a:pt x="41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1" y="77"/>
                </a:cubicBezTo>
                <a:cubicBezTo>
                  <a:pt x="37" y="80"/>
                  <a:pt x="33" y="82"/>
                  <a:pt x="27" y="82"/>
                </a:cubicBezTo>
                <a:cubicBezTo>
                  <a:pt x="22" y="82"/>
                  <a:pt x="17" y="80"/>
                  <a:pt x="13" y="77"/>
                </a:cubicBezTo>
                <a:cubicBezTo>
                  <a:pt x="9" y="74"/>
                  <a:pt x="6" y="70"/>
                  <a:pt x="4" y="64"/>
                </a:cubicBezTo>
                <a:cubicBezTo>
                  <a:pt x="1" y="59"/>
                  <a:pt x="0" y="52"/>
                  <a:pt x="0" y="44"/>
                </a:cubicBezTo>
                <a:cubicBezTo>
                  <a:pt x="0" y="37"/>
                  <a:pt x="1" y="30"/>
                  <a:pt x="4" y="25"/>
                </a:cubicBezTo>
                <a:cubicBezTo>
                  <a:pt x="6" y="19"/>
                  <a:pt x="9" y="15"/>
                  <a:pt x="13" y="12"/>
                </a:cubicBezTo>
                <a:cubicBezTo>
                  <a:pt x="17" y="9"/>
                  <a:pt x="22" y="7"/>
                  <a:pt x="27" y="7"/>
                </a:cubicBezTo>
                <a:close/>
                <a:moveTo>
                  <a:pt x="27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7" y="28"/>
                  <a:pt x="16" y="31"/>
                </a:cubicBezTo>
                <a:cubicBezTo>
                  <a:pt x="15" y="35"/>
                  <a:pt x="14" y="39"/>
                  <a:pt x="14" y="44"/>
                </a:cubicBezTo>
                <a:cubicBezTo>
                  <a:pt x="14" y="49"/>
                  <a:pt x="15" y="54"/>
                  <a:pt x="16" y="57"/>
                </a:cubicBezTo>
                <a:cubicBezTo>
                  <a:pt x="17" y="61"/>
                  <a:pt x="19" y="64"/>
                  <a:pt x="21" y="65"/>
                </a:cubicBezTo>
                <a:cubicBezTo>
                  <a:pt x="23" y="67"/>
                  <a:pt x="25" y="68"/>
                  <a:pt x="27" y="68"/>
                </a:cubicBezTo>
                <a:cubicBezTo>
                  <a:pt x="30" y="68"/>
                  <a:pt x="32" y="67"/>
                  <a:pt x="34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0" y="49"/>
                  <a:pt x="40" y="44"/>
                </a:cubicBezTo>
                <a:cubicBezTo>
                  <a:pt x="40" y="39"/>
                  <a:pt x="40" y="35"/>
                  <a:pt x="39" y="31"/>
                </a:cubicBezTo>
                <a:cubicBezTo>
                  <a:pt x="38" y="28"/>
                  <a:pt x="36" y="25"/>
                  <a:pt x="34" y="24"/>
                </a:cubicBezTo>
                <a:cubicBezTo>
                  <a:pt x="32" y="22"/>
                  <a:pt x="30" y="21"/>
                  <a:pt x="27" y="21"/>
                </a:cubicBezTo>
                <a:close/>
                <a:moveTo>
                  <a:pt x="68" y="0"/>
                </a:moveTo>
                <a:cubicBezTo>
                  <a:pt x="83" y="0"/>
                  <a:pt x="83" y="0"/>
                  <a:pt x="83" y="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8" y="104"/>
                  <a:pt x="68" y="104"/>
                  <a:pt x="68" y="104"/>
                </a:cubicBez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" name="Freeform 113"/>
          <p:cNvSpPr>
            <a:spLocks noEditPoints="1"/>
          </p:cNvSpPr>
          <p:nvPr/>
        </p:nvSpPr>
        <p:spPr bwMode="auto">
          <a:xfrm>
            <a:off x="5539675" y="876300"/>
            <a:ext cx="158297" cy="179687"/>
          </a:xfrm>
          <a:custGeom>
            <a:avLst/>
            <a:gdLst>
              <a:gd name="T0" fmla="*/ 0 w 92"/>
              <a:gd name="T1" fmla="*/ 5 h 103"/>
              <a:gd name="T2" fmla="*/ 46 w 92"/>
              <a:gd name="T3" fmla="*/ 5 h 103"/>
              <a:gd name="T4" fmla="*/ 46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8 w 92"/>
              <a:gd name="T17" fmla="*/ 38 h 103"/>
              <a:gd name="T18" fmla="*/ 27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8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9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4 w 92"/>
              <a:gd name="T43" fmla="*/ 85 h 103"/>
              <a:gd name="T44" fmla="*/ 24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9 w 92"/>
              <a:gd name="T55" fmla="*/ 68 h 103"/>
              <a:gd name="T56" fmla="*/ 9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17"/>
                  <a:pt x="46" y="17"/>
                  <a:pt x="4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8" y="38"/>
                  <a:pt x="8" y="38"/>
                  <a:pt x="8" y="38"/>
                </a:cubicBezTo>
                <a:cubicBezTo>
                  <a:pt x="16" y="38"/>
                  <a:pt x="22" y="38"/>
                  <a:pt x="27" y="37"/>
                </a:cubicBezTo>
                <a:cubicBezTo>
                  <a:pt x="33" y="37"/>
                  <a:pt x="37" y="37"/>
                  <a:pt x="42" y="36"/>
                </a:cubicBezTo>
                <a:cubicBezTo>
                  <a:pt x="46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8" y="49"/>
                  <a:pt x="33" y="49"/>
                  <a:pt x="28" y="49"/>
                </a:cubicBezTo>
                <a:cubicBezTo>
                  <a:pt x="22" y="49"/>
                  <a:pt x="16" y="50"/>
                  <a:pt x="8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9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4" y="97"/>
                  <a:pt x="24" y="97"/>
                  <a:pt x="24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9" y="68"/>
                  <a:pt x="9" y="68"/>
                  <a:pt x="9" y="68"/>
                </a:cubicBezTo>
                <a:lnTo>
                  <a:pt x="9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5" name="Freeform 114"/>
          <p:cNvSpPr>
            <a:spLocks noEditPoints="1"/>
          </p:cNvSpPr>
          <p:nvPr/>
        </p:nvSpPr>
        <p:spPr bwMode="auto">
          <a:xfrm>
            <a:off x="5710806" y="876300"/>
            <a:ext cx="149741" cy="183964"/>
          </a:xfrm>
          <a:custGeom>
            <a:avLst/>
            <a:gdLst>
              <a:gd name="T0" fmla="*/ 1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5 w 86"/>
              <a:gd name="T9" fmla="*/ 68 h 104"/>
              <a:gd name="T10" fmla="*/ 66 w 86"/>
              <a:gd name="T11" fmla="*/ 78 h 104"/>
              <a:gd name="T12" fmla="*/ 44 w 86"/>
              <a:gd name="T13" fmla="*/ 82 h 104"/>
              <a:gd name="T14" fmla="*/ 21 w 86"/>
              <a:gd name="T15" fmla="*/ 83 h 104"/>
              <a:gd name="T16" fmla="*/ 1 w 86"/>
              <a:gd name="T17" fmla="*/ 83 h 104"/>
              <a:gd name="T18" fmla="*/ 33 w 86"/>
              <a:gd name="T19" fmla="*/ 7 h 104"/>
              <a:gd name="T20" fmla="*/ 47 w 86"/>
              <a:gd name="T21" fmla="*/ 10 h 104"/>
              <a:gd name="T22" fmla="*/ 57 w 86"/>
              <a:gd name="T23" fmla="*/ 19 h 104"/>
              <a:gd name="T24" fmla="*/ 61 w 86"/>
              <a:gd name="T25" fmla="*/ 33 h 104"/>
              <a:gd name="T26" fmla="*/ 57 w 86"/>
              <a:gd name="T27" fmla="*/ 46 h 104"/>
              <a:gd name="T28" fmla="*/ 47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5 w 86"/>
              <a:gd name="T47" fmla="*/ 21 h 104"/>
              <a:gd name="T48" fmla="*/ 20 w 86"/>
              <a:gd name="T49" fmla="*/ 26 h 104"/>
              <a:gd name="T50" fmla="*/ 19 w 86"/>
              <a:gd name="T51" fmla="*/ 33 h 104"/>
              <a:gd name="T52" fmla="*/ 20 w 86"/>
              <a:gd name="T53" fmla="*/ 40 h 104"/>
              <a:gd name="T54" fmla="*/ 25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1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7" y="71"/>
                  <a:pt x="35" y="70"/>
                  <a:pt x="43" y="70"/>
                </a:cubicBezTo>
                <a:cubicBezTo>
                  <a:pt x="50" y="69"/>
                  <a:pt x="58" y="69"/>
                  <a:pt x="65" y="68"/>
                </a:cubicBezTo>
                <a:cubicBezTo>
                  <a:pt x="66" y="78"/>
                  <a:pt x="66" y="78"/>
                  <a:pt x="66" y="78"/>
                </a:cubicBezTo>
                <a:cubicBezTo>
                  <a:pt x="59" y="80"/>
                  <a:pt x="51" y="81"/>
                  <a:pt x="44" y="82"/>
                </a:cubicBezTo>
                <a:cubicBezTo>
                  <a:pt x="36" y="82"/>
                  <a:pt x="28" y="83"/>
                  <a:pt x="21" y="83"/>
                </a:cubicBezTo>
                <a:cubicBezTo>
                  <a:pt x="14" y="83"/>
                  <a:pt x="8" y="83"/>
                  <a:pt x="1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7" y="10"/>
                </a:cubicBezTo>
                <a:cubicBezTo>
                  <a:pt x="52" y="12"/>
                  <a:pt x="55" y="15"/>
                  <a:pt x="57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7" y="46"/>
                </a:cubicBezTo>
                <a:cubicBezTo>
                  <a:pt x="55" y="50"/>
                  <a:pt x="52" y="53"/>
                  <a:pt x="47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7" y="58"/>
                  <a:pt x="22" y="57"/>
                  <a:pt x="18" y="55"/>
                </a:cubicBezTo>
                <a:cubicBezTo>
                  <a:pt x="14" y="53"/>
                  <a:pt x="10" y="50"/>
                  <a:pt x="8" y="46"/>
                </a:cubicBezTo>
                <a:cubicBezTo>
                  <a:pt x="5" y="42"/>
                  <a:pt x="4" y="38"/>
                  <a:pt x="4" y="33"/>
                </a:cubicBezTo>
                <a:cubicBezTo>
                  <a:pt x="4" y="28"/>
                  <a:pt x="5" y="23"/>
                  <a:pt x="8" y="19"/>
                </a:cubicBezTo>
                <a:cubicBezTo>
                  <a:pt x="10" y="15"/>
                  <a:pt x="14" y="12"/>
                  <a:pt x="18" y="10"/>
                </a:cubicBezTo>
                <a:cubicBezTo>
                  <a:pt x="22" y="8"/>
                  <a:pt x="27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5" y="21"/>
                </a:cubicBezTo>
                <a:cubicBezTo>
                  <a:pt x="23" y="22"/>
                  <a:pt x="22" y="24"/>
                  <a:pt x="20" y="26"/>
                </a:cubicBezTo>
                <a:cubicBezTo>
                  <a:pt x="19" y="28"/>
                  <a:pt x="19" y="30"/>
                  <a:pt x="19" y="33"/>
                </a:cubicBezTo>
                <a:cubicBezTo>
                  <a:pt x="19" y="35"/>
                  <a:pt x="19" y="38"/>
                  <a:pt x="20" y="40"/>
                </a:cubicBezTo>
                <a:cubicBezTo>
                  <a:pt x="22" y="41"/>
                  <a:pt x="23" y="43"/>
                  <a:pt x="25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5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5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" name="Freeform 115"/>
          <p:cNvSpPr>
            <a:spLocks noEditPoints="1"/>
          </p:cNvSpPr>
          <p:nvPr/>
        </p:nvSpPr>
        <p:spPr bwMode="auto">
          <a:xfrm>
            <a:off x="5941832" y="876300"/>
            <a:ext cx="149741" cy="183964"/>
          </a:xfrm>
          <a:custGeom>
            <a:avLst/>
            <a:gdLst>
              <a:gd name="T0" fmla="*/ 0 w 35"/>
              <a:gd name="T1" fmla="*/ 4 h 43"/>
              <a:gd name="T2" fmla="*/ 5 w 35"/>
              <a:gd name="T3" fmla="*/ 4 h 43"/>
              <a:gd name="T4" fmla="*/ 5 w 35"/>
              <a:gd name="T5" fmla="*/ 13 h 43"/>
              <a:gd name="T6" fmla="*/ 11 w 35"/>
              <a:gd name="T7" fmla="*/ 13 h 43"/>
              <a:gd name="T8" fmla="*/ 11 w 35"/>
              <a:gd name="T9" fmla="*/ 4 h 43"/>
              <a:gd name="T10" fmla="*/ 16 w 35"/>
              <a:gd name="T11" fmla="*/ 4 h 43"/>
              <a:gd name="T12" fmla="*/ 16 w 35"/>
              <a:gd name="T13" fmla="*/ 32 h 43"/>
              <a:gd name="T14" fmla="*/ 0 w 35"/>
              <a:gd name="T15" fmla="*/ 32 h 43"/>
              <a:gd name="T16" fmla="*/ 0 w 35"/>
              <a:gd name="T17" fmla="*/ 4 h 43"/>
              <a:gd name="T18" fmla="*/ 5 w 35"/>
              <a:gd name="T19" fmla="*/ 18 h 43"/>
              <a:gd name="T20" fmla="*/ 5 w 35"/>
              <a:gd name="T21" fmla="*/ 27 h 43"/>
              <a:gd name="T22" fmla="*/ 11 w 35"/>
              <a:gd name="T23" fmla="*/ 27 h 43"/>
              <a:gd name="T24" fmla="*/ 11 w 35"/>
              <a:gd name="T25" fmla="*/ 18 h 43"/>
              <a:gd name="T26" fmla="*/ 5 w 35"/>
              <a:gd name="T27" fmla="*/ 18 h 43"/>
              <a:gd name="T28" fmla="*/ 15 w 35"/>
              <a:gd name="T29" fmla="*/ 15 h 43"/>
              <a:gd name="T30" fmla="*/ 23 w 35"/>
              <a:gd name="T31" fmla="*/ 15 h 43"/>
              <a:gd name="T32" fmla="*/ 23 w 35"/>
              <a:gd name="T33" fmla="*/ 20 h 43"/>
              <a:gd name="T34" fmla="*/ 15 w 35"/>
              <a:gd name="T35" fmla="*/ 20 h 43"/>
              <a:gd name="T36" fmla="*/ 15 w 35"/>
              <a:gd name="T37" fmla="*/ 15 h 43"/>
              <a:gd name="T38" fmla="*/ 21 w 35"/>
              <a:gd name="T39" fmla="*/ 1 h 43"/>
              <a:gd name="T40" fmla="*/ 26 w 35"/>
              <a:gd name="T41" fmla="*/ 1 h 43"/>
              <a:gd name="T42" fmla="*/ 26 w 35"/>
              <a:gd name="T43" fmla="*/ 41 h 43"/>
              <a:gd name="T44" fmla="*/ 21 w 35"/>
              <a:gd name="T45" fmla="*/ 41 h 43"/>
              <a:gd name="T46" fmla="*/ 21 w 35"/>
              <a:gd name="T47" fmla="*/ 1 h 43"/>
              <a:gd name="T48" fmla="*/ 29 w 35"/>
              <a:gd name="T49" fmla="*/ 0 h 43"/>
              <a:gd name="T50" fmla="*/ 35 w 35"/>
              <a:gd name="T51" fmla="*/ 0 h 43"/>
              <a:gd name="T52" fmla="*/ 35 w 35"/>
              <a:gd name="T53" fmla="*/ 43 h 43"/>
              <a:gd name="T54" fmla="*/ 29 w 35"/>
              <a:gd name="T55" fmla="*/ 43 h 43"/>
              <a:gd name="T56" fmla="*/ 29 w 35"/>
              <a:gd name="T5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43">
                <a:moveTo>
                  <a:pt x="0" y="4"/>
                </a:moveTo>
                <a:lnTo>
                  <a:pt x="5" y="4"/>
                </a:lnTo>
                <a:lnTo>
                  <a:pt x="5" y="13"/>
                </a:lnTo>
                <a:lnTo>
                  <a:pt x="11" y="13"/>
                </a:lnTo>
                <a:lnTo>
                  <a:pt x="11" y="4"/>
                </a:lnTo>
                <a:lnTo>
                  <a:pt x="16" y="4"/>
                </a:lnTo>
                <a:lnTo>
                  <a:pt x="16" y="32"/>
                </a:lnTo>
                <a:lnTo>
                  <a:pt x="0" y="32"/>
                </a:lnTo>
                <a:lnTo>
                  <a:pt x="0" y="4"/>
                </a:lnTo>
                <a:close/>
                <a:moveTo>
                  <a:pt x="5" y="18"/>
                </a:moveTo>
                <a:lnTo>
                  <a:pt x="5" y="27"/>
                </a:lnTo>
                <a:lnTo>
                  <a:pt x="11" y="27"/>
                </a:lnTo>
                <a:lnTo>
                  <a:pt x="11" y="18"/>
                </a:lnTo>
                <a:lnTo>
                  <a:pt x="5" y="18"/>
                </a:lnTo>
                <a:close/>
                <a:moveTo>
                  <a:pt x="15" y="15"/>
                </a:moveTo>
                <a:lnTo>
                  <a:pt x="23" y="15"/>
                </a:lnTo>
                <a:lnTo>
                  <a:pt x="23" y="20"/>
                </a:lnTo>
                <a:lnTo>
                  <a:pt x="15" y="20"/>
                </a:lnTo>
                <a:lnTo>
                  <a:pt x="15" y="15"/>
                </a:lnTo>
                <a:close/>
                <a:moveTo>
                  <a:pt x="21" y="1"/>
                </a:moveTo>
                <a:lnTo>
                  <a:pt x="26" y="1"/>
                </a:lnTo>
                <a:lnTo>
                  <a:pt x="26" y="41"/>
                </a:lnTo>
                <a:lnTo>
                  <a:pt x="21" y="41"/>
                </a:lnTo>
                <a:lnTo>
                  <a:pt x="21" y="1"/>
                </a:lnTo>
                <a:close/>
                <a:moveTo>
                  <a:pt x="29" y="0"/>
                </a:moveTo>
                <a:lnTo>
                  <a:pt x="35" y="0"/>
                </a:lnTo>
                <a:lnTo>
                  <a:pt x="35" y="43"/>
                </a:lnTo>
                <a:lnTo>
                  <a:pt x="29" y="43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" name="Freeform 116"/>
          <p:cNvSpPr>
            <a:spLocks noEditPoints="1"/>
          </p:cNvSpPr>
          <p:nvPr/>
        </p:nvSpPr>
        <p:spPr bwMode="auto">
          <a:xfrm>
            <a:off x="6112962" y="884857"/>
            <a:ext cx="166854" cy="149738"/>
          </a:xfrm>
          <a:custGeom>
            <a:avLst/>
            <a:gdLst>
              <a:gd name="T0" fmla="*/ 0 w 94"/>
              <a:gd name="T1" fmla="*/ 73 h 85"/>
              <a:gd name="T2" fmla="*/ 94 w 94"/>
              <a:gd name="T3" fmla="*/ 73 h 85"/>
              <a:gd name="T4" fmla="*/ 94 w 94"/>
              <a:gd name="T5" fmla="*/ 85 h 85"/>
              <a:gd name="T6" fmla="*/ 0 w 94"/>
              <a:gd name="T7" fmla="*/ 85 h 85"/>
              <a:gd name="T8" fmla="*/ 0 w 94"/>
              <a:gd name="T9" fmla="*/ 73 h 85"/>
              <a:gd name="T10" fmla="*/ 38 w 94"/>
              <a:gd name="T11" fmla="*/ 0 h 85"/>
              <a:gd name="T12" fmla="*/ 51 w 94"/>
              <a:gd name="T13" fmla="*/ 0 h 85"/>
              <a:gd name="T14" fmla="*/ 51 w 94"/>
              <a:gd name="T15" fmla="*/ 8 h 85"/>
              <a:gd name="T16" fmla="*/ 49 w 94"/>
              <a:gd name="T17" fmla="*/ 21 h 85"/>
              <a:gd name="T18" fmla="*/ 44 w 94"/>
              <a:gd name="T19" fmla="*/ 33 h 85"/>
              <a:gd name="T20" fmla="*/ 35 w 94"/>
              <a:gd name="T21" fmla="*/ 43 h 85"/>
              <a:gd name="T22" fmla="*/ 23 w 94"/>
              <a:gd name="T23" fmla="*/ 51 h 85"/>
              <a:gd name="T24" fmla="*/ 8 w 94"/>
              <a:gd name="T25" fmla="*/ 55 h 85"/>
              <a:gd name="T26" fmla="*/ 2 w 94"/>
              <a:gd name="T27" fmla="*/ 43 h 85"/>
              <a:gd name="T28" fmla="*/ 15 w 94"/>
              <a:gd name="T29" fmla="*/ 39 h 85"/>
              <a:gd name="T30" fmla="*/ 25 w 94"/>
              <a:gd name="T31" fmla="*/ 33 h 85"/>
              <a:gd name="T32" fmla="*/ 32 w 94"/>
              <a:gd name="T33" fmla="*/ 25 h 85"/>
              <a:gd name="T34" fmla="*/ 37 w 94"/>
              <a:gd name="T35" fmla="*/ 17 h 85"/>
              <a:gd name="T36" fmla="*/ 38 w 94"/>
              <a:gd name="T37" fmla="*/ 8 h 85"/>
              <a:gd name="T38" fmla="*/ 38 w 94"/>
              <a:gd name="T39" fmla="*/ 0 h 85"/>
              <a:gd name="T40" fmla="*/ 41 w 94"/>
              <a:gd name="T41" fmla="*/ 0 h 85"/>
              <a:gd name="T42" fmla="*/ 54 w 94"/>
              <a:gd name="T43" fmla="*/ 0 h 85"/>
              <a:gd name="T44" fmla="*/ 54 w 94"/>
              <a:gd name="T45" fmla="*/ 8 h 85"/>
              <a:gd name="T46" fmla="*/ 56 w 94"/>
              <a:gd name="T47" fmla="*/ 17 h 85"/>
              <a:gd name="T48" fmla="*/ 60 w 94"/>
              <a:gd name="T49" fmla="*/ 26 h 85"/>
              <a:gd name="T50" fmla="*/ 68 w 94"/>
              <a:gd name="T51" fmla="*/ 33 h 85"/>
              <a:gd name="T52" fmla="*/ 78 w 94"/>
              <a:gd name="T53" fmla="*/ 39 h 85"/>
              <a:gd name="T54" fmla="*/ 91 w 94"/>
              <a:gd name="T55" fmla="*/ 43 h 85"/>
              <a:gd name="T56" fmla="*/ 84 w 94"/>
              <a:gd name="T57" fmla="*/ 55 h 85"/>
              <a:gd name="T58" fmla="*/ 69 w 94"/>
              <a:gd name="T59" fmla="*/ 51 h 85"/>
              <a:gd name="T60" fmla="*/ 57 w 94"/>
              <a:gd name="T61" fmla="*/ 43 h 85"/>
              <a:gd name="T62" fmla="*/ 49 w 94"/>
              <a:gd name="T63" fmla="*/ 33 h 85"/>
              <a:gd name="T64" fmla="*/ 43 w 94"/>
              <a:gd name="T65" fmla="*/ 21 h 85"/>
              <a:gd name="T66" fmla="*/ 41 w 94"/>
              <a:gd name="T67" fmla="*/ 8 h 85"/>
              <a:gd name="T68" fmla="*/ 41 w 94"/>
              <a:gd name="T6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85">
                <a:moveTo>
                  <a:pt x="0" y="73"/>
                </a:moveTo>
                <a:cubicBezTo>
                  <a:pt x="94" y="73"/>
                  <a:pt x="94" y="73"/>
                  <a:pt x="94" y="73"/>
                </a:cubicBezTo>
                <a:cubicBezTo>
                  <a:pt x="94" y="85"/>
                  <a:pt x="94" y="85"/>
                  <a:pt x="94" y="85"/>
                </a:cubicBezTo>
                <a:cubicBezTo>
                  <a:pt x="0" y="85"/>
                  <a:pt x="0" y="85"/>
                  <a:pt x="0" y="85"/>
                </a:cubicBezTo>
                <a:lnTo>
                  <a:pt x="0" y="73"/>
                </a:lnTo>
                <a:close/>
                <a:moveTo>
                  <a:pt x="38" y="0"/>
                </a:moveTo>
                <a:cubicBezTo>
                  <a:pt x="51" y="0"/>
                  <a:pt x="51" y="0"/>
                  <a:pt x="51" y="0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12"/>
                  <a:pt x="51" y="16"/>
                  <a:pt x="49" y="21"/>
                </a:cubicBezTo>
                <a:cubicBezTo>
                  <a:pt x="48" y="25"/>
                  <a:pt x="46" y="29"/>
                  <a:pt x="44" y="33"/>
                </a:cubicBezTo>
                <a:cubicBezTo>
                  <a:pt x="42" y="36"/>
                  <a:pt x="39" y="40"/>
                  <a:pt x="35" y="43"/>
                </a:cubicBezTo>
                <a:cubicBezTo>
                  <a:pt x="32" y="46"/>
                  <a:pt x="28" y="48"/>
                  <a:pt x="23" y="51"/>
                </a:cubicBezTo>
                <a:cubicBezTo>
                  <a:pt x="19" y="53"/>
                  <a:pt x="14" y="54"/>
                  <a:pt x="8" y="55"/>
                </a:cubicBezTo>
                <a:cubicBezTo>
                  <a:pt x="2" y="43"/>
                  <a:pt x="2" y="43"/>
                  <a:pt x="2" y="43"/>
                </a:cubicBezTo>
                <a:cubicBezTo>
                  <a:pt x="7" y="42"/>
                  <a:pt x="11" y="41"/>
                  <a:pt x="15" y="39"/>
                </a:cubicBezTo>
                <a:cubicBezTo>
                  <a:pt x="19" y="38"/>
                  <a:pt x="22" y="35"/>
                  <a:pt x="25" y="33"/>
                </a:cubicBezTo>
                <a:cubicBezTo>
                  <a:pt x="28" y="31"/>
                  <a:pt x="30" y="28"/>
                  <a:pt x="32" y="25"/>
                </a:cubicBezTo>
                <a:cubicBezTo>
                  <a:pt x="34" y="23"/>
                  <a:pt x="36" y="20"/>
                  <a:pt x="37" y="17"/>
                </a:cubicBezTo>
                <a:cubicBezTo>
                  <a:pt x="38" y="14"/>
                  <a:pt x="38" y="11"/>
                  <a:pt x="38" y="8"/>
                </a:cubicBezTo>
                <a:lnTo>
                  <a:pt x="38" y="0"/>
                </a:lnTo>
                <a:close/>
                <a:moveTo>
                  <a:pt x="41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11"/>
                  <a:pt x="55" y="14"/>
                  <a:pt x="56" y="17"/>
                </a:cubicBezTo>
                <a:cubicBezTo>
                  <a:pt x="57" y="20"/>
                  <a:pt x="58" y="23"/>
                  <a:pt x="60" y="26"/>
                </a:cubicBezTo>
                <a:cubicBezTo>
                  <a:pt x="62" y="28"/>
                  <a:pt x="65" y="31"/>
                  <a:pt x="68" y="33"/>
                </a:cubicBezTo>
                <a:cubicBezTo>
                  <a:pt x="71" y="36"/>
                  <a:pt x="74" y="38"/>
                  <a:pt x="78" y="39"/>
                </a:cubicBezTo>
                <a:cubicBezTo>
                  <a:pt x="81" y="41"/>
                  <a:pt x="86" y="42"/>
                  <a:pt x="91" y="43"/>
                </a:cubicBezTo>
                <a:cubicBezTo>
                  <a:pt x="84" y="55"/>
                  <a:pt x="84" y="55"/>
                  <a:pt x="84" y="55"/>
                </a:cubicBezTo>
                <a:cubicBezTo>
                  <a:pt x="79" y="54"/>
                  <a:pt x="74" y="53"/>
                  <a:pt x="69" y="51"/>
                </a:cubicBezTo>
                <a:cubicBezTo>
                  <a:pt x="65" y="48"/>
                  <a:pt x="61" y="46"/>
                  <a:pt x="57" y="43"/>
                </a:cubicBezTo>
                <a:cubicBezTo>
                  <a:pt x="54" y="40"/>
                  <a:pt x="51" y="36"/>
                  <a:pt x="49" y="33"/>
                </a:cubicBezTo>
                <a:cubicBezTo>
                  <a:pt x="46" y="29"/>
                  <a:pt x="44" y="25"/>
                  <a:pt x="43" y="21"/>
                </a:cubicBezTo>
                <a:cubicBezTo>
                  <a:pt x="42" y="17"/>
                  <a:pt x="41" y="12"/>
                  <a:pt x="41" y="8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" name="Freeform 117"/>
          <p:cNvSpPr>
            <a:spLocks noEditPoints="1"/>
          </p:cNvSpPr>
          <p:nvPr/>
        </p:nvSpPr>
        <p:spPr bwMode="auto">
          <a:xfrm>
            <a:off x="6292649" y="889133"/>
            <a:ext cx="166854" cy="149738"/>
          </a:xfrm>
          <a:custGeom>
            <a:avLst/>
            <a:gdLst>
              <a:gd name="T0" fmla="*/ 0 w 39"/>
              <a:gd name="T1" fmla="*/ 30 h 35"/>
              <a:gd name="T2" fmla="*/ 39 w 39"/>
              <a:gd name="T3" fmla="*/ 30 h 35"/>
              <a:gd name="T4" fmla="*/ 39 w 39"/>
              <a:gd name="T5" fmla="*/ 35 h 35"/>
              <a:gd name="T6" fmla="*/ 0 w 39"/>
              <a:gd name="T7" fmla="*/ 35 h 35"/>
              <a:gd name="T8" fmla="*/ 0 w 39"/>
              <a:gd name="T9" fmla="*/ 30 h 35"/>
              <a:gd name="T10" fmla="*/ 5 w 39"/>
              <a:gd name="T11" fmla="*/ 0 h 35"/>
              <a:gd name="T12" fmla="*/ 34 w 39"/>
              <a:gd name="T13" fmla="*/ 0 h 35"/>
              <a:gd name="T14" fmla="*/ 34 w 39"/>
              <a:gd name="T15" fmla="*/ 5 h 35"/>
              <a:gd name="T16" fmla="*/ 11 w 39"/>
              <a:gd name="T17" fmla="*/ 5 h 35"/>
              <a:gd name="T18" fmla="*/ 11 w 39"/>
              <a:gd name="T19" fmla="*/ 20 h 35"/>
              <a:gd name="T20" fmla="*/ 5 w 39"/>
              <a:gd name="T21" fmla="*/ 20 h 35"/>
              <a:gd name="T22" fmla="*/ 5 w 39"/>
              <a:gd name="T23" fmla="*/ 0 h 35"/>
              <a:gd name="T24" fmla="*/ 5 w 39"/>
              <a:gd name="T25" fmla="*/ 19 h 35"/>
              <a:gd name="T26" fmla="*/ 35 w 39"/>
              <a:gd name="T27" fmla="*/ 19 h 35"/>
              <a:gd name="T28" fmla="*/ 35 w 39"/>
              <a:gd name="T29" fmla="*/ 24 h 35"/>
              <a:gd name="T30" fmla="*/ 5 w 39"/>
              <a:gd name="T31" fmla="*/ 24 h 35"/>
              <a:gd name="T32" fmla="*/ 5 w 39"/>
              <a:gd name="T33" fmla="*/ 19 h 35"/>
              <a:gd name="T34" fmla="*/ 9 w 39"/>
              <a:gd name="T35" fmla="*/ 10 h 35"/>
              <a:gd name="T36" fmla="*/ 33 w 39"/>
              <a:gd name="T37" fmla="*/ 10 h 35"/>
              <a:gd name="T38" fmla="*/ 33 w 39"/>
              <a:gd name="T39" fmla="*/ 14 h 35"/>
              <a:gd name="T40" fmla="*/ 9 w 39"/>
              <a:gd name="T41" fmla="*/ 14 h 35"/>
              <a:gd name="T42" fmla="*/ 9 w 39"/>
              <a:gd name="T43" fmla="*/ 1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5">
                <a:moveTo>
                  <a:pt x="0" y="30"/>
                </a:moveTo>
                <a:lnTo>
                  <a:pt x="39" y="30"/>
                </a:lnTo>
                <a:lnTo>
                  <a:pt x="39" y="35"/>
                </a:lnTo>
                <a:lnTo>
                  <a:pt x="0" y="35"/>
                </a:lnTo>
                <a:lnTo>
                  <a:pt x="0" y="30"/>
                </a:lnTo>
                <a:close/>
                <a:moveTo>
                  <a:pt x="5" y="0"/>
                </a:moveTo>
                <a:lnTo>
                  <a:pt x="34" y="0"/>
                </a:lnTo>
                <a:lnTo>
                  <a:pt x="34" y="5"/>
                </a:lnTo>
                <a:lnTo>
                  <a:pt x="11" y="5"/>
                </a:lnTo>
                <a:lnTo>
                  <a:pt x="11" y="20"/>
                </a:lnTo>
                <a:lnTo>
                  <a:pt x="5" y="20"/>
                </a:lnTo>
                <a:lnTo>
                  <a:pt x="5" y="0"/>
                </a:lnTo>
                <a:close/>
                <a:moveTo>
                  <a:pt x="5" y="19"/>
                </a:moveTo>
                <a:lnTo>
                  <a:pt x="35" y="19"/>
                </a:lnTo>
                <a:lnTo>
                  <a:pt x="35" y="24"/>
                </a:lnTo>
                <a:lnTo>
                  <a:pt x="5" y="24"/>
                </a:lnTo>
                <a:lnTo>
                  <a:pt x="5" y="19"/>
                </a:lnTo>
                <a:close/>
                <a:moveTo>
                  <a:pt x="9" y="10"/>
                </a:moveTo>
                <a:lnTo>
                  <a:pt x="33" y="10"/>
                </a:lnTo>
                <a:lnTo>
                  <a:pt x="33" y="14"/>
                </a:lnTo>
                <a:lnTo>
                  <a:pt x="9" y="14"/>
                </a:lnTo>
                <a:lnTo>
                  <a:pt x="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9" name="Freeform 118"/>
          <p:cNvSpPr>
            <a:spLocks/>
          </p:cNvSpPr>
          <p:nvPr/>
        </p:nvSpPr>
        <p:spPr bwMode="auto">
          <a:xfrm>
            <a:off x="6185694" y="2039988"/>
            <a:ext cx="132627" cy="145461"/>
          </a:xfrm>
          <a:custGeom>
            <a:avLst/>
            <a:gdLst>
              <a:gd name="T0" fmla="*/ 0 w 75"/>
              <a:gd name="T1" fmla="*/ 83 h 83"/>
              <a:gd name="T2" fmla="*/ 0 w 75"/>
              <a:gd name="T3" fmla="*/ 0 h 83"/>
              <a:gd name="T4" fmla="*/ 18 w 75"/>
              <a:gd name="T5" fmla="*/ 0 h 83"/>
              <a:gd name="T6" fmla="*/ 32 w 75"/>
              <a:gd name="T7" fmla="*/ 39 h 83"/>
              <a:gd name="T8" fmla="*/ 35 w 75"/>
              <a:gd name="T9" fmla="*/ 47 h 83"/>
              <a:gd name="T10" fmla="*/ 38 w 75"/>
              <a:gd name="T11" fmla="*/ 55 h 83"/>
              <a:gd name="T12" fmla="*/ 38 w 75"/>
              <a:gd name="T13" fmla="*/ 55 h 83"/>
              <a:gd name="T14" fmla="*/ 41 w 75"/>
              <a:gd name="T15" fmla="*/ 47 h 83"/>
              <a:gd name="T16" fmla="*/ 43 w 75"/>
              <a:gd name="T17" fmla="*/ 39 h 83"/>
              <a:gd name="T18" fmla="*/ 57 w 75"/>
              <a:gd name="T19" fmla="*/ 0 h 83"/>
              <a:gd name="T20" fmla="*/ 75 w 75"/>
              <a:gd name="T21" fmla="*/ 0 h 83"/>
              <a:gd name="T22" fmla="*/ 75 w 75"/>
              <a:gd name="T23" fmla="*/ 83 h 83"/>
              <a:gd name="T24" fmla="*/ 60 w 75"/>
              <a:gd name="T25" fmla="*/ 83 h 83"/>
              <a:gd name="T26" fmla="*/ 60 w 75"/>
              <a:gd name="T27" fmla="*/ 49 h 83"/>
              <a:gd name="T28" fmla="*/ 60 w 75"/>
              <a:gd name="T29" fmla="*/ 40 h 83"/>
              <a:gd name="T30" fmla="*/ 61 w 75"/>
              <a:gd name="T31" fmla="*/ 30 h 83"/>
              <a:gd name="T32" fmla="*/ 62 w 75"/>
              <a:gd name="T33" fmla="*/ 22 h 83"/>
              <a:gd name="T34" fmla="*/ 62 w 75"/>
              <a:gd name="T35" fmla="*/ 22 h 83"/>
              <a:gd name="T36" fmla="*/ 55 w 75"/>
              <a:gd name="T37" fmla="*/ 41 h 83"/>
              <a:gd name="T38" fmla="*/ 42 w 75"/>
              <a:gd name="T39" fmla="*/ 76 h 83"/>
              <a:gd name="T40" fmla="*/ 33 w 75"/>
              <a:gd name="T41" fmla="*/ 76 h 83"/>
              <a:gd name="T42" fmla="*/ 20 w 75"/>
              <a:gd name="T43" fmla="*/ 41 h 83"/>
              <a:gd name="T44" fmla="*/ 13 w 75"/>
              <a:gd name="T45" fmla="*/ 22 h 83"/>
              <a:gd name="T46" fmla="*/ 13 w 75"/>
              <a:gd name="T47" fmla="*/ 22 h 83"/>
              <a:gd name="T48" fmla="*/ 14 w 75"/>
              <a:gd name="T49" fmla="*/ 30 h 83"/>
              <a:gd name="T50" fmla="*/ 15 w 75"/>
              <a:gd name="T51" fmla="*/ 40 h 83"/>
              <a:gd name="T52" fmla="*/ 15 w 75"/>
              <a:gd name="T53" fmla="*/ 49 h 83"/>
              <a:gd name="T54" fmla="*/ 15 w 75"/>
              <a:gd name="T55" fmla="*/ 83 h 83"/>
              <a:gd name="T56" fmla="*/ 0 w 75"/>
              <a:gd name="T5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2" y="39"/>
                  <a:pt x="32" y="39"/>
                  <a:pt x="32" y="39"/>
                </a:cubicBezTo>
                <a:cubicBezTo>
                  <a:pt x="33" y="42"/>
                  <a:pt x="34" y="44"/>
                  <a:pt x="35" y="47"/>
                </a:cubicBezTo>
                <a:cubicBezTo>
                  <a:pt x="36" y="50"/>
                  <a:pt x="37" y="53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3"/>
                  <a:pt x="40" y="50"/>
                  <a:pt x="41" y="47"/>
                </a:cubicBezTo>
                <a:cubicBezTo>
                  <a:pt x="41" y="44"/>
                  <a:pt x="42" y="42"/>
                  <a:pt x="43" y="39"/>
                </a:cubicBezTo>
                <a:cubicBezTo>
                  <a:pt x="57" y="0"/>
                  <a:pt x="57" y="0"/>
                  <a:pt x="5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83"/>
                  <a:pt x="75" y="83"/>
                  <a:pt x="75" y="83"/>
                </a:cubicBezTo>
                <a:cubicBezTo>
                  <a:pt x="60" y="83"/>
                  <a:pt x="60" y="83"/>
                  <a:pt x="60" y="83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6"/>
                  <a:pt x="60" y="43"/>
                  <a:pt x="60" y="40"/>
                </a:cubicBezTo>
                <a:cubicBezTo>
                  <a:pt x="61" y="37"/>
                  <a:pt x="61" y="34"/>
                  <a:pt x="61" y="30"/>
                </a:cubicBezTo>
                <a:cubicBezTo>
                  <a:pt x="62" y="27"/>
                  <a:pt x="62" y="24"/>
                  <a:pt x="62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5" y="41"/>
                  <a:pt x="55" y="41"/>
                  <a:pt x="55" y="41"/>
                </a:cubicBezTo>
                <a:cubicBezTo>
                  <a:pt x="42" y="76"/>
                  <a:pt x="42" y="76"/>
                  <a:pt x="42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20" y="41"/>
                  <a:pt x="20" y="41"/>
                  <a:pt x="20" y="41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4"/>
                  <a:pt x="13" y="27"/>
                  <a:pt x="14" y="30"/>
                </a:cubicBezTo>
                <a:cubicBezTo>
                  <a:pt x="14" y="34"/>
                  <a:pt x="14" y="37"/>
                  <a:pt x="15" y="40"/>
                </a:cubicBezTo>
                <a:cubicBezTo>
                  <a:pt x="15" y="43"/>
                  <a:pt x="15" y="46"/>
                  <a:pt x="15" y="49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0" name="Freeform 119"/>
          <p:cNvSpPr>
            <a:spLocks noEditPoints="1"/>
          </p:cNvSpPr>
          <p:nvPr/>
        </p:nvSpPr>
        <p:spPr bwMode="auto">
          <a:xfrm>
            <a:off x="6335432" y="2039988"/>
            <a:ext cx="124071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1" name="Freeform 120"/>
          <p:cNvSpPr>
            <a:spLocks/>
          </p:cNvSpPr>
          <p:nvPr/>
        </p:nvSpPr>
        <p:spPr bwMode="auto">
          <a:xfrm>
            <a:off x="6476616" y="2039988"/>
            <a:ext cx="115514" cy="145461"/>
          </a:xfrm>
          <a:custGeom>
            <a:avLst/>
            <a:gdLst>
              <a:gd name="T0" fmla="*/ 0 w 27"/>
              <a:gd name="T1" fmla="*/ 34 h 34"/>
              <a:gd name="T2" fmla="*/ 0 w 27"/>
              <a:gd name="T3" fmla="*/ 0 h 34"/>
              <a:gd name="T4" fmla="*/ 7 w 27"/>
              <a:gd name="T5" fmla="*/ 0 h 34"/>
              <a:gd name="T6" fmla="*/ 7 w 27"/>
              <a:gd name="T7" fmla="*/ 15 h 34"/>
              <a:gd name="T8" fmla="*/ 7 w 27"/>
              <a:gd name="T9" fmla="*/ 15 h 34"/>
              <a:gd name="T10" fmla="*/ 18 w 27"/>
              <a:gd name="T11" fmla="*/ 0 h 34"/>
              <a:gd name="T12" fmla="*/ 26 w 27"/>
              <a:gd name="T13" fmla="*/ 0 h 34"/>
              <a:gd name="T14" fmla="*/ 16 w 27"/>
              <a:gd name="T15" fmla="*/ 13 h 34"/>
              <a:gd name="T16" fmla="*/ 27 w 27"/>
              <a:gd name="T17" fmla="*/ 34 h 34"/>
              <a:gd name="T18" fmla="*/ 20 w 27"/>
              <a:gd name="T19" fmla="*/ 34 h 34"/>
              <a:gd name="T20" fmla="*/ 11 w 27"/>
              <a:gd name="T21" fmla="*/ 19 h 34"/>
              <a:gd name="T22" fmla="*/ 7 w 27"/>
              <a:gd name="T23" fmla="*/ 24 h 34"/>
              <a:gd name="T24" fmla="*/ 7 w 27"/>
              <a:gd name="T25" fmla="*/ 34 h 34"/>
              <a:gd name="T26" fmla="*/ 0 w 27"/>
              <a:gd name="T2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7" y="15"/>
                </a:lnTo>
                <a:lnTo>
                  <a:pt x="18" y="0"/>
                </a:lnTo>
                <a:lnTo>
                  <a:pt x="26" y="0"/>
                </a:lnTo>
                <a:lnTo>
                  <a:pt x="16" y="13"/>
                </a:lnTo>
                <a:lnTo>
                  <a:pt x="27" y="34"/>
                </a:lnTo>
                <a:lnTo>
                  <a:pt x="20" y="34"/>
                </a:lnTo>
                <a:lnTo>
                  <a:pt x="11" y="19"/>
                </a:lnTo>
                <a:lnTo>
                  <a:pt x="7" y="24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2" name="Freeform 121"/>
          <p:cNvSpPr>
            <a:spLocks/>
          </p:cNvSpPr>
          <p:nvPr/>
        </p:nvSpPr>
        <p:spPr bwMode="auto">
          <a:xfrm>
            <a:off x="6609241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3" name="Freeform 122"/>
          <p:cNvSpPr>
            <a:spLocks noEditPoints="1"/>
          </p:cNvSpPr>
          <p:nvPr/>
        </p:nvSpPr>
        <p:spPr bwMode="auto">
          <a:xfrm>
            <a:off x="6767538" y="2035708"/>
            <a:ext cx="128348" cy="154017"/>
          </a:xfrm>
          <a:custGeom>
            <a:avLst/>
            <a:gdLst>
              <a:gd name="T0" fmla="*/ 37 w 74"/>
              <a:gd name="T1" fmla="*/ 86 h 86"/>
              <a:gd name="T2" fmla="*/ 18 w 74"/>
              <a:gd name="T3" fmla="*/ 81 h 86"/>
              <a:gd name="T4" fmla="*/ 5 w 74"/>
              <a:gd name="T5" fmla="*/ 66 h 86"/>
              <a:gd name="T6" fmla="*/ 0 w 74"/>
              <a:gd name="T7" fmla="*/ 43 h 86"/>
              <a:gd name="T8" fmla="*/ 5 w 74"/>
              <a:gd name="T9" fmla="*/ 20 h 86"/>
              <a:gd name="T10" fmla="*/ 18 w 74"/>
              <a:gd name="T11" fmla="*/ 5 h 86"/>
              <a:gd name="T12" fmla="*/ 37 w 74"/>
              <a:gd name="T13" fmla="*/ 0 h 86"/>
              <a:gd name="T14" fmla="*/ 57 w 74"/>
              <a:gd name="T15" fmla="*/ 5 h 86"/>
              <a:gd name="T16" fmla="*/ 70 w 74"/>
              <a:gd name="T17" fmla="*/ 20 h 86"/>
              <a:gd name="T18" fmla="*/ 74 w 74"/>
              <a:gd name="T19" fmla="*/ 43 h 86"/>
              <a:gd name="T20" fmla="*/ 70 w 74"/>
              <a:gd name="T21" fmla="*/ 66 h 86"/>
              <a:gd name="T22" fmla="*/ 57 w 74"/>
              <a:gd name="T23" fmla="*/ 81 h 86"/>
              <a:gd name="T24" fmla="*/ 37 w 74"/>
              <a:gd name="T25" fmla="*/ 86 h 86"/>
              <a:gd name="T26" fmla="*/ 37 w 74"/>
              <a:gd name="T27" fmla="*/ 72 h 86"/>
              <a:gd name="T28" fmla="*/ 48 w 74"/>
              <a:gd name="T29" fmla="*/ 68 h 86"/>
              <a:gd name="T30" fmla="*/ 55 w 74"/>
              <a:gd name="T31" fmla="*/ 58 h 86"/>
              <a:gd name="T32" fmla="*/ 58 w 74"/>
              <a:gd name="T33" fmla="*/ 43 h 86"/>
              <a:gd name="T34" fmla="*/ 55 w 74"/>
              <a:gd name="T35" fmla="*/ 27 h 86"/>
              <a:gd name="T36" fmla="*/ 48 w 74"/>
              <a:gd name="T37" fmla="*/ 18 h 86"/>
              <a:gd name="T38" fmla="*/ 37 w 74"/>
              <a:gd name="T39" fmla="*/ 14 h 86"/>
              <a:gd name="T40" fmla="*/ 27 w 74"/>
              <a:gd name="T41" fmla="*/ 18 h 86"/>
              <a:gd name="T42" fmla="*/ 20 w 74"/>
              <a:gd name="T43" fmla="*/ 27 h 86"/>
              <a:gd name="T44" fmla="*/ 17 w 74"/>
              <a:gd name="T45" fmla="*/ 43 h 86"/>
              <a:gd name="T46" fmla="*/ 20 w 74"/>
              <a:gd name="T47" fmla="*/ 58 h 86"/>
              <a:gd name="T48" fmla="*/ 27 w 74"/>
              <a:gd name="T49" fmla="*/ 68 h 86"/>
              <a:gd name="T50" fmla="*/ 37 w 74"/>
              <a:gd name="T51" fmla="*/ 7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86">
                <a:moveTo>
                  <a:pt x="37" y="86"/>
                </a:moveTo>
                <a:cubicBezTo>
                  <a:pt x="30" y="86"/>
                  <a:pt x="24" y="84"/>
                  <a:pt x="18" y="81"/>
                </a:cubicBezTo>
                <a:cubicBezTo>
                  <a:pt x="13" y="77"/>
                  <a:pt x="8" y="72"/>
                  <a:pt x="5" y="66"/>
                </a:cubicBezTo>
                <a:cubicBezTo>
                  <a:pt x="2" y="59"/>
                  <a:pt x="0" y="52"/>
                  <a:pt x="0" y="43"/>
                </a:cubicBezTo>
                <a:cubicBezTo>
                  <a:pt x="0" y="34"/>
                  <a:pt x="2" y="26"/>
                  <a:pt x="5" y="20"/>
                </a:cubicBezTo>
                <a:cubicBezTo>
                  <a:pt x="8" y="13"/>
                  <a:pt x="13" y="8"/>
                  <a:pt x="18" y="5"/>
                </a:cubicBezTo>
                <a:cubicBezTo>
                  <a:pt x="24" y="2"/>
                  <a:pt x="30" y="0"/>
                  <a:pt x="37" y="0"/>
                </a:cubicBezTo>
                <a:cubicBezTo>
                  <a:pt x="45" y="0"/>
                  <a:pt x="51" y="2"/>
                  <a:pt x="57" y="5"/>
                </a:cubicBezTo>
                <a:cubicBezTo>
                  <a:pt x="62" y="8"/>
                  <a:pt x="67" y="13"/>
                  <a:pt x="70" y="20"/>
                </a:cubicBezTo>
                <a:cubicBezTo>
                  <a:pt x="73" y="26"/>
                  <a:pt x="74" y="34"/>
                  <a:pt x="74" y="43"/>
                </a:cubicBezTo>
                <a:cubicBezTo>
                  <a:pt x="74" y="52"/>
                  <a:pt x="73" y="59"/>
                  <a:pt x="70" y="66"/>
                </a:cubicBezTo>
                <a:cubicBezTo>
                  <a:pt x="67" y="72"/>
                  <a:pt x="62" y="77"/>
                  <a:pt x="57" y="81"/>
                </a:cubicBezTo>
                <a:cubicBezTo>
                  <a:pt x="51" y="84"/>
                  <a:pt x="45" y="86"/>
                  <a:pt x="37" y="86"/>
                </a:cubicBezTo>
                <a:close/>
                <a:moveTo>
                  <a:pt x="37" y="72"/>
                </a:moveTo>
                <a:cubicBezTo>
                  <a:pt x="41" y="72"/>
                  <a:pt x="45" y="70"/>
                  <a:pt x="48" y="68"/>
                </a:cubicBezTo>
                <a:cubicBezTo>
                  <a:pt x="51" y="66"/>
                  <a:pt x="53" y="62"/>
                  <a:pt x="55" y="58"/>
                </a:cubicBezTo>
                <a:cubicBezTo>
                  <a:pt x="57" y="54"/>
                  <a:pt x="58" y="48"/>
                  <a:pt x="58" y="43"/>
                </a:cubicBezTo>
                <a:cubicBezTo>
                  <a:pt x="58" y="37"/>
                  <a:pt x="57" y="32"/>
                  <a:pt x="55" y="27"/>
                </a:cubicBezTo>
                <a:cubicBezTo>
                  <a:pt x="53" y="23"/>
                  <a:pt x="51" y="20"/>
                  <a:pt x="48" y="18"/>
                </a:cubicBezTo>
                <a:cubicBezTo>
                  <a:pt x="45" y="15"/>
                  <a:pt x="41" y="14"/>
                  <a:pt x="37" y="14"/>
                </a:cubicBezTo>
                <a:cubicBezTo>
                  <a:pt x="33" y="14"/>
                  <a:pt x="30" y="15"/>
                  <a:pt x="27" y="18"/>
                </a:cubicBezTo>
                <a:cubicBezTo>
                  <a:pt x="24" y="20"/>
                  <a:pt x="21" y="23"/>
                  <a:pt x="20" y="27"/>
                </a:cubicBezTo>
                <a:cubicBezTo>
                  <a:pt x="18" y="32"/>
                  <a:pt x="17" y="37"/>
                  <a:pt x="17" y="43"/>
                </a:cubicBezTo>
                <a:cubicBezTo>
                  <a:pt x="17" y="48"/>
                  <a:pt x="18" y="54"/>
                  <a:pt x="20" y="58"/>
                </a:cubicBezTo>
                <a:cubicBezTo>
                  <a:pt x="21" y="62"/>
                  <a:pt x="24" y="66"/>
                  <a:pt x="27" y="68"/>
                </a:cubicBezTo>
                <a:cubicBezTo>
                  <a:pt x="30" y="70"/>
                  <a:pt x="33" y="72"/>
                  <a:pt x="37" y="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4" name="Freeform 123"/>
          <p:cNvSpPr>
            <a:spLocks/>
          </p:cNvSpPr>
          <p:nvPr/>
        </p:nvSpPr>
        <p:spPr bwMode="auto">
          <a:xfrm>
            <a:off x="6925832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17 w 63"/>
              <a:gd name="T5" fmla="*/ 0 h 83"/>
              <a:gd name="T6" fmla="*/ 41 w 63"/>
              <a:gd name="T7" fmla="*/ 45 h 83"/>
              <a:gd name="T8" fmla="*/ 49 w 63"/>
              <a:gd name="T9" fmla="*/ 63 h 83"/>
              <a:gd name="T10" fmla="*/ 50 w 63"/>
              <a:gd name="T11" fmla="*/ 63 h 83"/>
              <a:gd name="T12" fmla="*/ 48 w 63"/>
              <a:gd name="T13" fmla="*/ 48 h 83"/>
              <a:gd name="T14" fmla="*/ 47 w 63"/>
              <a:gd name="T15" fmla="*/ 34 h 83"/>
              <a:gd name="T16" fmla="*/ 47 w 63"/>
              <a:gd name="T17" fmla="*/ 0 h 83"/>
              <a:gd name="T18" fmla="*/ 63 w 63"/>
              <a:gd name="T19" fmla="*/ 0 h 83"/>
              <a:gd name="T20" fmla="*/ 63 w 63"/>
              <a:gd name="T21" fmla="*/ 83 h 83"/>
              <a:gd name="T22" fmla="*/ 46 w 63"/>
              <a:gd name="T23" fmla="*/ 83 h 83"/>
              <a:gd name="T24" fmla="*/ 22 w 63"/>
              <a:gd name="T25" fmla="*/ 39 h 83"/>
              <a:gd name="T26" fmla="*/ 14 w 63"/>
              <a:gd name="T27" fmla="*/ 21 h 83"/>
              <a:gd name="T28" fmla="*/ 13 w 63"/>
              <a:gd name="T29" fmla="*/ 21 h 83"/>
              <a:gd name="T30" fmla="*/ 15 w 63"/>
              <a:gd name="T31" fmla="*/ 36 h 83"/>
              <a:gd name="T32" fmla="*/ 15 w 63"/>
              <a:gd name="T33" fmla="*/ 50 h 83"/>
              <a:gd name="T34" fmla="*/ 15 w 63"/>
              <a:gd name="T35" fmla="*/ 83 h 83"/>
              <a:gd name="T36" fmla="*/ 0 w 63"/>
              <a:gd name="T3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41" y="45"/>
                  <a:pt x="41" y="45"/>
                  <a:pt x="41" y="45"/>
                </a:cubicBezTo>
                <a:cubicBezTo>
                  <a:pt x="49" y="63"/>
                  <a:pt x="49" y="63"/>
                  <a:pt x="49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9" y="58"/>
                  <a:pt x="49" y="54"/>
                  <a:pt x="48" y="48"/>
                </a:cubicBezTo>
                <a:cubicBezTo>
                  <a:pt x="48" y="43"/>
                  <a:pt x="47" y="38"/>
                  <a:pt x="47" y="34"/>
                </a:cubicBezTo>
                <a:cubicBezTo>
                  <a:pt x="47" y="0"/>
                  <a:pt x="47" y="0"/>
                  <a:pt x="4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83"/>
                  <a:pt x="63" y="83"/>
                  <a:pt x="63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22" y="39"/>
                  <a:pt x="22" y="39"/>
                  <a:pt x="22" y="39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6"/>
                  <a:pt x="14" y="31"/>
                  <a:pt x="15" y="36"/>
                </a:cubicBezTo>
                <a:cubicBezTo>
                  <a:pt x="15" y="41"/>
                  <a:pt x="15" y="45"/>
                  <a:pt x="15" y="50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5" name="Freeform 124"/>
          <p:cNvSpPr>
            <a:spLocks/>
          </p:cNvSpPr>
          <p:nvPr/>
        </p:nvSpPr>
        <p:spPr bwMode="auto">
          <a:xfrm>
            <a:off x="7101242" y="2039988"/>
            <a:ext cx="111235" cy="145461"/>
          </a:xfrm>
          <a:custGeom>
            <a:avLst/>
            <a:gdLst>
              <a:gd name="T0" fmla="*/ 10 w 26"/>
              <a:gd name="T1" fmla="*/ 34 h 34"/>
              <a:gd name="T2" fmla="*/ 10 w 26"/>
              <a:gd name="T3" fmla="*/ 5 h 34"/>
              <a:gd name="T4" fmla="*/ 0 w 26"/>
              <a:gd name="T5" fmla="*/ 5 h 34"/>
              <a:gd name="T6" fmla="*/ 0 w 26"/>
              <a:gd name="T7" fmla="*/ 0 h 34"/>
              <a:gd name="T8" fmla="*/ 26 w 26"/>
              <a:gd name="T9" fmla="*/ 0 h 34"/>
              <a:gd name="T10" fmla="*/ 26 w 26"/>
              <a:gd name="T11" fmla="*/ 5 h 34"/>
              <a:gd name="T12" fmla="*/ 17 w 26"/>
              <a:gd name="T13" fmla="*/ 5 h 34"/>
              <a:gd name="T14" fmla="*/ 17 w 26"/>
              <a:gd name="T15" fmla="*/ 34 h 34"/>
              <a:gd name="T16" fmla="*/ 10 w 2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4">
                <a:moveTo>
                  <a:pt x="10" y="34"/>
                </a:move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lnTo>
                  <a:pt x="26" y="0"/>
                </a:lnTo>
                <a:lnTo>
                  <a:pt x="26" y="5"/>
                </a:lnTo>
                <a:lnTo>
                  <a:pt x="17" y="5"/>
                </a:lnTo>
                <a:lnTo>
                  <a:pt x="17" y="34"/>
                </a:lnTo>
                <a:lnTo>
                  <a:pt x="1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6" name="Freeform 125"/>
          <p:cNvSpPr>
            <a:spLocks/>
          </p:cNvSpPr>
          <p:nvPr/>
        </p:nvSpPr>
        <p:spPr bwMode="auto">
          <a:xfrm>
            <a:off x="7238147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19 w 26"/>
              <a:gd name="T9" fmla="*/ 13 h 34"/>
              <a:gd name="T10" fmla="*/ 19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19 w 26"/>
              <a:gd name="T17" fmla="*/ 34 h 34"/>
              <a:gd name="T18" fmla="*/ 19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19" y="13"/>
                </a:lnTo>
                <a:lnTo>
                  <a:pt x="19" y="0"/>
                </a:lnTo>
                <a:lnTo>
                  <a:pt x="26" y="0"/>
                </a:lnTo>
                <a:lnTo>
                  <a:pt x="26" y="34"/>
                </a:lnTo>
                <a:lnTo>
                  <a:pt x="19" y="34"/>
                </a:lnTo>
                <a:lnTo>
                  <a:pt x="19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" name="Freeform 126"/>
          <p:cNvSpPr>
            <a:spLocks/>
          </p:cNvSpPr>
          <p:nvPr/>
        </p:nvSpPr>
        <p:spPr bwMode="auto">
          <a:xfrm>
            <a:off x="7383608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8" name="Freeform 127"/>
          <p:cNvSpPr>
            <a:spLocks noEditPoints="1"/>
          </p:cNvSpPr>
          <p:nvPr/>
        </p:nvSpPr>
        <p:spPr bwMode="auto">
          <a:xfrm>
            <a:off x="7503399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28 w 63"/>
              <a:gd name="T5" fmla="*/ 0 h 83"/>
              <a:gd name="T6" fmla="*/ 44 w 63"/>
              <a:gd name="T7" fmla="*/ 3 h 83"/>
              <a:gd name="T8" fmla="*/ 56 w 63"/>
              <a:gd name="T9" fmla="*/ 11 h 83"/>
              <a:gd name="T10" fmla="*/ 60 w 63"/>
              <a:gd name="T11" fmla="*/ 26 h 83"/>
              <a:gd name="T12" fmla="*/ 56 w 63"/>
              <a:gd name="T13" fmla="*/ 41 h 83"/>
              <a:gd name="T14" fmla="*/ 44 w 63"/>
              <a:gd name="T15" fmla="*/ 49 h 83"/>
              <a:gd name="T16" fmla="*/ 28 w 63"/>
              <a:gd name="T17" fmla="*/ 52 h 83"/>
              <a:gd name="T18" fmla="*/ 16 w 63"/>
              <a:gd name="T19" fmla="*/ 52 h 83"/>
              <a:gd name="T20" fmla="*/ 16 w 63"/>
              <a:gd name="T21" fmla="*/ 83 h 83"/>
              <a:gd name="T22" fmla="*/ 0 w 63"/>
              <a:gd name="T23" fmla="*/ 83 h 83"/>
              <a:gd name="T24" fmla="*/ 16 w 63"/>
              <a:gd name="T25" fmla="*/ 39 h 83"/>
              <a:gd name="T26" fmla="*/ 27 w 63"/>
              <a:gd name="T27" fmla="*/ 39 h 83"/>
              <a:gd name="T28" fmla="*/ 39 w 63"/>
              <a:gd name="T29" fmla="*/ 36 h 83"/>
              <a:gd name="T30" fmla="*/ 43 w 63"/>
              <a:gd name="T31" fmla="*/ 26 h 83"/>
              <a:gd name="T32" fmla="*/ 39 w 63"/>
              <a:gd name="T33" fmla="*/ 16 h 83"/>
              <a:gd name="T34" fmla="*/ 27 w 63"/>
              <a:gd name="T35" fmla="*/ 14 h 83"/>
              <a:gd name="T36" fmla="*/ 16 w 63"/>
              <a:gd name="T37" fmla="*/ 14 h 83"/>
              <a:gd name="T38" fmla="*/ 16 w 63"/>
              <a:gd name="T39" fmla="*/ 39 h 83"/>
              <a:gd name="T40" fmla="*/ 45 w 63"/>
              <a:gd name="T41" fmla="*/ 83 h 83"/>
              <a:gd name="T42" fmla="*/ 25 w 63"/>
              <a:gd name="T43" fmla="*/ 48 h 83"/>
              <a:gd name="T44" fmla="*/ 37 w 63"/>
              <a:gd name="T45" fmla="*/ 38 h 83"/>
              <a:gd name="T46" fmla="*/ 63 w 63"/>
              <a:gd name="T47" fmla="*/ 83 h 83"/>
              <a:gd name="T48" fmla="*/ 45 w 63"/>
              <a:gd name="T4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4" y="0"/>
                  <a:pt x="40" y="1"/>
                  <a:pt x="44" y="3"/>
                </a:cubicBezTo>
                <a:cubicBezTo>
                  <a:pt x="49" y="4"/>
                  <a:pt x="53" y="7"/>
                  <a:pt x="56" y="11"/>
                </a:cubicBezTo>
                <a:cubicBezTo>
                  <a:pt x="58" y="14"/>
                  <a:pt x="60" y="19"/>
                  <a:pt x="60" y="26"/>
                </a:cubicBezTo>
                <a:cubicBezTo>
                  <a:pt x="60" y="32"/>
                  <a:pt x="58" y="37"/>
                  <a:pt x="56" y="41"/>
                </a:cubicBezTo>
                <a:cubicBezTo>
                  <a:pt x="53" y="45"/>
                  <a:pt x="49" y="48"/>
                  <a:pt x="44" y="49"/>
                </a:cubicBezTo>
                <a:cubicBezTo>
                  <a:pt x="40" y="51"/>
                  <a:pt x="34" y="52"/>
                  <a:pt x="28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83"/>
                  <a:pt x="16" y="83"/>
                  <a:pt x="16" y="83"/>
                </a:cubicBezTo>
                <a:lnTo>
                  <a:pt x="0" y="83"/>
                </a:lnTo>
                <a:close/>
                <a:moveTo>
                  <a:pt x="16" y="39"/>
                </a:moveTo>
                <a:cubicBezTo>
                  <a:pt x="27" y="39"/>
                  <a:pt x="27" y="39"/>
                  <a:pt x="27" y="39"/>
                </a:cubicBezTo>
                <a:cubicBezTo>
                  <a:pt x="32" y="39"/>
                  <a:pt x="36" y="38"/>
                  <a:pt x="39" y="36"/>
                </a:cubicBezTo>
                <a:cubicBezTo>
                  <a:pt x="42" y="33"/>
                  <a:pt x="43" y="30"/>
                  <a:pt x="43" y="26"/>
                </a:cubicBezTo>
                <a:cubicBezTo>
                  <a:pt x="43" y="21"/>
                  <a:pt x="42" y="18"/>
                  <a:pt x="39" y="16"/>
                </a:cubicBezTo>
                <a:cubicBezTo>
                  <a:pt x="36" y="15"/>
                  <a:pt x="32" y="14"/>
                  <a:pt x="27" y="14"/>
                </a:cubicBezTo>
                <a:cubicBezTo>
                  <a:pt x="16" y="14"/>
                  <a:pt x="16" y="14"/>
                  <a:pt x="16" y="14"/>
                </a:cubicBezTo>
                <a:lnTo>
                  <a:pt x="16" y="39"/>
                </a:lnTo>
                <a:close/>
                <a:moveTo>
                  <a:pt x="45" y="83"/>
                </a:moveTo>
                <a:cubicBezTo>
                  <a:pt x="25" y="48"/>
                  <a:pt x="25" y="48"/>
                  <a:pt x="25" y="48"/>
                </a:cubicBezTo>
                <a:cubicBezTo>
                  <a:pt x="37" y="38"/>
                  <a:pt x="37" y="38"/>
                  <a:pt x="37" y="38"/>
                </a:cubicBezTo>
                <a:cubicBezTo>
                  <a:pt x="63" y="83"/>
                  <a:pt x="63" y="83"/>
                  <a:pt x="63" y="83"/>
                </a:cubicBezTo>
                <a:lnTo>
                  <a:pt x="4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9" name="Freeform 128"/>
          <p:cNvSpPr>
            <a:spLocks noEditPoints="1"/>
          </p:cNvSpPr>
          <p:nvPr/>
        </p:nvSpPr>
        <p:spPr bwMode="auto">
          <a:xfrm>
            <a:off x="7614634" y="2039988"/>
            <a:ext cx="128348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0" name="Freeform 129"/>
          <p:cNvSpPr>
            <a:spLocks noEditPoints="1"/>
          </p:cNvSpPr>
          <p:nvPr/>
        </p:nvSpPr>
        <p:spPr bwMode="auto">
          <a:xfrm>
            <a:off x="7760095" y="2039988"/>
            <a:ext cx="102678" cy="145461"/>
          </a:xfrm>
          <a:custGeom>
            <a:avLst/>
            <a:gdLst>
              <a:gd name="T0" fmla="*/ 0 w 60"/>
              <a:gd name="T1" fmla="*/ 83 h 83"/>
              <a:gd name="T2" fmla="*/ 0 w 60"/>
              <a:gd name="T3" fmla="*/ 0 h 83"/>
              <a:gd name="T4" fmla="*/ 27 w 60"/>
              <a:gd name="T5" fmla="*/ 0 h 83"/>
              <a:gd name="T6" fmla="*/ 44 w 60"/>
              <a:gd name="T7" fmla="*/ 3 h 83"/>
              <a:gd name="T8" fmla="*/ 56 w 60"/>
              <a:gd name="T9" fmla="*/ 11 h 83"/>
              <a:gd name="T10" fmla="*/ 60 w 60"/>
              <a:gd name="T11" fmla="*/ 27 h 83"/>
              <a:gd name="T12" fmla="*/ 56 w 60"/>
              <a:gd name="T13" fmla="*/ 42 h 83"/>
              <a:gd name="T14" fmla="*/ 44 w 60"/>
              <a:gd name="T15" fmla="*/ 51 h 83"/>
              <a:gd name="T16" fmla="*/ 28 w 60"/>
              <a:gd name="T17" fmla="*/ 54 h 83"/>
              <a:gd name="T18" fmla="*/ 17 w 60"/>
              <a:gd name="T19" fmla="*/ 54 h 83"/>
              <a:gd name="T20" fmla="*/ 17 w 60"/>
              <a:gd name="T21" fmla="*/ 83 h 83"/>
              <a:gd name="T22" fmla="*/ 0 w 60"/>
              <a:gd name="T23" fmla="*/ 83 h 83"/>
              <a:gd name="T24" fmla="*/ 17 w 60"/>
              <a:gd name="T25" fmla="*/ 41 h 83"/>
              <a:gd name="T26" fmla="*/ 27 w 60"/>
              <a:gd name="T27" fmla="*/ 41 h 83"/>
              <a:gd name="T28" fmla="*/ 40 w 60"/>
              <a:gd name="T29" fmla="*/ 37 h 83"/>
              <a:gd name="T30" fmla="*/ 44 w 60"/>
              <a:gd name="T31" fmla="*/ 27 h 83"/>
              <a:gd name="T32" fmla="*/ 39 w 60"/>
              <a:gd name="T33" fmla="*/ 17 h 83"/>
              <a:gd name="T34" fmla="*/ 26 w 60"/>
              <a:gd name="T35" fmla="*/ 14 h 83"/>
              <a:gd name="T36" fmla="*/ 17 w 60"/>
              <a:gd name="T37" fmla="*/ 14 h 83"/>
              <a:gd name="T38" fmla="*/ 17 w 60"/>
              <a:gd name="T3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0"/>
                  <a:pt x="39" y="1"/>
                  <a:pt x="44" y="3"/>
                </a:cubicBezTo>
                <a:cubicBezTo>
                  <a:pt x="49" y="5"/>
                  <a:pt x="53" y="7"/>
                  <a:pt x="56" y="11"/>
                </a:cubicBezTo>
                <a:cubicBezTo>
                  <a:pt x="59" y="15"/>
                  <a:pt x="60" y="20"/>
                  <a:pt x="60" y="27"/>
                </a:cubicBezTo>
                <a:cubicBezTo>
                  <a:pt x="60" y="33"/>
                  <a:pt x="59" y="38"/>
                  <a:pt x="56" y="42"/>
                </a:cubicBezTo>
                <a:cubicBezTo>
                  <a:pt x="53" y="46"/>
                  <a:pt x="49" y="49"/>
                  <a:pt x="44" y="51"/>
                </a:cubicBezTo>
                <a:cubicBezTo>
                  <a:pt x="39" y="53"/>
                  <a:pt x="34" y="54"/>
                  <a:pt x="28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32" y="41"/>
                  <a:pt x="37" y="40"/>
                  <a:pt x="40" y="37"/>
                </a:cubicBezTo>
                <a:cubicBezTo>
                  <a:pt x="42" y="35"/>
                  <a:pt x="44" y="31"/>
                  <a:pt x="44" y="27"/>
                </a:cubicBezTo>
                <a:cubicBezTo>
                  <a:pt x="44" y="22"/>
                  <a:pt x="42" y="18"/>
                  <a:pt x="39" y="17"/>
                </a:cubicBezTo>
                <a:cubicBezTo>
                  <a:pt x="36" y="15"/>
                  <a:pt x="32" y="14"/>
                  <a:pt x="26" y="14"/>
                </a:cubicBezTo>
                <a:cubicBezTo>
                  <a:pt x="17" y="14"/>
                  <a:pt x="17" y="14"/>
                  <a:pt x="17" y="14"/>
                </a:cubicBezTo>
                <a:lnTo>
                  <a:pt x="17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1" name="Freeform 130"/>
          <p:cNvSpPr>
            <a:spLocks/>
          </p:cNvSpPr>
          <p:nvPr/>
        </p:nvSpPr>
        <p:spPr bwMode="auto">
          <a:xfrm>
            <a:off x="7888443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20 w 26"/>
              <a:gd name="T9" fmla="*/ 13 h 34"/>
              <a:gd name="T10" fmla="*/ 20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20 w 26"/>
              <a:gd name="T17" fmla="*/ 34 h 34"/>
              <a:gd name="T18" fmla="*/ 20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20" y="13"/>
                </a:lnTo>
                <a:lnTo>
                  <a:pt x="20" y="0"/>
                </a:lnTo>
                <a:lnTo>
                  <a:pt x="26" y="0"/>
                </a:lnTo>
                <a:lnTo>
                  <a:pt x="26" y="34"/>
                </a:lnTo>
                <a:lnTo>
                  <a:pt x="20" y="34"/>
                </a:lnTo>
                <a:lnTo>
                  <a:pt x="20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2" name="Freeform 131"/>
          <p:cNvSpPr>
            <a:spLocks/>
          </p:cNvSpPr>
          <p:nvPr/>
        </p:nvSpPr>
        <p:spPr bwMode="auto">
          <a:xfrm>
            <a:off x="8016791" y="2039988"/>
            <a:ext cx="115514" cy="145461"/>
          </a:xfrm>
          <a:custGeom>
            <a:avLst/>
            <a:gdLst>
              <a:gd name="T0" fmla="*/ 25 w 66"/>
              <a:gd name="T1" fmla="*/ 83 h 83"/>
              <a:gd name="T2" fmla="*/ 25 w 66"/>
              <a:gd name="T3" fmla="*/ 53 h 83"/>
              <a:gd name="T4" fmla="*/ 0 w 66"/>
              <a:gd name="T5" fmla="*/ 0 h 83"/>
              <a:gd name="T6" fmla="*/ 17 w 66"/>
              <a:gd name="T7" fmla="*/ 0 h 83"/>
              <a:gd name="T8" fmla="*/ 26 w 66"/>
              <a:gd name="T9" fmla="*/ 21 h 83"/>
              <a:gd name="T10" fmla="*/ 29 w 66"/>
              <a:gd name="T11" fmla="*/ 30 h 83"/>
              <a:gd name="T12" fmla="*/ 33 w 66"/>
              <a:gd name="T13" fmla="*/ 39 h 83"/>
              <a:gd name="T14" fmla="*/ 33 w 66"/>
              <a:gd name="T15" fmla="*/ 39 h 83"/>
              <a:gd name="T16" fmla="*/ 37 w 66"/>
              <a:gd name="T17" fmla="*/ 30 h 83"/>
              <a:gd name="T18" fmla="*/ 41 w 66"/>
              <a:gd name="T19" fmla="*/ 21 h 83"/>
              <a:gd name="T20" fmla="*/ 49 w 66"/>
              <a:gd name="T21" fmla="*/ 0 h 83"/>
              <a:gd name="T22" fmla="*/ 66 w 66"/>
              <a:gd name="T23" fmla="*/ 0 h 83"/>
              <a:gd name="T24" fmla="*/ 41 w 66"/>
              <a:gd name="T25" fmla="*/ 53 h 83"/>
              <a:gd name="T26" fmla="*/ 41 w 66"/>
              <a:gd name="T27" fmla="*/ 83 h 83"/>
              <a:gd name="T28" fmla="*/ 25 w 66"/>
              <a:gd name="T2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83">
                <a:moveTo>
                  <a:pt x="25" y="83"/>
                </a:moveTo>
                <a:cubicBezTo>
                  <a:pt x="25" y="53"/>
                  <a:pt x="25" y="53"/>
                  <a:pt x="25" y="53"/>
                </a:cubicBez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4"/>
                  <a:pt x="28" y="27"/>
                  <a:pt x="29" y="30"/>
                </a:cubicBezTo>
                <a:cubicBezTo>
                  <a:pt x="30" y="33"/>
                  <a:pt x="32" y="36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5" y="36"/>
                  <a:pt x="36" y="33"/>
                  <a:pt x="37" y="30"/>
                </a:cubicBezTo>
                <a:cubicBezTo>
                  <a:pt x="38" y="27"/>
                  <a:pt x="40" y="24"/>
                  <a:pt x="41" y="21"/>
                </a:cubicBezTo>
                <a:cubicBezTo>
                  <a:pt x="49" y="0"/>
                  <a:pt x="49" y="0"/>
                  <a:pt x="4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83"/>
                  <a:pt x="41" y="83"/>
                  <a:pt x="41" y="83"/>
                </a:cubicBezTo>
                <a:lnTo>
                  <a:pt x="2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3" name="Rectangle 132"/>
          <p:cNvSpPr>
            <a:spLocks noChangeArrowheads="1"/>
          </p:cNvSpPr>
          <p:nvPr/>
        </p:nvSpPr>
        <p:spPr bwMode="auto">
          <a:xfrm>
            <a:off x="8196478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4" name="Rectangle 133"/>
          <p:cNvSpPr>
            <a:spLocks noChangeArrowheads="1"/>
          </p:cNvSpPr>
          <p:nvPr/>
        </p:nvSpPr>
        <p:spPr bwMode="auto">
          <a:xfrm>
            <a:off x="8260650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5" name="Freeform 134"/>
          <p:cNvSpPr>
            <a:spLocks noEditPoints="1"/>
          </p:cNvSpPr>
          <p:nvPr/>
        </p:nvSpPr>
        <p:spPr bwMode="auto">
          <a:xfrm>
            <a:off x="6185694" y="1898804"/>
            <a:ext cx="81288" cy="85565"/>
          </a:xfrm>
          <a:custGeom>
            <a:avLst/>
            <a:gdLst>
              <a:gd name="T0" fmla="*/ 0 w 19"/>
              <a:gd name="T1" fmla="*/ 12 h 20"/>
              <a:gd name="T2" fmla="*/ 19 w 19"/>
              <a:gd name="T3" fmla="*/ 12 h 20"/>
              <a:gd name="T4" fmla="*/ 19 w 19"/>
              <a:gd name="T5" fmla="*/ 13 h 20"/>
              <a:gd name="T6" fmla="*/ 0 w 19"/>
              <a:gd name="T7" fmla="*/ 13 h 20"/>
              <a:gd name="T8" fmla="*/ 0 w 19"/>
              <a:gd name="T9" fmla="*/ 12 h 20"/>
              <a:gd name="T10" fmla="*/ 3 w 19"/>
              <a:gd name="T11" fmla="*/ 0 h 20"/>
              <a:gd name="T12" fmla="*/ 4 w 19"/>
              <a:gd name="T13" fmla="*/ 0 h 20"/>
              <a:gd name="T14" fmla="*/ 4 w 19"/>
              <a:gd name="T15" fmla="*/ 3 h 20"/>
              <a:gd name="T16" fmla="*/ 14 w 19"/>
              <a:gd name="T17" fmla="*/ 3 h 20"/>
              <a:gd name="T18" fmla="*/ 14 w 19"/>
              <a:gd name="T19" fmla="*/ 0 h 20"/>
              <a:gd name="T20" fmla="*/ 16 w 19"/>
              <a:gd name="T21" fmla="*/ 0 h 20"/>
              <a:gd name="T22" fmla="*/ 16 w 19"/>
              <a:gd name="T23" fmla="*/ 9 h 20"/>
              <a:gd name="T24" fmla="*/ 3 w 19"/>
              <a:gd name="T25" fmla="*/ 9 h 20"/>
              <a:gd name="T26" fmla="*/ 3 w 19"/>
              <a:gd name="T27" fmla="*/ 0 h 20"/>
              <a:gd name="T28" fmla="*/ 4 w 19"/>
              <a:gd name="T29" fmla="*/ 5 h 20"/>
              <a:gd name="T30" fmla="*/ 4 w 19"/>
              <a:gd name="T31" fmla="*/ 8 h 20"/>
              <a:gd name="T32" fmla="*/ 14 w 19"/>
              <a:gd name="T33" fmla="*/ 8 h 20"/>
              <a:gd name="T34" fmla="*/ 14 w 19"/>
              <a:gd name="T35" fmla="*/ 5 h 20"/>
              <a:gd name="T36" fmla="*/ 4 w 19"/>
              <a:gd name="T37" fmla="*/ 5 h 20"/>
              <a:gd name="T38" fmla="*/ 5 w 19"/>
              <a:gd name="T39" fmla="*/ 12 h 20"/>
              <a:gd name="T40" fmla="*/ 7 w 19"/>
              <a:gd name="T41" fmla="*/ 12 h 20"/>
              <a:gd name="T42" fmla="*/ 7 w 19"/>
              <a:gd name="T43" fmla="*/ 20 h 20"/>
              <a:gd name="T44" fmla="*/ 5 w 19"/>
              <a:gd name="T45" fmla="*/ 20 h 20"/>
              <a:gd name="T46" fmla="*/ 5 w 19"/>
              <a:gd name="T47" fmla="*/ 12 h 20"/>
              <a:gd name="T48" fmla="*/ 12 w 19"/>
              <a:gd name="T49" fmla="*/ 12 h 20"/>
              <a:gd name="T50" fmla="*/ 14 w 19"/>
              <a:gd name="T51" fmla="*/ 12 h 20"/>
              <a:gd name="T52" fmla="*/ 14 w 19"/>
              <a:gd name="T53" fmla="*/ 20 h 20"/>
              <a:gd name="T54" fmla="*/ 12 w 19"/>
              <a:gd name="T55" fmla="*/ 20 h 20"/>
              <a:gd name="T56" fmla="*/ 12 w 19"/>
              <a:gd name="T5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" h="20">
                <a:moveTo>
                  <a:pt x="0" y="12"/>
                </a:moveTo>
                <a:lnTo>
                  <a:pt x="19" y="12"/>
                </a:lnTo>
                <a:lnTo>
                  <a:pt x="19" y="13"/>
                </a:lnTo>
                <a:lnTo>
                  <a:pt x="0" y="13"/>
                </a:lnTo>
                <a:lnTo>
                  <a:pt x="0" y="12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3"/>
                </a:lnTo>
                <a:lnTo>
                  <a:pt x="14" y="3"/>
                </a:lnTo>
                <a:lnTo>
                  <a:pt x="14" y="0"/>
                </a:lnTo>
                <a:lnTo>
                  <a:pt x="16" y="0"/>
                </a:lnTo>
                <a:lnTo>
                  <a:pt x="16" y="9"/>
                </a:lnTo>
                <a:lnTo>
                  <a:pt x="3" y="9"/>
                </a:lnTo>
                <a:lnTo>
                  <a:pt x="3" y="0"/>
                </a:lnTo>
                <a:close/>
                <a:moveTo>
                  <a:pt x="4" y="5"/>
                </a:moveTo>
                <a:lnTo>
                  <a:pt x="4" y="8"/>
                </a:lnTo>
                <a:lnTo>
                  <a:pt x="14" y="8"/>
                </a:lnTo>
                <a:lnTo>
                  <a:pt x="14" y="5"/>
                </a:lnTo>
                <a:lnTo>
                  <a:pt x="4" y="5"/>
                </a:lnTo>
                <a:close/>
                <a:moveTo>
                  <a:pt x="5" y="12"/>
                </a:moveTo>
                <a:lnTo>
                  <a:pt x="7" y="12"/>
                </a:lnTo>
                <a:lnTo>
                  <a:pt x="7" y="20"/>
                </a:lnTo>
                <a:lnTo>
                  <a:pt x="5" y="20"/>
                </a:lnTo>
                <a:lnTo>
                  <a:pt x="5" y="12"/>
                </a:lnTo>
                <a:close/>
                <a:moveTo>
                  <a:pt x="12" y="12"/>
                </a:moveTo>
                <a:lnTo>
                  <a:pt x="14" y="12"/>
                </a:lnTo>
                <a:lnTo>
                  <a:pt x="14" y="20"/>
                </a:lnTo>
                <a:lnTo>
                  <a:pt x="12" y="20"/>
                </a:lnTo>
                <a:lnTo>
                  <a:pt x="12" y="12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6" name="Freeform 135"/>
          <p:cNvSpPr>
            <a:spLocks noEditPoints="1"/>
          </p:cNvSpPr>
          <p:nvPr/>
        </p:nvSpPr>
        <p:spPr bwMode="auto">
          <a:xfrm>
            <a:off x="6279816" y="1894527"/>
            <a:ext cx="68452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8 h 51"/>
              <a:gd name="T6" fmla="*/ 4 w 38"/>
              <a:gd name="T7" fmla="*/ 8 h 51"/>
              <a:gd name="T8" fmla="*/ 4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5 h 51"/>
              <a:gd name="T16" fmla="*/ 4 w 38"/>
              <a:gd name="T17" fmla="*/ 35 h 51"/>
              <a:gd name="T18" fmla="*/ 13 w 38"/>
              <a:gd name="T19" fmla="*/ 34 h 51"/>
              <a:gd name="T20" fmla="*/ 20 w 38"/>
              <a:gd name="T21" fmla="*/ 34 h 51"/>
              <a:gd name="T22" fmla="*/ 28 w 38"/>
              <a:gd name="T23" fmla="*/ 33 h 51"/>
              <a:gd name="T24" fmla="*/ 28 w 38"/>
              <a:gd name="T25" fmla="*/ 37 h 51"/>
              <a:gd name="T26" fmla="*/ 20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5 h 51"/>
              <a:gd name="T36" fmla="*/ 3 w 38"/>
              <a:gd name="T37" fmla="*/ 19 h 51"/>
              <a:gd name="T38" fmla="*/ 22 w 38"/>
              <a:gd name="T39" fmla="*/ 19 h 51"/>
              <a:gd name="T40" fmla="*/ 22 w 38"/>
              <a:gd name="T41" fmla="*/ 23 h 51"/>
              <a:gd name="T42" fmla="*/ 3 w 38"/>
              <a:gd name="T43" fmla="*/ 23 h 51"/>
              <a:gd name="T44" fmla="*/ 3 w 38"/>
              <a:gd name="T45" fmla="*/ 19 h 51"/>
              <a:gd name="T46" fmla="*/ 33 w 38"/>
              <a:gd name="T47" fmla="*/ 0 h 51"/>
              <a:gd name="T48" fmla="*/ 38 w 38"/>
              <a:gd name="T49" fmla="*/ 0 h 51"/>
              <a:gd name="T50" fmla="*/ 38 w 38"/>
              <a:gd name="T51" fmla="*/ 51 h 51"/>
              <a:gd name="T52" fmla="*/ 33 w 38"/>
              <a:gd name="T53" fmla="*/ 51 h 51"/>
              <a:gd name="T54" fmla="*/ 33 w 38"/>
              <a:gd name="T5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5"/>
                </a:moveTo>
                <a:cubicBezTo>
                  <a:pt x="4" y="35"/>
                  <a:pt x="4" y="35"/>
                  <a:pt x="4" y="35"/>
                </a:cubicBezTo>
                <a:cubicBezTo>
                  <a:pt x="7" y="35"/>
                  <a:pt x="10" y="35"/>
                  <a:pt x="13" y="34"/>
                </a:cubicBezTo>
                <a:cubicBezTo>
                  <a:pt x="15" y="34"/>
                  <a:pt x="18" y="34"/>
                  <a:pt x="20" y="34"/>
                </a:cubicBezTo>
                <a:cubicBezTo>
                  <a:pt x="23" y="34"/>
                  <a:pt x="25" y="33"/>
                  <a:pt x="28" y="33"/>
                </a:cubicBez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3" y="38"/>
                  <a:pt x="20" y="38"/>
                </a:cubicBezTo>
                <a:cubicBezTo>
                  <a:pt x="18" y="38"/>
                  <a:pt x="15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5"/>
                </a:lnTo>
                <a:close/>
                <a:moveTo>
                  <a:pt x="3" y="19"/>
                </a:moveTo>
                <a:cubicBezTo>
                  <a:pt x="22" y="19"/>
                  <a:pt x="22" y="19"/>
                  <a:pt x="22" y="19"/>
                </a:cubicBezTo>
                <a:cubicBezTo>
                  <a:pt x="22" y="23"/>
                  <a:pt x="22" y="23"/>
                  <a:pt x="22" y="23"/>
                </a:cubicBezTo>
                <a:cubicBezTo>
                  <a:pt x="3" y="23"/>
                  <a:pt x="3" y="23"/>
                  <a:pt x="3" y="23"/>
                </a:cubicBezTo>
                <a:lnTo>
                  <a:pt x="3" y="19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" name="Rectangle 136"/>
          <p:cNvSpPr>
            <a:spLocks noChangeArrowheads="1"/>
          </p:cNvSpPr>
          <p:nvPr/>
        </p:nvSpPr>
        <p:spPr bwMode="auto">
          <a:xfrm>
            <a:off x="6386771" y="1945866"/>
            <a:ext cx="25670" cy="8557"/>
          </a:xfrm>
          <a:prstGeom prst="rect">
            <a:avLst/>
          </a:pr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" name="Freeform 137"/>
          <p:cNvSpPr>
            <a:spLocks noEditPoints="1"/>
          </p:cNvSpPr>
          <p:nvPr/>
        </p:nvSpPr>
        <p:spPr bwMode="auto">
          <a:xfrm>
            <a:off x="6450946" y="1894527"/>
            <a:ext cx="64175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9 h 51"/>
              <a:gd name="T6" fmla="*/ 5 w 38"/>
              <a:gd name="T7" fmla="*/ 9 h 51"/>
              <a:gd name="T8" fmla="*/ 5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4 h 51"/>
              <a:gd name="T16" fmla="*/ 4 w 38"/>
              <a:gd name="T17" fmla="*/ 34 h 51"/>
              <a:gd name="T18" fmla="*/ 13 w 38"/>
              <a:gd name="T19" fmla="*/ 34 h 51"/>
              <a:gd name="T20" fmla="*/ 21 w 38"/>
              <a:gd name="T21" fmla="*/ 34 h 51"/>
              <a:gd name="T22" fmla="*/ 28 w 38"/>
              <a:gd name="T23" fmla="*/ 33 h 51"/>
              <a:gd name="T24" fmla="*/ 28 w 38"/>
              <a:gd name="T25" fmla="*/ 36 h 51"/>
              <a:gd name="T26" fmla="*/ 21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4 h 51"/>
              <a:gd name="T36" fmla="*/ 33 w 38"/>
              <a:gd name="T37" fmla="*/ 0 h 51"/>
              <a:gd name="T38" fmla="*/ 38 w 38"/>
              <a:gd name="T39" fmla="*/ 0 h 51"/>
              <a:gd name="T40" fmla="*/ 38 w 38"/>
              <a:gd name="T41" fmla="*/ 51 h 51"/>
              <a:gd name="T42" fmla="*/ 33 w 38"/>
              <a:gd name="T43" fmla="*/ 51 h 51"/>
              <a:gd name="T44" fmla="*/ 33 w 38"/>
              <a:gd name="T4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9"/>
                  <a:pt x="24" y="9"/>
                  <a:pt x="24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36"/>
                  <a:pt x="5" y="36"/>
                  <a:pt x="5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4"/>
                </a:moveTo>
                <a:cubicBezTo>
                  <a:pt x="4" y="34"/>
                  <a:pt x="4" y="34"/>
                  <a:pt x="4" y="34"/>
                </a:cubicBezTo>
                <a:cubicBezTo>
                  <a:pt x="7" y="34"/>
                  <a:pt x="10" y="34"/>
                  <a:pt x="13" y="34"/>
                </a:cubicBezTo>
                <a:cubicBezTo>
                  <a:pt x="16" y="34"/>
                  <a:pt x="18" y="34"/>
                  <a:pt x="21" y="34"/>
                </a:cubicBezTo>
                <a:cubicBezTo>
                  <a:pt x="23" y="33"/>
                  <a:pt x="26" y="33"/>
                  <a:pt x="28" y="33"/>
                </a:cubicBezTo>
                <a:cubicBezTo>
                  <a:pt x="28" y="36"/>
                  <a:pt x="28" y="36"/>
                  <a:pt x="28" y="36"/>
                </a:cubicBezTo>
                <a:cubicBezTo>
                  <a:pt x="26" y="37"/>
                  <a:pt x="23" y="37"/>
                  <a:pt x="21" y="38"/>
                </a:cubicBezTo>
                <a:cubicBezTo>
                  <a:pt x="19" y="38"/>
                  <a:pt x="16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9" name="Freeform 138"/>
          <p:cNvSpPr>
            <a:spLocks noEditPoints="1"/>
          </p:cNvSpPr>
          <p:nvPr/>
        </p:nvSpPr>
        <p:spPr bwMode="auto">
          <a:xfrm>
            <a:off x="6536512" y="1894527"/>
            <a:ext cx="77009" cy="89842"/>
          </a:xfrm>
          <a:custGeom>
            <a:avLst/>
            <a:gdLst>
              <a:gd name="T0" fmla="*/ 0 w 18"/>
              <a:gd name="T1" fmla="*/ 2 h 21"/>
              <a:gd name="T2" fmla="*/ 2 w 18"/>
              <a:gd name="T3" fmla="*/ 2 h 21"/>
              <a:gd name="T4" fmla="*/ 2 w 18"/>
              <a:gd name="T5" fmla="*/ 8 h 21"/>
              <a:gd name="T6" fmla="*/ 8 w 18"/>
              <a:gd name="T7" fmla="*/ 8 h 21"/>
              <a:gd name="T8" fmla="*/ 8 w 18"/>
              <a:gd name="T9" fmla="*/ 2 h 21"/>
              <a:gd name="T10" fmla="*/ 10 w 18"/>
              <a:gd name="T11" fmla="*/ 2 h 21"/>
              <a:gd name="T12" fmla="*/ 10 w 18"/>
              <a:gd name="T13" fmla="*/ 16 h 21"/>
              <a:gd name="T14" fmla="*/ 0 w 18"/>
              <a:gd name="T15" fmla="*/ 16 h 21"/>
              <a:gd name="T16" fmla="*/ 0 w 18"/>
              <a:gd name="T17" fmla="*/ 2 h 21"/>
              <a:gd name="T18" fmla="*/ 2 w 18"/>
              <a:gd name="T19" fmla="*/ 9 h 21"/>
              <a:gd name="T20" fmla="*/ 2 w 18"/>
              <a:gd name="T21" fmla="*/ 15 h 21"/>
              <a:gd name="T22" fmla="*/ 8 w 18"/>
              <a:gd name="T23" fmla="*/ 15 h 21"/>
              <a:gd name="T24" fmla="*/ 8 w 18"/>
              <a:gd name="T25" fmla="*/ 9 h 21"/>
              <a:gd name="T26" fmla="*/ 2 w 18"/>
              <a:gd name="T27" fmla="*/ 9 h 21"/>
              <a:gd name="T28" fmla="*/ 13 w 18"/>
              <a:gd name="T29" fmla="*/ 0 h 21"/>
              <a:gd name="T30" fmla="*/ 15 w 18"/>
              <a:gd name="T31" fmla="*/ 0 h 21"/>
              <a:gd name="T32" fmla="*/ 15 w 18"/>
              <a:gd name="T33" fmla="*/ 21 h 21"/>
              <a:gd name="T34" fmla="*/ 13 w 18"/>
              <a:gd name="T35" fmla="*/ 21 h 21"/>
              <a:gd name="T36" fmla="*/ 13 w 18"/>
              <a:gd name="T37" fmla="*/ 0 h 21"/>
              <a:gd name="T38" fmla="*/ 15 w 18"/>
              <a:gd name="T39" fmla="*/ 9 h 21"/>
              <a:gd name="T40" fmla="*/ 18 w 18"/>
              <a:gd name="T41" fmla="*/ 9 h 21"/>
              <a:gd name="T42" fmla="*/ 18 w 18"/>
              <a:gd name="T43" fmla="*/ 10 h 21"/>
              <a:gd name="T44" fmla="*/ 15 w 18"/>
              <a:gd name="T45" fmla="*/ 10 h 21"/>
              <a:gd name="T46" fmla="*/ 15 w 18"/>
              <a:gd name="T47" fmla="*/ 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" h="21">
                <a:moveTo>
                  <a:pt x="0" y="2"/>
                </a:moveTo>
                <a:lnTo>
                  <a:pt x="2" y="2"/>
                </a:lnTo>
                <a:lnTo>
                  <a:pt x="2" y="8"/>
                </a:lnTo>
                <a:lnTo>
                  <a:pt x="8" y="8"/>
                </a:lnTo>
                <a:lnTo>
                  <a:pt x="8" y="2"/>
                </a:lnTo>
                <a:lnTo>
                  <a:pt x="10" y="2"/>
                </a:lnTo>
                <a:lnTo>
                  <a:pt x="10" y="16"/>
                </a:lnTo>
                <a:lnTo>
                  <a:pt x="0" y="16"/>
                </a:lnTo>
                <a:lnTo>
                  <a:pt x="0" y="2"/>
                </a:lnTo>
                <a:close/>
                <a:moveTo>
                  <a:pt x="2" y="9"/>
                </a:moveTo>
                <a:lnTo>
                  <a:pt x="2" y="15"/>
                </a:lnTo>
                <a:lnTo>
                  <a:pt x="8" y="15"/>
                </a:lnTo>
                <a:lnTo>
                  <a:pt x="8" y="9"/>
                </a:lnTo>
                <a:lnTo>
                  <a:pt x="2" y="9"/>
                </a:lnTo>
                <a:close/>
                <a:moveTo>
                  <a:pt x="13" y="0"/>
                </a:moveTo>
                <a:lnTo>
                  <a:pt x="15" y="0"/>
                </a:lnTo>
                <a:lnTo>
                  <a:pt x="15" y="21"/>
                </a:lnTo>
                <a:lnTo>
                  <a:pt x="13" y="21"/>
                </a:lnTo>
                <a:lnTo>
                  <a:pt x="13" y="0"/>
                </a:lnTo>
                <a:close/>
                <a:moveTo>
                  <a:pt x="15" y="9"/>
                </a:moveTo>
                <a:lnTo>
                  <a:pt x="18" y="9"/>
                </a:lnTo>
                <a:lnTo>
                  <a:pt x="18" y="10"/>
                </a:lnTo>
                <a:lnTo>
                  <a:pt x="15" y="10"/>
                </a:lnTo>
                <a:lnTo>
                  <a:pt x="15" y="9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0" name="Freeform 139"/>
          <p:cNvSpPr>
            <a:spLocks noEditPoints="1"/>
          </p:cNvSpPr>
          <p:nvPr/>
        </p:nvSpPr>
        <p:spPr bwMode="auto">
          <a:xfrm>
            <a:off x="6626354" y="1894527"/>
            <a:ext cx="68452" cy="89842"/>
          </a:xfrm>
          <a:custGeom>
            <a:avLst/>
            <a:gdLst>
              <a:gd name="T0" fmla="*/ 12 w 39"/>
              <a:gd name="T1" fmla="*/ 4 h 51"/>
              <a:gd name="T2" fmla="*/ 19 w 39"/>
              <a:gd name="T3" fmla="*/ 6 h 51"/>
              <a:gd name="T4" fmla="*/ 24 w 39"/>
              <a:gd name="T5" fmla="*/ 12 h 51"/>
              <a:gd name="T6" fmla="*/ 25 w 39"/>
              <a:gd name="T7" fmla="*/ 22 h 51"/>
              <a:gd name="T8" fmla="*/ 24 w 39"/>
              <a:gd name="T9" fmla="*/ 31 h 51"/>
              <a:gd name="T10" fmla="*/ 19 w 39"/>
              <a:gd name="T11" fmla="*/ 37 h 51"/>
              <a:gd name="T12" fmla="*/ 12 w 39"/>
              <a:gd name="T13" fmla="*/ 39 h 51"/>
              <a:gd name="T14" fmla="*/ 6 w 39"/>
              <a:gd name="T15" fmla="*/ 37 h 51"/>
              <a:gd name="T16" fmla="*/ 1 w 39"/>
              <a:gd name="T17" fmla="*/ 31 h 51"/>
              <a:gd name="T18" fmla="*/ 0 w 39"/>
              <a:gd name="T19" fmla="*/ 22 h 51"/>
              <a:gd name="T20" fmla="*/ 1 w 39"/>
              <a:gd name="T21" fmla="*/ 12 h 51"/>
              <a:gd name="T22" fmla="*/ 6 w 39"/>
              <a:gd name="T23" fmla="*/ 6 h 51"/>
              <a:gd name="T24" fmla="*/ 12 w 39"/>
              <a:gd name="T25" fmla="*/ 4 h 51"/>
              <a:gd name="T26" fmla="*/ 12 w 39"/>
              <a:gd name="T27" fmla="*/ 8 h 51"/>
              <a:gd name="T28" fmla="*/ 8 w 39"/>
              <a:gd name="T29" fmla="*/ 10 h 51"/>
              <a:gd name="T30" fmla="*/ 5 w 39"/>
              <a:gd name="T31" fmla="*/ 14 h 51"/>
              <a:gd name="T32" fmla="*/ 4 w 39"/>
              <a:gd name="T33" fmla="*/ 22 h 51"/>
              <a:gd name="T34" fmla="*/ 5 w 39"/>
              <a:gd name="T35" fmla="*/ 29 h 51"/>
              <a:gd name="T36" fmla="*/ 8 w 39"/>
              <a:gd name="T37" fmla="*/ 33 h 51"/>
              <a:gd name="T38" fmla="*/ 12 w 39"/>
              <a:gd name="T39" fmla="*/ 35 h 51"/>
              <a:gd name="T40" fmla="*/ 17 w 39"/>
              <a:gd name="T41" fmla="*/ 33 h 51"/>
              <a:gd name="T42" fmla="*/ 20 w 39"/>
              <a:gd name="T43" fmla="*/ 29 h 51"/>
              <a:gd name="T44" fmla="*/ 21 w 39"/>
              <a:gd name="T45" fmla="*/ 22 h 51"/>
              <a:gd name="T46" fmla="*/ 20 w 39"/>
              <a:gd name="T47" fmla="*/ 14 h 51"/>
              <a:gd name="T48" fmla="*/ 17 w 39"/>
              <a:gd name="T49" fmla="*/ 10 h 51"/>
              <a:gd name="T50" fmla="*/ 12 w 39"/>
              <a:gd name="T51" fmla="*/ 8 h 51"/>
              <a:gd name="T52" fmla="*/ 34 w 39"/>
              <a:gd name="T53" fmla="*/ 0 h 51"/>
              <a:gd name="T54" fmla="*/ 39 w 39"/>
              <a:gd name="T55" fmla="*/ 0 h 51"/>
              <a:gd name="T56" fmla="*/ 39 w 39"/>
              <a:gd name="T57" fmla="*/ 51 h 51"/>
              <a:gd name="T58" fmla="*/ 34 w 39"/>
              <a:gd name="T59" fmla="*/ 51 h 51"/>
              <a:gd name="T60" fmla="*/ 34 w 39"/>
              <a:gd name="T6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" h="51">
                <a:moveTo>
                  <a:pt x="12" y="4"/>
                </a:moveTo>
                <a:cubicBezTo>
                  <a:pt x="15" y="4"/>
                  <a:pt x="17" y="5"/>
                  <a:pt x="19" y="6"/>
                </a:cubicBezTo>
                <a:cubicBezTo>
                  <a:pt x="21" y="8"/>
                  <a:pt x="22" y="10"/>
                  <a:pt x="24" y="12"/>
                </a:cubicBezTo>
                <a:cubicBezTo>
                  <a:pt x="25" y="15"/>
                  <a:pt x="25" y="18"/>
                  <a:pt x="25" y="22"/>
                </a:cubicBezTo>
                <a:cubicBezTo>
                  <a:pt x="25" y="25"/>
                  <a:pt x="25" y="28"/>
                  <a:pt x="24" y="31"/>
                </a:cubicBezTo>
                <a:cubicBezTo>
                  <a:pt x="22" y="34"/>
                  <a:pt x="21" y="36"/>
                  <a:pt x="19" y="37"/>
                </a:cubicBezTo>
                <a:cubicBezTo>
                  <a:pt x="17" y="39"/>
                  <a:pt x="15" y="39"/>
                  <a:pt x="12" y="39"/>
                </a:cubicBezTo>
                <a:cubicBezTo>
                  <a:pt x="10" y="39"/>
                  <a:pt x="8" y="39"/>
                  <a:pt x="6" y="37"/>
                </a:cubicBezTo>
                <a:cubicBezTo>
                  <a:pt x="4" y="36"/>
                  <a:pt x="2" y="34"/>
                  <a:pt x="1" y="31"/>
                </a:cubicBezTo>
                <a:cubicBezTo>
                  <a:pt x="0" y="28"/>
                  <a:pt x="0" y="25"/>
                  <a:pt x="0" y="22"/>
                </a:cubicBezTo>
                <a:cubicBezTo>
                  <a:pt x="0" y="18"/>
                  <a:pt x="0" y="15"/>
                  <a:pt x="1" y="12"/>
                </a:cubicBezTo>
                <a:cubicBezTo>
                  <a:pt x="2" y="10"/>
                  <a:pt x="4" y="8"/>
                  <a:pt x="6" y="6"/>
                </a:cubicBezTo>
                <a:cubicBezTo>
                  <a:pt x="8" y="5"/>
                  <a:pt x="10" y="4"/>
                  <a:pt x="12" y="4"/>
                </a:cubicBezTo>
                <a:close/>
                <a:moveTo>
                  <a:pt x="12" y="8"/>
                </a:moveTo>
                <a:cubicBezTo>
                  <a:pt x="11" y="8"/>
                  <a:pt x="9" y="9"/>
                  <a:pt x="8" y="10"/>
                </a:cubicBezTo>
                <a:cubicBezTo>
                  <a:pt x="7" y="11"/>
                  <a:pt x="6" y="12"/>
                  <a:pt x="5" y="14"/>
                </a:cubicBezTo>
                <a:cubicBezTo>
                  <a:pt x="4" y="16"/>
                  <a:pt x="4" y="19"/>
                  <a:pt x="4" y="22"/>
                </a:cubicBezTo>
                <a:cubicBezTo>
                  <a:pt x="4" y="24"/>
                  <a:pt x="4" y="27"/>
                  <a:pt x="5" y="29"/>
                </a:cubicBezTo>
                <a:cubicBezTo>
                  <a:pt x="6" y="31"/>
                  <a:pt x="7" y="32"/>
                  <a:pt x="8" y="33"/>
                </a:cubicBezTo>
                <a:cubicBezTo>
                  <a:pt x="9" y="35"/>
                  <a:pt x="11" y="35"/>
                  <a:pt x="12" y="35"/>
                </a:cubicBezTo>
                <a:cubicBezTo>
                  <a:pt x="14" y="35"/>
                  <a:pt x="15" y="35"/>
                  <a:pt x="17" y="33"/>
                </a:cubicBezTo>
                <a:cubicBezTo>
                  <a:pt x="18" y="32"/>
                  <a:pt x="19" y="31"/>
                  <a:pt x="20" y="29"/>
                </a:cubicBezTo>
                <a:cubicBezTo>
                  <a:pt x="20" y="27"/>
                  <a:pt x="21" y="24"/>
                  <a:pt x="21" y="22"/>
                </a:cubicBezTo>
                <a:cubicBezTo>
                  <a:pt x="21" y="19"/>
                  <a:pt x="20" y="16"/>
                  <a:pt x="20" y="14"/>
                </a:cubicBezTo>
                <a:cubicBezTo>
                  <a:pt x="19" y="12"/>
                  <a:pt x="18" y="11"/>
                  <a:pt x="17" y="10"/>
                </a:cubicBezTo>
                <a:cubicBezTo>
                  <a:pt x="15" y="9"/>
                  <a:pt x="14" y="8"/>
                  <a:pt x="12" y="8"/>
                </a:cubicBezTo>
                <a:close/>
                <a:moveTo>
                  <a:pt x="34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1"/>
                  <a:pt x="39" y="51"/>
                  <a:pt x="39" y="51"/>
                </a:cubicBezTo>
                <a:cubicBezTo>
                  <a:pt x="34" y="51"/>
                  <a:pt x="34" y="51"/>
                  <a:pt x="34" y="51"/>
                </a:cubicBezTo>
                <a:lnTo>
                  <a:pt x="34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1" name="Freeform 140"/>
          <p:cNvSpPr>
            <a:spLocks noEditPoints="1"/>
          </p:cNvSpPr>
          <p:nvPr/>
        </p:nvSpPr>
        <p:spPr bwMode="auto">
          <a:xfrm>
            <a:off x="6711919" y="1903083"/>
            <a:ext cx="81288" cy="68452"/>
          </a:xfrm>
          <a:custGeom>
            <a:avLst/>
            <a:gdLst>
              <a:gd name="T0" fmla="*/ 0 w 46"/>
              <a:gd name="T1" fmla="*/ 37 h 41"/>
              <a:gd name="T2" fmla="*/ 46 w 46"/>
              <a:gd name="T3" fmla="*/ 37 h 41"/>
              <a:gd name="T4" fmla="*/ 46 w 46"/>
              <a:gd name="T5" fmla="*/ 41 h 41"/>
              <a:gd name="T6" fmla="*/ 0 w 46"/>
              <a:gd name="T7" fmla="*/ 41 h 41"/>
              <a:gd name="T8" fmla="*/ 0 w 46"/>
              <a:gd name="T9" fmla="*/ 37 h 41"/>
              <a:gd name="T10" fmla="*/ 20 w 46"/>
              <a:gd name="T11" fmla="*/ 0 h 41"/>
              <a:gd name="T12" fmla="*/ 25 w 46"/>
              <a:gd name="T13" fmla="*/ 0 h 41"/>
              <a:gd name="T14" fmla="*/ 25 w 46"/>
              <a:gd name="T15" fmla="*/ 4 h 41"/>
              <a:gd name="T16" fmla="*/ 23 w 46"/>
              <a:gd name="T17" fmla="*/ 11 h 41"/>
              <a:gd name="T18" fmla="*/ 20 w 46"/>
              <a:gd name="T19" fmla="*/ 16 h 41"/>
              <a:gd name="T20" fmla="*/ 16 w 46"/>
              <a:gd name="T21" fmla="*/ 21 h 41"/>
              <a:gd name="T22" fmla="*/ 10 w 46"/>
              <a:gd name="T23" fmla="*/ 24 h 41"/>
              <a:gd name="T24" fmla="*/ 4 w 46"/>
              <a:gd name="T25" fmla="*/ 26 h 41"/>
              <a:gd name="T26" fmla="*/ 2 w 46"/>
              <a:gd name="T27" fmla="*/ 22 h 41"/>
              <a:gd name="T28" fmla="*/ 7 w 46"/>
              <a:gd name="T29" fmla="*/ 21 h 41"/>
              <a:gd name="T30" fmla="*/ 12 w 46"/>
              <a:gd name="T31" fmla="*/ 18 h 41"/>
              <a:gd name="T32" fmla="*/ 17 w 46"/>
              <a:gd name="T33" fmla="*/ 14 h 41"/>
              <a:gd name="T34" fmla="*/ 19 w 46"/>
              <a:gd name="T35" fmla="*/ 9 h 41"/>
              <a:gd name="T36" fmla="*/ 20 w 46"/>
              <a:gd name="T37" fmla="*/ 4 h 41"/>
              <a:gd name="T38" fmla="*/ 20 w 46"/>
              <a:gd name="T39" fmla="*/ 0 h 41"/>
              <a:gd name="T40" fmla="*/ 21 w 46"/>
              <a:gd name="T41" fmla="*/ 0 h 41"/>
              <a:gd name="T42" fmla="*/ 25 w 46"/>
              <a:gd name="T43" fmla="*/ 0 h 41"/>
              <a:gd name="T44" fmla="*/ 25 w 46"/>
              <a:gd name="T45" fmla="*/ 4 h 41"/>
              <a:gd name="T46" fmla="*/ 26 w 46"/>
              <a:gd name="T47" fmla="*/ 9 h 41"/>
              <a:gd name="T48" fmla="*/ 29 w 46"/>
              <a:gd name="T49" fmla="*/ 14 h 41"/>
              <a:gd name="T50" fmla="*/ 33 w 46"/>
              <a:gd name="T51" fmla="*/ 18 h 41"/>
              <a:gd name="T52" fmla="*/ 38 w 46"/>
              <a:gd name="T53" fmla="*/ 21 h 41"/>
              <a:gd name="T54" fmla="*/ 44 w 46"/>
              <a:gd name="T55" fmla="*/ 22 h 41"/>
              <a:gd name="T56" fmla="*/ 42 w 46"/>
              <a:gd name="T57" fmla="*/ 26 h 41"/>
              <a:gd name="T58" fmla="*/ 36 w 46"/>
              <a:gd name="T59" fmla="*/ 24 h 41"/>
              <a:gd name="T60" fmla="*/ 30 w 46"/>
              <a:gd name="T61" fmla="*/ 21 h 41"/>
              <a:gd name="T62" fmla="*/ 26 w 46"/>
              <a:gd name="T63" fmla="*/ 16 h 41"/>
              <a:gd name="T64" fmla="*/ 22 w 46"/>
              <a:gd name="T65" fmla="*/ 11 h 41"/>
              <a:gd name="T66" fmla="*/ 21 w 46"/>
              <a:gd name="T67" fmla="*/ 4 h 41"/>
              <a:gd name="T68" fmla="*/ 21 w 46"/>
              <a:gd name="T6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41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41"/>
                  <a:pt x="46" y="41"/>
                  <a:pt x="46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7"/>
                </a:lnTo>
                <a:close/>
                <a:moveTo>
                  <a:pt x="20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7"/>
                  <a:pt x="24" y="9"/>
                  <a:pt x="23" y="11"/>
                </a:cubicBezTo>
                <a:cubicBezTo>
                  <a:pt x="23" y="13"/>
                  <a:pt x="22" y="14"/>
                  <a:pt x="20" y="16"/>
                </a:cubicBezTo>
                <a:cubicBezTo>
                  <a:pt x="19" y="18"/>
                  <a:pt x="17" y="19"/>
                  <a:pt x="16" y="21"/>
                </a:cubicBezTo>
                <a:cubicBezTo>
                  <a:pt x="14" y="22"/>
                  <a:pt x="12" y="23"/>
                  <a:pt x="10" y="24"/>
                </a:cubicBezTo>
                <a:cubicBezTo>
                  <a:pt x="8" y="25"/>
                  <a:pt x="6" y="26"/>
                  <a:pt x="4" y="26"/>
                </a:cubicBezTo>
                <a:cubicBezTo>
                  <a:pt x="2" y="22"/>
                  <a:pt x="2" y="22"/>
                  <a:pt x="2" y="22"/>
                </a:cubicBezTo>
                <a:cubicBezTo>
                  <a:pt x="4" y="22"/>
                  <a:pt x="6" y="21"/>
                  <a:pt x="7" y="21"/>
                </a:cubicBezTo>
                <a:cubicBezTo>
                  <a:pt x="9" y="20"/>
                  <a:pt x="11" y="19"/>
                  <a:pt x="12" y="18"/>
                </a:cubicBezTo>
                <a:cubicBezTo>
                  <a:pt x="14" y="17"/>
                  <a:pt x="15" y="15"/>
                  <a:pt x="17" y="14"/>
                </a:cubicBezTo>
                <a:cubicBezTo>
                  <a:pt x="18" y="13"/>
                  <a:pt x="19" y="11"/>
                  <a:pt x="19" y="9"/>
                </a:cubicBezTo>
                <a:cubicBezTo>
                  <a:pt x="20" y="8"/>
                  <a:pt x="20" y="6"/>
                  <a:pt x="20" y="4"/>
                </a:cubicBezTo>
                <a:lnTo>
                  <a:pt x="20" y="0"/>
                </a:lnTo>
                <a:close/>
                <a:moveTo>
                  <a:pt x="21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6"/>
                  <a:pt x="26" y="8"/>
                  <a:pt x="26" y="9"/>
                </a:cubicBezTo>
                <a:cubicBezTo>
                  <a:pt x="27" y="11"/>
                  <a:pt x="28" y="13"/>
                  <a:pt x="29" y="14"/>
                </a:cubicBezTo>
                <a:cubicBezTo>
                  <a:pt x="30" y="15"/>
                  <a:pt x="32" y="17"/>
                  <a:pt x="33" y="18"/>
                </a:cubicBezTo>
                <a:cubicBezTo>
                  <a:pt x="35" y="19"/>
                  <a:pt x="37" y="20"/>
                  <a:pt x="38" y="21"/>
                </a:cubicBezTo>
                <a:cubicBezTo>
                  <a:pt x="40" y="22"/>
                  <a:pt x="42" y="22"/>
                  <a:pt x="44" y="22"/>
                </a:cubicBezTo>
                <a:cubicBezTo>
                  <a:pt x="42" y="26"/>
                  <a:pt x="42" y="26"/>
                  <a:pt x="42" y="26"/>
                </a:cubicBezTo>
                <a:cubicBezTo>
                  <a:pt x="40" y="26"/>
                  <a:pt x="38" y="25"/>
                  <a:pt x="36" y="24"/>
                </a:cubicBezTo>
                <a:cubicBezTo>
                  <a:pt x="34" y="23"/>
                  <a:pt x="32" y="22"/>
                  <a:pt x="30" y="21"/>
                </a:cubicBezTo>
                <a:cubicBezTo>
                  <a:pt x="28" y="19"/>
                  <a:pt x="27" y="18"/>
                  <a:pt x="26" y="16"/>
                </a:cubicBezTo>
                <a:cubicBezTo>
                  <a:pt x="24" y="14"/>
                  <a:pt x="23" y="13"/>
                  <a:pt x="22" y="11"/>
                </a:cubicBezTo>
                <a:cubicBezTo>
                  <a:pt x="22" y="9"/>
                  <a:pt x="21" y="7"/>
                  <a:pt x="21" y="4"/>
                </a:cubicBezTo>
                <a:lnTo>
                  <a:pt x="21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2" name="Freeform 141"/>
          <p:cNvSpPr>
            <a:spLocks noEditPoints="1"/>
          </p:cNvSpPr>
          <p:nvPr/>
        </p:nvSpPr>
        <p:spPr bwMode="auto">
          <a:xfrm>
            <a:off x="618569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4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4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3" name="Freeform 142"/>
          <p:cNvSpPr>
            <a:spLocks noEditPoints="1"/>
          </p:cNvSpPr>
          <p:nvPr/>
        </p:nvSpPr>
        <p:spPr bwMode="auto">
          <a:xfrm>
            <a:off x="6309762" y="2497760"/>
            <a:ext cx="119791" cy="124068"/>
          </a:xfrm>
          <a:custGeom>
            <a:avLst/>
            <a:gdLst>
              <a:gd name="T0" fmla="*/ 27 w 68"/>
              <a:gd name="T1" fmla="*/ 5 h 72"/>
              <a:gd name="T2" fmla="*/ 38 w 68"/>
              <a:gd name="T3" fmla="*/ 5 h 72"/>
              <a:gd name="T4" fmla="*/ 34 w 68"/>
              <a:gd name="T5" fmla="*/ 23 h 72"/>
              <a:gd name="T6" fmla="*/ 23 w 68"/>
              <a:gd name="T7" fmla="*/ 37 h 72"/>
              <a:gd name="T8" fmla="*/ 4 w 68"/>
              <a:gd name="T9" fmla="*/ 45 h 72"/>
              <a:gd name="T10" fmla="*/ 0 w 68"/>
              <a:gd name="T11" fmla="*/ 37 h 72"/>
              <a:gd name="T12" fmla="*/ 15 w 68"/>
              <a:gd name="T13" fmla="*/ 30 h 72"/>
              <a:gd name="T14" fmla="*/ 24 w 68"/>
              <a:gd name="T15" fmla="*/ 21 h 72"/>
              <a:gd name="T16" fmla="*/ 27 w 68"/>
              <a:gd name="T17" fmla="*/ 10 h 72"/>
              <a:gd name="T18" fmla="*/ 27 w 68"/>
              <a:gd name="T19" fmla="*/ 5 h 72"/>
              <a:gd name="T20" fmla="*/ 3 w 68"/>
              <a:gd name="T21" fmla="*/ 5 h 72"/>
              <a:gd name="T22" fmla="*/ 33 w 68"/>
              <a:gd name="T23" fmla="*/ 5 h 72"/>
              <a:gd name="T24" fmla="*/ 33 w 68"/>
              <a:gd name="T25" fmla="*/ 14 h 72"/>
              <a:gd name="T26" fmla="*/ 3 w 68"/>
              <a:gd name="T27" fmla="*/ 14 h 72"/>
              <a:gd name="T28" fmla="*/ 3 w 68"/>
              <a:gd name="T29" fmla="*/ 5 h 72"/>
              <a:gd name="T30" fmla="*/ 11 w 68"/>
              <a:gd name="T31" fmla="*/ 47 h 72"/>
              <a:gd name="T32" fmla="*/ 21 w 68"/>
              <a:gd name="T33" fmla="*/ 47 h 72"/>
              <a:gd name="T34" fmla="*/ 21 w 68"/>
              <a:gd name="T35" fmla="*/ 68 h 72"/>
              <a:gd name="T36" fmla="*/ 11 w 68"/>
              <a:gd name="T37" fmla="*/ 68 h 72"/>
              <a:gd name="T38" fmla="*/ 11 w 68"/>
              <a:gd name="T39" fmla="*/ 47 h 72"/>
              <a:gd name="T40" fmla="*/ 11 w 68"/>
              <a:gd name="T41" fmla="*/ 64 h 72"/>
              <a:gd name="T42" fmla="*/ 61 w 68"/>
              <a:gd name="T43" fmla="*/ 64 h 72"/>
              <a:gd name="T44" fmla="*/ 61 w 68"/>
              <a:gd name="T45" fmla="*/ 72 h 72"/>
              <a:gd name="T46" fmla="*/ 11 w 68"/>
              <a:gd name="T47" fmla="*/ 72 h 72"/>
              <a:gd name="T48" fmla="*/ 11 w 68"/>
              <a:gd name="T49" fmla="*/ 64 h 72"/>
              <a:gd name="T50" fmla="*/ 48 w 68"/>
              <a:gd name="T51" fmla="*/ 0 h 72"/>
              <a:gd name="T52" fmla="*/ 58 w 68"/>
              <a:gd name="T53" fmla="*/ 0 h 72"/>
              <a:gd name="T54" fmla="*/ 58 w 68"/>
              <a:gd name="T55" fmla="*/ 53 h 72"/>
              <a:gd name="T56" fmla="*/ 48 w 68"/>
              <a:gd name="T57" fmla="*/ 53 h 72"/>
              <a:gd name="T58" fmla="*/ 48 w 68"/>
              <a:gd name="T59" fmla="*/ 0 h 72"/>
              <a:gd name="T60" fmla="*/ 55 w 68"/>
              <a:gd name="T61" fmla="*/ 20 h 72"/>
              <a:gd name="T62" fmla="*/ 68 w 68"/>
              <a:gd name="T63" fmla="*/ 20 h 72"/>
              <a:gd name="T64" fmla="*/ 68 w 68"/>
              <a:gd name="T65" fmla="*/ 29 h 72"/>
              <a:gd name="T66" fmla="*/ 55 w 68"/>
              <a:gd name="T67" fmla="*/ 29 h 72"/>
              <a:gd name="T68" fmla="*/ 55 w 68"/>
              <a:gd name="T69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72">
                <a:moveTo>
                  <a:pt x="27" y="5"/>
                </a:moveTo>
                <a:cubicBezTo>
                  <a:pt x="38" y="5"/>
                  <a:pt x="38" y="5"/>
                  <a:pt x="38" y="5"/>
                </a:cubicBezTo>
                <a:cubicBezTo>
                  <a:pt x="38" y="12"/>
                  <a:pt x="37" y="18"/>
                  <a:pt x="34" y="23"/>
                </a:cubicBezTo>
                <a:cubicBezTo>
                  <a:pt x="32" y="28"/>
                  <a:pt x="28" y="33"/>
                  <a:pt x="23" y="37"/>
                </a:cubicBezTo>
                <a:cubicBezTo>
                  <a:pt x="18" y="40"/>
                  <a:pt x="11" y="43"/>
                  <a:pt x="4" y="45"/>
                </a:cubicBezTo>
                <a:cubicBezTo>
                  <a:pt x="0" y="37"/>
                  <a:pt x="0" y="37"/>
                  <a:pt x="0" y="37"/>
                </a:cubicBezTo>
                <a:cubicBezTo>
                  <a:pt x="6" y="35"/>
                  <a:pt x="11" y="33"/>
                  <a:pt x="15" y="30"/>
                </a:cubicBezTo>
                <a:cubicBezTo>
                  <a:pt x="19" y="28"/>
                  <a:pt x="22" y="25"/>
                  <a:pt x="24" y="21"/>
                </a:cubicBezTo>
                <a:cubicBezTo>
                  <a:pt x="26" y="18"/>
                  <a:pt x="27" y="14"/>
                  <a:pt x="27" y="10"/>
                </a:cubicBezTo>
                <a:lnTo>
                  <a:pt x="27" y="5"/>
                </a:lnTo>
                <a:close/>
                <a:moveTo>
                  <a:pt x="3" y="5"/>
                </a:moveTo>
                <a:cubicBezTo>
                  <a:pt x="33" y="5"/>
                  <a:pt x="33" y="5"/>
                  <a:pt x="33" y="5"/>
                </a:cubicBezTo>
                <a:cubicBezTo>
                  <a:pt x="33" y="14"/>
                  <a:pt x="33" y="14"/>
                  <a:pt x="33" y="14"/>
                </a:cubicBezTo>
                <a:cubicBezTo>
                  <a:pt x="3" y="14"/>
                  <a:pt x="3" y="14"/>
                  <a:pt x="3" y="14"/>
                </a:cubicBezTo>
                <a:lnTo>
                  <a:pt x="3" y="5"/>
                </a:lnTo>
                <a:close/>
                <a:moveTo>
                  <a:pt x="11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68"/>
                  <a:pt x="21" y="68"/>
                  <a:pt x="21" y="68"/>
                </a:cubicBezTo>
                <a:cubicBezTo>
                  <a:pt x="11" y="68"/>
                  <a:pt x="11" y="68"/>
                  <a:pt x="11" y="68"/>
                </a:cubicBezTo>
                <a:lnTo>
                  <a:pt x="11" y="47"/>
                </a:lnTo>
                <a:close/>
                <a:moveTo>
                  <a:pt x="11" y="64"/>
                </a:moveTo>
                <a:cubicBezTo>
                  <a:pt x="61" y="64"/>
                  <a:pt x="61" y="64"/>
                  <a:pt x="61" y="64"/>
                </a:cubicBezTo>
                <a:cubicBezTo>
                  <a:pt x="61" y="72"/>
                  <a:pt x="61" y="72"/>
                  <a:pt x="61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64"/>
                </a:lnTo>
                <a:close/>
                <a:moveTo>
                  <a:pt x="48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53"/>
                  <a:pt x="58" y="53"/>
                  <a:pt x="58" y="53"/>
                </a:cubicBezTo>
                <a:cubicBezTo>
                  <a:pt x="48" y="53"/>
                  <a:pt x="48" y="53"/>
                  <a:pt x="48" y="53"/>
                </a:cubicBezTo>
                <a:lnTo>
                  <a:pt x="48" y="0"/>
                </a:lnTo>
                <a:close/>
                <a:moveTo>
                  <a:pt x="5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68" y="29"/>
                  <a:pt x="68" y="29"/>
                  <a:pt x="68" y="29"/>
                </a:cubicBezTo>
                <a:cubicBezTo>
                  <a:pt x="55" y="29"/>
                  <a:pt x="55" y="29"/>
                  <a:pt x="55" y="29"/>
                </a:cubicBezTo>
                <a:lnTo>
                  <a:pt x="55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4" name="Freeform 143"/>
          <p:cNvSpPr>
            <a:spLocks noEditPoints="1"/>
          </p:cNvSpPr>
          <p:nvPr/>
        </p:nvSpPr>
        <p:spPr bwMode="auto">
          <a:xfrm>
            <a:off x="6442390" y="2497760"/>
            <a:ext cx="115514" cy="124068"/>
          </a:xfrm>
          <a:custGeom>
            <a:avLst/>
            <a:gdLst>
              <a:gd name="T0" fmla="*/ 0 w 66"/>
              <a:gd name="T1" fmla="*/ 5 h 72"/>
              <a:gd name="T2" fmla="*/ 34 w 66"/>
              <a:gd name="T3" fmla="*/ 5 h 72"/>
              <a:gd name="T4" fmla="*/ 34 w 66"/>
              <a:gd name="T5" fmla="*/ 14 h 72"/>
              <a:gd name="T6" fmla="*/ 11 w 66"/>
              <a:gd name="T7" fmla="*/ 14 h 72"/>
              <a:gd name="T8" fmla="*/ 11 w 66"/>
              <a:gd name="T9" fmla="*/ 37 h 72"/>
              <a:gd name="T10" fmla="*/ 0 w 66"/>
              <a:gd name="T11" fmla="*/ 37 h 72"/>
              <a:gd name="T12" fmla="*/ 0 w 66"/>
              <a:gd name="T13" fmla="*/ 5 h 72"/>
              <a:gd name="T14" fmla="*/ 0 w 66"/>
              <a:gd name="T15" fmla="*/ 32 h 72"/>
              <a:gd name="T16" fmla="*/ 7 w 66"/>
              <a:gd name="T17" fmla="*/ 32 h 72"/>
              <a:gd name="T18" fmla="*/ 20 w 66"/>
              <a:gd name="T19" fmla="*/ 32 h 72"/>
              <a:gd name="T20" fmla="*/ 31 w 66"/>
              <a:gd name="T21" fmla="*/ 32 h 72"/>
              <a:gd name="T22" fmla="*/ 40 w 66"/>
              <a:gd name="T23" fmla="*/ 30 h 72"/>
              <a:gd name="T24" fmla="*/ 41 w 66"/>
              <a:gd name="T25" fmla="*/ 39 h 72"/>
              <a:gd name="T26" fmla="*/ 31 w 66"/>
              <a:gd name="T27" fmla="*/ 40 h 72"/>
              <a:gd name="T28" fmla="*/ 21 w 66"/>
              <a:gd name="T29" fmla="*/ 41 h 72"/>
              <a:gd name="T30" fmla="*/ 7 w 66"/>
              <a:gd name="T31" fmla="*/ 41 h 72"/>
              <a:gd name="T32" fmla="*/ 0 w 66"/>
              <a:gd name="T33" fmla="*/ 41 h 72"/>
              <a:gd name="T34" fmla="*/ 0 w 66"/>
              <a:gd name="T35" fmla="*/ 32 h 72"/>
              <a:gd name="T36" fmla="*/ 8 w 66"/>
              <a:gd name="T37" fmla="*/ 47 h 72"/>
              <a:gd name="T38" fmla="*/ 19 w 66"/>
              <a:gd name="T39" fmla="*/ 47 h 72"/>
              <a:gd name="T40" fmla="*/ 19 w 66"/>
              <a:gd name="T41" fmla="*/ 68 h 72"/>
              <a:gd name="T42" fmla="*/ 8 w 66"/>
              <a:gd name="T43" fmla="*/ 68 h 72"/>
              <a:gd name="T44" fmla="*/ 8 w 66"/>
              <a:gd name="T45" fmla="*/ 47 h 72"/>
              <a:gd name="T46" fmla="*/ 8 w 66"/>
              <a:gd name="T47" fmla="*/ 64 h 72"/>
              <a:gd name="T48" fmla="*/ 59 w 66"/>
              <a:gd name="T49" fmla="*/ 64 h 72"/>
              <a:gd name="T50" fmla="*/ 59 w 66"/>
              <a:gd name="T51" fmla="*/ 72 h 72"/>
              <a:gd name="T52" fmla="*/ 8 w 66"/>
              <a:gd name="T53" fmla="*/ 72 h 72"/>
              <a:gd name="T54" fmla="*/ 8 w 66"/>
              <a:gd name="T55" fmla="*/ 64 h 72"/>
              <a:gd name="T56" fmla="*/ 45 w 66"/>
              <a:gd name="T57" fmla="*/ 0 h 72"/>
              <a:gd name="T58" fmla="*/ 56 w 66"/>
              <a:gd name="T59" fmla="*/ 0 h 72"/>
              <a:gd name="T60" fmla="*/ 56 w 66"/>
              <a:gd name="T61" fmla="*/ 53 h 72"/>
              <a:gd name="T62" fmla="*/ 45 w 66"/>
              <a:gd name="T63" fmla="*/ 53 h 72"/>
              <a:gd name="T64" fmla="*/ 45 w 66"/>
              <a:gd name="T65" fmla="*/ 0 h 72"/>
              <a:gd name="T66" fmla="*/ 53 w 66"/>
              <a:gd name="T67" fmla="*/ 20 h 72"/>
              <a:gd name="T68" fmla="*/ 66 w 66"/>
              <a:gd name="T69" fmla="*/ 20 h 72"/>
              <a:gd name="T70" fmla="*/ 66 w 66"/>
              <a:gd name="T71" fmla="*/ 28 h 72"/>
              <a:gd name="T72" fmla="*/ 53 w 66"/>
              <a:gd name="T73" fmla="*/ 28 h 72"/>
              <a:gd name="T74" fmla="*/ 53 w 66"/>
              <a:gd name="T75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" h="72">
                <a:moveTo>
                  <a:pt x="0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14"/>
                  <a:pt x="34" y="14"/>
                  <a:pt x="3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5"/>
                </a:lnTo>
                <a:close/>
                <a:moveTo>
                  <a:pt x="0" y="32"/>
                </a:moveTo>
                <a:cubicBezTo>
                  <a:pt x="7" y="32"/>
                  <a:pt x="7" y="32"/>
                  <a:pt x="7" y="32"/>
                </a:cubicBezTo>
                <a:cubicBezTo>
                  <a:pt x="12" y="32"/>
                  <a:pt x="17" y="32"/>
                  <a:pt x="20" y="32"/>
                </a:cubicBezTo>
                <a:cubicBezTo>
                  <a:pt x="24" y="32"/>
                  <a:pt x="28" y="32"/>
                  <a:pt x="31" y="32"/>
                </a:cubicBezTo>
                <a:cubicBezTo>
                  <a:pt x="34" y="31"/>
                  <a:pt x="37" y="31"/>
                  <a:pt x="40" y="30"/>
                </a:cubicBezTo>
                <a:cubicBezTo>
                  <a:pt x="41" y="39"/>
                  <a:pt x="41" y="39"/>
                  <a:pt x="41" y="39"/>
                </a:cubicBezTo>
                <a:cubicBezTo>
                  <a:pt x="38" y="39"/>
                  <a:pt x="35" y="40"/>
                  <a:pt x="31" y="40"/>
                </a:cubicBezTo>
                <a:cubicBezTo>
                  <a:pt x="28" y="40"/>
                  <a:pt x="25" y="41"/>
                  <a:pt x="21" y="41"/>
                </a:cubicBezTo>
                <a:cubicBezTo>
                  <a:pt x="17" y="41"/>
                  <a:pt x="12" y="41"/>
                  <a:pt x="7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2"/>
                </a:lnTo>
                <a:close/>
                <a:moveTo>
                  <a:pt x="8" y="47"/>
                </a:moveTo>
                <a:cubicBezTo>
                  <a:pt x="19" y="47"/>
                  <a:pt x="19" y="47"/>
                  <a:pt x="19" y="47"/>
                </a:cubicBezTo>
                <a:cubicBezTo>
                  <a:pt x="19" y="68"/>
                  <a:pt x="19" y="68"/>
                  <a:pt x="19" y="68"/>
                </a:cubicBezTo>
                <a:cubicBezTo>
                  <a:pt x="8" y="68"/>
                  <a:pt x="8" y="68"/>
                  <a:pt x="8" y="68"/>
                </a:cubicBezTo>
                <a:lnTo>
                  <a:pt x="8" y="47"/>
                </a:lnTo>
                <a:close/>
                <a:moveTo>
                  <a:pt x="8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72"/>
                  <a:pt x="59" y="72"/>
                  <a:pt x="59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64"/>
                </a:lnTo>
                <a:close/>
                <a:moveTo>
                  <a:pt x="45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53"/>
                  <a:pt x="56" y="53"/>
                  <a:pt x="56" y="53"/>
                </a:cubicBezTo>
                <a:cubicBezTo>
                  <a:pt x="45" y="53"/>
                  <a:pt x="45" y="53"/>
                  <a:pt x="45" y="53"/>
                </a:cubicBezTo>
                <a:lnTo>
                  <a:pt x="45" y="0"/>
                </a:lnTo>
                <a:close/>
                <a:moveTo>
                  <a:pt x="53" y="20"/>
                </a:moveTo>
                <a:cubicBezTo>
                  <a:pt x="66" y="20"/>
                  <a:pt x="66" y="20"/>
                  <a:pt x="66" y="20"/>
                </a:cubicBezTo>
                <a:cubicBezTo>
                  <a:pt x="66" y="28"/>
                  <a:pt x="66" y="28"/>
                  <a:pt x="66" y="28"/>
                </a:cubicBezTo>
                <a:cubicBezTo>
                  <a:pt x="53" y="28"/>
                  <a:pt x="53" y="28"/>
                  <a:pt x="53" y="28"/>
                </a:cubicBezTo>
                <a:lnTo>
                  <a:pt x="53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5" name="Freeform 144"/>
          <p:cNvSpPr>
            <a:spLocks noEditPoints="1"/>
          </p:cNvSpPr>
          <p:nvPr/>
        </p:nvSpPr>
        <p:spPr bwMode="auto">
          <a:xfrm>
            <a:off x="6600684" y="2493483"/>
            <a:ext cx="115514" cy="132625"/>
          </a:xfrm>
          <a:custGeom>
            <a:avLst/>
            <a:gdLst>
              <a:gd name="T0" fmla="*/ 0 w 67"/>
              <a:gd name="T1" fmla="*/ 40 h 74"/>
              <a:gd name="T2" fmla="*/ 67 w 67"/>
              <a:gd name="T3" fmla="*/ 40 h 74"/>
              <a:gd name="T4" fmla="*/ 67 w 67"/>
              <a:gd name="T5" fmla="*/ 48 h 74"/>
              <a:gd name="T6" fmla="*/ 0 w 67"/>
              <a:gd name="T7" fmla="*/ 48 h 74"/>
              <a:gd name="T8" fmla="*/ 0 w 67"/>
              <a:gd name="T9" fmla="*/ 40 h 74"/>
              <a:gd name="T10" fmla="*/ 4 w 67"/>
              <a:gd name="T11" fmla="*/ 6 h 74"/>
              <a:gd name="T12" fmla="*/ 64 w 67"/>
              <a:gd name="T13" fmla="*/ 6 h 74"/>
              <a:gd name="T14" fmla="*/ 64 w 67"/>
              <a:gd name="T15" fmla="*/ 14 h 74"/>
              <a:gd name="T16" fmla="*/ 4 w 67"/>
              <a:gd name="T17" fmla="*/ 14 h 74"/>
              <a:gd name="T18" fmla="*/ 4 w 67"/>
              <a:gd name="T19" fmla="*/ 6 h 74"/>
              <a:gd name="T20" fmla="*/ 8 w 67"/>
              <a:gd name="T21" fmla="*/ 52 h 74"/>
              <a:gd name="T22" fmla="*/ 59 w 67"/>
              <a:gd name="T23" fmla="*/ 52 h 74"/>
              <a:gd name="T24" fmla="*/ 59 w 67"/>
              <a:gd name="T25" fmla="*/ 74 h 74"/>
              <a:gd name="T26" fmla="*/ 8 w 67"/>
              <a:gd name="T27" fmla="*/ 74 h 74"/>
              <a:gd name="T28" fmla="*/ 8 w 67"/>
              <a:gd name="T29" fmla="*/ 52 h 74"/>
              <a:gd name="T30" fmla="*/ 34 w 67"/>
              <a:gd name="T31" fmla="*/ 16 h 74"/>
              <a:gd name="T32" fmla="*/ 52 w 67"/>
              <a:gd name="T33" fmla="*/ 18 h 74"/>
              <a:gd name="T34" fmla="*/ 59 w 67"/>
              <a:gd name="T35" fmla="*/ 26 h 74"/>
              <a:gd name="T36" fmla="*/ 52 w 67"/>
              <a:gd name="T37" fmla="*/ 34 h 74"/>
              <a:gd name="T38" fmla="*/ 34 w 67"/>
              <a:gd name="T39" fmla="*/ 37 h 74"/>
              <a:gd name="T40" fmla="*/ 16 w 67"/>
              <a:gd name="T41" fmla="*/ 34 h 74"/>
              <a:gd name="T42" fmla="*/ 9 w 67"/>
              <a:gd name="T43" fmla="*/ 26 h 74"/>
              <a:gd name="T44" fmla="*/ 16 w 67"/>
              <a:gd name="T45" fmla="*/ 18 h 74"/>
              <a:gd name="T46" fmla="*/ 34 w 67"/>
              <a:gd name="T47" fmla="*/ 16 h 74"/>
              <a:gd name="T48" fmla="*/ 49 w 67"/>
              <a:gd name="T49" fmla="*/ 60 h 74"/>
              <a:gd name="T50" fmla="*/ 19 w 67"/>
              <a:gd name="T51" fmla="*/ 60 h 74"/>
              <a:gd name="T52" fmla="*/ 19 w 67"/>
              <a:gd name="T53" fmla="*/ 66 h 74"/>
              <a:gd name="T54" fmla="*/ 49 w 67"/>
              <a:gd name="T55" fmla="*/ 66 h 74"/>
              <a:gd name="T56" fmla="*/ 49 w 67"/>
              <a:gd name="T57" fmla="*/ 60 h 74"/>
              <a:gd name="T58" fmla="*/ 34 w 67"/>
              <a:gd name="T59" fmla="*/ 23 h 74"/>
              <a:gd name="T60" fmla="*/ 24 w 67"/>
              <a:gd name="T61" fmla="*/ 24 h 74"/>
              <a:gd name="T62" fmla="*/ 21 w 67"/>
              <a:gd name="T63" fmla="*/ 26 h 74"/>
              <a:gd name="T64" fmla="*/ 24 w 67"/>
              <a:gd name="T65" fmla="*/ 29 h 74"/>
              <a:gd name="T66" fmla="*/ 34 w 67"/>
              <a:gd name="T67" fmla="*/ 30 h 74"/>
              <a:gd name="T68" fmla="*/ 44 w 67"/>
              <a:gd name="T69" fmla="*/ 29 h 74"/>
              <a:gd name="T70" fmla="*/ 47 w 67"/>
              <a:gd name="T71" fmla="*/ 26 h 74"/>
              <a:gd name="T72" fmla="*/ 44 w 67"/>
              <a:gd name="T73" fmla="*/ 24 h 74"/>
              <a:gd name="T74" fmla="*/ 34 w 67"/>
              <a:gd name="T75" fmla="*/ 23 h 74"/>
              <a:gd name="T76" fmla="*/ 29 w 67"/>
              <a:gd name="T77" fmla="*/ 0 h 74"/>
              <a:gd name="T78" fmla="*/ 39 w 67"/>
              <a:gd name="T79" fmla="*/ 0 h 74"/>
              <a:gd name="T80" fmla="*/ 39 w 67"/>
              <a:gd name="T81" fmla="*/ 11 h 74"/>
              <a:gd name="T82" fmla="*/ 29 w 67"/>
              <a:gd name="T83" fmla="*/ 11 h 74"/>
              <a:gd name="T84" fmla="*/ 29 w 67"/>
              <a:gd name="T85" fmla="*/ 0 h 74"/>
              <a:gd name="T86" fmla="*/ 29 w 67"/>
              <a:gd name="T87" fmla="*/ 34 h 74"/>
              <a:gd name="T88" fmla="*/ 39 w 67"/>
              <a:gd name="T89" fmla="*/ 34 h 74"/>
              <a:gd name="T90" fmla="*/ 39 w 67"/>
              <a:gd name="T91" fmla="*/ 44 h 74"/>
              <a:gd name="T92" fmla="*/ 29 w 67"/>
              <a:gd name="T93" fmla="*/ 44 h 74"/>
              <a:gd name="T94" fmla="*/ 29 w 67"/>
              <a:gd name="T95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" h="74">
                <a:moveTo>
                  <a:pt x="0" y="40"/>
                </a:moveTo>
                <a:cubicBezTo>
                  <a:pt x="67" y="40"/>
                  <a:pt x="67" y="40"/>
                  <a:pt x="67" y="40"/>
                </a:cubicBezTo>
                <a:cubicBezTo>
                  <a:pt x="67" y="48"/>
                  <a:pt x="67" y="48"/>
                  <a:pt x="67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40"/>
                </a:lnTo>
                <a:close/>
                <a:moveTo>
                  <a:pt x="4" y="6"/>
                </a:moveTo>
                <a:cubicBezTo>
                  <a:pt x="64" y="6"/>
                  <a:pt x="64" y="6"/>
                  <a:pt x="64" y="6"/>
                </a:cubicBezTo>
                <a:cubicBezTo>
                  <a:pt x="64" y="14"/>
                  <a:pt x="64" y="14"/>
                  <a:pt x="64" y="14"/>
                </a:cubicBezTo>
                <a:cubicBezTo>
                  <a:pt x="4" y="14"/>
                  <a:pt x="4" y="14"/>
                  <a:pt x="4" y="14"/>
                </a:cubicBezTo>
                <a:lnTo>
                  <a:pt x="4" y="6"/>
                </a:lnTo>
                <a:close/>
                <a:moveTo>
                  <a:pt x="8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74"/>
                  <a:pt x="59" y="74"/>
                  <a:pt x="59" y="74"/>
                </a:cubicBezTo>
                <a:cubicBezTo>
                  <a:pt x="8" y="74"/>
                  <a:pt x="8" y="74"/>
                  <a:pt x="8" y="74"/>
                </a:cubicBezTo>
                <a:lnTo>
                  <a:pt x="8" y="52"/>
                </a:lnTo>
                <a:close/>
                <a:moveTo>
                  <a:pt x="34" y="16"/>
                </a:moveTo>
                <a:cubicBezTo>
                  <a:pt x="42" y="16"/>
                  <a:pt x="48" y="16"/>
                  <a:pt x="52" y="18"/>
                </a:cubicBezTo>
                <a:cubicBezTo>
                  <a:pt x="57" y="20"/>
                  <a:pt x="59" y="23"/>
                  <a:pt x="59" y="26"/>
                </a:cubicBezTo>
                <a:cubicBezTo>
                  <a:pt x="59" y="30"/>
                  <a:pt x="57" y="32"/>
                  <a:pt x="52" y="34"/>
                </a:cubicBezTo>
                <a:cubicBezTo>
                  <a:pt x="48" y="36"/>
                  <a:pt x="42" y="37"/>
                  <a:pt x="34" y="37"/>
                </a:cubicBezTo>
                <a:cubicBezTo>
                  <a:pt x="26" y="37"/>
                  <a:pt x="20" y="36"/>
                  <a:pt x="16" y="34"/>
                </a:cubicBezTo>
                <a:cubicBezTo>
                  <a:pt x="11" y="32"/>
                  <a:pt x="9" y="30"/>
                  <a:pt x="9" y="26"/>
                </a:cubicBezTo>
                <a:cubicBezTo>
                  <a:pt x="9" y="23"/>
                  <a:pt x="11" y="20"/>
                  <a:pt x="16" y="18"/>
                </a:cubicBezTo>
                <a:cubicBezTo>
                  <a:pt x="20" y="16"/>
                  <a:pt x="26" y="16"/>
                  <a:pt x="34" y="16"/>
                </a:cubicBezTo>
                <a:close/>
                <a:moveTo>
                  <a:pt x="49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19" y="66"/>
                  <a:pt x="19" y="66"/>
                  <a:pt x="19" y="66"/>
                </a:cubicBezTo>
                <a:cubicBezTo>
                  <a:pt x="49" y="66"/>
                  <a:pt x="49" y="66"/>
                  <a:pt x="49" y="66"/>
                </a:cubicBezTo>
                <a:lnTo>
                  <a:pt x="49" y="60"/>
                </a:lnTo>
                <a:close/>
                <a:moveTo>
                  <a:pt x="34" y="23"/>
                </a:moveTo>
                <a:cubicBezTo>
                  <a:pt x="29" y="23"/>
                  <a:pt x="26" y="23"/>
                  <a:pt x="24" y="24"/>
                </a:cubicBezTo>
                <a:cubicBezTo>
                  <a:pt x="22" y="24"/>
                  <a:pt x="21" y="25"/>
                  <a:pt x="21" y="26"/>
                </a:cubicBezTo>
                <a:cubicBezTo>
                  <a:pt x="21" y="27"/>
                  <a:pt x="22" y="28"/>
                  <a:pt x="24" y="29"/>
                </a:cubicBezTo>
                <a:cubicBezTo>
                  <a:pt x="26" y="29"/>
                  <a:pt x="29" y="30"/>
                  <a:pt x="34" y="30"/>
                </a:cubicBezTo>
                <a:cubicBezTo>
                  <a:pt x="39" y="30"/>
                  <a:pt x="42" y="29"/>
                  <a:pt x="44" y="29"/>
                </a:cubicBezTo>
                <a:cubicBezTo>
                  <a:pt x="46" y="28"/>
                  <a:pt x="47" y="27"/>
                  <a:pt x="47" y="26"/>
                </a:cubicBezTo>
                <a:cubicBezTo>
                  <a:pt x="47" y="25"/>
                  <a:pt x="46" y="24"/>
                  <a:pt x="44" y="24"/>
                </a:cubicBezTo>
                <a:cubicBezTo>
                  <a:pt x="42" y="23"/>
                  <a:pt x="39" y="23"/>
                  <a:pt x="34" y="23"/>
                </a:cubicBezTo>
                <a:close/>
                <a:moveTo>
                  <a:pt x="29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29" y="11"/>
                  <a:pt x="29" y="11"/>
                  <a:pt x="29" y="11"/>
                </a:cubicBezTo>
                <a:lnTo>
                  <a:pt x="29" y="0"/>
                </a:lnTo>
                <a:close/>
                <a:moveTo>
                  <a:pt x="29" y="34"/>
                </a:moveTo>
                <a:cubicBezTo>
                  <a:pt x="39" y="34"/>
                  <a:pt x="39" y="34"/>
                  <a:pt x="39" y="34"/>
                </a:cubicBezTo>
                <a:cubicBezTo>
                  <a:pt x="39" y="44"/>
                  <a:pt x="39" y="44"/>
                  <a:pt x="39" y="44"/>
                </a:cubicBezTo>
                <a:cubicBezTo>
                  <a:pt x="29" y="44"/>
                  <a:pt x="29" y="44"/>
                  <a:pt x="29" y="44"/>
                </a:cubicBezTo>
                <a:lnTo>
                  <a:pt x="29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6" name="Freeform 145"/>
          <p:cNvSpPr>
            <a:spLocks noEditPoints="1"/>
          </p:cNvSpPr>
          <p:nvPr/>
        </p:nvSpPr>
        <p:spPr bwMode="auto">
          <a:xfrm>
            <a:off x="6729032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2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2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6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7" name="Freeform 146"/>
          <p:cNvSpPr>
            <a:spLocks noEditPoints="1"/>
          </p:cNvSpPr>
          <p:nvPr/>
        </p:nvSpPr>
        <p:spPr bwMode="auto">
          <a:xfrm>
            <a:off x="6857380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" name="Freeform 147"/>
          <p:cNvSpPr>
            <a:spLocks noEditPoints="1"/>
          </p:cNvSpPr>
          <p:nvPr/>
        </p:nvSpPr>
        <p:spPr bwMode="auto">
          <a:xfrm>
            <a:off x="704562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5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5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9" name="Freeform 148"/>
          <p:cNvSpPr>
            <a:spLocks/>
          </p:cNvSpPr>
          <p:nvPr/>
        </p:nvSpPr>
        <p:spPr bwMode="auto">
          <a:xfrm>
            <a:off x="7156858" y="2510597"/>
            <a:ext cx="72732" cy="102678"/>
          </a:xfrm>
          <a:custGeom>
            <a:avLst/>
            <a:gdLst>
              <a:gd name="T0" fmla="*/ 20 w 40"/>
              <a:gd name="T1" fmla="*/ 60 h 60"/>
              <a:gd name="T2" fmla="*/ 11 w 40"/>
              <a:gd name="T3" fmla="*/ 59 h 60"/>
              <a:gd name="T4" fmla="*/ 5 w 40"/>
              <a:gd name="T5" fmla="*/ 56 h 60"/>
              <a:gd name="T6" fmla="*/ 0 w 40"/>
              <a:gd name="T7" fmla="*/ 51 h 60"/>
              <a:gd name="T8" fmla="*/ 5 w 40"/>
              <a:gd name="T9" fmla="*/ 44 h 60"/>
              <a:gd name="T10" fmla="*/ 11 w 40"/>
              <a:gd name="T11" fmla="*/ 48 h 60"/>
              <a:gd name="T12" fmla="*/ 19 w 40"/>
              <a:gd name="T13" fmla="*/ 50 h 60"/>
              <a:gd name="T14" fmla="*/ 24 w 40"/>
              <a:gd name="T15" fmla="*/ 49 h 60"/>
              <a:gd name="T16" fmla="*/ 27 w 40"/>
              <a:gd name="T17" fmla="*/ 46 h 60"/>
              <a:gd name="T18" fmla="*/ 29 w 40"/>
              <a:gd name="T19" fmla="*/ 42 h 60"/>
              <a:gd name="T20" fmla="*/ 27 w 40"/>
              <a:gd name="T21" fmla="*/ 37 h 60"/>
              <a:gd name="T22" fmla="*/ 22 w 40"/>
              <a:gd name="T23" fmla="*/ 34 h 60"/>
              <a:gd name="T24" fmla="*/ 12 w 40"/>
              <a:gd name="T25" fmla="*/ 33 h 60"/>
              <a:gd name="T26" fmla="*/ 12 w 40"/>
              <a:gd name="T27" fmla="*/ 25 h 60"/>
              <a:gd name="T28" fmla="*/ 21 w 40"/>
              <a:gd name="T29" fmla="*/ 24 h 60"/>
              <a:gd name="T30" fmla="*/ 25 w 40"/>
              <a:gd name="T31" fmla="*/ 21 h 60"/>
              <a:gd name="T32" fmla="*/ 27 w 40"/>
              <a:gd name="T33" fmla="*/ 16 h 60"/>
              <a:gd name="T34" fmla="*/ 25 w 40"/>
              <a:gd name="T35" fmla="*/ 11 h 60"/>
              <a:gd name="T36" fmla="*/ 19 w 40"/>
              <a:gd name="T37" fmla="*/ 9 h 60"/>
              <a:gd name="T38" fmla="*/ 13 w 40"/>
              <a:gd name="T39" fmla="*/ 10 h 60"/>
              <a:gd name="T40" fmla="*/ 8 w 40"/>
              <a:gd name="T41" fmla="*/ 14 h 60"/>
              <a:gd name="T42" fmla="*/ 2 w 40"/>
              <a:gd name="T43" fmla="*/ 7 h 60"/>
              <a:gd name="T44" fmla="*/ 10 w 40"/>
              <a:gd name="T45" fmla="*/ 2 h 60"/>
              <a:gd name="T46" fmla="*/ 19 w 40"/>
              <a:gd name="T47" fmla="*/ 0 h 60"/>
              <a:gd name="T48" fmla="*/ 29 w 40"/>
              <a:gd name="T49" fmla="*/ 2 h 60"/>
              <a:gd name="T50" fmla="*/ 36 w 40"/>
              <a:gd name="T51" fmla="*/ 7 h 60"/>
              <a:gd name="T52" fmla="*/ 39 w 40"/>
              <a:gd name="T53" fmla="*/ 15 h 60"/>
              <a:gd name="T54" fmla="*/ 36 w 40"/>
              <a:gd name="T55" fmla="*/ 23 h 60"/>
              <a:gd name="T56" fmla="*/ 29 w 40"/>
              <a:gd name="T57" fmla="*/ 28 h 60"/>
              <a:gd name="T58" fmla="*/ 29 w 40"/>
              <a:gd name="T59" fmla="*/ 29 h 60"/>
              <a:gd name="T60" fmla="*/ 35 w 40"/>
              <a:gd name="T61" fmla="*/ 31 h 60"/>
              <a:gd name="T62" fmla="*/ 39 w 40"/>
              <a:gd name="T63" fmla="*/ 36 h 60"/>
              <a:gd name="T64" fmla="*/ 40 w 40"/>
              <a:gd name="T65" fmla="*/ 43 h 60"/>
              <a:gd name="T66" fmla="*/ 38 w 40"/>
              <a:gd name="T67" fmla="*/ 52 h 60"/>
              <a:gd name="T68" fmla="*/ 30 w 40"/>
              <a:gd name="T69" fmla="*/ 58 h 60"/>
              <a:gd name="T70" fmla="*/ 20 w 40"/>
              <a:gd name="T71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" h="60">
                <a:moveTo>
                  <a:pt x="20" y="60"/>
                </a:moveTo>
                <a:cubicBezTo>
                  <a:pt x="16" y="60"/>
                  <a:pt x="14" y="59"/>
                  <a:pt x="11" y="59"/>
                </a:cubicBezTo>
                <a:cubicBezTo>
                  <a:pt x="9" y="58"/>
                  <a:pt x="7" y="57"/>
                  <a:pt x="5" y="56"/>
                </a:cubicBezTo>
                <a:cubicBezTo>
                  <a:pt x="3" y="54"/>
                  <a:pt x="1" y="53"/>
                  <a:pt x="0" y="51"/>
                </a:cubicBezTo>
                <a:cubicBezTo>
                  <a:pt x="5" y="44"/>
                  <a:pt x="5" y="44"/>
                  <a:pt x="5" y="44"/>
                </a:cubicBezTo>
                <a:cubicBezTo>
                  <a:pt x="7" y="46"/>
                  <a:pt x="9" y="47"/>
                  <a:pt x="11" y="48"/>
                </a:cubicBezTo>
                <a:cubicBezTo>
                  <a:pt x="13" y="49"/>
                  <a:pt x="16" y="50"/>
                  <a:pt x="19" y="50"/>
                </a:cubicBezTo>
                <a:cubicBezTo>
                  <a:pt x="21" y="50"/>
                  <a:pt x="22" y="50"/>
                  <a:pt x="24" y="49"/>
                </a:cubicBezTo>
                <a:cubicBezTo>
                  <a:pt x="25" y="49"/>
                  <a:pt x="27" y="48"/>
                  <a:pt x="27" y="46"/>
                </a:cubicBezTo>
                <a:cubicBezTo>
                  <a:pt x="28" y="45"/>
                  <a:pt x="29" y="44"/>
                  <a:pt x="29" y="42"/>
                </a:cubicBezTo>
                <a:cubicBezTo>
                  <a:pt x="29" y="40"/>
                  <a:pt x="28" y="39"/>
                  <a:pt x="27" y="37"/>
                </a:cubicBezTo>
                <a:cubicBezTo>
                  <a:pt x="26" y="36"/>
                  <a:pt x="25" y="35"/>
                  <a:pt x="22" y="34"/>
                </a:cubicBezTo>
                <a:cubicBezTo>
                  <a:pt x="20" y="34"/>
                  <a:pt x="17" y="33"/>
                  <a:pt x="12" y="33"/>
                </a:cubicBezTo>
                <a:cubicBezTo>
                  <a:pt x="12" y="25"/>
                  <a:pt x="12" y="25"/>
                  <a:pt x="12" y="25"/>
                </a:cubicBezTo>
                <a:cubicBezTo>
                  <a:pt x="16" y="25"/>
                  <a:pt x="19" y="24"/>
                  <a:pt x="21" y="24"/>
                </a:cubicBezTo>
                <a:cubicBezTo>
                  <a:pt x="23" y="23"/>
                  <a:pt x="24" y="22"/>
                  <a:pt x="25" y="21"/>
                </a:cubicBezTo>
                <a:cubicBezTo>
                  <a:pt x="26" y="19"/>
                  <a:pt x="27" y="18"/>
                  <a:pt x="27" y="16"/>
                </a:cubicBezTo>
                <a:cubicBezTo>
                  <a:pt x="27" y="14"/>
                  <a:pt x="26" y="12"/>
                  <a:pt x="25" y="11"/>
                </a:cubicBezTo>
                <a:cubicBezTo>
                  <a:pt x="23" y="10"/>
                  <a:pt x="21" y="9"/>
                  <a:pt x="19" y="9"/>
                </a:cubicBezTo>
                <a:cubicBezTo>
                  <a:pt x="17" y="9"/>
                  <a:pt x="15" y="9"/>
                  <a:pt x="13" y="10"/>
                </a:cubicBezTo>
                <a:cubicBezTo>
                  <a:pt x="11" y="11"/>
                  <a:pt x="9" y="13"/>
                  <a:pt x="8" y="14"/>
                </a:cubicBezTo>
                <a:cubicBezTo>
                  <a:pt x="2" y="7"/>
                  <a:pt x="2" y="7"/>
                  <a:pt x="2" y="7"/>
                </a:cubicBezTo>
                <a:cubicBezTo>
                  <a:pt x="4" y="5"/>
                  <a:pt x="7" y="3"/>
                  <a:pt x="10" y="2"/>
                </a:cubicBezTo>
                <a:cubicBezTo>
                  <a:pt x="13" y="0"/>
                  <a:pt x="16" y="0"/>
                  <a:pt x="19" y="0"/>
                </a:cubicBezTo>
                <a:cubicBezTo>
                  <a:pt x="23" y="0"/>
                  <a:pt x="26" y="0"/>
                  <a:pt x="29" y="2"/>
                </a:cubicBezTo>
                <a:cubicBezTo>
                  <a:pt x="32" y="3"/>
                  <a:pt x="35" y="4"/>
                  <a:pt x="36" y="7"/>
                </a:cubicBezTo>
                <a:cubicBezTo>
                  <a:pt x="38" y="9"/>
                  <a:pt x="39" y="12"/>
                  <a:pt x="39" y="15"/>
                </a:cubicBezTo>
                <a:cubicBezTo>
                  <a:pt x="39" y="18"/>
                  <a:pt x="38" y="21"/>
                  <a:pt x="36" y="23"/>
                </a:cubicBezTo>
                <a:cubicBezTo>
                  <a:pt x="34" y="25"/>
                  <a:pt x="32" y="27"/>
                  <a:pt x="29" y="28"/>
                </a:cubicBezTo>
                <a:cubicBezTo>
                  <a:pt x="29" y="29"/>
                  <a:pt x="29" y="29"/>
                  <a:pt x="29" y="29"/>
                </a:cubicBezTo>
                <a:cubicBezTo>
                  <a:pt x="31" y="29"/>
                  <a:pt x="33" y="30"/>
                  <a:pt x="35" y="31"/>
                </a:cubicBezTo>
                <a:cubicBezTo>
                  <a:pt x="36" y="33"/>
                  <a:pt x="38" y="34"/>
                  <a:pt x="39" y="36"/>
                </a:cubicBezTo>
                <a:cubicBezTo>
                  <a:pt x="40" y="38"/>
                  <a:pt x="40" y="40"/>
                  <a:pt x="40" y="43"/>
                </a:cubicBezTo>
                <a:cubicBezTo>
                  <a:pt x="40" y="46"/>
                  <a:pt x="39" y="49"/>
                  <a:pt x="38" y="52"/>
                </a:cubicBezTo>
                <a:cubicBezTo>
                  <a:pt x="36" y="54"/>
                  <a:pt x="33" y="56"/>
                  <a:pt x="30" y="58"/>
                </a:cubicBezTo>
                <a:cubicBezTo>
                  <a:pt x="27" y="59"/>
                  <a:pt x="23" y="60"/>
                  <a:pt x="20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0" name="Freeform 149"/>
          <p:cNvSpPr>
            <a:spLocks noEditPoints="1"/>
          </p:cNvSpPr>
          <p:nvPr/>
        </p:nvSpPr>
        <p:spPr bwMode="auto">
          <a:xfrm>
            <a:off x="7242424" y="2497760"/>
            <a:ext cx="115514" cy="124068"/>
          </a:xfrm>
          <a:custGeom>
            <a:avLst/>
            <a:gdLst>
              <a:gd name="T0" fmla="*/ 0 w 27"/>
              <a:gd name="T1" fmla="*/ 15 h 29"/>
              <a:gd name="T2" fmla="*/ 27 w 27"/>
              <a:gd name="T3" fmla="*/ 15 h 29"/>
              <a:gd name="T4" fmla="*/ 27 w 27"/>
              <a:gd name="T5" fmla="*/ 18 h 29"/>
              <a:gd name="T6" fmla="*/ 0 w 27"/>
              <a:gd name="T7" fmla="*/ 18 h 29"/>
              <a:gd name="T8" fmla="*/ 0 w 27"/>
              <a:gd name="T9" fmla="*/ 15 h 29"/>
              <a:gd name="T10" fmla="*/ 3 w 27"/>
              <a:gd name="T11" fmla="*/ 21 h 29"/>
              <a:gd name="T12" fmla="*/ 8 w 27"/>
              <a:gd name="T13" fmla="*/ 21 h 29"/>
              <a:gd name="T14" fmla="*/ 8 w 27"/>
              <a:gd name="T15" fmla="*/ 27 h 29"/>
              <a:gd name="T16" fmla="*/ 3 w 27"/>
              <a:gd name="T17" fmla="*/ 27 h 29"/>
              <a:gd name="T18" fmla="*/ 3 w 27"/>
              <a:gd name="T19" fmla="*/ 21 h 29"/>
              <a:gd name="T20" fmla="*/ 3 w 27"/>
              <a:gd name="T21" fmla="*/ 26 h 29"/>
              <a:gd name="T22" fmla="*/ 24 w 27"/>
              <a:gd name="T23" fmla="*/ 26 h 29"/>
              <a:gd name="T24" fmla="*/ 24 w 27"/>
              <a:gd name="T25" fmla="*/ 29 h 29"/>
              <a:gd name="T26" fmla="*/ 3 w 27"/>
              <a:gd name="T27" fmla="*/ 29 h 29"/>
              <a:gd name="T28" fmla="*/ 3 w 27"/>
              <a:gd name="T29" fmla="*/ 26 h 29"/>
              <a:gd name="T30" fmla="*/ 4 w 27"/>
              <a:gd name="T31" fmla="*/ 0 h 29"/>
              <a:gd name="T32" fmla="*/ 8 w 27"/>
              <a:gd name="T33" fmla="*/ 0 h 29"/>
              <a:gd name="T34" fmla="*/ 8 w 27"/>
              <a:gd name="T35" fmla="*/ 3 h 29"/>
              <a:gd name="T36" fmla="*/ 20 w 27"/>
              <a:gd name="T37" fmla="*/ 3 h 29"/>
              <a:gd name="T38" fmla="*/ 20 w 27"/>
              <a:gd name="T39" fmla="*/ 0 h 29"/>
              <a:gd name="T40" fmla="*/ 24 w 27"/>
              <a:gd name="T41" fmla="*/ 0 h 29"/>
              <a:gd name="T42" fmla="*/ 24 w 27"/>
              <a:gd name="T43" fmla="*/ 13 h 29"/>
              <a:gd name="T44" fmla="*/ 4 w 27"/>
              <a:gd name="T45" fmla="*/ 13 h 29"/>
              <a:gd name="T46" fmla="*/ 4 w 27"/>
              <a:gd name="T47" fmla="*/ 0 h 29"/>
              <a:gd name="T48" fmla="*/ 8 w 27"/>
              <a:gd name="T49" fmla="*/ 7 h 29"/>
              <a:gd name="T50" fmla="*/ 8 w 27"/>
              <a:gd name="T51" fmla="*/ 9 h 29"/>
              <a:gd name="T52" fmla="*/ 20 w 27"/>
              <a:gd name="T53" fmla="*/ 9 h 29"/>
              <a:gd name="T54" fmla="*/ 20 w 27"/>
              <a:gd name="T55" fmla="*/ 7 h 29"/>
              <a:gd name="T56" fmla="*/ 8 w 27"/>
              <a:gd name="T57" fmla="*/ 7 h 29"/>
              <a:gd name="T58" fmla="*/ 12 w 27"/>
              <a:gd name="T59" fmla="*/ 17 h 29"/>
              <a:gd name="T60" fmla="*/ 16 w 27"/>
              <a:gd name="T61" fmla="*/ 17 h 29"/>
              <a:gd name="T62" fmla="*/ 16 w 27"/>
              <a:gd name="T63" fmla="*/ 23 h 29"/>
              <a:gd name="T64" fmla="*/ 12 w 27"/>
              <a:gd name="T65" fmla="*/ 23 h 29"/>
              <a:gd name="T66" fmla="*/ 12 w 27"/>
              <a:gd name="T67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9">
                <a:moveTo>
                  <a:pt x="0" y="15"/>
                </a:moveTo>
                <a:lnTo>
                  <a:pt x="27" y="15"/>
                </a:lnTo>
                <a:lnTo>
                  <a:pt x="27" y="18"/>
                </a:lnTo>
                <a:lnTo>
                  <a:pt x="0" y="18"/>
                </a:lnTo>
                <a:lnTo>
                  <a:pt x="0" y="15"/>
                </a:lnTo>
                <a:close/>
                <a:moveTo>
                  <a:pt x="3" y="21"/>
                </a:moveTo>
                <a:lnTo>
                  <a:pt x="8" y="21"/>
                </a:lnTo>
                <a:lnTo>
                  <a:pt x="8" y="27"/>
                </a:lnTo>
                <a:lnTo>
                  <a:pt x="3" y="27"/>
                </a:lnTo>
                <a:lnTo>
                  <a:pt x="3" y="21"/>
                </a:lnTo>
                <a:close/>
                <a:moveTo>
                  <a:pt x="3" y="26"/>
                </a:moveTo>
                <a:lnTo>
                  <a:pt x="24" y="26"/>
                </a:lnTo>
                <a:lnTo>
                  <a:pt x="24" y="29"/>
                </a:lnTo>
                <a:lnTo>
                  <a:pt x="3" y="29"/>
                </a:lnTo>
                <a:lnTo>
                  <a:pt x="3" y="26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8" y="3"/>
                </a:lnTo>
                <a:lnTo>
                  <a:pt x="20" y="3"/>
                </a:lnTo>
                <a:lnTo>
                  <a:pt x="20" y="0"/>
                </a:lnTo>
                <a:lnTo>
                  <a:pt x="24" y="0"/>
                </a:lnTo>
                <a:lnTo>
                  <a:pt x="24" y="13"/>
                </a:lnTo>
                <a:lnTo>
                  <a:pt x="4" y="13"/>
                </a:lnTo>
                <a:lnTo>
                  <a:pt x="4" y="0"/>
                </a:lnTo>
                <a:close/>
                <a:moveTo>
                  <a:pt x="8" y="7"/>
                </a:moveTo>
                <a:lnTo>
                  <a:pt x="8" y="9"/>
                </a:lnTo>
                <a:lnTo>
                  <a:pt x="20" y="9"/>
                </a:lnTo>
                <a:lnTo>
                  <a:pt x="20" y="7"/>
                </a:lnTo>
                <a:lnTo>
                  <a:pt x="8" y="7"/>
                </a:lnTo>
                <a:close/>
                <a:moveTo>
                  <a:pt x="12" y="17"/>
                </a:moveTo>
                <a:lnTo>
                  <a:pt x="16" y="17"/>
                </a:lnTo>
                <a:lnTo>
                  <a:pt x="16" y="23"/>
                </a:lnTo>
                <a:lnTo>
                  <a:pt x="12" y="23"/>
                </a:lnTo>
                <a:lnTo>
                  <a:pt x="1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1" name="Freeform 150"/>
          <p:cNvSpPr>
            <a:spLocks noEditPoints="1"/>
          </p:cNvSpPr>
          <p:nvPr/>
        </p:nvSpPr>
        <p:spPr bwMode="auto">
          <a:xfrm>
            <a:off x="7400721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1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1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5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2" name="Freeform 151"/>
          <p:cNvSpPr>
            <a:spLocks noEditPoints="1"/>
          </p:cNvSpPr>
          <p:nvPr/>
        </p:nvSpPr>
        <p:spPr bwMode="auto">
          <a:xfrm>
            <a:off x="7533346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5 w 61"/>
              <a:gd name="T5" fmla="*/ 18 h 75"/>
              <a:gd name="T6" fmla="*/ 38 w 61"/>
              <a:gd name="T7" fmla="*/ 32 h 75"/>
              <a:gd name="T8" fmla="*/ 35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2" y="6"/>
                  <a:pt x="26" y="7"/>
                  <a:pt x="29" y="9"/>
                </a:cubicBezTo>
                <a:cubicBezTo>
                  <a:pt x="32" y="11"/>
                  <a:pt x="34" y="14"/>
                  <a:pt x="35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5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2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5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5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7" y="39"/>
                  <a:pt x="28" y="36"/>
                  <a:pt x="28" y="32"/>
                </a:cubicBezTo>
                <a:cubicBezTo>
                  <a:pt x="28" y="28"/>
                  <a:pt x="27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3" name="Freeform 152"/>
          <p:cNvSpPr>
            <a:spLocks noEditPoints="1"/>
          </p:cNvSpPr>
          <p:nvPr/>
        </p:nvSpPr>
        <p:spPr bwMode="auto">
          <a:xfrm>
            <a:off x="7691643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2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3 w 17"/>
              <a:gd name="T11" fmla="*/ 10 h 25"/>
              <a:gd name="T12" fmla="*/ 0 w 17"/>
              <a:gd name="T13" fmla="*/ 10 h 25"/>
              <a:gd name="T14" fmla="*/ 0 w 17"/>
              <a:gd name="T15" fmla="*/ 7 h 25"/>
              <a:gd name="T16" fmla="*/ 4 w 17"/>
              <a:gd name="T17" fmla="*/ 7 h 25"/>
              <a:gd name="T18" fmla="*/ 4 w 17"/>
              <a:gd name="T19" fmla="*/ 0 h 25"/>
              <a:gd name="T20" fmla="*/ 7 w 17"/>
              <a:gd name="T21" fmla="*/ 0 h 25"/>
              <a:gd name="T22" fmla="*/ 6 w 17"/>
              <a:gd name="T23" fmla="*/ 7 h 25"/>
              <a:gd name="T24" fmla="*/ 11 w 17"/>
              <a:gd name="T25" fmla="*/ 7 h 25"/>
              <a:gd name="T26" fmla="*/ 11 w 17"/>
              <a:gd name="T27" fmla="*/ 0 h 25"/>
              <a:gd name="T28" fmla="*/ 14 w 17"/>
              <a:gd name="T29" fmla="*/ 0 h 25"/>
              <a:gd name="T30" fmla="*/ 13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3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2 w 17"/>
              <a:gd name="T45" fmla="*/ 18 h 25"/>
              <a:gd name="T46" fmla="*/ 11 w 17"/>
              <a:gd name="T47" fmla="*/ 25 h 25"/>
              <a:gd name="T48" fmla="*/ 9 w 17"/>
              <a:gd name="T49" fmla="*/ 25 h 25"/>
              <a:gd name="T50" fmla="*/ 9 w 17"/>
              <a:gd name="T51" fmla="*/ 18 h 25"/>
              <a:gd name="T52" fmla="*/ 5 w 17"/>
              <a:gd name="T53" fmla="*/ 18 h 25"/>
              <a:gd name="T54" fmla="*/ 4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0 w 17"/>
              <a:gd name="T63" fmla="*/ 10 h 25"/>
              <a:gd name="T64" fmla="*/ 6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2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3" y="10"/>
                </a:lnTo>
                <a:lnTo>
                  <a:pt x="0" y="10"/>
                </a:lnTo>
                <a:lnTo>
                  <a:pt x="0" y="7"/>
                </a:lnTo>
                <a:lnTo>
                  <a:pt x="4" y="7"/>
                </a:lnTo>
                <a:lnTo>
                  <a:pt x="4" y="0"/>
                </a:lnTo>
                <a:lnTo>
                  <a:pt x="7" y="0"/>
                </a:lnTo>
                <a:lnTo>
                  <a:pt x="6" y="7"/>
                </a:lnTo>
                <a:lnTo>
                  <a:pt x="11" y="7"/>
                </a:lnTo>
                <a:lnTo>
                  <a:pt x="11" y="0"/>
                </a:lnTo>
                <a:lnTo>
                  <a:pt x="14" y="0"/>
                </a:lnTo>
                <a:lnTo>
                  <a:pt x="13" y="7"/>
                </a:lnTo>
                <a:lnTo>
                  <a:pt x="17" y="7"/>
                </a:lnTo>
                <a:lnTo>
                  <a:pt x="17" y="10"/>
                </a:lnTo>
                <a:lnTo>
                  <a:pt x="13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2" y="18"/>
                </a:lnTo>
                <a:lnTo>
                  <a:pt x="11" y="25"/>
                </a:lnTo>
                <a:lnTo>
                  <a:pt x="9" y="25"/>
                </a:lnTo>
                <a:lnTo>
                  <a:pt x="9" y="18"/>
                </a:lnTo>
                <a:lnTo>
                  <a:pt x="5" y="18"/>
                </a:lnTo>
                <a:lnTo>
                  <a:pt x="4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0" y="10"/>
                </a:lnTo>
                <a:lnTo>
                  <a:pt x="6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4" name="Freeform 153"/>
          <p:cNvSpPr>
            <a:spLocks noEditPoints="1"/>
          </p:cNvSpPr>
          <p:nvPr/>
        </p:nvSpPr>
        <p:spPr bwMode="auto">
          <a:xfrm>
            <a:off x="7807154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2 w 61"/>
              <a:gd name="T53" fmla="*/ 16 h 75"/>
              <a:gd name="T54" fmla="*/ 52 w 61"/>
              <a:gd name="T55" fmla="*/ 16 h 75"/>
              <a:gd name="T56" fmla="*/ 52 w 61"/>
              <a:gd name="T57" fmla="*/ 24 h 75"/>
              <a:gd name="T58" fmla="*/ 32 w 61"/>
              <a:gd name="T59" fmla="*/ 24 h 75"/>
              <a:gd name="T60" fmla="*/ 32 w 61"/>
              <a:gd name="T61" fmla="*/ 16 h 75"/>
              <a:gd name="T62" fmla="*/ 32 w 61"/>
              <a:gd name="T63" fmla="*/ 39 h 75"/>
              <a:gd name="T64" fmla="*/ 52 w 61"/>
              <a:gd name="T65" fmla="*/ 39 h 75"/>
              <a:gd name="T66" fmla="*/ 52 w 61"/>
              <a:gd name="T67" fmla="*/ 47 h 75"/>
              <a:gd name="T68" fmla="*/ 32 w 61"/>
              <a:gd name="T69" fmla="*/ 47 h 75"/>
              <a:gd name="T70" fmla="*/ 32 w 61"/>
              <a:gd name="T71" fmla="*/ 39 h 75"/>
              <a:gd name="T72" fmla="*/ 50 w 61"/>
              <a:gd name="T73" fmla="*/ 0 h 75"/>
              <a:gd name="T74" fmla="*/ 61 w 61"/>
              <a:gd name="T75" fmla="*/ 0 h 75"/>
              <a:gd name="T76" fmla="*/ 61 w 61"/>
              <a:gd name="T77" fmla="*/ 75 h 75"/>
              <a:gd name="T78" fmla="*/ 50 w 61"/>
              <a:gd name="T79" fmla="*/ 75 h 75"/>
              <a:gd name="T80" fmla="*/ 50 w 61"/>
              <a:gd name="T8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4"/>
                  <a:pt x="52" y="24"/>
                  <a:pt x="52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32" y="39"/>
                </a:moveTo>
                <a:cubicBezTo>
                  <a:pt x="52" y="39"/>
                  <a:pt x="52" y="39"/>
                  <a:pt x="52" y="39"/>
                </a:cubicBezTo>
                <a:cubicBezTo>
                  <a:pt x="52" y="47"/>
                  <a:pt x="52" y="47"/>
                  <a:pt x="52" y="47"/>
                </a:cubicBezTo>
                <a:cubicBezTo>
                  <a:pt x="32" y="47"/>
                  <a:pt x="32" y="47"/>
                  <a:pt x="32" y="47"/>
                </a:cubicBezTo>
                <a:lnTo>
                  <a:pt x="32" y="39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5" name="Freeform 154"/>
          <p:cNvSpPr>
            <a:spLocks noEditPoints="1"/>
          </p:cNvSpPr>
          <p:nvPr/>
        </p:nvSpPr>
        <p:spPr bwMode="auto">
          <a:xfrm>
            <a:off x="7931225" y="2497760"/>
            <a:ext cx="111235" cy="128348"/>
          </a:xfrm>
          <a:custGeom>
            <a:avLst/>
            <a:gdLst>
              <a:gd name="T0" fmla="*/ 36 w 64"/>
              <a:gd name="T1" fmla="*/ 7 h 74"/>
              <a:gd name="T2" fmla="*/ 0 w 64"/>
              <a:gd name="T3" fmla="*/ 15 h 74"/>
              <a:gd name="T4" fmla="*/ 18 w 64"/>
              <a:gd name="T5" fmla="*/ 18 h 74"/>
              <a:gd name="T6" fmla="*/ 32 w 64"/>
              <a:gd name="T7" fmla="*/ 24 h 74"/>
              <a:gd name="T8" fmla="*/ 32 w 64"/>
              <a:gd name="T9" fmla="*/ 37 h 74"/>
              <a:gd name="T10" fmla="*/ 18 w 64"/>
              <a:gd name="T11" fmla="*/ 44 h 74"/>
              <a:gd name="T12" fmla="*/ 4 w 64"/>
              <a:gd name="T13" fmla="*/ 37 h 74"/>
              <a:gd name="T14" fmla="*/ 4 w 64"/>
              <a:gd name="T15" fmla="*/ 24 h 74"/>
              <a:gd name="T16" fmla="*/ 18 w 64"/>
              <a:gd name="T17" fmla="*/ 18 h 74"/>
              <a:gd name="T18" fmla="*/ 13 w 64"/>
              <a:gd name="T19" fmla="*/ 27 h 74"/>
              <a:gd name="T20" fmla="*/ 13 w 64"/>
              <a:gd name="T21" fmla="*/ 35 h 74"/>
              <a:gd name="T22" fmla="*/ 23 w 64"/>
              <a:gd name="T23" fmla="*/ 35 h 74"/>
              <a:gd name="T24" fmla="*/ 23 w 64"/>
              <a:gd name="T25" fmla="*/ 27 h 74"/>
              <a:gd name="T26" fmla="*/ 13 w 64"/>
              <a:gd name="T27" fmla="*/ 0 h 74"/>
              <a:gd name="T28" fmla="*/ 23 w 64"/>
              <a:gd name="T29" fmla="*/ 13 h 74"/>
              <a:gd name="T30" fmla="*/ 13 w 64"/>
              <a:gd name="T31" fmla="*/ 0 h 74"/>
              <a:gd name="T32" fmla="*/ 57 w 64"/>
              <a:gd name="T33" fmla="*/ 50 h 74"/>
              <a:gd name="T34" fmla="*/ 57 w 64"/>
              <a:gd name="T35" fmla="*/ 70 h 74"/>
              <a:gd name="T36" fmla="*/ 20 w 64"/>
              <a:gd name="T37" fmla="*/ 70 h 74"/>
              <a:gd name="T38" fmla="*/ 20 w 64"/>
              <a:gd name="T39" fmla="*/ 50 h 74"/>
              <a:gd name="T40" fmla="*/ 38 w 64"/>
              <a:gd name="T41" fmla="*/ 55 h 74"/>
              <a:gd name="T42" fmla="*/ 23 w 64"/>
              <a:gd name="T43" fmla="*/ 60 h 74"/>
              <a:gd name="T44" fmla="*/ 38 w 64"/>
              <a:gd name="T45" fmla="*/ 66 h 74"/>
              <a:gd name="T46" fmla="*/ 53 w 64"/>
              <a:gd name="T47" fmla="*/ 60 h 74"/>
              <a:gd name="T48" fmla="*/ 38 w 64"/>
              <a:gd name="T49" fmla="*/ 55 h 74"/>
              <a:gd name="T50" fmla="*/ 48 w 64"/>
              <a:gd name="T51" fmla="*/ 1 h 74"/>
              <a:gd name="T52" fmla="*/ 38 w 64"/>
              <a:gd name="T53" fmla="*/ 43 h 74"/>
              <a:gd name="T54" fmla="*/ 44 w 64"/>
              <a:gd name="T55" fmla="*/ 18 h 74"/>
              <a:gd name="T56" fmla="*/ 56 w 64"/>
              <a:gd name="T57" fmla="*/ 26 h 74"/>
              <a:gd name="T58" fmla="*/ 44 w 64"/>
              <a:gd name="T59" fmla="*/ 18 h 74"/>
              <a:gd name="T60" fmla="*/ 63 w 64"/>
              <a:gd name="T61" fmla="*/ 0 h 74"/>
              <a:gd name="T62" fmla="*/ 53 w 64"/>
              <a:gd name="T63" fmla="*/ 4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74">
                <a:moveTo>
                  <a:pt x="0" y="7"/>
                </a:moveTo>
                <a:cubicBezTo>
                  <a:pt x="36" y="7"/>
                  <a:pt x="36" y="7"/>
                  <a:pt x="36" y="7"/>
                </a:cubicBezTo>
                <a:cubicBezTo>
                  <a:pt x="36" y="15"/>
                  <a:pt x="36" y="15"/>
                  <a:pt x="36" y="15"/>
                </a:cubicBezTo>
                <a:cubicBezTo>
                  <a:pt x="0" y="15"/>
                  <a:pt x="0" y="15"/>
                  <a:pt x="0" y="15"/>
                </a:cubicBezTo>
                <a:lnTo>
                  <a:pt x="0" y="7"/>
                </a:lnTo>
                <a:close/>
                <a:moveTo>
                  <a:pt x="18" y="18"/>
                </a:moveTo>
                <a:cubicBezTo>
                  <a:pt x="21" y="18"/>
                  <a:pt x="24" y="18"/>
                  <a:pt x="26" y="19"/>
                </a:cubicBezTo>
                <a:cubicBezTo>
                  <a:pt x="29" y="20"/>
                  <a:pt x="31" y="22"/>
                  <a:pt x="32" y="24"/>
                </a:cubicBezTo>
                <a:cubicBezTo>
                  <a:pt x="33" y="26"/>
                  <a:pt x="34" y="28"/>
                  <a:pt x="34" y="31"/>
                </a:cubicBezTo>
                <a:cubicBezTo>
                  <a:pt x="34" y="33"/>
                  <a:pt x="33" y="35"/>
                  <a:pt x="32" y="37"/>
                </a:cubicBezTo>
                <a:cubicBezTo>
                  <a:pt x="31" y="39"/>
                  <a:pt x="29" y="41"/>
                  <a:pt x="26" y="42"/>
                </a:cubicBezTo>
                <a:cubicBezTo>
                  <a:pt x="24" y="43"/>
                  <a:pt x="21" y="44"/>
                  <a:pt x="18" y="44"/>
                </a:cubicBezTo>
                <a:cubicBezTo>
                  <a:pt x="15" y="44"/>
                  <a:pt x="12" y="43"/>
                  <a:pt x="10" y="42"/>
                </a:cubicBezTo>
                <a:cubicBezTo>
                  <a:pt x="7" y="41"/>
                  <a:pt x="5" y="39"/>
                  <a:pt x="4" y="37"/>
                </a:cubicBezTo>
                <a:cubicBezTo>
                  <a:pt x="3" y="35"/>
                  <a:pt x="2" y="33"/>
                  <a:pt x="2" y="31"/>
                </a:cubicBezTo>
                <a:cubicBezTo>
                  <a:pt x="2" y="28"/>
                  <a:pt x="3" y="26"/>
                  <a:pt x="4" y="24"/>
                </a:cubicBezTo>
                <a:cubicBezTo>
                  <a:pt x="5" y="22"/>
                  <a:pt x="7" y="20"/>
                  <a:pt x="10" y="19"/>
                </a:cubicBezTo>
                <a:cubicBezTo>
                  <a:pt x="12" y="18"/>
                  <a:pt x="15" y="18"/>
                  <a:pt x="18" y="18"/>
                </a:cubicBezTo>
                <a:close/>
                <a:moveTo>
                  <a:pt x="18" y="25"/>
                </a:moveTo>
                <a:cubicBezTo>
                  <a:pt x="16" y="25"/>
                  <a:pt x="14" y="26"/>
                  <a:pt x="13" y="27"/>
                </a:cubicBezTo>
                <a:cubicBezTo>
                  <a:pt x="12" y="28"/>
                  <a:pt x="11" y="29"/>
                  <a:pt x="11" y="31"/>
                </a:cubicBezTo>
                <a:cubicBezTo>
                  <a:pt x="11" y="32"/>
                  <a:pt x="12" y="34"/>
                  <a:pt x="13" y="35"/>
                </a:cubicBezTo>
                <a:cubicBezTo>
                  <a:pt x="14" y="35"/>
                  <a:pt x="16" y="36"/>
                  <a:pt x="18" y="36"/>
                </a:cubicBezTo>
                <a:cubicBezTo>
                  <a:pt x="20" y="36"/>
                  <a:pt x="21" y="35"/>
                  <a:pt x="23" y="35"/>
                </a:cubicBezTo>
                <a:cubicBezTo>
                  <a:pt x="24" y="34"/>
                  <a:pt x="25" y="32"/>
                  <a:pt x="25" y="31"/>
                </a:cubicBezTo>
                <a:cubicBezTo>
                  <a:pt x="25" y="29"/>
                  <a:pt x="24" y="28"/>
                  <a:pt x="23" y="27"/>
                </a:cubicBezTo>
                <a:cubicBezTo>
                  <a:pt x="22" y="26"/>
                  <a:pt x="20" y="25"/>
                  <a:pt x="18" y="25"/>
                </a:cubicBezTo>
                <a:close/>
                <a:moveTo>
                  <a:pt x="13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13"/>
                  <a:pt x="23" y="13"/>
                  <a:pt x="23" y="13"/>
                </a:cubicBezTo>
                <a:cubicBezTo>
                  <a:pt x="13" y="13"/>
                  <a:pt x="13" y="13"/>
                  <a:pt x="13" y="13"/>
                </a:cubicBezTo>
                <a:lnTo>
                  <a:pt x="13" y="0"/>
                </a:lnTo>
                <a:close/>
                <a:moveTo>
                  <a:pt x="38" y="47"/>
                </a:moveTo>
                <a:cubicBezTo>
                  <a:pt x="46" y="47"/>
                  <a:pt x="52" y="48"/>
                  <a:pt x="57" y="50"/>
                </a:cubicBezTo>
                <a:cubicBezTo>
                  <a:pt x="62" y="53"/>
                  <a:pt x="64" y="56"/>
                  <a:pt x="64" y="60"/>
                </a:cubicBezTo>
                <a:cubicBezTo>
                  <a:pt x="64" y="64"/>
                  <a:pt x="62" y="68"/>
                  <a:pt x="57" y="70"/>
                </a:cubicBezTo>
                <a:cubicBezTo>
                  <a:pt x="52" y="72"/>
                  <a:pt x="46" y="74"/>
                  <a:pt x="38" y="74"/>
                </a:cubicBezTo>
                <a:cubicBezTo>
                  <a:pt x="30" y="74"/>
                  <a:pt x="24" y="72"/>
                  <a:pt x="20" y="70"/>
                </a:cubicBezTo>
                <a:cubicBezTo>
                  <a:pt x="15" y="68"/>
                  <a:pt x="13" y="65"/>
                  <a:pt x="13" y="60"/>
                </a:cubicBezTo>
                <a:cubicBezTo>
                  <a:pt x="13" y="56"/>
                  <a:pt x="15" y="53"/>
                  <a:pt x="20" y="50"/>
                </a:cubicBezTo>
                <a:cubicBezTo>
                  <a:pt x="24" y="48"/>
                  <a:pt x="30" y="47"/>
                  <a:pt x="38" y="47"/>
                </a:cubicBezTo>
                <a:close/>
                <a:moveTo>
                  <a:pt x="38" y="55"/>
                </a:moveTo>
                <a:cubicBezTo>
                  <a:pt x="33" y="55"/>
                  <a:pt x="30" y="55"/>
                  <a:pt x="27" y="56"/>
                </a:cubicBezTo>
                <a:cubicBezTo>
                  <a:pt x="25" y="57"/>
                  <a:pt x="23" y="58"/>
                  <a:pt x="23" y="60"/>
                </a:cubicBezTo>
                <a:cubicBezTo>
                  <a:pt x="23" y="62"/>
                  <a:pt x="25" y="63"/>
                  <a:pt x="27" y="64"/>
                </a:cubicBezTo>
                <a:cubicBezTo>
                  <a:pt x="30" y="65"/>
                  <a:pt x="33" y="66"/>
                  <a:pt x="38" y="66"/>
                </a:cubicBezTo>
                <a:cubicBezTo>
                  <a:pt x="43" y="66"/>
                  <a:pt x="47" y="65"/>
                  <a:pt x="49" y="64"/>
                </a:cubicBezTo>
                <a:cubicBezTo>
                  <a:pt x="52" y="63"/>
                  <a:pt x="53" y="62"/>
                  <a:pt x="53" y="60"/>
                </a:cubicBezTo>
                <a:cubicBezTo>
                  <a:pt x="53" y="58"/>
                  <a:pt x="52" y="57"/>
                  <a:pt x="49" y="56"/>
                </a:cubicBezTo>
                <a:cubicBezTo>
                  <a:pt x="47" y="55"/>
                  <a:pt x="43" y="55"/>
                  <a:pt x="38" y="55"/>
                </a:cubicBezTo>
                <a:close/>
                <a:moveTo>
                  <a:pt x="38" y="1"/>
                </a:moveTo>
                <a:cubicBezTo>
                  <a:pt x="48" y="1"/>
                  <a:pt x="48" y="1"/>
                  <a:pt x="48" y="1"/>
                </a:cubicBezTo>
                <a:cubicBezTo>
                  <a:pt x="48" y="43"/>
                  <a:pt x="48" y="43"/>
                  <a:pt x="48" y="43"/>
                </a:cubicBezTo>
                <a:cubicBezTo>
                  <a:pt x="38" y="43"/>
                  <a:pt x="38" y="43"/>
                  <a:pt x="38" y="43"/>
                </a:cubicBezTo>
                <a:lnTo>
                  <a:pt x="38" y="1"/>
                </a:lnTo>
                <a:close/>
                <a:moveTo>
                  <a:pt x="44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26"/>
                  <a:pt x="56" y="26"/>
                  <a:pt x="56" y="26"/>
                </a:cubicBezTo>
                <a:cubicBezTo>
                  <a:pt x="44" y="26"/>
                  <a:pt x="44" y="26"/>
                  <a:pt x="44" y="26"/>
                </a:cubicBezTo>
                <a:lnTo>
                  <a:pt x="44" y="18"/>
                </a:lnTo>
                <a:close/>
                <a:moveTo>
                  <a:pt x="5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6" name="Freeform 155"/>
          <p:cNvSpPr>
            <a:spLocks noEditPoints="1"/>
          </p:cNvSpPr>
          <p:nvPr/>
        </p:nvSpPr>
        <p:spPr bwMode="auto">
          <a:xfrm>
            <a:off x="8059573" y="2497760"/>
            <a:ext cx="115514" cy="128348"/>
          </a:xfrm>
          <a:custGeom>
            <a:avLst/>
            <a:gdLst>
              <a:gd name="T0" fmla="*/ 0 w 67"/>
              <a:gd name="T1" fmla="*/ 34 h 73"/>
              <a:gd name="T2" fmla="*/ 67 w 67"/>
              <a:gd name="T3" fmla="*/ 34 h 73"/>
              <a:gd name="T4" fmla="*/ 67 w 67"/>
              <a:gd name="T5" fmla="*/ 42 h 73"/>
              <a:gd name="T6" fmla="*/ 0 w 67"/>
              <a:gd name="T7" fmla="*/ 42 h 73"/>
              <a:gd name="T8" fmla="*/ 0 w 67"/>
              <a:gd name="T9" fmla="*/ 34 h 73"/>
              <a:gd name="T10" fmla="*/ 33 w 67"/>
              <a:gd name="T11" fmla="*/ 0 h 73"/>
              <a:gd name="T12" fmla="*/ 48 w 67"/>
              <a:gd name="T13" fmla="*/ 1 h 73"/>
              <a:gd name="T14" fmla="*/ 57 w 67"/>
              <a:gd name="T15" fmla="*/ 6 h 73"/>
              <a:gd name="T16" fmla="*/ 60 w 67"/>
              <a:gd name="T17" fmla="*/ 14 h 73"/>
              <a:gd name="T18" fmla="*/ 57 w 67"/>
              <a:gd name="T19" fmla="*/ 21 h 73"/>
              <a:gd name="T20" fmla="*/ 48 w 67"/>
              <a:gd name="T21" fmla="*/ 26 h 73"/>
              <a:gd name="T22" fmla="*/ 33 w 67"/>
              <a:gd name="T23" fmla="*/ 28 h 73"/>
              <a:gd name="T24" fmla="*/ 19 w 67"/>
              <a:gd name="T25" fmla="*/ 26 h 73"/>
              <a:gd name="T26" fmla="*/ 10 w 67"/>
              <a:gd name="T27" fmla="*/ 21 h 73"/>
              <a:gd name="T28" fmla="*/ 7 w 67"/>
              <a:gd name="T29" fmla="*/ 14 h 73"/>
              <a:gd name="T30" fmla="*/ 10 w 67"/>
              <a:gd name="T31" fmla="*/ 6 h 73"/>
              <a:gd name="T32" fmla="*/ 19 w 67"/>
              <a:gd name="T33" fmla="*/ 1 h 73"/>
              <a:gd name="T34" fmla="*/ 33 w 67"/>
              <a:gd name="T35" fmla="*/ 0 h 73"/>
              <a:gd name="T36" fmla="*/ 33 w 67"/>
              <a:gd name="T37" fmla="*/ 46 h 73"/>
              <a:gd name="T38" fmla="*/ 52 w 67"/>
              <a:gd name="T39" fmla="*/ 49 h 73"/>
              <a:gd name="T40" fmla="*/ 59 w 67"/>
              <a:gd name="T41" fmla="*/ 59 h 73"/>
              <a:gd name="T42" fmla="*/ 52 w 67"/>
              <a:gd name="T43" fmla="*/ 69 h 73"/>
              <a:gd name="T44" fmla="*/ 33 w 67"/>
              <a:gd name="T45" fmla="*/ 73 h 73"/>
              <a:gd name="T46" fmla="*/ 14 w 67"/>
              <a:gd name="T47" fmla="*/ 69 h 73"/>
              <a:gd name="T48" fmla="*/ 7 w 67"/>
              <a:gd name="T49" fmla="*/ 59 h 73"/>
              <a:gd name="T50" fmla="*/ 14 w 67"/>
              <a:gd name="T51" fmla="*/ 49 h 73"/>
              <a:gd name="T52" fmla="*/ 33 w 67"/>
              <a:gd name="T53" fmla="*/ 46 h 73"/>
              <a:gd name="T54" fmla="*/ 15 w 67"/>
              <a:gd name="T55" fmla="*/ 23 h 73"/>
              <a:gd name="T56" fmla="*/ 25 w 67"/>
              <a:gd name="T57" fmla="*/ 23 h 73"/>
              <a:gd name="T58" fmla="*/ 25 w 67"/>
              <a:gd name="T59" fmla="*/ 37 h 73"/>
              <a:gd name="T60" fmla="*/ 15 w 67"/>
              <a:gd name="T61" fmla="*/ 37 h 73"/>
              <a:gd name="T62" fmla="*/ 15 w 67"/>
              <a:gd name="T63" fmla="*/ 23 h 73"/>
              <a:gd name="T64" fmla="*/ 33 w 67"/>
              <a:gd name="T65" fmla="*/ 8 h 73"/>
              <a:gd name="T66" fmla="*/ 25 w 67"/>
              <a:gd name="T67" fmla="*/ 8 h 73"/>
              <a:gd name="T68" fmla="*/ 19 w 67"/>
              <a:gd name="T69" fmla="*/ 10 h 73"/>
              <a:gd name="T70" fmla="*/ 18 w 67"/>
              <a:gd name="T71" fmla="*/ 14 h 73"/>
              <a:gd name="T72" fmla="*/ 19 w 67"/>
              <a:gd name="T73" fmla="*/ 17 h 73"/>
              <a:gd name="T74" fmla="*/ 25 w 67"/>
              <a:gd name="T75" fmla="*/ 19 h 73"/>
              <a:gd name="T76" fmla="*/ 33 w 67"/>
              <a:gd name="T77" fmla="*/ 20 h 73"/>
              <a:gd name="T78" fmla="*/ 42 w 67"/>
              <a:gd name="T79" fmla="*/ 19 h 73"/>
              <a:gd name="T80" fmla="*/ 47 w 67"/>
              <a:gd name="T81" fmla="*/ 17 h 73"/>
              <a:gd name="T82" fmla="*/ 49 w 67"/>
              <a:gd name="T83" fmla="*/ 14 h 73"/>
              <a:gd name="T84" fmla="*/ 47 w 67"/>
              <a:gd name="T85" fmla="*/ 10 h 73"/>
              <a:gd name="T86" fmla="*/ 42 w 67"/>
              <a:gd name="T87" fmla="*/ 8 h 73"/>
              <a:gd name="T88" fmla="*/ 33 w 67"/>
              <a:gd name="T89" fmla="*/ 8 h 73"/>
              <a:gd name="T90" fmla="*/ 33 w 67"/>
              <a:gd name="T91" fmla="*/ 54 h 73"/>
              <a:gd name="T92" fmla="*/ 25 w 67"/>
              <a:gd name="T93" fmla="*/ 54 h 73"/>
              <a:gd name="T94" fmla="*/ 20 w 67"/>
              <a:gd name="T95" fmla="*/ 56 h 73"/>
              <a:gd name="T96" fmla="*/ 18 w 67"/>
              <a:gd name="T97" fmla="*/ 59 h 73"/>
              <a:gd name="T98" fmla="*/ 20 w 67"/>
              <a:gd name="T99" fmla="*/ 62 h 73"/>
              <a:gd name="T100" fmla="*/ 25 w 67"/>
              <a:gd name="T101" fmla="*/ 64 h 73"/>
              <a:gd name="T102" fmla="*/ 33 w 67"/>
              <a:gd name="T103" fmla="*/ 65 h 73"/>
              <a:gd name="T104" fmla="*/ 41 w 67"/>
              <a:gd name="T105" fmla="*/ 64 h 73"/>
              <a:gd name="T106" fmla="*/ 46 w 67"/>
              <a:gd name="T107" fmla="*/ 62 h 73"/>
              <a:gd name="T108" fmla="*/ 48 w 67"/>
              <a:gd name="T109" fmla="*/ 59 h 73"/>
              <a:gd name="T110" fmla="*/ 46 w 67"/>
              <a:gd name="T111" fmla="*/ 56 h 73"/>
              <a:gd name="T112" fmla="*/ 41 w 67"/>
              <a:gd name="T113" fmla="*/ 54 h 73"/>
              <a:gd name="T114" fmla="*/ 33 w 67"/>
              <a:gd name="T115" fmla="*/ 54 h 73"/>
              <a:gd name="T116" fmla="*/ 41 w 67"/>
              <a:gd name="T117" fmla="*/ 23 h 73"/>
              <a:gd name="T118" fmla="*/ 52 w 67"/>
              <a:gd name="T119" fmla="*/ 23 h 73"/>
              <a:gd name="T120" fmla="*/ 52 w 67"/>
              <a:gd name="T121" fmla="*/ 37 h 73"/>
              <a:gd name="T122" fmla="*/ 41 w 67"/>
              <a:gd name="T123" fmla="*/ 37 h 73"/>
              <a:gd name="T124" fmla="*/ 41 w 67"/>
              <a:gd name="T125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7" h="73">
                <a:moveTo>
                  <a:pt x="0" y="34"/>
                </a:moveTo>
                <a:cubicBezTo>
                  <a:pt x="67" y="34"/>
                  <a:pt x="67" y="34"/>
                  <a:pt x="67" y="34"/>
                </a:cubicBezTo>
                <a:cubicBezTo>
                  <a:pt x="67" y="42"/>
                  <a:pt x="67" y="42"/>
                  <a:pt x="67" y="42"/>
                </a:cubicBezTo>
                <a:cubicBezTo>
                  <a:pt x="0" y="42"/>
                  <a:pt x="0" y="42"/>
                  <a:pt x="0" y="42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9" y="0"/>
                  <a:pt x="44" y="0"/>
                  <a:pt x="48" y="1"/>
                </a:cubicBezTo>
                <a:cubicBezTo>
                  <a:pt x="52" y="2"/>
                  <a:pt x="55" y="4"/>
                  <a:pt x="57" y="6"/>
                </a:cubicBezTo>
                <a:cubicBezTo>
                  <a:pt x="59" y="8"/>
                  <a:pt x="60" y="11"/>
                  <a:pt x="60" y="14"/>
                </a:cubicBezTo>
                <a:cubicBezTo>
                  <a:pt x="60" y="17"/>
                  <a:pt x="59" y="19"/>
                  <a:pt x="57" y="21"/>
                </a:cubicBezTo>
                <a:cubicBezTo>
                  <a:pt x="55" y="24"/>
                  <a:pt x="52" y="25"/>
                  <a:pt x="48" y="26"/>
                </a:cubicBezTo>
                <a:cubicBezTo>
                  <a:pt x="44" y="27"/>
                  <a:pt x="39" y="28"/>
                  <a:pt x="33" y="28"/>
                </a:cubicBezTo>
                <a:cubicBezTo>
                  <a:pt x="28" y="28"/>
                  <a:pt x="23" y="27"/>
                  <a:pt x="19" y="26"/>
                </a:cubicBezTo>
                <a:cubicBezTo>
                  <a:pt x="15" y="25"/>
                  <a:pt x="12" y="24"/>
                  <a:pt x="10" y="21"/>
                </a:cubicBezTo>
                <a:cubicBezTo>
                  <a:pt x="8" y="19"/>
                  <a:pt x="7" y="17"/>
                  <a:pt x="7" y="14"/>
                </a:cubicBezTo>
                <a:cubicBezTo>
                  <a:pt x="7" y="11"/>
                  <a:pt x="8" y="8"/>
                  <a:pt x="10" y="6"/>
                </a:cubicBezTo>
                <a:cubicBezTo>
                  <a:pt x="12" y="4"/>
                  <a:pt x="15" y="2"/>
                  <a:pt x="19" y="1"/>
                </a:cubicBezTo>
                <a:cubicBezTo>
                  <a:pt x="23" y="0"/>
                  <a:pt x="28" y="0"/>
                  <a:pt x="33" y="0"/>
                </a:cubicBezTo>
                <a:close/>
                <a:moveTo>
                  <a:pt x="33" y="46"/>
                </a:moveTo>
                <a:cubicBezTo>
                  <a:pt x="41" y="46"/>
                  <a:pt x="47" y="47"/>
                  <a:pt x="52" y="49"/>
                </a:cubicBezTo>
                <a:cubicBezTo>
                  <a:pt x="57" y="52"/>
                  <a:pt x="59" y="55"/>
                  <a:pt x="59" y="59"/>
                </a:cubicBezTo>
                <a:cubicBezTo>
                  <a:pt x="59" y="63"/>
                  <a:pt x="57" y="67"/>
                  <a:pt x="52" y="69"/>
                </a:cubicBezTo>
                <a:cubicBezTo>
                  <a:pt x="47" y="71"/>
                  <a:pt x="41" y="73"/>
                  <a:pt x="33" y="73"/>
                </a:cubicBezTo>
                <a:cubicBezTo>
                  <a:pt x="25" y="73"/>
                  <a:pt x="19" y="71"/>
                  <a:pt x="14" y="69"/>
                </a:cubicBezTo>
                <a:cubicBezTo>
                  <a:pt x="10" y="67"/>
                  <a:pt x="7" y="63"/>
                  <a:pt x="7" y="59"/>
                </a:cubicBezTo>
                <a:cubicBezTo>
                  <a:pt x="7" y="55"/>
                  <a:pt x="10" y="52"/>
                  <a:pt x="14" y="49"/>
                </a:cubicBezTo>
                <a:cubicBezTo>
                  <a:pt x="19" y="47"/>
                  <a:pt x="25" y="46"/>
                  <a:pt x="33" y="46"/>
                </a:cubicBezTo>
                <a:close/>
                <a:moveTo>
                  <a:pt x="1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37"/>
                  <a:pt x="25" y="37"/>
                  <a:pt x="25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3"/>
                </a:lnTo>
                <a:close/>
                <a:moveTo>
                  <a:pt x="33" y="8"/>
                </a:moveTo>
                <a:cubicBezTo>
                  <a:pt x="30" y="8"/>
                  <a:pt x="27" y="8"/>
                  <a:pt x="25" y="8"/>
                </a:cubicBezTo>
                <a:cubicBezTo>
                  <a:pt x="22" y="9"/>
                  <a:pt x="21" y="9"/>
                  <a:pt x="19" y="10"/>
                </a:cubicBezTo>
                <a:cubicBezTo>
                  <a:pt x="18" y="11"/>
                  <a:pt x="18" y="12"/>
                  <a:pt x="18" y="14"/>
                </a:cubicBezTo>
                <a:cubicBezTo>
                  <a:pt x="18" y="15"/>
                  <a:pt x="18" y="16"/>
                  <a:pt x="19" y="17"/>
                </a:cubicBezTo>
                <a:cubicBezTo>
                  <a:pt x="21" y="18"/>
                  <a:pt x="22" y="19"/>
                  <a:pt x="25" y="19"/>
                </a:cubicBezTo>
                <a:cubicBezTo>
                  <a:pt x="27" y="20"/>
                  <a:pt x="30" y="20"/>
                  <a:pt x="33" y="20"/>
                </a:cubicBezTo>
                <a:cubicBezTo>
                  <a:pt x="37" y="20"/>
                  <a:pt x="40" y="20"/>
                  <a:pt x="42" y="19"/>
                </a:cubicBezTo>
                <a:cubicBezTo>
                  <a:pt x="44" y="19"/>
                  <a:pt x="46" y="18"/>
                  <a:pt x="47" y="17"/>
                </a:cubicBezTo>
                <a:cubicBezTo>
                  <a:pt x="49" y="16"/>
                  <a:pt x="49" y="15"/>
                  <a:pt x="49" y="14"/>
                </a:cubicBezTo>
                <a:cubicBezTo>
                  <a:pt x="49" y="12"/>
                  <a:pt x="49" y="11"/>
                  <a:pt x="47" y="10"/>
                </a:cubicBezTo>
                <a:cubicBezTo>
                  <a:pt x="46" y="9"/>
                  <a:pt x="44" y="9"/>
                  <a:pt x="42" y="8"/>
                </a:cubicBezTo>
                <a:cubicBezTo>
                  <a:pt x="40" y="8"/>
                  <a:pt x="37" y="8"/>
                  <a:pt x="33" y="8"/>
                </a:cubicBezTo>
                <a:close/>
                <a:moveTo>
                  <a:pt x="33" y="54"/>
                </a:moveTo>
                <a:cubicBezTo>
                  <a:pt x="30" y="54"/>
                  <a:pt x="27" y="54"/>
                  <a:pt x="25" y="54"/>
                </a:cubicBezTo>
                <a:cubicBezTo>
                  <a:pt x="23" y="55"/>
                  <a:pt x="21" y="55"/>
                  <a:pt x="20" y="56"/>
                </a:cubicBezTo>
                <a:cubicBezTo>
                  <a:pt x="19" y="57"/>
                  <a:pt x="18" y="58"/>
                  <a:pt x="18" y="59"/>
                </a:cubicBezTo>
                <a:cubicBezTo>
                  <a:pt x="18" y="60"/>
                  <a:pt x="19" y="61"/>
                  <a:pt x="20" y="62"/>
                </a:cubicBezTo>
                <a:cubicBezTo>
                  <a:pt x="21" y="63"/>
                  <a:pt x="23" y="64"/>
                  <a:pt x="25" y="64"/>
                </a:cubicBezTo>
                <a:cubicBezTo>
                  <a:pt x="27" y="64"/>
                  <a:pt x="30" y="65"/>
                  <a:pt x="33" y="65"/>
                </a:cubicBezTo>
                <a:cubicBezTo>
                  <a:pt x="36" y="65"/>
                  <a:pt x="39" y="64"/>
                  <a:pt x="41" y="64"/>
                </a:cubicBezTo>
                <a:cubicBezTo>
                  <a:pt x="44" y="64"/>
                  <a:pt x="45" y="63"/>
                  <a:pt x="46" y="62"/>
                </a:cubicBezTo>
                <a:cubicBezTo>
                  <a:pt x="48" y="61"/>
                  <a:pt x="48" y="60"/>
                  <a:pt x="48" y="59"/>
                </a:cubicBezTo>
                <a:cubicBezTo>
                  <a:pt x="48" y="58"/>
                  <a:pt x="48" y="57"/>
                  <a:pt x="46" y="56"/>
                </a:cubicBezTo>
                <a:cubicBezTo>
                  <a:pt x="45" y="55"/>
                  <a:pt x="44" y="55"/>
                  <a:pt x="41" y="54"/>
                </a:cubicBezTo>
                <a:cubicBezTo>
                  <a:pt x="39" y="54"/>
                  <a:pt x="36" y="54"/>
                  <a:pt x="33" y="54"/>
                </a:cubicBezTo>
                <a:close/>
                <a:moveTo>
                  <a:pt x="41" y="23"/>
                </a:moveTo>
                <a:cubicBezTo>
                  <a:pt x="52" y="23"/>
                  <a:pt x="52" y="23"/>
                  <a:pt x="52" y="23"/>
                </a:cubicBezTo>
                <a:cubicBezTo>
                  <a:pt x="52" y="37"/>
                  <a:pt x="52" y="37"/>
                  <a:pt x="52" y="37"/>
                </a:cubicBezTo>
                <a:cubicBezTo>
                  <a:pt x="41" y="37"/>
                  <a:pt x="41" y="37"/>
                  <a:pt x="41" y="37"/>
                </a:cubicBezTo>
                <a:lnTo>
                  <a:pt x="4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7" name="Rectangle 156"/>
          <p:cNvSpPr>
            <a:spLocks noChangeArrowheads="1"/>
          </p:cNvSpPr>
          <p:nvPr/>
        </p:nvSpPr>
        <p:spPr bwMode="auto">
          <a:xfrm>
            <a:off x="6408164" y="2844301"/>
            <a:ext cx="3260036" cy="115512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" name="Rectangle 157"/>
          <p:cNvSpPr>
            <a:spLocks noChangeArrowheads="1"/>
          </p:cNvSpPr>
          <p:nvPr/>
        </p:nvSpPr>
        <p:spPr bwMode="auto">
          <a:xfrm>
            <a:off x="6408164" y="3503154"/>
            <a:ext cx="326003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9" name="Rectangle 158"/>
          <p:cNvSpPr>
            <a:spLocks noChangeArrowheads="1"/>
          </p:cNvSpPr>
          <p:nvPr/>
        </p:nvSpPr>
        <p:spPr bwMode="auto">
          <a:xfrm>
            <a:off x="7375051" y="3734180"/>
            <a:ext cx="2104905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0" name="Rectangle 159"/>
          <p:cNvSpPr>
            <a:spLocks noChangeArrowheads="1"/>
          </p:cNvSpPr>
          <p:nvPr/>
        </p:nvSpPr>
        <p:spPr bwMode="auto">
          <a:xfrm>
            <a:off x="6185694" y="3071048"/>
            <a:ext cx="348250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1" name="Rectangle 160"/>
          <p:cNvSpPr>
            <a:spLocks noChangeArrowheads="1"/>
          </p:cNvSpPr>
          <p:nvPr/>
        </p:nvSpPr>
        <p:spPr bwMode="auto">
          <a:xfrm>
            <a:off x="6185694" y="3276404"/>
            <a:ext cx="2087792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2" name="Rectangle 161"/>
          <p:cNvSpPr>
            <a:spLocks noChangeArrowheads="1"/>
          </p:cNvSpPr>
          <p:nvPr/>
        </p:nvSpPr>
        <p:spPr bwMode="auto">
          <a:xfrm>
            <a:off x="6185694" y="3734180"/>
            <a:ext cx="104389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4" name="Picture 16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50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" name="Freeform 163"/>
          <p:cNvSpPr>
            <a:spLocks noEditPoints="1"/>
          </p:cNvSpPr>
          <p:nvPr/>
        </p:nvSpPr>
        <p:spPr bwMode="auto">
          <a:xfrm>
            <a:off x="6194251" y="4363083"/>
            <a:ext cx="89845" cy="102678"/>
          </a:xfrm>
          <a:custGeom>
            <a:avLst/>
            <a:gdLst>
              <a:gd name="T0" fmla="*/ 24 w 53"/>
              <a:gd name="T1" fmla="*/ 7 h 58"/>
              <a:gd name="T2" fmla="*/ 29 w 53"/>
              <a:gd name="T3" fmla="*/ 7 h 58"/>
              <a:gd name="T4" fmla="*/ 26 w 53"/>
              <a:gd name="T5" fmla="*/ 22 h 58"/>
              <a:gd name="T6" fmla="*/ 18 w 53"/>
              <a:gd name="T7" fmla="*/ 36 h 58"/>
              <a:gd name="T8" fmla="*/ 2 w 53"/>
              <a:gd name="T9" fmla="*/ 47 h 58"/>
              <a:gd name="T10" fmla="*/ 0 w 53"/>
              <a:gd name="T11" fmla="*/ 43 h 58"/>
              <a:gd name="T12" fmla="*/ 13 w 53"/>
              <a:gd name="T13" fmla="*/ 34 h 58"/>
              <a:gd name="T14" fmla="*/ 21 w 53"/>
              <a:gd name="T15" fmla="*/ 22 h 58"/>
              <a:gd name="T16" fmla="*/ 24 w 53"/>
              <a:gd name="T17" fmla="*/ 7 h 58"/>
              <a:gd name="T18" fmla="*/ 2 w 53"/>
              <a:gd name="T19" fmla="*/ 7 h 58"/>
              <a:gd name="T20" fmla="*/ 26 w 53"/>
              <a:gd name="T21" fmla="*/ 7 h 58"/>
              <a:gd name="T22" fmla="*/ 26 w 53"/>
              <a:gd name="T23" fmla="*/ 11 h 58"/>
              <a:gd name="T24" fmla="*/ 2 w 53"/>
              <a:gd name="T25" fmla="*/ 11 h 58"/>
              <a:gd name="T26" fmla="*/ 2 w 53"/>
              <a:gd name="T27" fmla="*/ 7 h 58"/>
              <a:gd name="T28" fmla="*/ 38 w 53"/>
              <a:gd name="T29" fmla="*/ 0 h 58"/>
              <a:gd name="T30" fmla="*/ 44 w 53"/>
              <a:gd name="T31" fmla="*/ 0 h 58"/>
              <a:gd name="T32" fmla="*/ 44 w 53"/>
              <a:gd name="T33" fmla="*/ 58 h 58"/>
              <a:gd name="T34" fmla="*/ 38 w 53"/>
              <a:gd name="T35" fmla="*/ 58 h 58"/>
              <a:gd name="T36" fmla="*/ 38 w 53"/>
              <a:gd name="T37" fmla="*/ 0 h 58"/>
              <a:gd name="T38" fmla="*/ 42 w 53"/>
              <a:gd name="T39" fmla="*/ 24 h 58"/>
              <a:gd name="T40" fmla="*/ 53 w 53"/>
              <a:gd name="T41" fmla="*/ 24 h 58"/>
              <a:gd name="T42" fmla="*/ 53 w 53"/>
              <a:gd name="T43" fmla="*/ 28 h 58"/>
              <a:gd name="T44" fmla="*/ 42 w 53"/>
              <a:gd name="T45" fmla="*/ 28 h 58"/>
              <a:gd name="T46" fmla="*/ 42 w 53"/>
              <a:gd name="T47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" h="58">
                <a:moveTo>
                  <a:pt x="24" y="7"/>
                </a:moveTo>
                <a:cubicBezTo>
                  <a:pt x="29" y="7"/>
                  <a:pt x="29" y="7"/>
                  <a:pt x="29" y="7"/>
                </a:cubicBezTo>
                <a:cubicBezTo>
                  <a:pt x="29" y="12"/>
                  <a:pt x="28" y="17"/>
                  <a:pt x="26" y="22"/>
                </a:cubicBezTo>
                <a:cubicBezTo>
                  <a:pt x="24" y="27"/>
                  <a:pt x="21" y="32"/>
                  <a:pt x="18" y="36"/>
                </a:cubicBezTo>
                <a:cubicBezTo>
                  <a:pt x="14" y="41"/>
                  <a:pt x="9" y="44"/>
                  <a:pt x="2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5" y="41"/>
                  <a:pt x="9" y="37"/>
                  <a:pt x="13" y="34"/>
                </a:cubicBezTo>
                <a:cubicBezTo>
                  <a:pt x="16" y="30"/>
                  <a:pt x="19" y="26"/>
                  <a:pt x="21" y="22"/>
                </a:cubicBezTo>
                <a:cubicBezTo>
                  <a:pt x="23" y="17"/>
                  <a:pt x="24" y="13"/>
                  <a:pt x="24" y="7"/>
                </a:cubicBezTo>
                <a:close/>
                <a:moveTo>
                  <a:pt x="2" y="7"/>
                </a:moveTo>
                <a:cubicBezTo>
                  <a:pt x="26" y="7"/>
                  <a:pt x="26" y="7"/>
                  <a:pt x="26" y="7"/>
                </a:cubicBezTo>
                <a:cubicBezTo>
                  <a:pt x="26" y="11"/>
                  <a:pt x="26" y="11"/>
                  <a:pt x="26" y="11"/>
                </a:cubicBezTo>
                <a:cubicBezTo>
                  <a:pt x="2" y="11"/>
                  <a:pt x="2" y="11"/>
                  <a:pt x="2" y="11"/>
                </a:cubicBezTo>
                <a:lnTo>
                  <a:pt x="2" y="7"/>
                </a:lnTo>
                <a:close/>
                <a:moveTo>
                  <a:pt x="38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58"/>
                  <a:pt x="44" y="58"/>
                  <a:pt x="44" y="58"/>
                </a:cubicBezTo>
                <a:cubicBezTo>
                  <a:pt x="38" y="58"/>
                  <a:pt x="38" y="58"/>
                  <a:pt x="38" y="58"/>
                </a:cubicBezTo>
                <a:lnTo>
                  <a:pt x="38" y="0"/>
                </a:lnTo>
                <a:close/>
                <a:moveTo>
                  <a:pt x="42" y="24"/>
                </a:moveTo>
                <a:cubicBezTo>
                  <a:pt x="53" y="24"/>
                  <a:pt x="53" y="24"/>
                  <a:pt x="53" y="24"/>
                </a:cubicBezTo>
                <a:cubicBezTo>
                  <a:pt x="53" y="28"/>
                  <a:pt x="53" y="28"/>
                  <a:pt x="53" y="28"/>
                </a:cubicBezTo>
                <a:cubicBezTo>
                  <a:pt x="42" y="28"/>
                  <a:pt x="42" y="28"/>
                  <a:pt x="42" y="28"/>
                </a:cubicBezTo>
                <a:lnTo>
                  <a:pt x="4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4" name="Freeform 164"/>
          <p:cNvSpPr>
            <a:spLocks noEditPoints="1"/>
          </p:cNvSpPr>
          <p:nvPr/>
        </p:nvSpPr>
        <p:spPr bwMode="auto">
          <a:xfrm>
            <a:off x="6296929" y="4363083"/>
            <a:ext cx="81288" cy="102678"/>
          </a:xfrm>
          <a:custGeom>
            <a:avLst/>
            <a:gdLst>
              <a:gd name="T0" fmla="*/ 24 w 47"/>
              <a:gd name="T1" fmla="*/ 4 h 58"/>
              <a:gd name="T2" fmla="*/ 29 w 47"/>
              <a:gd name="T3" fmla="*/ 4 h 58"/>
              <a:gd name="T4" fmla="*/ 26 w 47"/>
              <a:gd name="T5" fmla="*/ 18 h 58"/>
              <a:gd name="T6" fmla="*/ 17 w 47"/>
              <a:gd name="T7" fmla="*/ 28 h 58"/>
              <a:gd name="T8" fmla="*/ 2 w 47"/>
              <a:gd name="T9" fmla="*/ 34 h 58"/>
              <a:gd name="T10" fmla="*/ 0 w 47"/>
              <a:gd name="T11" fmla="*/ 30 h 58"/>
              <a:gd name="T12" fmla="*/ 13 w 47"/>
              <a:gd name="T13" fmla="*/ 24 h 58"/>
              <a:gd name="T14" fmla="*/ 21 w 47"/>
              <a:gd name="T15" fmla="*/ 17 h 58"/>
              <a:gd name="T16" fmla="*/ 24 w 47"/>
              <a:gd name="T17" fmla="*/ 7 h 58"/>
              <a:gd name="T18" fmla="*/ 24 w 47"/>
              <a:gd name="T19" fmla="*/ 4 h 58"/>
              <a:gd name="T20" fmla="*/ 3 w 47"/>
              <a:gd name="T21" fmla="*/ 4 h 58"/>
              <a:gd name="T22" fmla="*/ 27 w 47"/>
              <a:gd name="T23" fmla="*/ 4 h 58"/>
              <a:gd name="T24" fmla="*/ 27 w 47"/>
              <a:gd name="T25" fmla="*/ 9 h 58"/>
              <a:gd name="T26" fmla="*/ 3 w 47"/>
              <a:gd name="T27" fmla="*/ 9 h 58"/>
              <a:gd name="T28" fmla="*/ 3 w 47"/>
              <a:gd name="T29" fmla="*/ 4 h 58"/>
              <a:gd name="T30" fmla="*/ 8 w 47"/>
              <a:gd name="T31" fmla="*/ 38 h 58"/>
              <a:gd name="T32" fmla="*/ 47 w 47"/>
              <a:gd name="T33" fmla="*/ 38 h 58"/>
              <a:gd name="T34" fmla="*/ 47 w 47"/>
              <a:gd name="T35" fmla="*/ 58 h 58"/>
              <a:gd name="T36" fmla="*/ 41 w 47"/>
              <a:gd name="T37" fmla="*/ 58 h 58"/>
              <a:gd name="T38" fmla="*/ 41 w 47"/>
              <a:gd name="T39" fmla="*/ 42 h 58"/>
              <a:gd name="T40" fmla="*/ 8 w 47"/>
              <a:gd name="T41" fmla="*/ 42 h 58"/>
              <a:gd name="T42" fmla="*/ 8 w 47"/>
              <a:gd name="T43" fmla="*/ 38 h 58"/>
              <a:gd name="T44" fmla="*/ 26 w 47"/>
              <a:gd name="T45" fmla="*/ 23 h 58"/>
              <a:gd name="T46" fmla="*/ 42 w 47"/>
              <a:gd name="T47" fmla="*/ 23 h 58"/>
              <a:gd name="T48" fmla="*/ 42 w 47"/>
              <a:gd name="T49" fmla="*/ 27 h 58"/>
              <a:gd name="T50" fmla="*/ 26 w 47"/>
              <a:gd name="T51" fmla="*/ 27 h 58"/>
              <a:gd name="T52" fmla="*/ 26 w 47"/>
              <a:gd name="T53" fmla="*/ 23 h 58"/>
              <a:gd name="T54" fmla="*/ 27 w 47"/>
              <a:gd name="T55" fmla="*/ 11 h 58"/>
              <a:gd name="T56" fmla="*/ 42 w 47"/>
              <a:gd name="T57" fmla="*/ 11 h 58"/>
              <a:gd name="T58" fmla="*/ 42 w 47"/>
              <a:gd name="T59" fmla="*/ 15 h 58"/>
              <a:gd name="T60" fmla="*/ 27 w 47"/>
              <a:gd name="T61" fmla="*/ 15 h 58"/>
              <a:gd name="T62" fmla="*/ 27 w 47"/>
              <a:gd name="T63" fmla="*/ 11 h 58"/>
              <a:gd name="T64" fmla="*/ 41 w 47"/>
              <a:gd name="T65" fmla="*/ 0 h 58"/>
              <a:gd name="T66" fmla="*/ 47 w 47"/>
              <a:gd name="T67" fmla="*/ 0 h 58"/>
              <a:gd name="T68" fmla="*/ 47 w 47"/>
              <a:gd name="T69" fmla="*/ 35 h 58"/>
              <a:gd name="T70" fmla="*/ 41 w 47"/>
              <a:gd name="T71" fmla="*/ 35 h 58"/>
              <a:gd name="T72" fmla="*/ 41 w 47"/>
              <a:gd name="T7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" h="58">
                <a:moveTo>
                  <a:pt x="24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9"/>
                  <a:pt x="28" y="14"/>
                  <a:pt x="26" y="18"/>
                </a:cubicBezTo>
                <a:cubicBezTo>
                  <a:pt x="24" y="21"/>
                  <a:pt x="21" y="25"/>
                  <a:pt x="17" y="28"/>
                </a:cubicBezTo>
                <a:cubicBezTo>
                  <a:pt x="13" y="30"/>
                  <a:pt x="8" y="33"/>
                  <a:pt x="2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5" y="29"/>
                  <a:pt x="9" y="27"/>
                  <a:pt x="13" y="24"/>
                </a:cubicBezTo>
                <a:cubicBezTo>
                  <a:pt x="16" y="22"/>
                  <a:pt x="19" y="20"/>
                  <a:pt x="21" y="17"/>
                </a:cubicBezTo>
                <a:cubicBezTo>
                  <a:pt x="23" y="14"/>
                  <a:pt x="24" y="10"/>
                  <a:pt x="24" y="7"/>
                </a:cubicBezTo>
                <a:lnTo>
                  <a:pt x="24" y="4"/>
                </a:lnTo>
                <a:close/>
                <a:moveTo>
                  <a:pt x="3" y="4"/>
                </a:moveTo>
                <a:cubicBezTo>
                  <a:pt x="27" y="4"/>
                  <a:pt x="27" y="4"/>
                  <a:pt x="27" y="4"/>
                </a:cubicBezTo>
                <a:cubicBezTo>
                  <a:pt x="27" y="9"/>
                  <a:pt x="27" y="9"/>
                  <a:pt x="27" y="9"/>
                </a:cubicBezTo>
                <a:cubicBezTo>
                  <a:pt x="3" y="9"/>
                  <a:pt x="3" y="9"/>
                  <a:pt x="3" y="9"/>
                </a:cubicBezTo>
                <a:lnTo>
                  <a:pt x="3" y="4"/>
                </a:lnTo>
                <a:close/>
                <a:moveTo>
                  <a:pt x="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58"/>
                  <a:pt x="47" y="58"/>
                  <a:pt x="47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42"/>
                  <a:pt x="41" y="42"/>
                  <a:pt x="41" y="42"/>
                </a:cubicBezTo>
                <a:cubicBezTo>
                  <a:pt x="8" y="42"/>
                  <a:pt x="8" y="42"/>
                  <a:pt x="8" y="42"/>
                </a:cubicBezTo>
                <a:lnTo>
                  <a:pt x="8" y="38"/>
                </a:lnTo>
                <a:close/>
                <a:moveTo>
                  <a:pt x="26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27"/>
                  <a:pt x="42" y="27"/>
                  <a:pt x="42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23"/>
                </a:lnTo>
                <a:close/>
                <a:moveTo>
                  <a:pt x="27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5"/>
                  <a:pt x="42" y="15"/>
                  <a:pt x="42" y="15"/>
                </a:cubicBezTo>
                <a:cubicBezTo>
                  <a:pt x="27" y="15"/>
                  <a:pt x="27" y="15"/>
                  <a:pt x="27" y="15"/>
                </a:cubicBezTo>
                <a:lnTo>
                  <a:pt x="27" y="11"/>
                </a:lnTo>
                <a:close/>
                <a:moveTo>
                  <a:pt x="41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35"/>
                  <a:pt x="47" y="35"/>
                  <a:pt x="47" y="35"/>
                </a:cubicBezTo>
                <a:cubicBezTo>
                  <a:pt x="41" y="35"/>
                  <a:pt x="41" y="35"/>
                  <a:pt x="41" y="35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5" name="Freeform 165"/>
          <p:cNvSpPr>
            <a:spLocks noEditPoints="1"/>
          </p:cNvSpPr>
          <p:nvPr/>
        </p:nvSpPr>
        <p:spPr bwMode="auto">
          <a:xfrm>
            <a:off x="6429554" y="4363083"/>
            <a:ext cx="77009" cy="102678"/>
          </a:xfrm>
          <a:custGeom>
            <a:avLst/>
            <a:gdLst>
              <a:gd name="T0" fmla="*/ 0 w 18"/>
              <a:gd name="T1" fmla="*/ 2 h 24"/>
              <a:gd name="T2" fmla="*/ 2 w 18"/>
              <a:gd name="T3" fmla="*/ 2 h 24"/>
              <a:gd name="T4" fmla="*/ 2 w 18"/>
              <a:gd name="T5" fmla="*/ 9 h 24"/>
              <a:gd name="T6" fmla="*/ 9 w 18"/>
              <a:gd name="T7" fmla="*/ 9 h 24"/>
              <a:gd name="T8" fmla="*/ 9 w 18"/>
              <a:gd name="T9" fmla="*/ 2 h 24"/>
              <a:gd name="T10" fmla="*/ 11 w 18"/>
              <a:gd name="T11" fmla="*/ 2 h 24"/>
              <a:gd name="T12" fmla="*/ 11 w 18"/>
              <a:gd name="T13" fmla="*/ 18 h 24"/>
              <a:gd name="T14" fmla="*/ 0 w 18"/>
              <a:gd name="T15" fmla="*/ 18 h 24"/>
              <a:gd name="T16" fmla="*/ 0 w 18"/>
              <a:gd name="T17" fmla="*/ 2 h 24"/>
              <a:gd name="T18" fmla="*/ 2 w 18"/>
              <a:gd name="T19" fmla="*/ 10 h 24"/>
              <a:gd name="T20" fmla="*/ 2 w 18"/>
              <a:gd name="T21" fmla="*/ 17 h 24"/>
              <a:gd name="T22" fmla="*/ 9 w 18"/>
              <a:gd name="T23" fmla="*/ 17 h 24"/>
              <a:gd name="T24" fmla="*/ 9 w 18"/>
              <a:gd name="T25" fmla="*/ 10 h 24"/>
              <a:gd name="T26" fmla="*/ 2 w 18"/>
              <a:gd name="T27" fmla="*/ 10 h 24"/>
              <a:gd name="T28" fmla="*/ 15 w 18"/>
              <a:gd name="T29" fmla="*/ 0 h 24"/>
              <a:gd name="T30" fmla="*/ 18 w 18"/>
              <a:gd name="T31" fmla="*/ 0 h 24"/>
              <a:gd name="T32" fmla="*/ 18 w 18"/>
              <a:gd name="T33" fmla="*/ 24 h 24"/>
              <a:gd name="T34" fmla="*/ 15 w 18"/>
              <a:gd name="T35" fmla="*/ 24 h 24"/>
              <a:gd name="T36" fmla="*/ 15 w 18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24">
                <a:moveTo>
                  <a:pt x="0" y="2"/>
                </a:moveTo>
                <a:lnTo>
                  <a:pt x="2" y="2"/>
                </a:lnTo>
                <a:lnTo>
                  <a:pt x="2" y="9"/>
                </a:lnTo>
                <a:lnTo>
                  <a:pt x="9" y="9"/>
                </a:lnTo>
                <a:lnTo>
                  <a:pt x="9" y="2"/>
                </a:lnTo>
                <a:lnTo>
                  <a:pt x="11" y="2"/>
                </a:lnTo>
                <a:lnTo>
                  <a:pt x="11" y="18"/>
                </a:lnTo>
                <a:lnTo>
                  <a:pt x="0" y="18"/>
                </a:lnTo>
                <a:lnTo>
                  <a:pt x="0" y="2"/>
                </a:lnTo>
                <a:close/>
                <a:moveTo>
                  <a:pt x="2" y="10"/>
                </a:moveTo>
                <a:lnTo>
                  <a:pt x="2" y="17"/>
                </a:lnTo>
                <a:lnTo>
                  <a:pt x="9" y="17"/>
                </a:lnTo>
                <a:lnTo>
                  <a:pt x="9" y="10"/>
                </a:lnTo>
                <a:lnTo>
                  <a:pt x="2" y="10"/>
                </a:lnTo>
                <a:close/>
                <a:moveTo>
                  <a:pt x="15" y="0"/>
                </a:moveTo>
                <a:lnTo>
                  <a:pt x="18" y="0"/>
                </a:lnTo>
                <a:lnTo>
                  <a:pt x="18" y="24"/>
                </a:lnTo>
                <a:lnTo>
                  <a:pt x="15" y="2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6" name="Freeform 166"/>
          <p:cNvSpPr>
            <a:spLocks noEditPoints="1"/>
          </p:cNvSpPr>
          <p:nvPr/>
        </p:nvSpPr>
        <p:spPr bwMode="auto">
          <a:xfrm>
            <a:off x="6523675" y="4375919"/>
            <a:ext cx="89845" cy="77009"/>
          </a:xfrm>
          <a:custGeom>
            <a:avLst/>
            <a:gdLst>
              <a:gd name="T0" fmla="*/ 0 w 52"/>
              <a:gd name="T1" fmla="*/ 40 h 44"/>
              <a:gd name="T2" fmla="*/ 52 w 52"/>
              <a:gd name="T3" fmla="*/ 40 h 44"/>
              <a:gd name="T4" fmla="*/ 52 w 52"/>
              <a:gd name="T5" fmla="*/ 44 h 44"/>
              <a:gd name="T6" fmla="*/ 0 w 52"/>
              <a:gd name="T7" fmla="*/ 44 h 44"/>
              <a:gd name="T8" fmla="*/ 0 w 52"/>
              <a:gd name="T9" fmla="*/ 40 h 44"/>
              <a:gd name="T10" fmla="*/ 6 w 52"/>
              <a:gd name="T11" fmla="*/ 0 h 44"/>
              <a:gd name="T12" fmla="*/ 43 w 52"/>
              <a:gd name="T13" fmla="*/ 0 h 44"/>
              <a:gd name="T14" fmla="*/ 43 w 52"/>
              <a:gd name="T15" fmla="*/ 5 h 44"/>
              <a:gd name="T16" fmla="*/ 6 w 52"/>
              <a:gd name="T17" fmla="*/ 5 h 44"/>
              <a:gd name="T18" fmla="*/ 6 w 52"/>
              <a:gd name="T19" fmla="*/ 0 h 44"/>
              <a:gd name="T20" fmla="*/ 13 w 52"/>
              <a:gd name="T21" fmla="*/ 21 h 44"/>
              <a:gd name="T22" fmla="*/ 18 w 52"/>
              <a:gd name="T23" fmla="*/ 21 h 44"/>
              <a:gd name="T24" fmla="*/ 18 w 52"/>
              <a:gd name="T25" fmla="*/ 41 h 44"/>
              <a:gd name="T26" fmla="*/ 13 w 52"/>
              <a:gd name="T27" fmla="*/ 41 h 44"/>
              <a:gd name="T28" fmla="*/ 13 w 52"/>
              <a:gd name="T29" fmla="*/ 21 h 44"/>
              <a:gd name="T30" fmla="*/ 27 w 52"/>
              <a:gd name="T31" fmla="*/ 21 h 44"/>
              <a:gd name="T32" fmla="*/ 33 w 52"/>
              <a:gd name="T33" fmla="*/ 21 h 44"/>
              <a:gd name="T34" fmla="*/ 33 w 52"/>
              <a:gd name="T35" fmla="*/ 41 h 44"/>
              <a:gd name="T36" fmla="*/ 27 w 52"/>
              <a:gd name="T37" fmla="*/ 41 h 44"/>
              <a:gd name="T38" fmla="*/ 27 w 52"/>
              <a:gd name="T39" fmla="*/ 21 h 44"/>
              <a:gd name="T40" fmla="*/ 41 w 52"/>
              <a:gd name="T41" fmla="*/ 0 h 44"/>
              <a:gd name="T42" fmla="*/ 46 w 52"/>
              <a:gd name="T43" fmla="*/ 0 h 44"/>
              <a:gd name="T44" fmla="*/ 46 w 52"/>
              <a:gd name="T45" fmla="*/ 7 h 44"/>
              <a:gd name="T46" fmla="*/ 46 w 52"/>
              <a:gd name="T47" fmla="*/ 14 h 44"/>
              <a:gd name="T48" fmla="*/ 46 w 52"/>
              <a:gd name="T49" fmla="*/ 22 h 44"/>
              <a:gd name="T50" fmla="*/ 44 w 52"/>
              <a:gd name="T51" fmla="*/ 32 h 44"/>
              <a:gd name="T52" fmla="*/ 39 w 52"/>
              <a:gd name="T53" fmla="*/ 32 h 44"/>
              <a:gd name="T54" fmla="*/ 41 w 52"/>
              <a:gd name="T55" fmla="*/ 18 h 44"/>
              <a:gd name="T56" fmla="*/ 41 w 52"/>
              <a:gd name="T57" fmla="*/ 7 h 44"/>
              <a:gd name="T58" fmla="*/ 41 w 52"/>
              <a:gd name="T5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" h="44">
                <a:moveTo>
                  <a:pt x="0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2" y="44"/>
                  <a:pt x="52" y="44"/>
                  <a:pt x="52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0"/>
                </a:lnTo>
                <a:close/>
                <a:moveTo>
                  <a:pt x="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6" y="5"/>
                  <a:pt x="6" y="5"/>
                  <a:pt x="6" y="5"/>
                </a:cubicBezTo>
                <a:lnTo>
                  <a:pt x="6" y="0"/>
                </a:lnTo>
                <a:close/>
                <a:moveTo>
                  <a:pt x="13" y="21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41"/>
                  <a:pt x="18" y="41"/>
                  <a:pt x="18" y="41"/>
                </a:cubicBezTo>
                <a:cubicBezTo>
                  <a:pt x="13" y="41"/>
                  <a:pt x="13" y="41"/>
                  <a:pt x="13" y="41"/>
                </a:cubicBezTo>
                <a:lnTo>
                  <a:pt x="13" y="21"/>
                </a:lnTo>
                <a:close/>
                <a:moveTo>
                  <a:pt x="27" y="21"/>
                </a:moveTo>
                <a:cubicBezTo>
                  <a:pt x="33" y="21"/>
                  <a:pt x="33" y="21"/>
                  <a:pt x="33" y="21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41"/>
                  <a:pt x="27" y="41"/>
                  <a:pt x="27" y="41"/>
                </a:cubicBezTo>
                <a:lnTo>
                  <a:pt x="27" y="21"/>
                </a:lnTo>
                <a:close/>
                <a:moveTo>
                  <a:pt x="41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9"/>
                  <a:pt x="46" y="12"/>
                  <a:pt x="46" y="14"/>
                </a:cubicBezTo>
                <a:cubicBezTo>
                  <a:pt x="46" y="17"/>
                  <a:pt x="46" y="19"/>
                  <a:pt x="46" y="22"/>
                </a:cubicBezTo>
                <a:cubicBezTo>
                  <a:pt x="45" y="25"/>
                  <a:pt x="45" y="29"/>
                  <a:pt x="44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0" y="27"/>
                  <a:pt x="41" y="22"/>
                  <a:pt x="41" y="18"/>
                </a:cubicBezTo>
                <a:cubicBezTo>
                  <a:pt x="41" y="14"/>
                  <a:pt x="41" y="10"/>
                  <a:pt x="41" y="7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9" name="Picture 167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08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0" name="Picture 168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86" y="4251848"/>
            <a:ext cx="350818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" name="Line 176"/>
          <p:cNvSpPr>
            <a:spLocks noChangeShapeType="1"/>
          </p:cNvSpPr>
          <p:nvPr/>
        </p:nvSpPr>
        <p:spPr bwMode="auto">
          <a:xfrm>
            <a:off x="4932162" y="1227118"/>
            <a:ext cx="1950888" cy="0"/>
          </a:xfrm>
          <a:prstGeom prst="line">
            <a:avLst/>
          </a:prstGeom>
          <a:noFill/>
          <a:ln w="7938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90369"/>
      </p:ext>
    </p:extLst>
  </p:cSld>
  <p:clrMapOvr>
    <a:masterClrMapping/>
  </p:clrMapOvr>
  <p:transition spd="med" advTm="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1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2147014" y="1791848"/>
            <a:ext cx="3692142" cy="316591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/>
              <a:t>IMG 1</a:t>
            </a:r>
            <a:endParaRPr lang="ko-KR" altLang="en-US" b="1" dirty="0"/>
          </a:p>
        </p:txBody>
      </p:sp>
      <p:sp>
        <p:nvSpPr>
          <p:cNvPr id="313" name="Freeform 112"/>
          <p:cNvSpPr>
            <a:spLocks noEditPoints="1"/>
          </p:cNvSpPr>
          <p:nvPr/>
        </p:nvSpPr>
        <p:spPr bwMode="auto">
          <a:xfrm>
            <a:off x="5355711" y="876300"/>
            <a:ext cx="145461" cy="183964"/>
          </a:xfrm>
          <a:custGeom>
            <a:avLst/>
            <a:gdLst>
              <a:gd name="T0" fmla="*/ 27 w 83"/>
              <a:gd name="T1" fmla="*/ 7 h 104"/>
              <a:gd name="T2" fmla="*/ 41 w 83"/>
              <a:gd name="T3" fmla="*/ 12 h 104"/>
              <a:gd name="T4" fmla="*/ 51 w 83"/>
              <a:gd name="T5" fmla="*/ 25 h 104"/>
              <a:gd name="T6" fmla="*/ 55 w 83"/>
              <a:gd name="T7" fmla="*/ 44 h 104"/>
              <a:gd name="T8" fmla="*/ 51 w 83"/>
              <a:gd name="T9" fmla="*/ 64 h 104"/>
              <a:gd name="T10" fmla="*/ 41 w 83"/>
              <a:gd name="T11" fmla="*/ 77 h 104"/>
              <a:gd name="T12" fmla="*/ 27 w 83"/>
              <a:gd name="T13" fmla="*/ 82 h 104"/>
              <a:gd name="T14" fmla="*/ 13 w 83"/>
              <a:gd name="T15" fmla="*/ 77 h 104"/>
              <a:gd name="T16" fmla="*/ 4 w 83"/>
              <a:gd name="T17" fmla="*/ 64 h 104"/>
              <a:gd name="T18" fmla="*/ 0 w 83"/>
              <a:gd name="T19" fmla="*/ 44 h 104"/>
              <a:gd name="T20" fmla="*/ 4 w 83"/>
              <a:gd name="T21" fmla="*/ 25 h 104"/>
              <a:gd name="T22" fmla="*/ 13 w 83"/>
              <a:gd name="T23" fmla="*/ 12 h 104"/>
              <a:gd name="T24" fmla="*/ 27 w 83"/>
              <a:gd name="T25" fmla="*/ 7 h 104"/>
              <a:gd name="T26" fmla="*/ 27 w 83"/>
              <a:gd name="T27" fmla="*/ 21 h 104"/>
              <a:gd name="T28" fmla="*/ 21 w 83"/>
              <a:gd name="T29" fmla="*/ 24 h 104"/>
              <a:gd name="T30" fmla="*/ 16 w 83"/>
              <a:gd name="T31" fmla="*/ 31 h 104"/>
              <a:gd name="T32" fmla="*/ 14 w 83"/>
              <a:gd name="T33" fmla="*/ 44 h 104"/>
              <a:gd name="T34" fmla="*/ 16 w 83"/>
              <a:gd name="T35" fmla="*/ 57 h 104"/>
              <a:gd name="T36" fmla="*/ 21 w 83"/>
              <a:gd name="T37" fmla="*/ 65 h 104"/>
              <a:gd name="T38" fmla="*/ 27 w 83"/>
              <a:gd name="T39" fmla="*/ 68 h 104"/>
              <a:gd name="T40" fmla="*/ 34 w 83"/>
              <a:gd name="T41" fmla="*/ 65 h 104"/>
              <a:gd name="T42" fmla="*/ 39 w 83"/>
              <a:gd name="T43" fmla="*/ 57 h 104"/>
              <a:gd name="T44" fmla="*/ 40 w 83"/>
              <a:gd name="T45" fmla="*/ 44 h 104"/>
              <a:gd name="T46" fmla="*/ 39 w 83"/>
              <a:gd name="T47" fmla="*/ 31 h 104"/>
              <a:gd name="T48" fmla="*/ 34 w 83"/>
              <a:gd name="T49" fmla="*/ 24 h 104"/>
              <a:gd name="T50" fmla="*/ 27 w 83"/>
              <a:gd name="T51" fmla="*/ 21 h 104"/>
              <a:gd name="T52" fmla="*/ 68 w 83"/>
              <a:gd name="T53" fmla="*/ 0 h 104"/>
              <a:gd name="T54" fmla="*/ 83 w 83"/>
              <a:gd name="T55" fmla="*/ 0 h 104"/>
              <a:gd name="T56" fmla="*/ 83 w 83"/>
              <a:gd name="T57" fmla="*/ 104 h 104"/>
              <a:gd name="T58" fmla="*/ 68 w 83"/>
              <a:gd name="T59" fmla="*/ 104 h 104"/>
              <a:gd name="T60" fmla="*/ 68 w 83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" h="104">
                <a:moveTo>
                  <a:pt x="27" y="7"/>
                </a:moveTo>
                <a:cubicBezTo>
                  <a:pt x="33" y="7"/>
                  <a:pt x="37" y="9"/>
                  <a:pt x="41" y="12"/>
                </a:cubicBezTo>
                <a:cubicBezTo>
                  <a:pt x="46" y="15"/>
                  <a:pt x="49" y="19"/>
                  <a:pt x="51" y="25"/>
                </a:cubicBezTo>
                <a:cubicBezTo>
                  <a:pt x="54" y="30"/>
                  <a:pt x="55" y="37"/>
                  <a:pt x="55" y="44"/>
                </a:cubicBezTo>
                <a:cubicBezTo>
                  <a:pt x="55" y="52"/>
                  <a:pt x="54" y="59"/>
                  <a:pt x="51" y="64"/>
                </a:cubicBezTo>
                <a:cubicBezTo>
                  <a:pt x="49" y="70"/>
                  <a:pt x="46" y="74"/>
                  <a:pt x="41" y="77"/>
                </a:cubicBezTo>
                <a:cubicBezTo>
                  <a:pt x="37" y="80"/>
                  <a:pt x="33" y="82"/>
                  <a:pt x="27" y="82"/>
                </a:cubicBezTo>
                <a:cubicBezTo>
                  <a:pt x="22" y="82"/>
                  <a:pt x="17" y="80"/>
                  <a:pt x="13" y="77"/>
                </a:cubicBezTo>
                <a:cubicBezTo>
                  <a:pt x="9" y="74"/>
                  <a:pt x="6" y="70"/>
                  <a:pt x="4" y="64"/>
                </a:cubicBezTo>
                <a:cubicBezTo>
                  <a:pt x="1" y="59"/>
                  <a:pt x="0" y="52"/>
                  <a:pt x="0" y="44"/>
                </a:cubicBezTo>
                <a:cubicBezTo>
                  <a:pt x="0" y="37"/>
                  <a:pt x="1" y="30"/>
                  <a:pt x="4" y="25"/>
                </a:cubicBezTo>
                <a:cubicBezTo>
                  <a:pt x="6" y="19"/>
                  <a:pt x="9" y="15"/>
                  <a:pt x="13" y="12"/>
                </a:cubicBezTo>
                <a:cubicBezTo>
                  <a:pt x="17" y="9"/>
                  <a:pt x="22" y="7"/>
                  <a:pt x="27" y="7"/>
                </a:cubicBezTo>
                <a:close/>
                <a:moveTo>
                  <a:pt x="27" y="21"/>
                </a:moveTo>
                <a:cubicBezTo>
                  <a:pt x="25" y="21"/>
                  <a:pt x="23" y="22"/>
                  <a:pt x="21" y="24"/>
                </a:cubicBezTo>
                <a:cubicBezTo>
                  <a:pt x="19" y="25"/>
                  <a:pt x="17" y="28"/>
                  <a:pt x="16" y="31"/>
                </a:cubicBezTo>
                <a:cubicBezTo>
                  <a:pt x="15" y="35"/>
                  <a:pt x="14" y="39"/>
                  <a:pt x="14" y="44"/>
                </a:cubicBezTo>
                <a:cubicBezTo>
                  <a:pt x="14" y="49"/>
                  <a:pt x="15" y="54"/>
                  <a:pt x="16" y="57"/>
                </a:cubicBezTo>
                <a:cubicBezTo>
                  <a:pt x="17" y="61"/>
                  <a:pt x="19" y="64"/>
                  <a:pt x="21" y="65"/>
                </a:cubicBezTo>
                <a:cubicBezTo>
                  <a:pt x="23" y="67"/>
                  <a:pt x="25" y="68"/>
                  <a:pt x="27" y="68"/>
                </a:cubicBezTo>
                <a:cubicBezTo>
                  <a:pt x="30" y="68"/>
                  <a:pt x="32" y="67"/>
                  <a:pt x="34" y="65"/>
                </a:cubicBezTo>
                <a:cubicBezTo>
                  <a:pt x="36" y="64"/>
                  <a:pt x="38" y="61"/>
                  <a:pt x="39" y="57"/>
                </a:cubicBezTo>
                <a:cubicBezTo>
                  <a:pt x="40" y="54"/>
                  <a:pt x="40" y="49"/>
                  <a:pt x="40" y="44"/>
                </a:cubicBezTo>
                <a:cubicBezTo>
                  <a:pt x="40" y="39"/>
                  <a:pt x="40" y="35"/>
                  <a:pt x="39" y="31"/>
                </a:cubicBezTo>
                <a:cubicBezTo>
                  <a:pt x="38" y="28"/>
                  <a:pt x="36" y="25"/>
                  <a:pt x="34" y="24"/>
                </a:cubicBezTo>
                <a:cubicBezTo>
                  <a:pt x="32" y="22"/>
                  <a:pt x="30" y="21"/>
                  <a:pt x="27" y="21"/>
                </a:cubicBezTo>
                <a:close/>
                <a:moveTo>
                  <a:pt x="68" y="0"/>
                </a:moveTo>
                <a:cubicBezTo>
                  <a:pt x="83" y="0"/>
                  <a:pt x="83" y="0"/>
                  <a:pt x="83" y="0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8" y="104"/>
                  <a:pt x="68" y="104"/>
                  <a:pt x="68" y="104"/>
                </a:cubicBez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" name="Freeform 113"/>
          <p:cNvSpPr>
            <a:spLocks noEditPoints="1"/>
          </p:cNvSpPr>
          <p:nvPr/>
        </p:nvSpPr>
        <p:spPr bwMode="auto">
          <a:xfrm>
            <a:off x="5539675" y="876300"/>
            <a:ext cx="158297" cy="179687"/>
          </a:xfrm>
          <a:custGeom>
            <a:avLst/>
            <a:gdLst>
              <a:gd name="T0" fmla="*/ 0 w 92"/>
              <a:gd name="T1" fmla="*/ 5 h 103"/>
              <a:gd name="T2" fmla="*/ 46 w 92"/>
              <a:gd name="T3" fmla="*/ 5 h 103"/>
              <a:gd name="T4" fmla="*/ 46 w 92"/>
              <a:gd name="T5" fmla="*/ 17 h 103"/>
              <a:gd name="T6" fmla="*/ 15 w 92"/>
              <a:gd name="T7" fmla="*/ 17 h 103"/>
              <a:gd name="T8" fmla="*/ 15 w 92"/>
              <a:gd name="T9" fmla="*/ 44 h 103"/>
              <a:gd name="T10" fmla="*/ 0 w 92"/>
              <a:gd name="T11" fmla="*/ 44 h 103"/>
              <a:gd name="T12" fmla="*/ 0 w 92"/>
              <a:gd name="T13" fmla="*/ 5 h 103"/>
              <a:gd name="T14" fmla="*/ 0 w 92"/>
              <a:gd name="T15" fmla="*/ 38 h 103"/>
              <a:gd name="T16" fmla="*/ 8 w 92"/>
              <a:gd name="T17" fmla="*/ 38 h 103"/>
              <a:gd name="T18" fmla="*/ 27 w 92"/>
              <a:gd name="T19" fmla="*/ 37 h 103"/>
              <a:gd name="T20" fmla="*/ 42 w 92"/>
              <a:gd name="T21" fmla="*/ 36 h 103"/>
              <a:gd name="T22" fmla="*/ 55 w 92"/>
              <a:gd name="T23" fmla="*/ 34 h 103"/>
              <a:gd name="T24" fmla="*/ 57 w 92"/>
              <a:gd name="T25" fmla="*/ 46 h 103"/>
              <a:gd name="T26" fmla="*/ 43 w 92"/>
              <a:gd name="T27" fmla="*/ 48 h 103"/>
              <a:gd name="T28" fmla="*/ 28 w 92"/>
              <a:gd name="T29" fmla="*/ 49 h 103"/>
              <a:gd name="T30" fmla="*/ 8 w 92"/>
              <a:gd name="T31" fmla="*/ 50 h 103"/>
              <a:gd name="T32" fmla="*/ 0 w 92"/>
              <a:gd name="T33" fmla="*/ 50 h 103"/>
              <a:gd name="T34" fmla="*/ 0 w 92"/>
              <a:gd name="T35" fmla="*/ 38 h 103"/>
              <a:gd name="T36" fmla="*/ 9 w 92"/>
              <a:gd name="T37" fmla="*/ 56 h 103"/>
              <a:gd name="T38" fmla="*/ 78 w 92"/>
              <a:gd name="T39" fmla="*/ 56 h 103"/>
              <a:gd name="T40" fmla="*/ 78 w 92"/>
              <a:gd name="T41" fmla="*/ 85 h 103"/>
              <a:gd name="T42" fmla="*/ 24 w 92"/>
              <a:gd name="T43" fmla="*/ 85 h 103"/>
              <a:gd name="T44" fmla="*/ 24 w 92"/>
              <a:gd name="T45" fmla="*/ 97 h 103"/>
              <a:gd name="T46" fmla="*/ 10 w 92"/>
              <a:gd name="T47" fmla="*/ 97 h 103"/>
              <a:gd name="T48" fmla="*/ 10 w 92"/>
              <a:gd name="T49" fmla="*/ 74 h 103"/>
              <a:gd name="T50" fmla="*/ 63 w 92"/>
              <a:gd name="T51" fmla="*/ 74 h 103"/>
              <a:gd name="T52" fmla="*/ 63 w 92"/>
              <a:gd name="T53" fmla="*/ 68 h 103"/>
              <a:gd name="T54" fmla="*/ 9 w 92"/>
              <a:gd name="T55" fmla="*/ 68 h 103"/>
              <a:gd name="T56" fmla="*/ 9 w 92"/>
              <a:gd name="T57" fmla="*/ 56 h 103"/>
              <a:gd name="T58" fmla="*/ 10 w 92"/>
              <a:gd name="T59" fmla="*/ 91 h 103"/>
              <a:gd name="T60" fmla="*/ 81 w 92"/>
              <a:gd name="T61" fmla="*/ 91 h 103"/>
              <a:gd name="T62" fmla="*/ 81 w 92"/>
              <a:gd name="T63" fmla="*/ 103 h 103"/>
              <a:gd name="T64" fmla="*/ 10 w 92"/>
              <a:gd name="T65" fmla="*/ 103 h 103"/>
              <a:gd name="T66" fmla="*/ 10 w 92"/>
              <a:gd name="T67" fmla="*/ 91 h 103"/>
              <a:gd name="T68" fmla="*/ 63 w 92"/>
              <a:gd name="T69" fmla="*/ 0 h 103"/>
              <a:gd name="T70" fmla="*/ 78 w 92"/>
              <a:gd name="T71" fmla="*/ 0 h 103"/>
              <a:gd name="T72" fmla="*/ 78 w 92"/>
              <a:gd name="T73" fmla="*/ 52 h 103"/>
              <a:gd name="T74" fmla="*/ 63 w 92"/>
              <a:gd name="T75" fmla="*/ 52 h 103"/>
              <a:gd name="T76" fmla="*/ 63 w 92"/>
              <a:gd name="T77" fmla="*/ 0 h 103"/>
              <a:gd name="T78" fmla="*/ 74 w 92"/>
              <a:gd name="T79" fmla="*/ 20 h 103"/>
              <a:gd name="T80" fmla="*/ 92 w 92"/>
              <a:gd name="T81" fmla="*/ 20 h 103"/>
              <a:gd name="T82" fmla="*/ 92 w 92"/>
              <a:gd name="T83" fmla="*/ 32 h 103"/>
              <a:gd name="T84" fmla="*/ 74 w 92"/>
              <a:gd name="T85" fmla="*/ 32 h 103"/>
              <a:gd name="T86" fmla="*/ 74 w 92"/>
              <a:gd name="T8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" h="103">
                <a:moveTo>
                  <a:pt x="0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17"/>
                  <a:pt x="46" y="17"/>
                  <a:pt x="4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44"/>
                  <a:pt x="15" y="44"/>
                  <a:pt x="1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5"/>
                </a:lnTo>
                <a:close/>
                <a:moveTo>
                  <a:pt x="0" y="38"/>
                </a:moveTo>
                <a:cubicBezTo>
                  <a:pt x="8" y="38"/>
                  <a:pt x="8" y="38"/>
                  <a:pt x="8" y="38"/>
                </a:cubicBezTo>
                <a:cubicBezTo>
                  <a:pt x="16" y="38"/>
                  <a:pt x="22" y="38"/>
                  <a:pt x="27" y="37"/>
                </a:cubicBezTo>
                <a:cubicBezTo>
                  <a:pt x="33" y="37"/>
                  <a:pt x="37" y="37"/>
                  <a:pt x="42" y="36"/>
                </a:cubicBezTo>
                <a:cubicBezTo>
                  <a:pt x="46" y="36"/>
                  <a:pt x="51" y="35"/>
                  <a:pt x="55" y="34"/>
                </a:cubicBezTo>
                <a:cubicBezTo>
                  <a:pt x="57" y="46"/>
                  <a:pt x="57" y="46"/>
                  <a:pt x="57" y="46"/>
                </a:cubicBezTo>
                <a:cubicBezTo>
                  <a:pt x="52" y="47"/>
                  <a:pt x="48" y="48"/>
                  <a:pt x="43" y="48"/>
                </a:cubicBezTo>
                <a:cubicBezTo>
                  <a:pt x="38" y="49"/>
                  <a:pt x="33" y="49"/>
                  <a:pt x="28" y="49"/>
                </a:cubicBezTo>
                <a:cubicBezTo>
                  <a:pt x="22" y="49"/>
                  <a:pt x="16" y="50"/>
                  <a:pt x="8" y="50"/>
                </a:cubicBezTo>
                <a:cubicBezTo>
                  <a:pt x="0" y="50"/>
                  <a:pt x="0" y="50"/>
                  <a:pt x="0" y="50"/>
                </a:cubicBezTo>
                <a:lnTo>
                  <a:pt x="0" y="38"/>
                </a:lnTo>
                <a:close/>
                <a:moveTo>
                  <a:pt x="9" y="56"/>
                </a:move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4" y="97"/>
                  <a:pt x="24" y="97"/>
                  <a:pt x="24" y="97"/>
                </a:cubicBezTo>
                <a:cubicBezTo>
                  <a:pt x="10" y="97"/>
                  <a:pt x="10" y="97"/>
                  <a:pt x="10" y="97"/>
                </a:cubicBezTo>
                <a:cubicBezTo>
                  <a:pt x="10" y="74"/>
                  <a:pt x="10" y="74"/>
                  <a:pt x="10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68"/>
                  <a:pt x="63" y="68"/>
                  <a:pt x="63" y="68"/>
                </a:cubicBezTo>
                <a:cubicBezTo>
                  <a:pt x="9" y="68"/>
                  <a:pt x="9" y="68"/>
                  <a:pt x="9" y="68"/>
                </a:cubicBezTo>
                <a:lnTo>
                  <a:pt x="9" y="56"/>
                </a:lnTo>
                <a:close/>
                <a:moveTo>
                  <a:pt x="10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10" y="103"/>
                  <a:pt x="10" y="103"/>
                  <a:pt x="10" y="103"/>
                </a:cubicBezTo>
                <a:lnTo>
                  <a:pt x="10" y="91"/>
                </a:lnTo>
                <a:close/>
                <a:moveTo>
                  <a:pt x="63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52"/>
                  <a:pt x="78" y="52"/>
                  <a:pt x="7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0"/>
                </a:lnTo>
                <a:close/>
                <a:moveTo>
                  <a:pt x="74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92" y="32"/>
                  <a:pt x="92" y="32"/>
                  <a:pt x="92" y="32"/>
                </a:cubicBezTo>
                <a:cubicBezTo>
                  <a:pt x="74" y="32"/>
                  <a:pt x="74" y="32"/>
                  <a:pt x="74" y="32"/>
                </a:cubicBezTo>
                <a:lnTo>
                  <a:pt x="74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5" name="Freeform 114"/>
          <p:cNvSpPr>
            <a:spLocks noEditPoints="1"/>
          </p:cNvSpPr>
          <p:nvPr/>
        </p:nvSpPr>
        <p:spPr bwMode="auto">
          <a:xfrm>
            <a:off x="5710806" y="876300"/>
            <a:ext cx="149741" cy="183964"/>
          </a:xfrm>
          <a:custGeom>
            <a:avLst/>
            <a:gdLst>
              <a:gd name="T0" fmla="*/ 1 w 86"/>
              <a:gd name="T1" fmla="*/ 83 h 104"/>
              <a:gd name="T2" fmla="*/ 0 w 86"/>
              <a:gd name="T3" fmla="*/ 71 h 104"/>
              <a:gd name="T4" fmla="*/ 20 w 86"/>
              <a:gd name="T5" fmla="*/ 71 h 104"/>
              <a:gd name="T6" fmla="*/ 43 w 86"/>
              <a:gd name="T7" fmla="*/ 70 h 104"/>
              <a:gd name="T8" fmla="*/ 65 w 86"/>
              <a:gd name="T9" fmla="*/ 68 h 104"/>
              <a:gd name="T10" fmla="*/ 66 w 86"/>
              <a:gd name="T11" fmla="*/ 78 h 104"/>
              <a:gd name="T12" fmla="*/ 44 w 86"/>
              <a:gd name="T13" fmla="*/ 82 h 104"/>
              <a:gd name="T14" fmla="*/ 21 w 86"/>
              <a:gd name="T15" fmla="*/ 83 h 104"/>
              <a:gd name="T16" fmla="*/ 1 w 86"/>
              <a:gd name="T17" fmla="*/ 83 h 104"/>
              <a:gd name="T18" fmla="*/ 33 w 86"/>
              <a:gd name="T19" fmla="*/ 7 h 104"/>
              <a:gd name="T20" fmla="*/ 47 w 86"/>
              <a:gd name="T21" fmla="*/ 10 h 104"/>
              <a:gd name="T22" fmla="*/ 57 w 86"/>
              <a:gd name="T23" fmla="*/ 19 h 104"/>
              <a:gd name="T24" fmla="*/ 61 w 86"/>
              <a:gd name="T25" fmla="*/ 33 h 104"/>
              <a:gd name="T26" fmla="*/ 57 w 86"/>
              <a:gd name="T27" fmla="*/ 46 h 104"/>
              <a:gd name="T28" fmla="*/ 47 w 86"/>
              <a:gd name="T29" fmla="*/ 55 h 104"/>
              <a:gd name="T30" fmla="*/ 33 w 86"/>
              <a:gd name="T31" fmla="*/ 58 h 104"/>
              <a:gd name="T32" fmla="*/ 18 w 86"/>
              <a:gd name="T33" fmla="*/ 55 h 104"/>
              <a:gd name="T34" fmla="*/ 8 w 86"/>
              <a:gd name="T35" fmla="*/ 46 h 104"/>
              <a:gd name="T36" fmla="*/ 4 w 86"/>
              <a:gd name="T37" fmla="*/ 33 h 104"/>
              <a:gd name="T38" fmla="*/ 8 w 86"/>
              <a:gd name="T39" fmla="*/ 19 h 104"/>
              <a:gd name="T40" fmla="*/ 18 w 86"/>
              <a:gd name="T41" fmla="*/ 10 h 104"/>
              <a:gd name="T42" fmla="*/ 33 w 86"/>
              <a:gd name="T43" fmla="*/ 7 h 104"/>
              <a:gd name="T44" fmla="*/ 33 w 86"/>
              <a:gd name="T45" fmla="*/ 20 h 104"/>
              <a:gd name="T46" fmla="*/ 25 w 86"/>
              <a:gd name="T47" fmla="*/ 21 h 104"/>
              <a:gd name="T48" fmla="*/ 20 w 86"/>
              <a:gd name="T49" fmla="*/ 26 h 104"/>
              <a:gd name="T50" fmla="*/ 19 w 86"/>
              <a:gd name="T51" fmla="*/ 33 h 104"/>
              <a:gd name="T52" fmla="*/ 20 w 86"/>
              <a:gd name="T53" fmla="*/ 40 h 104"/>
              <a:gd name="T54" fmla="*/ 25 w 86"/>
              <a:gd name="T55" fmla="*/ 44 h 104"/>
              <a:gd name="T56" fmla="*/ 33 w 86"/>
              <a:gd name="T57" fmla="*/ 45 h 104"/>
              <a:gd name="T58" fmla="*/ 40 w 86"/>
              <a:gd name="T59" fmla="*/ 44 h 104"/>
              <a:gd name="T60" fmla="*/ 45 w 86"/>
              <a:gd name="T61" fmla="*/ 40 h 104"/>
              <a:gd name="T62" fmla="*/ 47 w 86"/>
              <a:gd name="T63" fmla="*/ 33 h 104"/>
              <a:gd name="T64" fmla="*/ 45 w 86"/>
              <a:gd name="T65" fmla="*/ 26 h 104"/>
              <a:gd name="T66" fmla="*/ 40 w 86"/>
              <a:gd name="T67" fmla="*/ 21 h 104"/>
              <a:gd name="T68" fmla="*/ 33 w 86"/>
              <a:gd name="T69" fmla="*/ 20 h 104"/>
              <a:gd name="T70" fmla="*/ 71 w 86"/>
              <a:gd name="T71" fmla="*/ 0 h 104"/>
              <a:gd name="T72" fmla="*/ 86 w 86"/>
              <a:gd name="T73" fmla="*/ 0 h 104"/>
              <a:gd name="T74" fmla="*/ 86 w 86"/>
              <a:gd name="T75" fmla="*/ 104 h 104"/>
              <a:gd name="T76" fmla="*/ 71 w 86"/>
              <a:gd name="T77" fmla="*/ 104 h 104"/>
              <a:gd name="T78" fmla="*/ 71 w 86"/>
              <a:gd name="T7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104">
                <a:moveTo>
                  <a:pt x="1" y="83"/>
                </a:move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13" y="71"/>
                  <a:pt x="20" y="71"/>
                </a:cubicBezTo>
                <a:cubicBezTo>
                  <a:pt x="27" y="71"/>
                  <a:pt x="35" y="70"/>
                  <a:pt x="43" y="70"/>
                </a:cubicBezTo>
                <a:cubicBezTo>
                  <a:pt x="50" y="69"/>
                  <a:pt x="58" y="69"/>
                  <a:pt x="65" y="68"/>
                </a:cubicBezTo>
                <a:cubicBezTo>
                  <a:pt x="66" y="78"/>
                  <a:pt x="66" y="78"/>
                  <a:pt x="66" y="78"/>
                </a:cubicBezTo>
                <a:cubicBezTo>
                  <a:pt x="59" y="80"/>
                  <a:pt x="51" y="81"/>
                  <a:pt x="44" y="82"/>
                </a:cubicBezTo>
                <a:cubicBezTo>
                  <a:pt x="36" y="82"/>
                  <a:pt x="28" y="83"/>
                  <a:pt x="21" y="83"/>
                </a:cubicBezTo>
                <a:cubicBezTo>
                  <a:pt x="14" y="83"/>
                  <a:pt x="8" y="83"/>
                  <a:pt x="1" y="83"/>
                </a:cubicBezTo>
                <a:close/>
                <a:moveTo>
                  <a:pt x="33" y="7"/>
                </a:moveTo>
                <a:cubicBezTo>
                  <a:pt x="38" y="7"/>
                  <a:pt x="43" y="8"/>
                  <a:pt x="47" y="10"/>
                </a:cubicBezTo>
                <a:cubicBezTo>
                  <a:pt x="52" y="12"/>
                  <a:pt x="55" y="15"/>
                  <a:pt x="57" y="19"/>
                </a:cubicBezTo>
                <a:cubicBezTo>
                  <a:pt x="60" y="23"/>
                  <a:pt x="61" y="28"/>
                  <a:pt x="61" y="33"/>
                </a:cubicBezTo>
                <a:cubicBezTo>
                  <a:pt x="61" y="38"/>
                  <a:pt x="60" y="42"/>
                  <a:pt x="57" y="46"/>
                </a:cubicBezTo>
                <a:cubicBezTo>
                  <a:pt x="55" y="50"/>
                  <a:pt x="52" y="53"/>
                  <a:pt x="47" y="55"/>
                </a:cubicBezTo>
                <a:cubicBezTo>
                  <a:pt x="43" y="57"/>
                  <a:pt x="38" y="58"/>
                  <a:pt x="33" y="58"/>
                </a:cubicBezTo>
                <a:cubicBezTo>
                  <a:pt x="27" y="58"/>
                  <a:pt x="22" y="57"/>
                  <a:pt x="18" y="55"/>
                </a:cubicBezTo>
                <a:cubicBezTo>
                  <a:pt x="14" y="53"/>
                  <a:pt x="10" y="50"/>
                  <a:pt x="8" y="46"/>
                </a:cubicBezTo>
                <a:cubicBezTo>
                  <a:pt x="5" y="42"/>
                  <a:pt x="4" y="38"/>
                  <a:pt x="4" y="33"/>
                </a:cubicBezTo>
                <a:cubicBezTo>
                  <a:pt x="4" y="28"/>
                  <a:pt x="5" y="23"/>
                  <a:pt x="8" y="19"/>
                </a:cubicBezTo>
                <a:cubicBezTo>
                  <a:pt x="10" y="15"/>
                  <a:pt x="14" y="12"/>
                  <a:pt x="18" y="10"/>
                </a:cubicBezTo>
                <a:cubicBezTo>
                  <a:pt x="22" y="8"/>
                  <a:pt x="27" y="7"/>
                  <a:pt x="33" y="7"/>
                </a:cubicBezTo>
                <a:close/>
                <a:moveTo>
                  <a:pt x="33" y="20"/>
                </a:moveTo>
                <a:cubicBezTo>
                  <a:pt x="30" y="20"/>
                  <a:pt x="28" y="20"/>
                  <a:pt x="25" y="21"/>
                </a:cubicBezTo>
                <a:cubicBezTo>
                  <a:pt x="23" y="22"/>
                  <a:pt x="22" y="24"/>
                  <a:pt x="20" y="26"/>
                </a:cubicBezTo>
                <a:cubicBezTo>
                  <a:pt x="19" y="28"/>
                  <a:pt x="19" y="30"/>
                  <a:pt x="19" y="33"/>
                </a:cubicBezTo>
                <a:cubicBezTo>
                  <a:pt x="19" y="35"/>
                  <a:pt x="19" y="38"/>
                  <a:pt x="20" y="40"/>
                </a:cubicBezTo>
                <a:cubicBezTo>
                  <a:pt x="22" y="41"/>
                  <a:pt x="23" y="43"/>
                  <a:pt x="25" y="44"/>
                </a:cubicBezTo>
                <a:cubicBezTo>
                  <a:pt x="28" y="45"/>
                  <a:pt x="30" y="45"/>
                  <a:pt x="33" y="45"/>
                </a:cubicBezTo>
                <a:cubicBezTo>
                  <a:pt x="35" y="45"/>
                  <a:pt x="38" y="45"/>
                  <a:pt x="40" y="44"/>
                </a:cubicBezTo>
                <a:cubicBezTo>
                  <a:pt x="42" y="43"/>
                  <a:pt x="44" y="41"/>
                  <a:pt x="45" y="40"/>
                </a:cubicBezTo>
                <a:cubicBezTo>
                  <a:pt x="46" y="38"/>
                  <a:pt x="47" y="35"/>
                  <a:pt x="47" y="33"/>
                </a:cubicBezTo>
                <a:cubicBezTo>
                  <a:pt x="47" y="30"/>
                  <a:pt x="46" y="28"/>
                  <a:pt x="45" y="26"/>
                </a:cubicBezTo>
                <a:cubicBezTo>
                  <a:pt x="44" y="24"/>
                  <a:pt x="42" y="22"/>
                  <a:pt x="40" y="21"/>
                </a:cubicBezTo>
                <a:cubicBezTo>
                  <a:pt x="38" y="20"/>
                  <a:pt x="35" y="20"/>
                  <a:pt x="33" y="20"/>
                </a:cubicBezTo>
                <a:close/>
                <a:moveTo>
                  <a:pt x="71" y="0"/>
                </a:moveTo>
                <a:cubicBezTo>
                  <a:pt x="86" y="0"/>
                  <a:pt x="86" y="0"/>
                  <a:pt x="86" y="0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71" y="104"/>
                  <a:pt x="71" y="104"/>
                  <a:pt x="71" y="104"/>
                </a:cubicBez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" name="Freeform 115"/>
          <p:cNvSpPr>
            <a:spLocks noEditPoints="1"/>
          </p:cNvSpPr>
          <p:nvPr/>
        </p:nvSpPr>
        <p:spPr bwMode="auto">
          <a:xfrm>
            <a:off x="5941832" y="876300"/>
            <a:ext cx="149741" cy="183964"/>
          </a:xfrm>
          <a:custGeom>
            <a:avLst/>
            <a:gdLst>
              <a:gd name="T0" fmla="*/ 0 w 35"/>
              <a:gd name="T1" fmla="*/ 4 h 43"/>
              <a:gd name="T2" fmla="*/ 5 w 35"/>
              <a:gd name="T3" fmla="*/ 4 h 43"/>
              <a:gd name="T4" fmla="*/ 5 w 35"/>
              <a:gd name="T5" fmla="*/ 13 h 43"/>
              <a:gd name="T6" fmla="*/ 11 w 35"/>
              <a:gd name="T7" fmla="*/ 13 h 43"/>
              <a:gd name="T8" fmla="*/ 11 w 35"/>
              <a:gd name="T9" fmla="*/ 4 h 43"/>
              <a:gd name="T10" fmla="*/ 16 w 35"/>
              <a:gd name="T11" fmla="*/ 4 h 43"/>
              <a:gd name="T12" fmla="*/ 16 w 35"/>
              <a:gd name="T13" fmla="*/ 32 h 43"/>
              <a:gd name="T14" fmla="*/ 0 w 35"/>
              <a:gd name="T15" fmla="*/ 32 h 43"/>
              <a:gd name="T16" fmla="*/ 0 w 35"/>
              <a:gd name="T17" fmla="*/ 4 h 43"/>
              <a:gd name="T18" fmla="*/ 5 w 35"/>
              <a:gd name="T19" fmla="*/ 18 h 43"/>
              <a:gd name="T20" fmla="*/ 5 w 35"/>
              <a:gd name="T21" fmla="*/ 27 h 43"/>
              <a:gd name="T22" fmla="*/ 11 w 35"/>
              <a:gd name="T23" fmla="*/ 27 h 43"/>
              <a:gd name="T24" fmla="*/ 11 w 35"/>
              <a:gd name="T25" fmla="*/ 18 h 43"/>
              <a:gd name="T26" fmla="*/ 5 w 35"/>
              <a:gd name="T27" fmla="*/ 18 h 43"/>
              <a:gd name="T28" fmla="*/ 15 w 35"/>
              <a:gd name="T29" fmla="*/ 15 h 43"/>
              <a:gd name="T30" fmla="*/ 23 w 35"/>
              <a:gd name="T31" fmla="*/ 15 h 43"/>
              <a:gd name="T32" fmla="*/ 23 w 35"/>
              <a:gd name="T33" fmla="*/ 20 h 43"/>
              <a:gd name="T34" fmla="*/ 15 w 35"/>
              <a:gd name="T35" fmla="*/ 20 h 43"/>
              <a:gd name="T36" fmla="*/ 15 w 35"/>
              <a:gd name="T37" fmla="*/ 15 h 43"/>
              <a:gd name="T38" fmla="*/ 21 w 35"/>
              <a:gd name="T39" fmla="*/ 1 h 43"/>
              <a:gd name="T40" fmla="*/ 26 w 35"/>
              <a:gd name="T41" fmla="*/ 1 h 43"/>
              <a:gd name="T42" fmla="*/ 26 w 35"/>
              <a:gd name="T43" fmla="*/ 41 h 43"/>
              <a:gd name="T44" fmla="*/ 21 w 35"/>
              <a:gd name="T45" fmla="*/ 41 h 43"/>
              <a:gd name="T46" fmla="*/ 21 w 35"/>
              <a:gd name="T47" fmla="*/ 1 h 43"/>
              <a:gd name="T48" fmla="*/ 29 w 35"/>
              <a:gd name="T49" fmla="*/ 0 h 43"/>
              <a:gd name="T50" fmla="*/ 35 w 35"/>
              <a:gd name="T51" fmla="*/ 0 h 43"/>
              <a:gd name="T52" fmla="*/ 35 w 35"/>
              <a:gd name="T53" fmla="*/ 43 h 43"/>
              <a:gd name="T54" fmla="*/ 29 w 35"/>
              <a:gd name="T55" fmla="*/ 43 h 43"/>
              <a:gd name="T56" fmla="*/ 29 w 35"/>
              <a:gd name="T5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43">
                <a:moveTo>
                  <a:pt x="0" y="4"/>
                </a:moveTo>
                <a:lnTo>
                  <a:pt x="5" y="4"/>
                </a:lnTo>
                <a:lnTo>
                  <a:pt x="5" y="13"/>
                </a:lnTo>
                <a:lnTo>
                  <a:pt x="11" y="13"/>
                </a:lnTo>
                <a:lnTo>
                  <a:pt x="11" y="4"/>
                </a:lnTo>
                <a:lnTo>
                  <a:pt x="16" y="4"/>
                </a:lnTo>
                <a:lnTo>
                  <a:pt x="16" y="32"/>
                </a:lnTo>
                <a:lnTo>
                  <a:pt x="0" y="32"/>
                </a:lnTo>
                <a:lnTo>
                  <a:pt x="0" y="4"/>
                </a:lnTo>
                <a:close/>
                <a:moveTo>
                  <a:pt x="5" y="18"/>
                </a:moveTo>
                <a:lnTo>
                  <a:pt x="5" y="27"/>
                </a:lnTo>
                <a:lnTo>
                  <a:pt x="11" y="27"/>
                </a:lnTo>
                <a:lnTo>
                  <a:pt x="11" y="18"/>
                </a:lnTo>
                <a:lnTo>
                  <a:pt x="5" y="18"/>
                </a:lnTo>
                <a:close/>
                <a:moveTo>
                  <a:pt x="15" y="15"/>
                </a:moveTo>
                <a:lnTo>
                  <a:pt x="23" y="15"/>
                </a:lnTo>
                <a:lnTo>
                  <a:pt x="23" y="20"/>
                </a:lnTo>
                <a:lnTo>
                  <a:pt x="15" y="20"/>
                </a:lnTo>
                <a:lnTo>
                  <a:pt x="15" y="15"/>
                </a:lnTo>
                <a:close/>
                <a:moveTo>
                  <a:pt x="21" y="1"/>
                </a:moveTo>
                <a:lnTo>
                  <a:pt x="26" y="1"/>
                </a:lnTo>
                <a:lnTo>
                  <a:pt x="26" y="41"/>
                </a:lnTo>
                <a:lnTo>
                  <a:pt x="21" y="41"/>
                </a:lnTo>
                <a:lnTo>
                  <a:pt x="21" y="1"/>
                </a:lnTo>
                <a:close/>
                <a:moveTo>
                  <a:pt x="29" y="0"/>
                </a:moveTo>
                <a:lnTo>
                  <a:pt x="35" y="0"/>
                </a:lnTo>
                <a:lnTo>
                  <a:pt x="35" y="43"/>
                </a:lnTo>
                <a:lnTo>
                  <a:pt x="29" y="43"/>
                </a:lnTo>
                <a:lnTo>
                  <a:pt x="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" name="Freeform 116"/>
          <p:cNvSpPr>
            <a:spLocks noEditPoints="1"/>
          </p:cNvSpPr>
          <p:nvPr/>
        </p:nvSpPr>
        <p:spPr bwMode="auto">
          <a:xfrm>
            <a:off x="6112962" y="884857"/>
            <a:ext cx="166854" cy="149738"/>
          </a:xfrm>
          <a:custGeom>
            <a:avLst/>
            <a:gdLst>
              <a:gd name="T0" fmla="*/ 0 w 94"/>
              <a:gd name="T1" fmla="*/ 73 h 85"/>
              <a:gd name="T2" fmla="*/ 94 w 94"/>
              <a:gd name="T3" fmla="*/ 73 h 85"/>
              <a:gd name="T4" fmla="*/ 94 w 94"/>
              <a:gd name="T5" fmla="*/ 85 h 85"/>
              <a:gd name="T6" fmla="*/ 0 w 94"/>
              <a:gd name="T7" fmla="*/ 85 h 85"/>
              <a:gd name="T8" fmla="*/ 0 w 94"/>
              <a:gd name="T9" fmla="*/ 73 h 85"/>
              <a:gd name="T10" fmla="*/ 38 w 94"/>
              <a:gd name="T11" fmla="*/ 0 h 85"/>
              <a:gd name="T12" fmla="*/ 51 w 94"/>
              <a:gd name="T13" fmla="*/ 0 h 85"/>
              <a:gd name="T14" fmla="*/ 51 w 94"/>
              <a:gd name="T15" fmla="*/ 8 h 85"/>
              <a:gd name="T16" fmla="*/ 49 w 94"/>
              <a:gd name="T17" fmla="*/ 21 h 85"/>
              <a:gd name="T18" fmla="*/ 44 w 94"/>
              <a:gd name="T19" fmla="*/ 33 h 85"/>
              <a:gd name="T20" fmla="*/ 35 w 94"/>
              <a:gd name="T21" fmla="*/ 43 h 85"/>
              <a:gd name="T22" fmla="*/ 23 w 94"/>
              <a:gd name="T23" fmla="*/ 51 h 85"/>
              <a:gd name="T24" fmla="*/ 8 w 94"/>
              <a:gd name="T25" fmla="*/ 55 h 85"/>
              <a:gd name="T26" fmla="*/ 2 w 94"/>
              <a:gd name="T27" fmla="*/ 43 h 85"/>
              <a:gd name="T28" fmla="*/ 15 w 94"/>
              <a:gd name="T29" fmla="*/ 39 h 85"/>
              <a:gd name="T30" fmla="*/ 25 w 94"/>
              <a:gd name="T31" fmla="*/ 33 h 85"/>
              <a:gd name="T32" fmla="*/ 32 w 94"/>
              <a:gd name="T33" fmla="*/ 25 h 85"/>
              <a:gd name="T34" fmla="*/ 37 w 94"/>
              <a:gd name="T35" fmla="*/ 17 h 85"/>
              <a:gd name="T36" fmla="*/ 38 w 94"/>
              <a:gd name="T37" fmla="*/ 8 h 85"/>
              <a:gd name="T38" fmla="*/ 38 w 94"/>
              <a:gd name="T39" fmla="*/ 0 h 85"/>
              <a:gd name="T40" fmla="*/ 41 w 94"/>
              <a:gd name="T41" fmla="*/ 0 h 85"/>
              <a:gd name="T42" fmla="*/ 54 w 94"/>
              <a:gd name="T43" fmla="*/ 0 h 85"/>
              <a:gd name="T44" fmla="*/ 54 w 94"/>
              <a:gd name="T45" fmla="*/ 8 h 85"/>
              <a:gd name="T46" fmla="*/ 56 w 94"/>
              <a:gd name="T47" fmla="*/ 17 h 85"/>
              <a:gd name="T48" fmla="*/ 60 w 94"/>
              <a:gd name="T49" fmla="*/ 26 h 85"/>
              <a:gd name="T50" fmla="*/ 68 w 94"/>
              <a:gd name="T51" fmla="*/ 33 h 85"/>
              <a:gd name="T52" fmla="*/ 78 w 94"/>
              <a:gd name="T53" fmla="*/ 39 h 85"/>
              <a:gd name="T54" fmla="*/ 91 w 94"/>
              <a:gd name="T55" fmla="*/ 43 h 85"/>
              <a:gd name="T56" fmla="*/ 84 w 94"/>
              <a:gd name="T57" fmla="*/ 55 h 85"/>
              <a:gd name="T58" fmla="*/ 69 w 94"/>
              <a:gd name="T59" fmla="*/ 51 h 85"/>
              <a:gd name="T60" fmla="*/ 57 w 94"/>
              <a:gd name="T61" fmla="*/ 43 h 85"/>
              <a:gd name="T62" fmla="*/ 49 w 94"/>
              <a:gd name="T63" fmla="*/ 33 h 85"/>
              <a:gd name="T64" fmla="*/ 43 w 94"/>
              <a:gd name="T65" fmla="*/ 21 h 85"/>
              <a:gd name="T66" fmla="*/ 41 w 94"/>
              <a:gd name="T67" fmla="*/ 8 h 85"/>
              <a:gd name="T68" fmla="*/ 41 w 94"/>
              <a:gd name="T6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85">
                <a:moveTo>
                  <a:pt x="0" y="73"/>
                </a:moveTo>
                <a:cubicBezTo>
                  <a:pt x="94" y="73"/>
                  <a:pt x="94" y="73"/>
                  <a:pt x="94" y="73"/>
                </a:cubicBezTo>
                <a:cubicBezTo>
                  <a:pt x="94" y="85"/>
                  <a:pt x="94" y="85"/>
                  <a:pt x="94" y="85"/>
                </a:cubicBezTo>
                <a:cubicBezTo>
                  <a:pt x="0" y="85"/>
                  <a:pt x="0" y="85"/>
                  <a:pt x="0" y="85"/>
                </a:cubicBezTo>
                <a:lnTo>
                  <a:pt x="0" y="73"/>
                </a:lnTo>
                <a:close/>
                <a:moveTo>
                  <a:pt x="38" y="0"/>
                </a:moveTo>
                <a:cubicBezTo>
                  <a:pt x="51" y="0"/>
                  <a:pt x="51" y="0"/>
                  <a:pt x="51" y="0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12"/>
                  <a:pt x="51" y="16"/>
                  <a:pt x="49" y="21"/>
                </a:cubicBezTo>
                <a:cubicBezTo>
                  <a:pt x="48" y="25"/>
                  <a:pt x="46" y="29"/>
                  <a:pt x="44" y="33"/>
                </a:cubicBezTo>
                <a:cubicBezTo>
                  <a:pt x="42" y="36"/>
                  <a:pt x="39" y="40"/>
                  <a:pt x="35" y="43"/>
                </a:cubicBezTo>
                <a:cubicBezTo>
                  <a:pt x="32" y="46"/>
                  <a:pt x="28" y="48"/>
                  <a:pt x="23" y="51"/>
                </a:cubicBezTo>
                <a:cubicBezTo>
                  <a:pt x="19" y="53"/>
                  <a:pt x="14" y="54"/>
                  <a:pt x="8" y="55"/>
                </a:cubicBezTo>
                <a:cubicBezTo>
                  <a:pt x="2" y="43"/>
                  <a:pt x="2" y="43"/>
                  <a:pt x="2" y="43"/>
                </a:cubicBezTo>
                <a:cubicBezTo>
                  <a:pt x="7" y="42"/>
                  <a:pt x="11" y="41"/>
                  <a:pt x="15" y="39"/>
                </a:cubicBezTo>
                <a:cubicBezTo>
                  <a:pt x="19" y="38"/>
                  <a:pt x="22" y="35"/>
                  <a:pt x="25" y="33"/>
                </a:cubicBezTo>
                <a:cubicBezTo>
                  <a:pt x="28" y="31"/>
                  <a:pt x="30" y="28"/>
                  <a:pt x="32" y="25"/>
                </a:cubicBezTo>
                <a:cubicBezTo>
                  <a:pt x="34" y="23"/>
                  <a:pt x="36" y="20"/>
                  <a:pt x="37" y="17"/>
                </a:cubicBezTo>
                <a:cubicBezTo>
                  <a:pt x="38" y="14"/>
                  <a:pt x="38" y="11"/>
                  <a:pt x="38" y="8"/>
                </a:cubicBezTo>
                <a:lnTo>
                  <a:pt x="38" y="0"/>
                </a:lnTo>
                <a:close/>
                <a:moveTo>
                  <a:pt x="41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11"/>
                  <a:pt x="55" y="14"/>
                  <a:pt x="56" y="17"/>
                </a:cubicBezTo>
                <a:cubicBezTo>
                  <a:pt x="57" y="20"/>
                  <a:pt x="58" y="23"/>
                  <a:pt x="60" y="26"/>
                </a:cubicBezTo>
                <a:cubicBezTo>
                  <a:pt x="62" y="28"/>
                  <a:pt x="65" y="31"/>
                  <a:pt x="68" y="33"/>
                </a:cubicBezTo>
                <a:cubicBezTo>
                  <a:pt x="71" y="36"/>
                  <a:pt x="74" y="38"/>
                  <a:pt x="78" y="39"/>
                </a:cubicBezTo>
                <a:cubicBezTo>
                  <a:pt x="81" y="41"/>
                  <a:pt x="86" y="42"/>
                  <a:pt x="91" y="43"/>
                </a:cubicBezTo>
                <a:cubicBezTo>
                  <a:pt x="84" y="55"/>
                  <a:pt x="84" y="55"/>
                  <a:pt x="84" y="55"/>
                </a:cubicBezTo>
                <a:cubicBezTo>
                  <a:pt x="79" y="54"/>
                  <a:pt x="74" y="53"/>
                  <a:pt x="69" y="51"/>
                </a:cubicBezTo>
                <a:cubicBezTo>
                  <a:pt x="65" y="48"/>
                  <a:pt x="61" y="46"/>
                  <a:pt x="57" y="43"/>
                </a:cubicBezTo>
                <a:cubicBezTo>
                  <a:pt x="54" y="40"/>
                  <a:pt x="51" y="36"/>
                  <a:pt x="49" y="33"/>
                </a:cubicBezTo>
                <a:cubicBezTo>
                  <a:pt x="46" y="29"/>
                  <a:pt x="44" y="25"/>
                  <a:pt x="43" y="21"/>
                </a:cubicBezTo>
                <a:cubicBezTo>
                  <a:pt x="42" y="17"/>
                  <a:pt x="41" y="12"/>
                  <a:pt x="41" y="8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" name="Freeform 117"/>
          <p:cNvSpPr>
            <a:spLocks noEditPoints="1"/>
          </p:cNvSpPr>
          <p:nvPr/>
        </p:nvSpPr>
        <p:spPr bwMode="auto">
          <a:xfrm>
            <a:off x="6292649" y="889133"/>
            <a:ext cx="166854" cy="149738"/>
          </a:xfrm>
          <a:custGeom>
            <a:avLst/>
            <a:gdLst>
              <a:gd name="T0" fmla="*/ 0 w 39"/>
              <a:gd name="T1" fmla="*/ 30 h 35"/>
              <a:gd name="T2" fmla="*/ 39 w 39"/>
              <a:gd name="T3" fmla="*/ 30 h 35"/>
              <a:gd name="T4" fmla="*/ 39 w 39"/>
              <a:gd name="T5" fmla="*/ 35 h 35"/>
              <a:gd name="T6" fmla="*/ 0 w 39"/>
              <a:gd name="T7" fmla="*/ 35 h 35"/>
              <a:gd name="T8" fmla="*/ 0 w 39"/>
              <a:gd name="T9" fmla="*/ 30 h 35"/>
              <a:gd name="T10" fmla="*/ 5 w 39"/>
              <a:gd name="T11" fmla="*/ 0 h 35"/>
              <a:gd name="T12" fmla="*/ 34 w 39"/>
              <a:gd name="T13" fmla="*/ 0 h 35"/>
              <a:gd name="T14" fmla="*/ 34 w 39"/>
              <a:gd name="T15" fmla="*/ 5 h 35"/>
              <a:gd name="T16" fmla="*/ 11 w 39"/>
              <a:gd name="T17" fmla="*/ 5 h 35"/>
              <a:gd name="T18" fmla="*/ 11 w 39"/>
              <a:gd name="T19" fmla="*/ 20 h 35"/>
              <a:gd name="T20" fmla="*/ 5 w 39"/>
              <a:gd name="T21" fmla="*/ 20 h 35"/>
              <a:gd name="T22" fmla="*/ 5 w 39"/>
              <a:gd name="T23" fmla="*/ 0 h 35"/>
              <a:gd name="T24" fmla="*/ 5 w 39"/>
              <a:gd name="T25" fmla="*/ 19 h 35"/>
              <a:gd name="T26" fmla="*/ 35 w 39"/>
              <a:gd name="T27" fmla="*/ 19 h 35"/>
              <a:gd name="T28" fmla="*/ 35 w 39"/>
              <a:gd name="T29" fmla="*/ 24 h 35"/>
              <a:gd name="T30" fmla="*/ 5 w 39"/>
              <a:gd name="T31" fmla="*/ 24 h 35"/>
              <a:gd name="T32" fmla="*/ 5 w 39"/>
              <a:gd name="T33" fmla="*/ 19 h 35"/>
              <a:gd name="T34" fmla="*/ 9 w 39"/>
              <a:gd name="T35" fmla="*/ 10 h 35"/>
              <a:gd name="T36" fmla="*/ 33 w 39"/>
              <a:gd name="T37" fmla="*/ 10 h 35"/>
              <a:gd name="T38" fmla="*/ 33 w 39"/>
              <a:gd name="T39" fmla="*/ 14 h 35"/>
              <a:gd name="T40" fmla="*/ 9 w 39"/>
              <a:gd name="T41" fmla="*/ 14 h 35"/>
              <a:gd name="T42" fmla="*/ 9 w 39"/>
              <a:gd name="T43" fmla="*/ 1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5">
                <a:moveTo>
                  <a:pt x="0" y="30"/>
                </a:moveTo>
                <a:lnTo>
                  <a:pt x="39" y="30"/>
                </a:lnTo>
                <a:lnTo>
                  <a:pt x="39" y="35"/>
                </a:lnTo>
                <a:lnTo>
                  <a:pt x="0" y="35"/>
                </a:lnTo>
                <a:lnTo>
                  <a:pt x="0" y="30"/>
                </a:lnTo>
                <a:close/>
                <a:moveTo>
                  <a:pt x="5" y="0"/>
                </a:moveTo>
                <a:lnTo>
                  <a:pt x="34" y="0"/>
                </a:lnTo>
                <a:lnTo>
                  <a:pt x="34" y="5"/>
                </a:lnTo>
                <a:lnTo>
                  <a:pt x="11" y="5"/>
                </a:lnTo>
                <a:lnTo>
                  <a:pt x="11" y="20"/>
                </a:lnTo>
                <a:lnTo>
                  <a:pt x="5" y="20"/>
                </a:lnTo>
                <a:lnTo>
                  <a:pt x="5" y="0"/>
                </a:lnTo>
                <a:close/>
                <a:moveTo>
                  <a:pt x="5" y="19"/>
                </a:moveTo>
                <a:lnTo>
                  <a:pt x="35" y="19"/>
                </a:lnTo>
                <a:lnTo>
                  <a:pt x="35" y="24"/>
                </a:lnTo>
                <a:lnTo>
                  <a:pt x="5" y="24"/>
                </a:lnTo>
                <a:lnTo>
                  <a:pt x="5" y="19"/>
                </a:lnTo>
                <a:close/>
                <a:moveTo>
                  <a:pt x="9" y="10"/>
                </a:moveTo>
                <a:lnTo>
                  <a:pt x="33" y="10"/>
                </a:lnTo>
                <a:lnTo>
                  <a:pt x="33" y="14"/>
                </a:lnTo>
                <a:lnTo>
                  <a:pt x="9" y="14"/>
                </a:lnTo>
                <a:lnTo>
                  <a:pt x="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9" name="Freeform 118"/>
          <p:cNvSpPr>
            <a:spLocks/>
          </p:cNvSpPr>
          <p:nvPr/>
        </p:nvSpPr>
        <p:spPr bwMode="auto">
          <a:xfrm>
            <a:off x="6185694" y="2039988"/>
            <a:ext cx="132627" cy="145461"/>
          </a:xfrm>
          <a:custGeom>
            <a:avLst/>
            <a:gdLst>
              <a:gd name="T0" fmla="*/ 0 w 75"/>
              <a:gd name="T1" fmla="*/ 83 h 83"/>
              <a:gd name="T2" fmla="*/ 0 w 75"/>
              <a:gd name="T3" fmla="*/ 0 h 83"/>
              <a:gd name="T4" fmla="*/ 18 w 75"/>
              <a:gd name="T5" fmla="*/ 0 h 83"/>
              <a:gd name="T6" fmla="*/ 32 w 75"/>
              <a:gd name="T7" fmla="*/ 39 h 83"/>
              <a:gd name="T8" fmla="*/ 35 w 75"/>
              <a:gd name="T9" fmla="*/ 47 h 83"/>
              <a:gd name="T10" fmla="*/ 38 w 75"/>
              <a:gd name="T11" fmla="*/ 55 h 83"/>
              <a:gd name="T12" fmla="*/ 38 w 75"/>
              <a:gd name="T13" fmla="*/ 55 h 83"/>
              <a:gd name="T14" fmla="*/ 41 w 75"/>
              <a:gd name="T15" fmla="*/ 47 h 83"/>
              <a:gd name="T16" fmla="*/ 43 w 75"/>
              <a:gd name="T17" fmla="*/ 39 h 83"/>
              <a:gd name="T18" fmla="*/ 57 w 75"/>
              <a:gd name="T19" fmla="*/ 0 h 83"/>
              <a:gd name="T20" fmla="*/ 75 w 75"/>
              <a:gd name="T21" fmla="*/ 0 h 83"/>
              <a:gd name="T22" fmla="*/ 75 w 75"/>
              <a:gd name="T23" fmla="*/ 83 h 83"/>
              <a:gd name="T24" fmla="*/ 60 w 75"/>
              <a:gd name="T25" fmla="*/ 83 h 83"/>
              <a:gd name="T26" fmla="*/ 60 w 75"/>
              <a:gd name="T27" fmla="*/ 49 h 83"/>
              <a:gd name="T28" fmla="*/ 60 w 75"/>
              <a:gd name="T29" fmla="*/ 40 h 83"/>
              <a:gd name="T30" fmla="*/ 61 w 75"/>
              <a:gd name="T31" fmla="*/ 30 h 83"/>
              <a:gd name="T32" fmla="*/ 62 w 75"/>
              <a:gd name="T33" fmla="*/ 22 h 83"/>
              <a:gd name="T34" fmla="*/ 62 w 75"/>
              <a:gd name="T35" fmla="*/ 22 h 83"/>
              <a:gd name="T36" fmla="*/ 55 w 75"/>
              <a:gd name="T37" fmla="*/ 41 h 83"/>
              <a:gd name="T38" fmla="*/ 42 w 75"/>
              <a:gd name="T39" fmla="*/ 76 h 83"/>
              <a:gd name="T40" fmla="*/ 33 w 75"/>
              <a:gd name="T41" fmla="*/ 76 h 83"/>
              <a:gd name="T42" fmla="*/ 20 w 75"/>
              <a:gd name="T43" fmla="*/ 41 h 83"/>
              <a:gd name="T44" fmla="*/ 13 w 75"/>
              <a:gd name="T45" fmla="*/ 22 h 83"/>
              <a:gd name="T46" fmla="*/ 13 w 75"/>
              <a:gd name="T47" fmla="*/ 22 h 83"/>
              <a:gd name="T48" fmla="*/ 14 w 75"/>
              <a:gd name="T49" fmla="*/ 30 h 83"/>
              <a:gd name="T50" fmla="*/ 15 w 75"/>
              <a:gd name="T51" fmla="*/ 40 h 83"/>
              <a:gd name="T52" fmla="*/ 15 w 75"/>
              <a:gd name="T53" fmla="*/ 49 h 83"/>
              <a:gd name="T54" fmla="*/ 15 w 75"/>
              <a:gd name="T55" fmla="*/ 83 h 83"/>
              <a:gd name="T56" fmla="*/ 0 w 75"/>
              <a:gd name="T5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2" y="39"/>
                  <a:pt x="32" y="39"/>
                  <a:pt x="32" y="39"/>
                </a:cubicBezTo>
                <a:cubicBezTo>
                  <a:pt x="33" y="42"/>
                  <a:pt x="34" y="44"/>
                  <a:pt x="35" y="47"/>
                </a:cubicBezTo>
                <a:cubicBezTo>
                  <a:pt x="36" y="50"/>
                  <a:pt x="37" y="53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3"/>
                  <a:pt x="40" y="50"/>
                  <a:pt x="41" y="47"/>
                </a:cubicBezTo>
                <a:cubicBezTo>
                  <a:pt x="41" y="44"/>
                  <a:pt x="42" y="42"/>
                  <a:pt x="43" y="39"/>
                </a:cubicBezTo>
                <a:cubicBezTo>
                  <a:pt x="57" y="0"/>
                  <a:pt x="57" y="0"/>
                  <a:pt x="5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83"/>
                  <a:pt x="75" y="83"/>
                  <a:pt x="75" y="83"/>
                </a:cubicBezTo>
                <a:cubicBezTo>
                  <a:pt x="60" y="83"/>
                  <a:pt x="60" y="83"/>
                  <a:pt x="60" y="83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6"/>
                  <a:pt x="60" y="43"/>
                  <a:pt x="60" y="40"/>
                </a:cubicBezTo>
                <a:cubicBezTo>
                  <a:pt x="61" y="37"/>
                  <a:pt x="61" y="34"/>
                  <a:pt x="61" y="30"/>
                </a:cubicBezTo>
                <a:cubicBezTo>
                  <a:pt x="62" y="27"/>
                  <a:pt x="62" y="24"/>
                  <a:pt x="62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5" y="41"/>
                  <a:pt x="55" y="41"/>
                  <a:pt x="55" y="41"/>
                </a:cubicBezTo>
                <a:cubicBezTo>
                  <a:pt x="42" y="76"/>
                  <a:pt x="42" y="76"/>
                  <a:pt x="42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20" y="41"/>
                  <a:pt x="20" y="41"/>
                  <a:pt x="20" y="41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4"/>
                  <a:pt x="13" y="27"/>
                  <a:pt x="14" y="30"/>
                </a:cubicBezTo>
                <a:cubicBezTo>
                  <a:pt x="14" y="34"/>
                  <a:pt x="14" y="37"/>
                  <a:pt x="15" y="40"/>
                </a:cubicBezTo>
                <a:cubicBezTo>
                  <a:pt x="15" y="43"/>
                  <a:pt x="15" y="46"/>
                  <a:pt x="15" y="49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0" name="Freeform 119"/>
          <p:cNvSpPr>
            <a:spLocks noEditPoints="1"/>
          </p:cNvSpPr>
          <p:nvPr/>
        </p:nvSpPr>
        <p:spPr bwMode="auto">
          <a:xfrm>
            <a:off x="6335432" y="2039988"/>
            <a:ext cx="124071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1" name="Freeform 120"/>
          <p:cNvSpPr>
            <a:spLocks/>
          </p:cNvSpPr>
          <p:nvPr/>
        </p:nvSpPr>
        <p:spPr bwMode="auto">
          <a:xfrm>
            <a:off x="6476616" y="2039988"/>
            <a:ext cx="115514" cy="145461"/>
          </a:xfrm>
          <a:custGeom>
            <a:avLst/>
            <a:gdLst>
              <a:gd name="T0" fmla="*/ 0 w 27"/>
              <a:gd name="T1" fmla="*/ 34 h 34"/>
              <a:gd name="T2" fmla="*/ 0 w 27"/>
              <a:gd name="T3" fmla="*/ 0 h 34"/>
              <a:gd name="T4" fmla="*/ 7 w 27"/>
              <a:gd name="T5" fmla="*/ 0 h 34"/>
              <a:gd name="T6" fmla="*/ 7 w 27"/>
              <a:gd name="T7" fmla="*/ 15 h 34"/>
              <a:gd name="T8" fmla="*/ 7 w 27"/>
              <a:gd name="T9" fmla="*/ 15 h 34"/>
              <a:gd name="T10" fmla="*/ 18 w 27"/>
              <a:gd name="T11" fmla="*/ 0 h 34"/>
              <a:gd name="T12" fmla="*/ 26 w 27"/>
              <a:gd name="T13" fmla="*/ 0 h 34"/>
              <a:gd name="T14" fmla="*/ 16 w 27"/>
              <a:gd name="T15" fmla="*/ 13 h 34"/>
              <a:gd name="T16" fmla="*/ 27 w 27"/>
              <a:gd name="T17" fmla="*/ 34 h 34"/>
              <a:gd name="T18" fmla="*/ 20 w 27"/>
              <a:gd name="T19" fmla="*/ 34 h 34"/>
              <a:gd name="T20" fmla="*/ 11 w 27"/>
              <a:gd name="T21" fmla="*/ 19 h 34"/>
              <a:gd name="T22" fmla="*/ 7 w 27"/>
              <a:gd name="T23" fmla="*/ 24 h 34"/>
              <a:gd name="T24" fmla="*/ 7 w 27"/>
              <a:gd name="T25" fmla="*/ 34 h 34"/>
              <a:gd name="T26" fmla="*/ 0 w 27"/>
              <a:gd name="T2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7" y="15"/>
                </a:lnTo>
                <a:lnTo>
                  <a:pt x="18" y="0"/>
                </a:lnTo>
                <a:lnTo>
                  <a:pt x="26" y="0"/>
                </a:lnTo>
                <a:lnTo>
                  <a:pt x="16" y="13"/>
                </a:lnTo>
                <a:lnTo>
                  <a:pt x="27" y="34"/>
                </a:lnTo>
                <a:lnTo>
                  <a:pt x="20" y="34"/>
                </a:lnTo>
                <a:lnTo>
                  <a:pt x="11" y="19"/>
                </a:lnTo>
                <a:lnTo>
                  <a:pt x="7" y="24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2" name="Freeform 121"/>
          <p:cNvSpPr>
            <a:spLocks/>
          </p:cNvSpPr>
          <p:nvPr/>
        </p:nvSpPr>
        <p:spPr bwMode="auto">
          <a:xfrm>
            <a:off x="6609241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3" name="Freeform 122"/>
          <p:cNvSpPr>
            <a:spLocks noEditPoints="1"/>
          </p:cNvSpPr>
          <p:nvPr/>
        </p:nvSpPr>
        <p:spPr bwMode="auto">
          <a:xfrm>
            <a:off x="6767538" y="2035708"/>
            <a:ext cx="128348" cy="154017"/>
          </a:xfrm>
          <a:custGeom>
            <a:avLst/>
            <a:gdLst>
              <a:gd name="T0" fmla="*/ 37 w 74"/>
              <a:gd name="T1" fmla="*/ 86 h 86"/>
              <a:gd name="T2" fmla="*/ 18 w 74"/>
              <a:gd name="T3" fmla="*/ 81 h 86"/>
              <a:gd name="T4" fmla="*/ 5 w 74"/>
              <a:gd name="T5" fmla="*/ 66 h 86"/>
              <a:gd name="T6" fmla="*/ 0 w 74"/>
              <a:gd name="T7" fmla="*/ 43 h 86"/>
              <a:gd name="T8" fmla="*/ 5 w 74"/>
              <a:gd name="T9" fmla="*/ 20 h 86"/>
              <a:gd name="T10" fmla="*/ 18 w 74"/>
              <a:gd name="T11" fmla="*/ 5 h 86"/>
              <a:gd name="T12" fmla="*/ 37 w 74"/>
              <a:gd name="T13" fmla="*/ 0 h 86"/>
              <a:gd name="T14" fmla="*/ 57 w 74"/>
              <a:gd name="T15" fmla="*/ 5 h 86"/>
              <a:gd name="T16" fmla="*/ 70 w 74"/>
              <a:gd name="T17" fmla="*/ 20 h 86"/>
              <a:gd name="T18" fmla="*/ 74 w 74"/>
              <a:gd name="T19" fmla="*/ 43 h 86"/>
              <a:gd name="T20" fmla="*/ 70 w 74"/>
              <a:gd name="T21" fmla="*/ 66 h 86"/>
              <a:gd name="T22" fmla="*/ 57 w 74"/>
              <a:gd name="T23" fmla="*/ 81 h 86"/>
              <a:gd name="T24" fmla="*/ 37 w 74"/>
              <a:gd name="T25" fmla="*/ 86 h 86"/>
              <a:gd name="T26" fmla="*/ 37 w 74"/>
              <a:gd name="T27" fmla="*/ 72 h 86"/>
              <a:gd name="T28" fmla="*/ 48 w 74"/>
              <a:gd name="T29" fmla="*/ 68 h 86"/>
              <a:gd name="T30" fmla="*/ 55 w 74"/>
              <a:gd name="T31" fmla="*/ 58 h 86"/>
              <a:gd name="T32" fmla="*/ 58 w 74"/>
              <a:gd name="T33" fmla="*/ 43 h 86"/>
              <a:gd name="T34" fmla="*/ 55 w 74"/>
              <a:gd name="T35" fmla="*/ 27 h 86"/>
              <a:gd name="T36" fmla="*/ 48 w 74"/>
              <a:gd name="T37" fmla="*/ 18 h 86"/>
              <a:gd name="T38" fmla="*/ 37 w 74"/>
              <a:gd name="T39" fmla="*/ 14 h 86"/>
              <a:gd name="T40" fmla="*/ 27 w 74"/>
              <a:gd name="T41" fmla="*/ 18 h 86"/>
              <a:gd name="T42" fmla="*/ 20 w 74"/>
              <a:gd name="T43" fmla="*/ 27 h 86"/>
              <a:gd name="T44" fmla="*/ 17 w 74"/>
              <a:gd name="T45" fmla="*/ 43 h 86"/>
              <a:gd name="T46" fmla="*/ 20 w 74"/>
              <a:gd name="T47" fmla="*/ 58 h 86"/>
              <a:gd name="T48" fmla="*/ 27 w 74"/>
              <a:gd name="T49" fmla="*/ 68 h 86"/>
              <a:gd name="T50" fmla="*/ 37 w 74"/>
              <a:gd name="T51" fmla="*/ 7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86">
                <a:moveTo>
                  <a:pt x="37" y="86"/>
                </a:moveTo>
                <a:cubicBezTo>
                  <a:pt x="30" y="86"/>
                  <a:pt x="24" y="84"/>
                  <a:pt x="18" y="81"/>
                </a:cubicBezTo>
                <a:cubicBezTo>
                  <a:pt x="13" y="77"/>
                  <a:pt x="8" y="72"/>
                  <a:pt x="5" y="66"/>
                </a:cubicBezTo>
                <a:cubicBezTo>
                  <a:pt x="2" y="59"/>
                  <a:pt x="0" y="52"/>
                  <a:pt x="0" y="43"/>
                </a:cubicBezTo>
                <a:cubicBezTo>
                  <a:pt x="0" y="34"/>
                  <a:pt x="2" y="26"/>
                  <a:pt x="5" y="20"/>
                </a:cubicBezTo>
                <a:cubicBezTo>
                  <a:pt x="8" y="13"/>
                  <a:pt x="13" y="8"/>
                  <a:pt x="18" y="5"/>
                </a:cubicBezTo>
                <a:cubicBezTo>
                  <a:pt x="24" y="2"/>
                  <a:pt x="30" y="0"/>
                  <a:pt x="37" y="0"/>
                </a:cubicBezTo>
                <a:cubicBezTo>
                  <a:pt x="45" y="0"/>
                  <a:pt x="51" y="2"/>
                  <a:pt x="57" y="5"/>
                </a:cubicBezTo>
                <a:cubicBezTo>
                  <a:pt x="62" y="8"/>
                  <a:pt x="67" y="13"/>
                  <a:pt x="70" y="20"/>
                </a:cubicBezTo>
                <a:cubicBezTo>
                  <a:pt x="73" y="26"/>
                  <a:pt x="74" y="34"/>
                  <a:pt x="74" y="43"/>
                </a:cubicBezTo>
                <a:cubicBezTo>
                  <a:pt x="74" y="52"/>
                  <a:pt x="73" y="59"/>
                  <a:pt x="70" y="66"/>
                </a:cubicBezTo>
                <a:cubicBezTo>
                  <a:pt x="67" y="72"/>
                  <a:pt x="62" y="77"/>
                  <a:pt x="57" y="81"/>
                </a:cubicBezTo>
                <a:cubicBezTo>
                  <a:pt x="51" y="84"/>
                  <a:pt x="45" y="86"/>
                  <a:pt x="37" y="86"/>
                </a:cubicBezTo>
                <a:close/>
                <a:moveTo>
                  <a:pt x="37" y="72"/>
                </a:moveTo>
                <a:cubicBezTo>
                  <a:pt x="41" y="72"/>
                  <a:pt x="45" y="70"/>
                  <a:pt x="48" y="68"/>
                </a:cubicBezTo>
                <a:cubicBezTo>
                  <a:pt x="51" y="66"/>
                  <a:pt x="53" y="62"/>
                  <a:pt x="55" y="58"/>
                </a:cubicBezTo>
                <a:cubicBezTo>
                  <a:pt x="57" y="54"/>
                  <a:pt x="58" y="48"/>
                  <a:pt x="58" y="43"/>
                </a:cubicBezTo>
                <a:cubicBezTo>
                  <a:pt x="58" y="37"/>
                  <a:pt x="57" y="32"/>
                  <a:pt x="55" y="27"/>
                </a:cubicBezTo>
                <a:cubicBezTo>
                  <a:pt x="53" y="23"/>
                  <a:pt x="51" y="20"/>
                  <a:pt x="48" y="18"/>
                </a:cubicBezTo>
                <a:cubicBezTo>
                  <a:pt x="45" y="15"/>
                  <a:pt x="41" y="14"/>
                  <a:pt x="37" y="14"/>
                </a:cubicBezTo>
                <a:cubicBezTo>
                  <a:pt x="33" y="14"/>
                  <a:pt x="30" y="15"/>
                  <a:pt x="27" y="18"/>
                </a:cubicBezTo>
                <a:cubicBezTo>
                  <a:pt x="24" y="20"/>
                  <a:pt x="21" y="23"/>
                  <a:pt x="20" y="27"/>
                </a:cubicBezTo>
                <a:cubicBezTo>
                  <a:pt x="18" y="32"/>
                  <a:pt x="17" y="37"/>
                  <a:pt x="17" y="43"/>
                </a:cubicBezTo>
                <a:cubicBezTo>
                  <a:pt x="17" y="48"/>
                  <a:pt x="18" y="54"/>
                  <a:pt x="20" y="58"/>
                </a:cubicBezTo>
                <a:cubicBezTo>
                  <a:pt x="21" y="62"/>
                  <a:pt x="24" y="66"/>
                  <a:pt x="27" y="68"/>
                </a:cubicBezTo>
                <a:cubicBezTo>
                  <a:pt x="30" y="70"/>
                  <a:pt x="33" y="72"/>
                  <a:pt x="37" y="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4" name="Freeform 123"/>
          <p:cNvSpPr>
            <a:spLocks/>
          </p:cNvSpPr>
          <p:nvPr/>
        </p:nvSpPr>
        <p:spPr bwMode="auto">
          <a:xfrm>
            <a:off x="6925832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17 w 63"/>
              <a:gd name="T5" fmla="*/ 0 h 83"/>
              <a:gd name="T6" fmla="*/ 41 w 63"/>
              <a:gd name="T7" fmla="*/ 45 h 83"/>
              <a:gd name="T8" fmla="*/ 49 w 63"/>
              <a:gd name="T9" fmla="*/ 63 h 83"/>
              <a:gd name="T10" fmla="*/ 50 w 63"/>
              <a:gd name="T11" fmla="*/ 63 h 83"/>
              <a:gd name="T12" fmla="*/ 48 w 63"/>
              <a:gd name="T13" fmla="*/ 48 h 83"/>
              <a:gd name="T14" fmla="*/ 47 w 63"/>
              <a:gd name="T15" fmla="*/ 34 h 83"/>
              <a:gd name="T16" fmla="*/ 47 w 63"/>
              <a:gd name="T17" fmla="*/ 0 h 83"/>
              <a:gd name="T18" fmla="*/ 63 w 63"/>
              <a:gd name="T19" fmla="*/ 0 h 83"/>
              <a:gd name="T20" fmla="*/ 63 w 63"/>
              <a:gd name="T21" fmla="*/ 83 h 83"/>
              <a:gd name="T22" fmla="*/ 46 w 63"/>
              <a:gd name="T23" fmla="*/ 83 h 83"/>
              <a:gd name="T24" fmla="*/ 22 w 63"/>
              <a:gd name="T25" fmla="*/ 39 h 83"/>
              <a:gd name="T26" fmla="*/ 14 w 63"/>
              <a:gd name="T27" fmla="*/ 21 h 83"/>
              <a:gd name="T28" fmla="*/ 13 w 63"/>
              <a:gd name="T29" fmla="*/ 21 h 83"/>
              <a:gd name="T30" fmla="*/ 15 w 63"/>
              <a:gd name="T31" fmla="*/ 36 h 83"/>
              <a:gd name="T32" fmla="*/ 15 w 63"/>
              <a:gd name="T33" fmla="*/ 50 h 83"/>
              <a:gd name="T34" fmla="*/ 15 w 63"/>
              <a:gd name="T35" fmla="*/ 83 h 83"/>
              <a:gd name="T36" fmla="*/ 0 w 63"/>
              <a:gd name="T3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41" y="45"/>
                  <a:pt x="41" y="45"/>
                  <a:pt x="41" y="45"/>
                </a:cubicBezTo>
                <a:cubicBezTo>
                  <a:pt x="49" y="63"/>
                  <a:pt x="49" y="63"/>
                  <a:pt x="49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9" y="58"/>
                  <a:pt x="49" y="54"/>
                  <a:pt x="48" y="48"/>
                </a:cubicBezTo>
                <a:cubicBezTo>
                  <a:pt x="48" y="43"/>
                  <a:pt x="47" y="38"/>
                  <a:pt x="47" y="34"/>
                </a:cubicBezTo>
                <a:cubicBezTo>
                  <a:pt x="47" y="0"/>
                  <a:pt x="47" y="0"/>
                  <a:pt x="4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83"/>
                  <a:pt x="63" y="83"/>
                  <a:pt x="63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22" y="39"/>
                  <a:pt x="22" y="39"/>
                  <a:pt x="22" y="39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6"/>
                  <a:pt x="14" y="31"/>
                  <a:pt x="15" y="36"/>
                </a:cubicBezTo>
                <a:cubicBezTo>
                  <a:pt x="15" y="41"/>
                  <a:pt x="15" y="45"/>
                  <a:pt x="15" y="50"/>
                </a:cubicBezTo>
                <a:cubicBezTo>
                  <a:pt x="15" y="83"/>
                  <a:pt x="15" y="83"/>
                  <a:pt x="15" y="83"/>
                </a:cubicBez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5" name="Freeform 124"/>
          <p:cNvSpPr>
            <a:spLocks/>
          </p:cNvSpPr>
          <p:nvPr/>
        </p:nvSpPr>
        <p:spPr bwMode="auto">
          <a:xfrm>
            <a:off x="7101242" y="2039988"/>
            <a:ext cx="111235" cy="145461"/>
          </a:xfrm>
          <a:custGeom>
            <a:avLst/>
            <a:gdLst>
              <a:gd name="T0" fmla="*/ 10 w 26"/>
              <a:gd name="T1" fmla="*/ 34 h 34"/>
              <a:gd name="T2" fmla="*/ 10 w 26"/>
              <a:gd name="T3" fmla="*/ 5 h 34"/>
              <a:gd name="T4" fmla="*/ 0 w 26"/>
              <a:gd name="T5" fmla="*/ 5 h 34"/>
              <a:gd name="T6" fmla="*/ 0 w 26"/>
              <a:gd name="T7" fmla="*/ 0 h 34"/>
              <a:gd name="T8" fmla="*/ 26 w 26"/>
              <a:gd name="T9" fmla="*/ 0 h 34"/>
              <a:gd name="T10" fmla="*/ 26 w 26"/>
              <a:gd name="T11" fmla="*/ 5 h 34"/>
              <a:gd name="T12" fmla="*/ 17 w 26"/>
              <a:gd name="T13" fmla="*/ 5 h 34"/>
              <a:gd name="T14" fmla="*/ 17 w 26"/>
              <a:gd name="T15" fmla="*/ 34 h 34"/>
              <a:gd name="T16" fmla="*/ 10 w 2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4">
                <a:moveTo>
                  <a:pt x="10" y="34"/>
                </a:move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lnTo>
                  <a:pt x="26" y="0"/>
                </a:lnTo>
                <a:lnTo>
                  <a:pt x="26" y="5"/>
                </a:lnTo>
                <a:lnTo>
                  <a:pt x="17" y="5"/>
                </a:lnTo>
                <a:lnTo>
                  <a:pt x="17" y="34"/>
                </a:lnTo>
                <a:lnTo>
                  <a:pt x="1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6" name="Freeform 125"/>
          <p:cNvSpPr>
            <a:spLocks/>
          </p:cNvSpPr>
          <p:nvPr/>
        </p:nvSpPr>
        <p:spPr bwMode="auto">
          <a:xfrm>
            <a:off x="7238147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19 w 26"/>
              <a:gd name="T9" fmla="*/ 13 h 34"/>
              <a:gd name="T10" fmla="*/ 19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19 w 26"/>
              <a:gd name="T17" fmla="*/ 34 h 34"/>
              <a:gd name="T18" fmla="*/ 19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19" y="13"/>
                </a:lnTo>
                <a:lnTo>
                  <a:pt x="19" y="0"/>
                </a:lnTo>
                <a:lnTo>
                  <a:pt x="26" y="0"/>
                </a:lnTo>
                <a:lnTo>
                  <a:pt x="26" y="34"/>
                </a:lnTo>
                <a:lnTo>
                  <a:pt x="19" y="34"/>
                </a:lnTo>
                <a:lnTo>
                  <a:pt x="19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" name="Freeform 126"/>
          <p:cNvSpPr>
            <a:spLocks/>
          </p:cNvSpPr>
          <p:nvPr/>
        </p:nvSpPr>
        <p:spPr bwMode="auto">
          <a:xfrm>
            <a:off x="7383608" y="2039988"/>
            <a:ext cx="94122" cy="145461"/>
          </a:xfrm>
          <a:custGeom>
            <a:avLst/>
            <a:gdLst>
              <a:gd name="T0" fmla="*/ 0 w 22"/>
              <a:gd name="T1" fmla="*/ 34 h 34"/>
              <a:gd name="T2" fmla="*/ 0 w 22"/>
              <a:gd name="T3" fmla="*/ 0 h 34"/>
              <a:gd name="T4" fmla="*/ 21 w 22"/>
              <a:gd name="T5" fmla="*/ 0 h 34"/>
              <a:gd name="T6" fmla="*/ 21 w 22"/>
              <a:gd name="T7" fmla="*/ 5 h 34"/>
              <a:gd name="T8" fmla="*/ 7 w 22"/>
              <a:gd name="T9" fmla="*/ 5 h 34"/>
              <a:gd name="T10" fmla="*/ 7 w 22"/>
              <a:gd name="T11" fmla="*/ 13 h 34"/>
              <a:gd name="T12" fmla="*/ 19 w 22"/>
              <a:gd name="T13" fmla="*/ 13 h 34"/>
              <a:gd name="T14" fmla="*/ 19 w 22"/>
              <a:gd name="T15" fmla="*/ 19 h 34"/>
              <a:gd name="T16" fmla="*/ 7 w 22"/>
              <a:gd name="T17" fmla="*/ 19 h 34"/>
              <a:gd name="T18" fmla="*/ 7 w 22"/>
              <a:gd name="T19" fmla="*/ 28 h 34"/>
              <a:gd name="T20" fmla="*/ 22 w 22"/>
              <a:gd name="T21" fmla="*/ 28 h 34"/>
              <a:gd name="T22" fmla="*/ 22 w 22"/>
              <a:gd name="T23" fmla="*/ 34 h 34"/>
              <a:gd name="T24" fmla="*/ 0 w 22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4">
                <a:moveTo>
                  <a:pt x="0" y="34"/>
                </a:moveTo>
                <a:lnTo>
                  <a:pt x="0" y="0"/>
                </a:lnTo>
                <a:lnTo>
                  <a:pt x="21" y="0"/>
                </a:lnTo>
                <a:lnTo>
                  <a:pt x="21" y="5"/>
                </a:lnTo>
                <a:lnTo>
                  <a:pt x="7" y="5"/>
                </a:lnTo>
                <a:lnTo>
                  <a:pt x="7" y="13"/>
                </a:lnTo>
                <a:lnTo>
                  <a:pt x="19" y="13"/>
                </a:lnTo>
                <a:lnTo>
                  <a:pt x="19" y="19"/>
                </a:lnTo>
                <a:lnTo>
                  <a:pt x="7" y="19"/>
                </a:lnTo>
                <a:lnTo>
                  <a:pt x="7" y="28"/>
                </a:lnTo>
                <a:lnTo>
                  <a:pt x="22" y="28"/>
                </a:lnTo>
                <a:lnTo>
                  <a:pt x="2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8" name="Freeform 127"/>
          <p:cNvSpPr>
            <a:spLocks noEditPoints="1"/>
          </p:cNvSpPr>
          <p:nvPr/>
        </p:nvSpPr>
        <p:spPr bwMode="auto">
          <a:xfrm>
            <a:off x="7503399" y="2039988"/>
            <a:ext cx="111235" cy="145461"/>
          </a:xfrm>
          <a:custGeom>
            <a:avLst/>
            <a:gdLst>
              <a:gd name="T0" fmla="*/ 0 w 63"/>
              <a:gd name="T1" fmla="*/ 83 h 83"/>
              <a:gd name="T2" fmla="*/ 0 w 63"/>
              <a:gd name="T3" fmla="*/ 0 h 83"/>
              <a:gd name="T4" fmla="*/ 28 w 63"/>
              <a:gd name="T5" fmla="*/ 0 h 83"/>
              <a:gd name="T6" fmla="*/ 44 w 63"/>
              <a:gd name="T7" fmla="*/ 3 h 83"/>
              <a:gd name="T8" fmla="*/ 56 w 63"/>
              <a:gd name="T9" fmla="*/ 11 h 83"/>
              <a:gd name="T10" fmla="*/ 60 w 63"/>
              <a:gd name="T11" fmla="*/ 26 h 83"/>
              <a:gd name="T12" fmla="*/ 56 w 63"/>
              <a:gd name="T13" fmla="*/ 41 h 83"/>
              <a:gd name="T14" fmla="*/ 44 w 63"/>
              <a:gd name="T15" fmla="*/ 49 h 83"/>
              <a:gd name="T16" fmla="*/ 28 w 63"/>
              <a:gd name="T17" fmla="*/ 52 h 83"/>
              <a:gd name="T18" fmla="*/ 16 w 63"/>
              <a:gd name="T19" fmla="*/ 52 h 83"/>
              <a:gd name="T20" fmla="*/ 16 w 63"/>
              <a:gd name="T21" fmla="*/ 83 h 83"/>
              <a:gd name="T22" fmla="*/ 0 w 63"/>
              <a:gd name="T23" fmla="*/ 83 h 83"/>
              <a:gd name="T24" fmla="*/ 16 w 63"/>
              <a:gd name="T25" fmla="*/ 39 h 83"/>
              <a:gd name="T26" fmla="*/ 27 w 63"/>
              <a:gd name="T27" fmla="*/ 39 h 83"/>
              <a:gd name="T28" fmla="*/ 39 w 63"/>
              <a:gd name="T29" fmla="*/ 36 h 83"/>
              <a:gd name="T30" fmla="*/ 43 w 63"/>
              <a:gd name="T31" fmla="*/ 26 h 83"/>
              <a:gd name="T32" fmla="*/ 39 w 63"/>
              <a:gd name="T33" fmla="*/ 16 h 83"/>
              <a:gd name="T34" fmla="*/ 27 w 63"/>
              <a:gd name="T35" fmla="*/ 14 h 83"/>
              <a:gd name="T36" fmla="*/ 16 w 63"/>
              <a:gd name="T37" fmla="*/ 14 h 83"/>
              <a:gd name="T38" fmla="*/ 16 w 63"/>
              <a:gd name="T39" fmla="*/ 39 h 83"/>
              <a:gd name="T40" fmla="*/ 45 w 63"/>
              <a:gd name="T41" fmla="*/ 83 h 83"/>
              <a:gd name="T42" fmla="*/ 25 w 63"/>
              <a:gd name="T43" fmla="*/ 48 h 83"/>
              <a:gd name="T44" fmla="*/ 37 w 63"/>
              <a:gd name="T45" fmla="*/ 38 h 83"/>
              <a:gd name="T46" fmla="*/ 63 w 63"/>
              <a:gd name="T47" fmla="*/ 83 h 83"/>
              <a:gd name="T48" fmla="*/ 45 w 63"/>
              <a:gd name="T4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4" y="0"/>
                  <a:pt x="40" y="1"/>
                  <a:pt x="44" y="3"/>
                </a:cubicBezTo>
                <a:cubicBezTo>
                  <a:pt x="49" y="4"/>
                  <a:pt x="53" y="7"/>
                  <a:pt x="56" y="11"/>
                </a:cubicBezTo>
                <a:cubicBezTo>
                  <a:pt x="58" y="14"/>
                  <a:pt x="60" y="19"/>
                  <a:pt x="60" y="26"/>
                </a:cubicBezTo>
                <a:cubicBezTo>
                  <a:pt x="60" y="32"/>
                  <a:pt x="58" y="37"/>
                  <a:pt x="56" y="41"/>
                </a:cubicBezTo>
                <a:cubicBezTo>
                  <a:pt x="53" y="45"/>
                  <a:pt x="49" y="48"/>
                  <a:pt x="44" y="49"/>
                </a:cubicBezTo>
                <a:cubicBezTo>
                  <a:pt x="40" y="51"/>
                  <a:pt x="34" y="52"/>
                  <a:pt x="28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83"/>
                  <a:pt x="16" y="83"/>
                  <a:pt x="16" y="83"/>
                </a:cubicBezTo>
                <a:lnTo>
                  <a:pt x="0" y="83"/>
                </a:lnTo>
                <a:close/>
                <a:moveTo>
                  <a:pt x="16" y="39"/>
                </a:moveTo>
                <a:cubicBezTo>
                  <a:pt x="27" y="39"/>
                  <a:pt x="27" y="39"/>
                  <a:pt x="27" y="39"/>
                </a:cubicBezTo>
                <a:cubicBezTo>
                  <a:pt x="32" y="39"/>
                  <a:pt x="36" y="38"/>
                  <a:pt x="39" y="36"/>
                </a:cubicBezTo>
                <a:cubicBezTo>
                  <a:pt x="42" y="33"/>
                  <a:pt x="43" y="30"/>
                  <a:pt x="43" y="26"/>
                </a:cubicBezTo>
                <a:cubicBezTo>
                  <a:pt x="43" y="21"/>
                  <a:pt x="42" y="18"/>
                  <a:pt x="39" y="16"/>
                </a:cubicBezTo>
                <a:cubicBezTo>
                  <a:pt x="36" y="15"/>
                  <a:pt x="32" y="14"/>
                  <a:pt x="27" y="14"/>
                </a:cubicBezTo>
                <a:cubicBezTo>
                  <a:pt x="16" y="14"/>
                  <a:pt x="16" y="14"/>
                  <a:pt x="16" y="14"/>
                </a:cubicBezTo>
                <a:lnTo>
                  <a:pt x="16" y="39"/>
                </a:lnTo>
                <a:close/>
                <a:moveTo>
                  <a:pt x="45" y="83"/>
                </a:moveTo>
                <a:cubicBezTo>
                  <a:pt x="25" y="48"/>
                  <a:pt x="25" y="48"/>
                  <a:pt x="25" y="48"/>
                </a:cubicBezTo>
                <a:cubicBezTo>
                  <a:pt x="37" y="38"/>
                  <a:pt x="37" y="38"/>
                  <a:pt x="37" y="38"/>
                </a:cubicBezTo>
                <a:cubicBezTo>
                  <a:pt x="63" y="83"/>
                  <a:pt x="63" y="83"/>
                  <a:pt x="63" y="83"/>
                </a:cubicBezTo>
                <a:lnTo>
                  <a:pt x="4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9" name="Freeform 128"/>
          <p:cNvSpPr>
            <a:spLocks noEditPoints="1"/>
          </p:cNvSpPr>
          <p:nvPr/>
        </p:nvSpPr>
        <p:spPr bwMode="auto">
          <a:xfrm>
            <a:off x="7614634" y="2039988"/>
            <a:ext cx="128348" cy="145461"/>
          </a:xfrm>
          <a:custGeom>
            <a:avLst/>
            <a:gdLst>
              <a:gd name="T0" fmla="*/ 0 w 73"/>
              <a:gd name="T1" fmla="*/ 83 h 83"/>
              <a:gd name="T2" fmla="*/ 26 w 73"/>
              <a:gd name="T3" fmla="*/ 0 h 83"/>
              <a:gd name="T4" fmla="*/ 46 w 73"/>
              <a:gd name="T5" fmla="*/ 0 h 83"/>
              <a:gd name="T6" fmla="*/ 73 w 73"/>
              <a:gd name="T7" fmla="*/ 83 h 83"/>
              <a:gd name="T8" fmla="*/ 55 w 73"/>
              <a:gd name="T9" fmla="*/ 83 h 83"/>
              <a:gd name="T10" fmla="*/ 43 w 73"/>
              <a:gd name="T11" fmla="*/ 40 h 83"/>
              <a:gd name="T12" fmla="*/ 40 w 73"/>
              <a:gd name="T13" fmla="*/ 27 h 83"/>
              <a:gd name="T14" fmla="*/ 36 w 73"/>
              <a:gd name="T15" fmla="*/ 13 h 83"/>
              <a:gd name="T16" fmla="*/ 36 w 73"/>
              <a:gd name="T17" fmla="*/ 13 h 83"/>
              <a:gd name="T18" fmla="*/ 32 w 73"/>
              <a:gd name="T19" fmla="*/ 27 h 83"/>
              <a:gd name="T20" fmla="*/ 29 w 73"/>
              <a:gd name="T21" fmla="*/ 40 h 83"/>
              <a:gd name="T22" fmla="*/ 17 w 73"/>
              <a:gd name="T23" fmla="*/ 83 h 83"/>
              <a:gd name="T24" fmla="*/ 0 w 73"/>
              <a:gd name="T25" fmla="*/ 83 h 83"/>
              <a:gd name="T26" fmla="*/ 16 w 73"/>
              <a:gd name="T27" fmla="*/ 62 h 83"/>
              <a:gd name="T28" fmla="*/ 16 w 73"/>
              <a:gd name="T29" fmla="*/ 49 h 83"/>
              <a:gd name="T30" fmla="*/ 56 w 73"/>
              <a:gd name="T31" fmla="*/ 49 h 83"/>
              <a:gd name="T32" fmla="*/ 56 w 73"/>
              <a:gd name="T33" fmla="*/ 62 h 83"/>
              <a:gd name="T34" fmla="*/ 16 w 73"/>
              <a:gd name="T3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83">
                <a:moveTo>
                  <a:pt x="0" y="83"/>
                </a:moveTo>
                <a:cubicBezTo>
                  <a:pt x="26" y="0"/>
                  <a:pt x="26" y="0"/>
                  <a:pt x="2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73" y="83"/>
                  <a:pt x="73" y="83"/>
                  <a:pt x="73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3" y="40"/>
                  <a:pt x="43" y="40"/>
                  <a:pt x="43" y="40"/>
                </a:cubicBezTo>
                <a:cubicBezTo>
                  <a:pt x="42" y="36"/>
                  <a:pt x="41" y="31"/>
                  <a:pt x="40" y="27"/>
                </a:cubicBezTo>
                <a:cubicBezTo>
                  <a:pt x="39" y="22"/>
                  <a:pt x="37" y="18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8"/>
                  <a:pt x="33" y="22"/>
                  <a:pt x="32" y="27"/>
                </a:cubicBezTo>
                <a:cubicBezTo>
                  <a:pt x="31" y="31"/>
                  <a:pt x="30" y="36"/>
                  <a:pt x="29" y="40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6" y="62"/>
                </a:moveTo>
                <a:cubicBezTo>
                  <a:pt x="16" y="49"/>
                  <a:pt x="16" y="49"/>
                  <a:pt x="16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62"/>
                  <a:pt x="56" y="62"/>
                  <a:pt x="56" y="62"/>
                </a:cubicBezTo>
                <a:lnTo>
                  <a:pt x="16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0" name="Freeform 129"/>
          <p:cNvSpPr>
            <a:spLocks noEditPoints="1"/>
          </p:cNvSpPr>
          <p:nvPr/>
        </p:nvSpPr>
        <p:spPr bwMode="auto">
          <a:xfrm>
            <a:off x="7760095" y="2039988"/>
            <a:ext cx="102678" cy="145461"/>
          </a:xfrm>
          <a:custGeom>
            <a:avLst/>
            <a:gdLst>
              <a:gd name="T0" fmla="*/ 0 w 60"/>
              <a:gd name="T1" fmla="*/ 83 h 83"/>
              <a:gd name="T2" fmla="*/ 0 w 60"/>
              <a:gd name="T3" fmla="*/ 0 h 83"/>
              <a:gd name="T4" fmla="*/ 27 w 60"/>
              <a:gd name="T5" fmla="*/ 0 h 83"/>
              <a:gd name="T6" fmla="*/ 44 w 60"/>
              <a:gd name="T7" fmla="*/ 3 h 83"/>
              <a:gd name="T8" fmla="*/ 56 w 60"/>
              <a:gd name="T9" fmla="*/ 11 h 83"/>
              <a:gd name="T10" fmla="*/ 60 w 60"/>
              <a:gd name="T11" fmla="*/ 27 h 83"/>
              <a:gd name="T12" fmla="*/ 56 w 60"/>
              <a:gd name="T13" fmla="*/ 42 h 83"/>
              <a:gd name="T14" fmla="*/ 44 w 60"/>
              <a:gd name="T15" fmla="*/ 51 h 83"/>
              <a:gd name="T16" fmla="*/ 28 w 60"/>
              <a:gd name="T17" fmla="*/ 54 h 83"/>
              <a:gd name="T18" fmla="*/ 17 w 60"/>
              <a:gd name="T19" fmla="*/ 54 h 83"/>
              <a:gd name="T20" fmla="*/ 17 w 60"/>
              <a:gd name="T21" fmla="*/ 83 h 83"/>
              <a:gd name="T22" fmla="*/ 0 w 60"/>
              <a:gd name="T23" fmla="*/ 83 h 83"/>
              <a:gd name="T24" fmla="*/ 17 w 60"/>
              <a:gd name="T25" fmla="*/ 41 h 83"/>
              <a:gd name="T26" fmla="*/ 27 w 60"/>
              <a:gd name="T27" fmla="*/ 41 h 83"/>
              <a:gd name="T28" fmla="*/ 40 w 60"/>
              <a:gd name="T29" fmla="*/ 37 h 83"/>
              <a:gd name="T30" fmla="*/ 44 w 60"/>
              <a:gd name="T31" fmla="*/ 27 h 83"/>
              <a:gd name="T32" fmla="*/ 39 w 60"/>
              <a:gd name="T33" fmla="*/ 17 h 83"/>
              <a:gd name="T34" fmla="*/ 26 w 60"/>
              <a:gd name="T35" fmla="*/ 14 h 83"/>
              <a:gd name="T36" fmla="*/ 17 w 60"/>
              <a:gd name="T37" fmla="*/ 14 h 83"/>
              <a:gd name="T38" fmla="*/ 17 w 60"/>
              <a:gd name="T3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3">
                <a:moveTo>
                  <a:pt x="0" y="83"/>
                </a:move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0"/>
                  <a:pt x="39" y="1"/>
                  <a:pt x="44" y="3"/>
                </a:cubicBezTo>
                <a:cubicBezTo>
                  <a:pt x="49" y="5"/>
                  <a:pt x="53" y="7"/>
                  <a:pt x="56" y="11"/>
                </a:cubicBezTo>
                <a:cubicBezTo>
                  <a:pt x="59" y="15"/>
                  <a:pt x="60" y="20"/>
                  <a:pt x="60" y="27"/>
                </a:cubicBezTo>
                <a:cubicBezTo>
                  <a:pt x="60" y="33"/>
                  <a:pt x="59" y="38"/>
                  <a:pt x="56" y="42"/>
                </a:cubicBezTo>
                <a:cubicBezTo>
                  <a:pt x="53" y="46"/>
                  <a:pt x="49" y="49"/>
                  <a:pt x="44" y="51"/>
                </a:cubicBezTo>
                <a:cubicBezTo>
                  <a:pt x="39" y="53"/>
                  <a:pt x="34" y="54"/>
                  <a:pt x="28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83"/>
                  <a:pt x="17" y="83"/>
                  <a:pt x="17" y="83"/>
                </a:cubicBezTo>
                <a:lnTo>
                  <a:pt x="0" y="83"/>
                </a:lnTo>
                <a:close/>
                <a:moveTo>
                  <a:pt x="1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32" y="41"/>
                  <a:pt x="37" y="40"/>
                  <a:pt x="40" y="37"/>
                </a:cubicBezTo>
                <a:cubicBezTo>
                  <a:pt x="42" y="35"/>
                  <a:pt x="44" y="31"/>
                  <a:pt x="44" y="27"/>
                </a:cubicBezTo>
                <a:cubicBezTo>
                  <a:pt x="44" y="22"/>
                  <a:pt x="42" y="18"/>
                  <a:pt x="39" y="17"/>
                </a:cubicBezTo>
                <a:cubicBezTo>
                  <a:pt x="36" y="15"/>
                  <a:pt x="32" y="14"/>
                  <a:pt x="26" y="14"/>
                </a:cubicBezTo>
                <a:cubicBezTo>
                  <a:pt x="17" y="14"/>
                  <a:pt x="17" y="14"/>
                  <a:pt x="17" y="14"/>
                </a:cubicBezTo>
                <a:lnTo>
                  <a:pt x="17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1" name="Freeform 130"/>
          <p:cNvSpPr>
            <a:spLocks/>
          </p:cNvSpPr>
          <p:nvPr/>
        </p:nvSpPr>
        <p:spPr bwMode="auto">
          <a:xfrm>
            <a:off x="7888443" y="2039988"/>
            <a:ext cx="111235" cy="145461"/>
          </a:xfrm>
          <a:custGeom>
            <a:avLst/>
            <a:gdLst>
              <a:gd name="T0" fmla="*/ 0 w 26"/>
              <a:gd name="T1" fmla="*/ 34 h 34"/>
              <a:gd name="T2" fmla="*/ 0 w 26"/>
              <a:gd name="T3" fmla="*/ 0 h 34"/>
              <a:gd name="T4" fmla="*/ 7 w 26"/>
              <a:gd name="T5" fmla="*/ 0 h 34"/>
              <a:gd name="T6" fmla="*/ 7 w 26"/>
              <a:gd name="T7" fmla="*/ 13 h 34"/>
              <a:gd name="T8" fmla="*/ 20 w 26"/>
              <a:gd name="T9" fmla="*/ 13 h 34"/>
              <a:gd name="T10" fmla="*/ 20 w 26"/>
              <a:gd name="T11" fmla="*/ 0 h 34"/>
              <a:gd name="T12" fmla="*/ 26 w 26"/>
              <a:gd name="T13" fmla="*/ 0 h 34"/>
              <a:gd name="T14" fmla="*/ 26 w 26"/>
              <a:gd name="T15" fmla="*/ 34 h 34"/>
              <a:gd name="T16" fmla="*/ 20 w 26"/>
              <a:gd name="T17" fmla="*/ 34 h 34"/>
              <a:gd name="T18" fmla="*/ 20 w 26"/>
              <a:gd name="T19" fmla="*/ 19 h 34"/>
              <a:gd name="T20" fmla="*/ 7 w 26"/>
              <a:gd name="T21" fmla="*/ 19 h 34"/>
              <a:gd name="T22" fmla="*/ 7 w 26"/>
              <a:gd name="T23" fmla="*/ 34 h 34"/>
              <a:gd name="T24" fmla="*/ 0 w 26"/>
              <a:gd name="T2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4">
                <a:moveTo>
                  <a:pt x="0" y="34"/>
                </a:moveTo>
                <a:lnTo>
                  <a:pt x="0" y="0"/>
                </a:lnTo>
                <a:lnTo>
                  <a:pt x="7" y="0"/>
                </a:lnTo>
                <a:lnTo>
                  <a:pt x="7" y="13"/>
                </a:lnTo>
                <a:lnTo>
                  <a:pt x="20" y="13"/>
                </a:lnTo>
                <a:lnTo>
                  <a:pt x="20" y="0"/>
                </a:lnTo>
                <a:lnTo>
                  <a:pt x="26" y="0"/>
                </a:lnTo>
                <a:lnTo>
                  <a:pt x="26" y="34"/>
                </a:lnTo>
                <a:lnTo>
                  <a:pt x="20" y="34"/>
                </a:lnTo>
                <a:lnTo>
                  <a:pt x="20" y="19"/>
                </a:lnTo>
                <a:lnTo>
                  <a:pt x="7" y="19"/>
                </a:lnTo>
                <a:lnTo>
                  <a:pt x="7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2" name="Freeform 131"/>
          <p:cNvSpPr>
            <a:spLocks/>
          </p:cNvSpPr>
          <p:nvPr/>
        </p:nvSpPr>
        <p:spPr bwMode="auto">
          <a:xfrm>
            <a:off x="8016791" y="2039988"/>
            <a:ext cx="115514" cy="145461"/>
          </a:xfrm>
          <a:custGeom>
            <a:avLst/>
            <a:gdLst>
              <a:gd name="T0" fmla="*/ 25 w 66"/>
              <a:gd name="T1" fmla="*/ 83 h 83"/>
              <a:gd name="T2" fmla="*/ 25 w 66"/>
              <a:gd name="T3" fmla="*/ 53 h 83"/>
              <a:gd name="T4" fmla="*/ 0 w 66"/>
              <a:gd name="T5" fmla="*/ 0 h 83"/>
              <a:gd name="T6" fmla="*/ 17 w 66"/>
              <a:gd name="T7" fmla="*/ 0 h 83"/>
              <a:gd name="T8" fmla="*/ 26 w 66"/>
              <a:gd name="T9" fmla="*/ 21 h 83"/>
              <a:gd name="T10" fmla="*/ 29 w 66"/>
              <a:gd name="T11" fmla="*/ 30 h 83"/>
              <a:gd name="T12" fmla="*/ 33 w 66"/>
              <a:gd name="T13" fmla="*/ 39 h 83"/>
              <a:gd name="T14" fmla="*/ 33 w 66"/>
              <a:gd name="T15" fmla="*/ 39 h 83"/>
              <a:gd name="T16" fmla="*/ 37 w 66"/>
              <a:gd name="T17" fmla="*/ 30 h 83"/>
              <a:gd name="T18" fmla="*/ 41 w 66"/>
              <a:gd name="T19" fmla="*/ 21 h 83"/>
              <a:gd name="T20" fmla="*/ 49 w 66"/>
              <a:gd name="T21" fmla="*/ 0 h 83"/>
              <a:gd name="T22" fmla="*/ 66 w 66"/>
              <a:gd name="T23" fmla="*/ 0 h 83"/>
              <a:gd name="T24" fmla="*/ 41 w 66"/>
              <a:gd name="T25" fmla="*/ 53 h 83"/>
              <a:gd name="T26" fmla="*/ 41 w 66"/>
              <a:gd name="T27" fmla="*/ 83 h 83"/>
              <a:gd name="T28" fmla="*/ 25 w 66"/>
              <a:gd name="T2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83">
                <a:moveTo>
                  <a:pt x="25" y="83"/>
                </a:moveTo>
                <a:cubicBezTo>
                  <a:pt x="25" y="53"/>
                  <a:pt x="25" y="53"/>
                  <a:pt x="25" y="53"/>
                </a:cubicBezTo>
                <a:cubicBezTo>
                  <a:pt x="0" y="0"/>
                  <a:pt x="0" y="0"/>
                  <a:pt x="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4"/>
                  <a:pt x="28" y="27"/>
                  <a:pt x="29" y="30"/>
                </a:cubicBezTo>
                <a:cubicBezTo>
                  <a:pt x="30" y="33"/>
                  <a:pt x="32" y="36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5" y="36"/>
                  <a:pt x="36" y="33"/>
                  <a:pt x="37" y="30"/>
                </a:cubicBezTo>
                <a:cubicBezTo>
                  <a:pt x="38" y="27"/>
                  <a:pt x="40" y="24"/>
                  <a:pt x="41" y="21"/>
                </a:cubicBezTo>
                <a:cubicBezTo>
                  <a:pt x="49" y="0"/>
                  <a:pt x="49" y="0"/>
                  <a:pt x="4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83"/>
                  <a:pt x="41" y="83"/>
                  <a:pt x="41" y="83"/>
                </a:cubicBezTo>
                <a:lnTo>
                  <a:pt x="25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3" name="Rectangle 132"/>
          <p:cNvSpPr>
            <a:spLocks noChangeArrowheads="1"/>
          </p:cNvSpPr>
          <p:nvPr/>
        </p:nvSpPr>
        <p:spPr bwMode="auto">
          <a:xfrm>
            <a:off x="8196478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4" name="Rectangle 133"/>
          <p:cNvSpPr>
            <a:spLocks noChangeArrowheads="1"/>
          </p:cNvSpPr>
          <p:nvPr/>
        </p:nvSpPr>
        <p:spPr bwMode="auto">
          <a:xfrm>
            <a:off x="8260650" y="2039988"/>
            <a:ext cx="25670" cy="14546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5" name="Freeform 134"/>
          <p:cNvSpPr>
            <a:spLocks noEditPoints="1"/>
          </p:cNvSpPr>
          <p:nvPr/>
        </p:nvSpPr>
        <p:spPr bwMode="auto">
          <a:xfrm>
            <a:off x="6185694" y="1898804"/>
            <a:ext cx="81288" cy="85565"/>
          </a:xfrm>
          <a:custGeom>
            <a:avLst/>
            <a:gdLst>
              <a:gd name="T0" fmla="*/ 0 w 19"/>
              <a:gd name="T1" fmla="*/ 12 h 20"/>
              <a:gd name="T2" fmla="*/ 19 w 19"/>
              <a:gd name="T3" fmla="*/ 12 h 20"/>
              <a:gd name="T4" fmla="*/ 19 w 19"/>
              <a:gd name="T5" fmla="*/ 13 h 20"/>
              <a:gd name="T6" fmla="*/ 0 w 19"/>
              <a:gd name="T7" fmla="*/ 13 h 20"/>
              <a:gd name="T8" fmla="*/ 0 w 19"/>
              <a:gd name="T9" fmla="*/ 12 h 20"/>
              <a:gd name="T10" fmla="*/ 3 w 19"/>
              <a:gd name="T11" fmla="*/ 0 h 20"/>
              <a:gd name="T12" fmla="*/ 4 w 19"/>
              <a:gd name="T13" fmla="*/ 0 h 20"/>
              <a:gd name="T14" fmla="*/ 4 w 19"/>
              <a:gd name="T15" fmla="*/ 3 h 20"/>
              <a:gd name="T16" fmla="*/ 14 w 19"/>
              <a:gd name="T17" fmla="*/ 3 h 20"/>
              <a:gd name="T18" fmla="*/ 14 w 19"/>
              <a:gd name="T19" fmla="*/ 0 h 20"/>
              <a:gd name="T20" fmla="*/ 16 w 19"/>
              <a:gd name="T21" fmla="*/ 0 h 20"/>
              <a:gd name="T22" fmla="*/ 16 w 19"/>
              <a:gd name="T23" fmla="*/ 9 h 20"/>
              <a:gd name="T24" fmla="*/ 3 w 19"/>
              <a:gd name="T25" fmla="*/ 9 h 20"/>
              <a:gd name="T26" fmla="*/ 3 w 19"/>
              <a:gd name="T27" fmla="*/ 0 h 20"/>
              <a:gd name="T28" fmla="*/ 4 w 19"/>
              <a:gd name="T29" fmla="*/ 5 h 20"/>
              <a:gd name="T30" fmla="*/ 4 w 19"/>
              <a:gd name="T31" fmla="*/ 8 h 20"/>
              <a:gd name="T32" fmla="*/ 14 w 19"/>
              <a:gd name="T33" fmla="*/ 8 h 20"/>
              <a:gd name="T34" fmla="*/ 14 w 19"/>
              <a:gd name="T35" fmla="*/ 5 h 20"/>
              <a:gd name="T36" fmla="*/ 4 w 19"/>
              <a:gd name="T37" fmla="*/ 5 h 20"/>
              <a:gd name="T38" fmla="*/ 5 w 19"/>
              <a:gd name="T39" fmla="*/ 12 h 20"/>
              <a:gd name="T40" fmla="*/ 7 w 19"/>
              <a:gd name="T41" fmla="*/ 12 h 20"/>
              <a:gd name="T42" fmla="*/ 7 w 19"/>
              <a:gd name="T43" fmla="*/ 20 h 20"/>
              <a:gd name="T44" fmla="*/ 5 w 19"/>
              <a:gd name="T45" fmla="*/ 20 h 20"/>
              <a:gd name="T46" fmla="*/ 5 w 19"/>
              <a:gd name="T47" fmla="*/ 12 h 20"/>
              <a:gd name="T48" fmla="*/ 12 w 19"/>
              <a:gd name="T49" fmla="*/ 12 h 20"/>
              <a:gd name="T50" fmla="*/ 14 w 19"/>
              <a:gd name="T51" fmla="*/ 12 h 20"/>
              <a:gd name="T52" fmla="*/ 14 w 19"/>
              <a:gd name="T53" fmla="*/ 20 h 20"/>
              <a:gd name="T54" fmla="*/ 12 w 19"/>
              <a:gd name="T55" fmla="*/ 20 h 20"/>
              <a:gd name="T56" fmla="*/ 12 w 19"/>
              <a:gd name="T57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" h="20">
                <a:moveTo>
                  <a:pt x="0" y="12"/>
                </a:moveTo>
                <a:lnTo>
                  <a:pt x="19" y="12"/>
                </a:lnTo>
                <a:lnTo>
                  <a:pt x="19" y="13"/>
                </a:lnTo>
                <a:lnTo>
                  <a:pt x="0" y="13"/>
                </a:lnTo>
                <a:lnTo>
                  <a:pt x="0" y="12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3"/>
                </a:lnTo>
                <a:lnTo>
                  <a:pt x="14" y="3"/>
                </a:lnTo>
                <a:lnTo>
                  <a:pt x="14" y="0"/>
                </a:lnTo>
                <a:lnTo>
                  <a:pt x="16" y="0"/>
                </a:lnTo>
                <a:lnTo>
                  <a:pt x="16" y="9"/>
                </a:lnTo>
                <a:lnTo>
                  <a:pt x="3" y="9"/>
                </a:lnTo>
                <a:lnTo>
                  <a:pt x="3" y="0"/>
                </a:lnTo>
                <a:close/>
                <a:moveTo>
                  <a:pt x="4" y="5"/>
                </a:moveTo>
                <a:lnTo>
                  <a:pt x="4" y="8"/>
                </a:lnTo>
                <a:lnTo>
                  <a:pt x="14" y="8"/>
                </a:lnTo>
                <a:lnTo>
                  <a:pt x="14" y="5"/>
                </a:lnTo>
                <a:lnTo>
                  <a:pt x="4" y="5"/>
                </a:lnTo>
                <a:close/>
                <a:moveTo>
                  <a:pt x="5" y="12"/>
                </a:moveTo>
                <a:lnTo>
                  <a:pt x="7" y="12"/>
                </a:lnTo>
                <a:lnTo>
                  <a:pt x="7" y="20"/>
                </a:lnTo>
                <a:lnTo>
                  <a:pt x="5" y="20"/>
                </a:lnTo>
                <a:lnTo>
                  <a:pt x="5" y="12"/>
                </a:lnTo>
                <a:close/>
                <a:moveTo>
                  <a:pt x="12" y="12"/>
                </a:moveTo>
                <a:lnTo>
                  <a:pt x="14" y="12"/>
                </a:lnTo>
                <a:lnTo>
                  <a:pt x="14" y="20"/>
                </a:lnTo>
                <a:lnTo>
                  <a:pt x="12" y="20"/>
                </a:lnTo>
                <a:lnTo>
                  <a:pt x="12" y="12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6" name="Freeform 135"/>
          <p:cNvSpPr>
            <a:spLocks noEditPoints="1"/>
          </p:cNvSpPr>
          <p:nvPr/>
        </p:nvSpPr>
        <p:spPr bwMode="auto">
          <a:xfrm>
            <a:off x="6279816" y="1894527"/>
            <a:ext cx="68452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8 h 51"/>
              <a:gd name="T6" fmla="*/ 4 w 38"/>
              <a:gd name="T7" fmla="*/ 8 h 51"/>
              <a:gd name="T8" fmla="*/ 4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5 h 51"/>
              <a:gd name="T16" fmla="*/ 4 w 38"/>
              <a:gd name="T17" fmla="*/ 35 h 51"/>
              <a:gd name="T18" fmla="*/ 13 w 38"/>
              <a:gd name="T19" fmla="*/ 34 h 51"/>
              <a:gd name="T20" fmla="*/ 20 w 38"/>
              <a:gd name="T21" fmla="*/ 34 h 51"/>
              <a:gd name="T22" fmla="*/ 28 w 38"/>
              <a:gd name="T23" fmla="*/ 33 h 51"/>
              <a:gd name="T24" fmla="*/ 28 w 38"/>
              <a:gd name="T25" fmla="*/ 37 h 51"/>
              <a:gd name="T26" fmla="*/ 20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5 h 51"/>
              <a:gd name="T36" fmla="*/ 3 w 38"/>
              <a:gd name="T37" fmla="*/ 19 h 51"/>
              <a:gd name="T38" fmla="*/ 22 w 38"/>
              <a:gd name="T39" fmla="*/ 19 h 51"/>
              <a:gd name="T40" fmla="*/ 22 w 38"/>
              <a:gd name="T41" fmla="*/ 23 h 51"/>
              <a:gd name="T42" fmla="*/ 3 w 38"/>
              <a:gd name="T43" fmla="*/ 23 h 51"/>
              <a:gd name="T44" fmla="*/ 3 w 38"/>
              <a:gd name="T45" fmla="*/ 19 h 51"/>
              <a:gd name="T46" fmla="*/ 33 w 38"/>
              <a:gd name="T47" fmla="*/ 0 h 51"/>
              <a:gd name="T48" fmla="*/ 38 w 38"/>
              <a:gd name="T49" fmla="*/ 0 h 51"/>
              <a:gd name="T50" fmla="*/ 38 w 38"/>
              <a:gd name="T51" fmla="*/ 51 h 51"/>
              <a:gd name="T52" fmla="*/ 33 w 38"/>
              <a:gd name="T53" fmla="*/ 51 h 51"/>
              <a:gd name="T54" fmla="*/ 33 w 38"/>
              <a:gd name="T5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5"/>
                </a:moveTo>
                <a:cubicBezTo>
                  <a:pt x="4" y="35"/>
                  <a:pt x="4" y="35"/>
                  <a:pt x="4" y="35"/>
                </a:cubicBezTo>
                <a:cubicBezTo>
                  <a:pt x="7" y="35"/>
                  <a:pt x="10" y="35"/>
                  <a:pt x="13" y="34"/>
                </a:cubicBezTo>
                <a:cubicBezTo>
                  <a:pt x="15" y="34"/>
                  <a:pt x="18" y="34"/>
                  <a:pt x="20" y="34"/>
                </a:cubicBezTo>
                <a:cubicBezTo>
                  <a:pt x="23" y="34"/>
                  <a:pt x="25" y="33"/>
                  <a:pt x="28" y="33"/>
                </a:cubicBezTo>
                <a:cubicBezTo>
                  <a:pt x="28" y="37"/>
                  <a:pt x="28" y="37"/>
                  <a:pt x="28" y="37"/>
                </a:cubicBezTo>
                <a:cubicBezTo>
                  <a:pt x="26" y="37"/>
                  <a:pt x="23" y="38"/>
                  <a:pt x="20" y="38"/>
                </a:cubicBezTo>
                <a:cubicBezTo>
                  <a:pt x="18" y="38"/>
                  <a:pt x="15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5"/>
                </a:lnTo>
                <a:close/>
                <a:moveTo>
                  <a:pt x="3" y="19"/>
                </a:moveTo>
                <a:cubicBezTo>
                  <a:pt x="22" y="19"/>
                  <a:pt x="22" y="19"/>
                  <a:pt x="22" y="19"/>
                </a:cubicBezTo>
                <a:cubicBezTo>
                  <a:pt x="22" y="23"/>
                  <a:pt x="22" y="23"/>
                  <a:pt x="22" y="23"/>
                </a:cubicBezTo>
                <a:cubicBezTo>
                  <a:pt x="3" y="23"/>
                  <a:pt x="3" y="23"/>
                  <a:pt x="3" y="23"/>
                </a:cubicBezTo>
                <a:lnTo>
                  <a:pt x="3" y="19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" name="Rectangle 136"/>
          <p:cNvSpPr>
            <a:spLocks noChangeArrowheads="1"/>
          </p:cNvSpPr>
          <p:nvPr/>
        </p:nvSpPr>
        <p:spPr bwMode="auto">
          <a:xfrm>
            <a:off x="6386771" y="1945866"/>
            <a:ext cx="25670" cy="8557"/>
          </a:xfrm>
          <a:prstGeom prst="rect">
            <a:avLst/>
          </a:pr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8" name="Freeform 137"/>
          <p:cNvSpPr>
            <a:spLocks noEditPoints="1"/>
          </p:cNvSpPr>
          <p:nvPr/>
        </p:nvSpPr>
        <p:spPr bwMode="auto">
          <a:xfrm>
            <a:off x="6450946" y="1894527"/>
            <a:ext cx="64175" cy="89842"/>
          </a:xfrm>
          <a:custGeom>
            <a:avLst/>
            <a:gdLst>
              <a:gd name="T0" fmla="*/ 0 w 38"/>
              <a:gd name="T1" fmla="*/ 5 h 51"/>
              <a:gd name="T2" fmla="*/ 24 w 38"/>
              <a:gd name="T3" fmla="*/ 5 h 51"/>
              <a:gd name="T4" fmla="*/ 24 w 38"/>
              <a:gd name="T5" fmla="*/ 9 h 51"/>
              <a:gd name="T6" fmla="*/ 5 w 38"/>
              <a:gd name="T7" fmla="*/ 9 h 51"/>
              <a:gd name="T8" fmla="*/ 5 w 38"/>
              <a:gd name="T9" fmla="*/ 36 h 51"/>
              <a:gd name="T10" fmla="*/ 0 w 38"/>
              <a:gd name="T11" fmla="*/ 36 h 51"/>
              <a:gd name="T12" fmla="*/ 0 w 38"/>
              <a:gd name="T13" fmla="*/ 5 h 51"/>
              <a:gd name="T14" fmla="*/ 0 w 38"/>
              <a:gd name="T15" fmla="*/ 34 h 51"/>
              <a:gd name="T16" fmla="*/ 4 w 38"/>
              <a:gd name="T17" fmla="*/ 34 h 51"/>
              <a:gd name="T18" fmla="*/ 13 w 38"/>
              <a:gd name="T19" fmla="*/ 34 h 51"/>
              <a:gd name="T20" fmla="*/ 21 w 38"/>
              <a:gd name="T21" fmla="*/ 34 h 51"/>
              <a:gd name="T22" fmla="*/ 28 w 38"/>
              <a:gd name="T23" fmla="*/ 33 h 51"/>
              <a:gd name="T24" fmla="*/ 28 w 38"/>
              <a:gd name="T25" fmla="*/ 36 h 51"/>
              <a:gd name="T26" fmla="*/ 21 w 38"/>
              <a:gd name="T27" fmla="*/ 38 h 51"/>
              <a:gd name="T28" fmla="*/ 13 w 38"/>
              <a:gd name="T29" fmla="*/ 38 h 51"/>
              <a:gd name="T30" fmla="*/ 4 w 38"/>
              <a:gd name="T31" fmla="*/ 38 h 51"/>
              <a:gd name="T32" fmla="*/ 0 w 38"/>
              <a:gd name="T33" fmla="*/ 38 h 51"/>
              <a:gd name="T34" fmla="*/ 0 w 38"/>
              <a:gd name="T35" fmla="*/ 34 h 51"/>
              <a:gd name="T36" fmla="*/ 33 w 38"/>
              <a:gd name="T37" fmla="*/ 0 h 51"/>
              <a:gd name="T38" fmla="*/ 38 w 38"/>
              <a:gd name="T39" fmla="*/ 0 h 51"/>
              <a:gd name="T40" fmla="*/ 38 w 38"/>
              <a:gd name="T41" fmla="*/ 51 h 51"/>
              <a:gd name="T42" fmla="*/ 33 w 38"/>
              <a:gd name="T43" fmla="*/ 51 h 51"/>
              <a:gd name="T44" fmla="*/ 33 w 38"/>
              <a:gd name="T4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" h="51">
                <a:moveTo>
                  <a:pt x="0" y="5"/>
                </a:moveTo>
                <a:cubicBezTo>
                  <a:pt x="24" y="5"/>
                  <a:pt x="24" y="5"/>
                  <a:pt x="24" y="5"/>
                </a:cubicBezTo>
                <a:cubicBezTo>
                  <a:pt x="24" y="9"/>
                  <a:pt x="24" y="9"/>
                  <a:pt x="24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36"/>
                  <a:pt x="5" y="36"/>
                  <a:pt x="5" y="36"/>
                </a:cubicBezTo>
                <a:cubicBezTo>
                  <a:pt x="0" y="36"/>
                  <a:pt x="0" y="36"/>
                  <a:pt x="0" y="36"/>
                </a:cubicBezTo>
                <a:lnTo>
                  <a:pt x="0" y="5"/>
                </a:lnTo>
                <a:close/>
                <a:moveTo>
                  <a:pt x="0" y="34"/>
                </a:moveTo>
                <a:cubicBezTo>
                  <a:pt x="4" y="34"/>
                  <a:pt x="4" y="34"/>
                  <a:pt x="4" y="34"/>
                </a:cubicBezTo>
                <a:cubicBezTo>
                  <a:pt x="7" y="34"/>
                  <a:pt x="10" y="34"/>
                  <a:pt x="13" y="34"/>
                </a:cubicBezTo>
                <a:cubicBezTo>
                  <a:pt x="16" y="34"/>
                  <a:pt x="18" y="34"/>
                  <a:pt x="21" y="34"/>
                </a:cubicBezTo>
                <a:cubicBezTo>
                  <a:pt x="23" y="33"/>
                  <a:pt x="26" y="33"/>
                  <a:pt x="28" y="33"/>
                </a:cubicBezTo>
                <a:cubicBezTo>
                  <a:pt x="28" y="36"/>
                  <a:pt x="28" y="36"/>
                  <a:pt x="28" y="36"/>
                </a:cubicBezTo>
                <a:cubicBezTo>
                  <a:pt x="26" y="37"/>
                  <a:pt x="23" y="37"/>
                  <a:pt x="21" y="38"/>
                </a:cubicBezTo>
                <a:cubicBezTo>
                  <a:pt x="19" y="38"/>
                  <a:pt x="16" y="38"/>
                  <a:pt x="13" y="38"/>
                </a:cubicBezTo>
                <a:cubicBezTo>
                  <a:pt x="10" y="38"/>
                  <a:pt x="7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51"/>
                  <a:pt x="38" y="51"/>
                  <a:pt x="38" y="51"/>
                </a:cubicBezTo>
                <a:cubicBezTo>
                  <a:pt x="33" y="51"/>
                  <a:pt x="33" y="51"/>
                  <a:pt x="33" y="51"/>
                </a:cubicBezTo>
                <a:lnTo>
                  <a:pt x="33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9" name="Freeform 138"/>
          <p:cNvSpPr>
            <a:spLocks noEditPoints="1"/>
          </p:cNvSpPr>
          <p:nvPr/>
        </p:nvSpPr>
        <p:spPr bwMode="auto">
          <a:xfrm>
            <a:off x="6536512" y="1894527"/>
            <a:ext cx="77009" cy="89842"/>
          </a:xfrm>
          <a:custGeom>
            <a:avLst/>
            <a:gdLst>
              <a:gd name="T0" fmla="*/ 0 w 18"/>
              <a:gd name="T1" fmla="*/ 2 h 21"/>
              <a:gd name="T2" fmla="*/ 2 w 18"/>
              <a:gd name="T3" fmla="*/ 2 h 21"/>
              <a:gd name="T4" fmla="*/ 2 w 18"/>
              <a:gd name="T5" fmla="*/ 8 h 21"/>
              <a:gd name="T6" fmla="*/ 8 w 18"/>
              <a:gd name="T7" fmla="*/ 8 h 21"/>
              <a:gd name="T8" fmla="*/ 8 w 18"/>
              <a:gd name="T9" fmla="*/ 2 h 21"/>
              <a:gd name="T10" fmla="*/ 10 w 18"/>
              <a:gd name="T11" fmla="*/ 2 h 21"/>
              <a:gd name="T12" fmla="*/ 10 w 18"/>
              <a:gd name="T13" fmla="*/ 16 h 21"/>
              <a:gd name="T14" fmla="*/ 0 w 18"/>
              <a:gd name="T15" fmla="*/ 16 h 21"/>
              <a:gd name="T16" fmla="*/ 0 w 18"/>
              <a:gd name="T17" fmla="*/ 2 h 21"/>
              <a:gd name="T18" fmla="*/ 2 w 18"/>
              <a:gd name="T19" fmla="*/ 9 h 21"/>
              <a:gd name="T20" fmla="*/ 2 w 18"/>
              <a:gd name="T21" fmla="*/ 15 h 21"/>
              <a:gd name="T22" fmla="*/ 8 w 18"/>
              <a:gd name="T23" fmla="*/ 15 h 21"/>
              <a:gd name="T24" fmla="*/ 8 w 18"/>
              <a:gd name="T25" fmla="*/ 9 h 21"/>
              <a:gd name="T26" fmla="*/ 2 w 18"/>
              <a:gd name="T27" fmla="*/ 9 h 21"/>
              <a:gd name="T28" fmla="*/ 13 w 18"/>
              <a:gd name="T29" fmla="*/ 0 h 21"/>
              <a:gd name="T30" fmla="*/ 15 w 18"/>
              <a:gd name="T31" fmla="*/ 0 h 21"/>
              <a:gd name="T32" fmla="*/ 15 w 18"/>
              <a:gd name="T33" fmla="*/ 21 h 21"/>
              <a:gd name="T34" fmla="*/ 13 w 18"/>
              <a:gd name="T35" fmla="*/ 21 h 21"/>
              <a:gd name="T36" fmla="*/ 13 w 18"/>
              <a:gd name="T37" fmla="*/ 0 h 21"/>
              <a:gd name="T38" fmla="*/ 15 w 18"/>
              <a:gd name="T39" fmla="*/ 9 h 21"/>
              <a:gd name="T40" fmla="*/ 18 w 18"/>
              <a:gd name="T41" fmla="*/ 9 h 21"/>
              <a:gd name="T42" fmla="*/ 18 w 18"/>
              <a:gd name="T43" fmla="*/ 10 h 21"/>
              <a:gd name="T44" fmla="*/ 15 w 18"/>
              <a:gd name="T45" fmla="*/ 10 h 21"/>
              <a:gd name="T46" fmla="*/ 15 w 18"/>
              <a:gd name="T47" fmla="*/ 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" h="21">
                <a:moveTo>
                  <a:pt x="0" y="2"/>
                </a:moveTo>
                <a:lnTo>
                  <a:pt x="2" y="2"/>
                </a:lnTo>
                <a:lnTo>
                  <a:pt x="2" y="8"/>
                </a:lnTo>
                <a:lnTo>
                  <a:pt x="8" y="8"/>
                </a:lnTo>
                <a:lnTo>
                  <a:pt x="8" y="2"/>
                </a:lnTo>
                <a:lnTo>
                  <a:pt x="10" y="2"/>
                </a:lnTo>
                <a:lnTo>
                  <a:pt x="10" y="16"/>
                </a:lnTo>
                <a:lnTo>
                  <a:pt x="0" y="16"/>
                </a:lnTo>
                <a:lnTo>
                  <a:pt x="0" y="2"/>
                </a:lnTo>
                <a:close/>
                <a:moveTo>
                  <a:pt x="2" y="9"/>
                </a:moveTo>
                <a:lnTo>
                  <a:pt x="2" y="15"/>
                </a:lnTo>
                <a:lnTo>
                  <a:pt x="8" y="15"/>
                </a:lnTo>
                <a:lnTo>
                  <a:pt x="8" y="9"/>
                </a:lnTo>
                <a:lnTo>
                  <a:pt x="2" y="9"/>
                </a:lnTo>
                <a:close/>
                <a:moveTo>
                  <a:pt x="13" y="0"/>
                </a:moveTo>
                <a:lnTo>
                  <a:pt x="15" y="0"/>
                </a:lnTo>
                <a:lnTo>
                  <a:pt x="15" y="21"/>
                </a:lnTo>
                <a:lnTo>
                  <a:pt x="13" y="21"/>
                </a:lnTo>
                <a:lnTo>
                  <a:pt x="13" y="0"/>
                </a:lnTo>
                <a:close/>
                <a:moveTo>
                  <a:pt x="15" y="9"/>
                </a:moveTo>
                <a:lnTo>
                  <a:pt x="18" y="9"/>
                </a:lnTo>
                <a:lnTo>
                  <a:pt x="18" y="10"/>
                </a:lnTo>
                <a:lnTo>
                  <a:pt x="15" y="10"/>
                </a:lnTo>
                <a:lnTo>
                  <a:pt x="15" y="9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0" name="Freeform 139"/>
          <p:cNvSpPr>
            <a:spLocks noEditPoints="1"/>
          </p:cNvSpPr>
          <p:nvPr/>
        </p:nvSpPr>
        <p:spPr bwMode="auto">
          <a:xfrm>
            <a:off x="6626354" y="1894527"/>
            <a:ext cx="68452" cy="89842"/>
          </a:xfrm>
          <a:custGeom>
            <a:avLst/>
            <a:gdLst>
              <a:gd name="T0" fmla="*/ 12 w 39"/>
              <a:gd name="T1" fmla="*/ 4 h 51"/>
              <a:gd name="T2" fmla="*/ 19 w 39"/>
              <a:gd name="T3" fmla="*/ 6 h 51"/>
              <a:gd name="T4" fmla="*/ 24 w 39"/>
              <a:gd name="T5" fmla="*/ 12 h 51"/>
              <a:gd name="T6" fmla="*/ 25 w 39"/>
              <a:gd name="T7" fmla="*/ 22 h 51"/>
              <a:gd name="T8" fmla="*/ 24 w 39"/>
              <a:gd name="T9" fmla="*/ 31 h 51"/>
              <a:gd name="T10" fmla="*/ 19 w 39"/>
              <a:gd name="T11" fmla="*/ 37 h 51"/>
              <a:gd name="T12" fmla="*/ 12 w 39"/>
              <a:gd name="T13" fmla="*/ 39 h 51"/>
              <a:gd name="T14" fmla="*/ 6 w 39"/>
              <a:gd name="T15" fmla="*/ 37 h 51"/>
              <a:gd name="T16" fmla="*/ 1 w 39"/>
              <a:gd name="T17" fmla="*/ 31 h 51"/>
              <a:gd name="T18" fmla="*/ 0 w 39"/>
              <a:gd name="T19" fmla="*/ 22 h 51"/>
              <a:gd name="T20" fmla="*/ 1 w 39"/>
              <a:gd name="T21" fmla="*/ 12 h 51"/>
              <a:gd name="T22" fmla="*/ 6 w 39"/>
              <a:gd name="T23" fmla="*/ 6 h 51"/>
              <a:gd name="T24" fmla="*/ 12 w 39"/>
              <a:gd name="T25" fmla="*/ 4 h 51"/>
              <a:gd name="T26" fmla="*/ 12 w 39"/>
              <a:gd name="T27" fmla="*/ 8 h 51"/>
              <a:gd name="T28" fmla="*/ 8 w 39"/>
              <a:gd name="T29" fmla="*/ 10 h 51"/>
              <a:gd name="T30" fmla="*/ 5 w 39"/>
              <a:gd name="T31" fmla="*/ 14 h 51"/>
              <a:gd name="T32" fmla="*/ 4 w 39"/>
              <a:gd name="T33" fmla="*/ 22 h 51"/>
              <a:gd name="T34" fmla="*/ 5 w 39"/>
              <a:gd name="T35" fmla="*/ 29 h 51"/>
              <a:gd name="T36" fmla="*/ 8 w 39"/>
              <a:gd name="T37" fmla="*/ 33 h 51"/>
              <a:gd name="T38" fmla="*/ 12 w 39"/>
              <a:gd name="T39" fmla="*/ 35 h 51"/>
              <a:gd name="T40" fmla="*/ 17 w 39"/>
              <a:gd name="T41" fmla="*/ 33 h 51"/>
              <a:gd name="T42" fmla="*/ 20 w 39"/>
              <a:gd name="T43" fmla="*/ 29 h 51"/>
              <a:gd name="T44" fmla="*/ 21 w 39"/>
              <a:gd name="T45" fmla="*/ 22 h 51"/>
              <a:gd name="T46" fmla="*/ 20 w 39"/>
              <a:gd name="T47" fmla="*/ 14 h 51"/>
              <a:gd name="T48" fmla="*/ 17 w 39"/>
              <a:gd name="T49" fmla="*/ 10 h 51"/>
              <a:gd name="T50" fmla="*/ 12 w 39"/>
              <a:gd name="T51" fmla="*/ 8 h 51"/>
              <a:gd name="T52" fmla="*/ 34 w 39"/>
              <a:gd name="T53" fmla="*/ 0 h 51"/>
              <a:gd name="T54" fmla="*/ 39 w 39"/>
              <a:gd name="T55" fmla="*/ 0 h 51"/>
              <a:gd name="T56" fmla="*/ 39 w 39"/>
              <a:gd name="T57" fmla="*/ 51 h 51"/>
              <a:gd name="T58" fmla="*/ 34 w 39"/>
              <a:gd name="T59" fmla="*/ 51 h 51"/>
              <a:gd name="T60" fmla="*/ 34 w 39"/>
              <a:gd name="T6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" h="51">
                <a:moveTo>
                  <a:pt x="12" y="4"/>
                </a:moveTo>
                <a:cubicBezTo>
                  <a:pt x="15" y="4"/>
                  <a:pt x="17" y="5"/>
                  <a:pt x="19" y="6"/>
                </a:cubicBezTo>
                <a:cubicBezTo>
                  <a:pt x="21" y="8"/>
                  <a:pt x="22" y="10"/>
                  <a:pt x="24" y="12"/>
                </a:cubicBezTo>
                <a:cubicBezTo>
                  <a:pt x="25" y="15"/>
                  <a:pt x="25" y="18"/>
                  <a:pt x="25" y="22"/>
                </a:cubicBezTo>
                <a:cubicBezTo>
                  <a:pt x="25" y="25"/>
                  <a:pt x="25" y="28"/>
                  <a:pt x="24" y="31"/>
                </a:cubicBezTo>
                <a:cubicBezTo>
                  <a:pt x="22" y="34"/>
                  <a:pt x="21" y="36"/>
                  <a:pt x="19" y="37"/>
                </a:cubicBezTo>
                <a:cubicBezTo>
                  <a:pt x="17" y="39"/>
                  <a:pt x="15" y="39"/>
                  <a:pt x="12" y="39"/>
                </a:cubicBezTo>
                <a:cubicBezTo>
                  <a:pt x="10" y="39"/>
                  <a:pt x="8" y="39"/>
                  <a:pt x="6" y="37"/>
                </a:cubicBezTo>
                <a:cubicBezTo>
                  <a:pt x="4" y="36"/>
                  <a:pt x="2" y="34"/>
                  <a:pt x="1" y="31"/>
                </a:cubicBezTo>
                <a:cubicBezTo>
                  <a:pt x="0" y="28"/>
                  <a:pt x="0" y="25"/>
                  <a:pt x="0" y="22"/>
                </a:cubicBezTo>
                <a:cubicBezTo>
                  <a:pt x="0" y="18"/>
                  <a:pt x="0" y="15"/>
                  <a:pt x="1" y="12"/>
                </a:cubicBezTo>
                <a:cubicBezTo>
                  <a:pt x="2" y="10"/>
                  <a:pt x="4" y="8"/>
                  <a:pt x="6" y="6"/>
                </a:cubicBezTo>
                <a:cubicBezTo>
                  <a:pt x="8" y="5"/>
                  <a:pt x="10" y="4"/>
                  <a:pt x="12" y="4"/>
                </a:cubicBezTo>
                <a:close/>
                <a:moveTo>
                  <a:pt x="12" y="8"/>
                </a:moveTo>
                <a:cubicBezTo>
                  <a:pt x="11" y="8"/>
                  <a:pt x="9" y="9"/>
                  <a:pt x="8" y="10"/>
                </a:cubicBezTo>
                <a:cubicBezTo>
                  <a:pt x="7" y="11"/>
                  <a:pt x="6" y="12"/>
                  <a:pt x="5" y="14"/>
                </a:cubicBezTo>
                <a:cubicBezTo>
                  <a:pt x="4" y="16"/>
                  <a:pt x="4" y="19"/>
                  <a:pt x="4" y="22"/>
                </a:cubicBezTo>
                <a:cubicBezTo>
                  <a:pt x="4" y="24"/>
                  <a:pt x="4" y="27"/>
                  <a:pt x="5" y="29"/>
                </a:cubicBezTo>
                <a:cubicBezTo>
                  <a:pt x="6" y="31"/>
                  <a:pt x="7" y="32"/>
                  <a:pt x="8" y="33"/>
                </a:cubicBezTo>
                <a:cubicBezTo>
                  <a:pt x="9" y="35"/>
                  <a:pt x="11" y="35"/>
                  <a:pt x="12" y="35"/>
                </a:cubicBezTo>
                <a:cubicBezTo>
                  <a:pt x="14" y="35"/>
                  <a:pt x="15" y="35"/>
                  <a:pt x="17" y="33"/>
                </a:cubicBezTo>
                <a:cubicBezTo>
                  <a:pt x="18" y="32"/>
                  <a:pt x="19" y="31"/>
                  <a:pt x="20" y="29"/>
                </a:cubicBezTo>
                <a:cubicBezTo>
                  <a:pt x="20" y="27"/>
                  <a:pt x="21" y="24"/>
                  <a:pt x="21" y="22"/>
                </a:cubicBezTo>
                <a:cubicBezTo>
                  <a:pt x="21" y="19"/>
                  <a:pt x="20" y="16"/>
                  <a:pt x="20" y="14"/>
                </a:cubicBezTo>
                <a:cubicBezTo>
                  <a:pt x="19" y="12"/>
                  <a:pt x="18" y="11"/>
                  <a:pt x="17" y="10"/>
                </a:cubicBezTo>
                <a:cubicBezTo>
                  <a:pt x="15" y="9"/>
                  <a:pt x="14" y="8"/>
                  <a:pt x="12" y="8"/>
                </a:cubicBezTo>
                <a:close/>
                <a:moveTo>
                  <a:pt x="34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1"/>
                  <a:pt x="39" y="51"/>
                  <a:pt x="39" y="51"/>
                </a:cubicBezTo>
                <a:cubicBezTo>
                  <a:pt x="34" y="51"/>
                  <a:pt x="34" y="51"/>
                  <a:pt x="34" y="51"/>
                </a:cubicBezTo>
                <a:lnTo>
                  <a:pt x="34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1" name="Freeform 140"/>
          <p:cNvSpPr>
            <a:spLocks noEditPoints="1"/>
          </p:cNvSpPr>
          <p:nvPr/>
        </p:nvSpPr>
        <p:spPr bwMode="auto">
          <a:xfrm>
            <a:off x="6711919" y="1903083"/>
            <a:ext cx="81288" cy="68452"/>
          </a:xfrm>
          <a:custGeom>
            <a:avLst/>
            <a:gdLst>
              <a:gd name="T0" fmla="*/ 0 w 46"/>
              <a:gd name="T1" fmla="*/ 37 h 41"/>
              <a:gd name="T2" fmla="*/ 46 w 46"/>
              <a:gd name="T3" fmla="*/ 37 h 41"/>
              <a:gd name="T4" fmla="*/ 46 w 46"/>
              <a:gd name="T5" fmla="*/ 41 h 41"/>
              <a:gd name="T6" fmla="*/ 0 w 46"/>
              <a:gd name="T7" fmla="*/ 41 h 41"/>
              <a:gd name="T8" fmla="*/ 0 w 46"/>
              <a:gd name="T9" fmla="*/ 37 h 41"/>
              <a:gd name="T10" fmla="*/ 20 w 46"/>
              <a:gd name="T11" fmla="*/ 0 h 41"/>
              <a:gd name="T12" fmla="*/ 25 w 46"/>
              <a:gd name="T13" fmla="*/ 0 h 41"/>
              <a:gd name="T14" fmla="*/ 25 w 46"/>
              <a:gd name="T15" fmla="*/ 4 h 41"/>
              <a:gd name="T16" fmla="*/ 23 w 46"/>
              <a:gd name="T17" fmla="*/ 11 h 41"/>
              <a:gd name="T18" fmla="*/ 20 w 46"/>
              <a:gd name="T19" fmla="*/ 16 h 41"/>
              <a:gd name="T20" fmla="*/ 16 w 46"/>
              <a:gd name="T21" fmla="*/ 21 h 41"/>
              <a:gd name="T22" fmla="*/ 10 w 46"/>
              <a:gd name="T23" fmla="*/ 24 h 41"/>
              <a:gd name="T24" fmla="*/ 4 w 46"/>
              <a:gd name="T25" fmla="*/ 26 h 41"/>
              <a:gd name="T26" fmla="*/ 2 w 46"/>
              <a:gd name="T27" fmla="*/ 22 h 41"/>
              <a:gd name="T28" fmla="*/ 7 w 46"/>
              <a:gd name="T29" fmla="*/ 21 h 41"/>
              <a:gd name="T30" fmla="*/ 12 w 46"/>
              <a:gd name="T31" fmla="*/ 18 h 41"/>
              <a:gd name="T32" fmla="*/ 17 w 46"/>
              <a:gd name="T33" fmla="*/ 14 h 41"/>
              <a:gd name="T34" fmla="*/ 19 w 46"/>
              <a:gd name="T35" fmla="*/ 9 h 41"/>
              <a:gd name="T36" fmla="*/ 20 w 46"/>
              <a:gd name="T37" fmla="*/ 4 h 41"/>
              <a:gd name="T38" fmla="*/ 20 w 46"/>
              <a:gd name="T39" fmla="*/ 0 h 41"/>
              <a:gd name="T40" fmla="*/ 21 w 46"/>
              <a:gd name="T41" fmla="*/ 0 h 41"/>
              <a:gd name="T42" fmla="*/ 25 w 46"/>
              <a:gd name="T43" fmla="*/ 0 h 41"/>
              <a:gd name="T44" fmla="*/ 25 w 46"/>
              <a:gd name="T45" fmla="*/ 4 h 41"/>
              <a:gd name="T46" fmla="*/ 26 w 46"/>
              <a:gd name="T47" fmla="*/ 9 h 41"/>
              <a:gd name="T48" fmla="*/ 29 w 46"/>
              <a:gd name="T49" fmla="*/ 14 h 41"/>
              <a:gd name="T50" fmla="*/ 33 w 46"/>
              <a:gd name="T51" fmla="*/ 18 h 41"/>
              <a:gd name="T52" fmla="*/ 38 w 46"/>
              <a:gd name="T53" fmla="*/ 21 h 41"/>
              <a:gd name="T54" fmla="*/ 44 w 46"/>
              <a:gd name="T55" fmla="*/ 22 h 41"/>
              <a:gd name="T56" fmla="*/ 42 w 46"/>
              <a:gd name="T57" fmla="*/ 26 h 41"/>
              <a:gd name="T58" fmla="*/ 36 w 46"/>
              <a:gd name="T59" fmla="*/ 24 h 41"/>
              <a:gd name="T60" fmla="*/ 30 w 46"/>
              <a:gd name="T61" fmla="*/ 21 h 41"/>
              <a:gd name="T62" fmla="*/ 26 w 46"/>
              <a:gd name="T63" fmla="*/ 16 h 41"/>
              <a:gd name="T64" fmla="*/ 22 w 46"/>
              <a:gd name="T65" fmla="*/ 11 h 41"/>
              <a:gd name="T66" fmla="*/ 21 w 46"/>
              <a:gd name="T67" fmla="*/ 4 h 41"/>
              <a:gd name="T68" fmla="*/ 21 w 46"/>
              <a:gd name="T6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41">
                <a:moveTo>
                  <a:pt x="0" y="37"/>
                </a:moveTo>
                <a:cubicBezTo>
                  <a:pt x="46" y="37"/>
                  <a:pt x="46" y="37"/>
                  <a:pt x="46" y="37"/>
                </a:cubicBezTo>
                <a:cubicBezTo>
                  <a:pt x="46" y="41"/>
                  <a:pt x="46" y="41"/>
                  <a:pt x="46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7"/>
                </a:lnTo>
                <a:close/>
                <a:moveTo>
                  <a:pt x="20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7"/>
                  <a:pt x="24" y="9"/>
                  <a:pt x="23" y="11"/>
                </a:cubicBezTo>
                <a:cubicBezTo>
                  <a:pt x="23" y="13"/>
                  <a:pt x="22" y="14"/>
                  <a:pt x="20" y="16"/>
                </a:cubicBezTo>
                <a:cubicBezTo>
                  <a:pt x="19" y="18"/>
                  <a:pt x="17" y="19"/>
                  <a:pt x="16" y="21"/>
                </a:cubicBezTo>
                <a:cubicBezTo>
                  <a:pt x="14" y="22"/>
                  <a:pt x="12" y="23"/>
                  <a:pt x="10" y="24"/>
                </a:cubicBezTo>
                <a:cubicBezTo>
                  <a:pt x="8" y="25"/>
                  <a:pt x="6" y="26"/>
                  <a:pt x="4" y="26"/>
                </a:cubicBezTo>
                <a:cubicBezTo>
                  <a:pt x="2" y="22"/>
                  <a:pt x="2" y="22"/>
                  <a:pt x="2" y="22"/>
                </a:cubicBezTo>
                <a:cubicBezTo>
                  <a:pt x="4" y="22"/>
                  <a:pt x="6" y="21"/>
                  <a:pt x="7" y="21"/>
                </a:cubicBezTo>
                <a:cubicBezTo>
                  <a:pt x="9" y="20"/>
                  <a:pt x="11" y="19"/>
                  <a:pt x="12" y="18"/>
                </a:cubicBezTo>
                <a:cubicBezTo>
                  <a:pt x="14" y="17"/>
                  <a:pt x="15" y="15"/>
                  <a:pt x="17" y="14"/>
                </a:cubicBezTo>
                <a:cubicBezTo>
                  <a:pt x="18" y="13"/>
                  <a:pt x="19" y="11"/>
                  <a:pt x="19" y="9"/>
                </a:cubicBezTo>
                <a:cubicBezTo>
                  <a:pt x="20" y="8"/>
                  <a:pt x="20" y="6"/>
                  <a:pt x="20" y="4"/>
                </a:cubicBezTo>
                <a:lnTo>
                  <a:pt x="20" y="0"/>
                </a:lnTo>
                <a:close/>
                <a:moveTo>
                  <a:pt x="21" y="0"/>
                </a:moveTo>
                <a:cubicBezTo>
                  <a:pt x="25" y="0"/>
                  <a:pt x="25" y="0"/>
                  <a:pt x="25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6"/>
                  <a:pt x="26" y="8"/>
                  <a:pt x="26" y="9"/>
                </a:cubicBezTo>
                <a:cubicBezTo>
                  <a:pt x="27" y="11"/>
                  <a:pt x="28" y="13"/>
                  <a:pt x="29" y="14"/>
                </a:cubicBezTo>
                <a:cubicBezTo>
                  <a:pt x="30" y="15"/>
                  <a:pt x="32" y="17"/>
                  <a:pt x="33" y="18"/>
                </a:cubicBezTo>
                <a:cubicBezTo>
                  <a:pt x="35" y="19"/>
                  <a:pt x="37" y="20"/>
                  <a:pt x="38" y="21"/>
                </a:cubicBezTo>
                <a:cubicBezTo>
                  <a:pt x="40" y="22"/>
                  <a:pt x="42" y="22"/>
                  <a:pt x="44" y="22"/>
                </a:cubicBezTo>
                <a:cubicBezTo>
                  <a:pt x="42" y="26"/>
                  <a:pt x="42" y="26"/>
                  <a:pt x="42" y="26"/>
                </a:cubicBezTo>
                <a:cubicBezTo>
                  <a:pt x="40" y="26"/>
                  <a:pt x="38" y="25"/>
                  <a:pt x="36" y="24"/>
                </a:cubicBezTo>
                <a:cubicBezTo>
                  <a:pt x="34" y="23"/>
                  <a:pt x="32" y="22"/>
                  <a:pt x="30" y="21"/>
                </a:cubicBezTo>
                <a:cubicBezTo>
                  <a:pt x="28" y="19"/>
                  <a:pt x="27" y="18"/>
                  <a:pt x="26" y="16"/>
                </a:cubicBezTo>
                <a:cubicBezTo>
                  <a:pt x="24" y="14"/>
                  <a:pt x="23" y="13"/>
                  <a:pt x="22" y="11"/>
                </a:cubicBezTo>
                <a:cubicBezTo>
                  <a:pt x="22" y="9"/>
                  <a:pt x="21" y="7"/>
                  <a:pt x="21" y="4"/>
                </a:cubicBezTo>
                <a:lnTo>
                  <a:pt x="21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2" name="Freeform 141"/>
          <p:cNvSpPr>
            <a:spLocks noEditPoints="1"/>
          </p:cNvSpPr>
          <p:nvPr/>
        </p:nvSpPr>
        <p:spPr bwMode="auto">
          <a:xfrm>
            <a:off x="618569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4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4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3" name="Freeform 142"/>
          <p:cNvSpPr>
            <a:spLocks noEditPoints="1"/>
          </p:cNvSpPr>
          <p:nvPr/>
        </p:nvSpPr>
        <p:spPr bwMode="auto">
          <a:xfrm>
            <a:off x="6309762" y="2497760"/>
            <a:ext cx="119791" cy="124068"/>
          </a:xfrm>
          <a:custGeom>
            <a:avLst/>
            <a:gdLst>
              <a:gd name="T0" fmla="*/ 27 w 68"/>
              <a:gd name="T1" fmla="*/ 5 h 72"/>
              <a:gd name="T2" fmla="*/ 38 w 68"/>
              <a:gd name="T3" fmla="*/ 5 h 72"/>
              <a:gd name="T4" fmla="*/ 34 w 68"/>
              <a:gd name="T5" fmla="*/ 23 h 72"/>
              <a:gd name="T6" fmla="*/ 23 w 68"/>
              <a:gd name="T7" fmla="*/ 37 h 72"/>
              <a:gd name="T8" fmla="*/ 4 w 68"/>
              <a:gd name="T9" fmla="*/ 45 h 72"/>
              <a:gd name="T10" fmla="*/ 0 w 68"/>
              <a:gd name="T11" fmla="*/ 37 h 72"/>
              <a:gd name="T12" fmla="*/ 15 w 68"/>
              <a:gd name="T13" fmla="*/ 30 h 72"/>
              <a:gd name="T14" fmla="*/ 24 w 68"/>
              <a:gd name="T15" fmla="*/ 21 h 72"/>
              <a:gd name="T16" fmla="*/ 27 w 68"/>
              <a:gd name="T17" fmla="*/ 10 h 72"/>
              <a:gd name="T18" fmla="*/ 27 w 68"/>
              <a:gd name="T19" fmla="*/ 5 h 72"/>
              <a:gd name="T20" fmla="*/ 3 w 68"/>
              <a:gd name="T21" fmla="*/ 5 h 72"/>
              <a:gd name="T22" fmla="*/ 33 w 68"/>
              <a:gd name="T23" fmla="*/ 5 h 72"/>
              <a:gd name="T24" fmla="*/ 33 w 68"/>
              <a:gd name="T25" fmla="*/ 14 h 72"/>
              <a:gd name="T26" fmla="*/ 3 w 68"/>
              <a:gd name="T27" fmla="*/ 14 h 72"/>
              <a:gd name="T28" fmla="*/ 3 w 68"/>
              <a:gd name="T29" fmla="*/ 5 h 72"/>
              <a:gd name="T30" fmla="*/ 11 w 68"/>
              <a:gd name="T31" fmla="*/ 47 h 72"/>
              <a:gd name="T32" fmla="*/ 21 w 68"/>
              <a:gd name="T33" fmla="*/ 47 h 72"/>
              <a:gd name="T34" fmla="*/ 21 w 68"/>
              <a:gd name="T35" fmla="*/ 68 h 72"/>
              <a:gd name="T36" fmla="*/ 11 w 68"/>
              <a:gd name="T37" fmla="*/ 68 h 72"/>
              <a:gd name="T38" fmla="*/ 11 w 68"/>
              <a:gd name="T39" fmla="*/ 47 h 72"/>
              <a:gd name="T40" fmla="*/ 11 w 68"/>
              <a:gd name="T41" fmla="*/ 64 h 72"/>
              <a:gd name="T42" fmla="*/ 61 w 68"/>
              <a:gd name="T43" fmla="*/ 64 h 72"/>
              <a:gd name="T44" fmla="*/ 61 w 68"/>
              <a:gd name="T45" fmla="*/ 72 h 72"/>
              <a:gd name="T46" fmla="*/ 11 w 68"/>
              <a:gd name="T47" fmla="*/ 72 h 72"/>
              <a:gd name="T48" fmla="*/ 11 w 68"/>
              <a:gd name="T49" fmla="*/ 64 h 72"/>
              <a:gd name="T50" fmla="*/ 48 w 68"/>
              <a:gd name="T51" fmla="*/ 0 h 72"/>
              <a:gd name="T52" fmla="*/ 58 w 68"/>
              <a:gd name="T53" fmla="*/ 0 h 72"/>
              <a:gd name="T54" fmla="*/ 58 w 68"/>
              <a:gd name="T55" fmla="*/ 53 h 72"/>
              <a:gd name="T56" fmla="*/ 48 w 68"/>
              <a:gd name="T57" fmla="*/ 53 h 72"/>
              <a:gd name="T58" fmla="*/ 48 w 68"/>
              <a:gd name="T59" fmla="*/ 0 h 72"/>
              <a:gd name="T60" fmla="*/ 55 w 68"/>
              <a:gd name="T61" fmla="*/ 20 h 72"/>
              <a:gd name="T62" fmla="*/ 68 w 68"/>
              <a:gd name="T63" fmla="*/ 20 h 72"/>
              <a:gd name="T64" fmla="*/ 68 w 68"/>
              <a:gd name="T65" fmla="*/ 29 h 72"/>
              <a:gd name="T66" fmla="*/ 55 w 68"/>
              <a:gd name="T67" fmla="*/ 29 h 72"/>
              <a:gd name="T68" fmla="*/ 55 w 68"/>
              <a:gd name="T69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72">
                <a:moveTo>
                  <a:pt x="27" y="5"/>
                </a:moveTo>
                <a:cubicBezTo>
                  <a:pt x="38" y="5"/>
                  <a:pt x="38" y="5"/>
                  <a:pt x="38" y="5"/>
                </a:cubicBezTo>
                <a:cubicBezTo>
                  <a:pt x="38" y="12"/>
                  <a:pt x="37" y="18"/>
                  <a:pt x="34" y="23"/>
                </a:cubicBezTo>
                <a:cubicBezTo>
                  <a:pt x="32" y="28"/>
                  <a:pt x="28" y="33"/>
                  <a:pt x="23" y="37"/>
                </a:cubicBezTo>
                <a:cubicBezTo>
                  <a:pt x="18" y="40"/>
                  <a:pt x="11" y="43"/>
                  <a:pt x="4" y="45"/>
                </a:cubicBezTo>
                <a:cubicBezTo>
                  <a:pt x="0" y="37"/>
                  <a:pt x="0" y="37"/>
                  <a:pt x="0" y="37"/>
                </a:cubicBezTo>
                <a:cubicBezTo>
                  <a:pt x="6" y="35"/>
                  <a:pt x="11" y="33"/>
                  <a:pt x="15" y="30"/>
                </a:cubicBezTo>
                <a:cubicBezTo>
                  <a:pt x="19" y="28"/>
                  <a:pt x="22" y="25"/>
                  <a:pt x="24" y="21"/>
                </a:cubicBezTo>
                <a:cubicBezTo>
                  <a:pt x="26" y="18"/>
                  <a:pt x="27" y="14"/>
                  <a:pt x="27" y="10"/>
                </a:cubicBezTo>
                <a:lnTo>
                  <a:pt x="27" y="5"/>
                </a:lnTo>
                <a:close/>
                <a:moveTo>
                  <a:pt x="3" y="5"/>
                </a:moveTo>
                <a:cubicBezTo>
                  <a:pt x="33" y="5"/>
                  <a:pt x="33" y="5"/>
                  <a:pt x="33" y="5"/>
                </a:cubicBezTo>
                <a:cubicBezTo>
                  <a:pt x="33" y="14"/>
                  <a:pt x="33" y="14"/>
                  <a:pt x="33" y="14"/>
                </a:cubicBezTo>
                <a:cubicBezTo>
                  <a:pt x="3" y="14"/>
                  <a:pt x="3" y="14"/>
                  <a:pt x="3" y="14"/>
                </a:cubicBezTo>
                <a:lnTo>
                  <a:pt x="3" y="5"/>
                </a:lnTo>
                <a:close/>
                <a:moveTo>
                  <a:pt x="11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68"/>
                  <a:pt x="21" y="68"/>
                  <a:pt x="21" y="68"/>
                </a:cubicBezTo>
                <a:cubicBezTo>
                  <a:pt x="11" y="68"/>
                  <a:pt x="11" y="68"/>
                  <a:pt x="11" y="68"/>
                </a:cubicBezTo>
                <a:lnTo>
                  <a:pt x="11" y="47"/>
                </a:lnTo>
                <a:close/>
                <a:moveTo>
                  <a:pt x="11" y="64"/>
                </a:moveTo>
                <a:cubicBezTo>
                  <a:pt x="61" y="64"/>
                  <a:pt x="61" y="64"/>
                  <a:pt x="61" y="64"/>
                </a:cubicBezTo>
                <a:cubicBezTo>
                  <a:pt x="61" y="72"/>
                  <a:pt x="61" y="72"/>
                  <a:pt x="61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64"/>
                </a:lnTo>
                <a:close/>
                <a:moveTo>
                  <a:pt x="48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53"/>
                  <a:pt x="58" y="53"/>
                  <a:pt x="58" y="53"/>
                </a:cubicBezTo>
                <a:cubicBezTo>
                  <a:pt x="48" y="53"/>
                  <a:pt x="48" y="53"/>
                  <a:pt x="48" y="53"/>
                </a:cubicBezTo>
                <a:lnTo>
                  <a:pt x="48" y="0"/>
                </a:lnTo>
                <a:close/>
                <a:moveTo>
                  <a:pt x="5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68" y="29"/>
                  <a:pt x="68" y="29"/>
                  <a:pt x="68" y="29"/>
                </a:cubicBezTo>
                <a:cubicBezTo>
                  <a:pt x="55" y="29"/>
                  <a:pt x="55" y="29"/>
                  <a:pt x="55" y="29"/>
                </a:cubicBezTo>
                <a:lnTo>
                  <a:pt x="55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4" name="Freeform 143"/>
          <p:cNvSpPr>
            <a:spLocks noEditPoints="1"/>
          </p:cNvSpPr>
          <p:nvPr/>
        </p:nvSpPr>
        <p:spPr bwMode="auto">
          <a:xfrm>
            <a:off x="6442390" y="2497760"/>
            <a:ext cx="115514" cy="124068"/>
          </a:xfrm>
          <a:custGeom>
            <a:avLst/>
            <a:gdLst>
              <a:gd name="T0" fmla="*/ 0 w 66"/>
              <a:gd name="T1" fmla="*/ 5 h 72"/>
              <a:gd name="T2" fmla="*/ 34 w 66"/>
              <a:gd name="T3" fmla="*/ 5 h 72"/>
              <a:gd name="T4" fmla="*/ 34 w 66"/>
              <a:gd name="T5" fmla="*/ 14 h 72"/>
              <a:gd name="T6" fmla="*/ 11 w 66"/>
              <a:gd name="T7" fmla="*/ 14 h 72"/>
              <a:gd name="T8" fmla="*/ 11 w 66"/>
              <a:gd name="T9" fmla="*/ 37 h 72"/>
              <a:gd name="T10" fmla="*/ 0 w 66"/>
              <a:gd name="T11" fmla="*/ 37 h 72"/>
              <a:gd name="T12" fmla="*/ 0 w 66"/>
              <a:gd name="T13" fmla="*/ 5 h 72"/>
              <a:gd name="T14" fmla="*/ 0 w 66"/>
              <a:gd name="T15" fmla="*/ 32 h 72"/>
              <a:gd name="T16" fmla="*/ 7 w 66"/>
              <a:gd name="T17" fmla="*/ 32 h 72"/>
              <a:gd name="T18" fmla="*/ 20 w 66"/>
              <a:gd name="T19" fmla="*/ 32 h 72"/>
              <a:gd name="T20" fmla="*/ 31 w 66"/>
              <a:gd name="T21" fmla="*/ 32 h 72"/>
              <a:gd name="T22" fmla="*/ 40 w 66"/>
              <a:gd name="T23" fmla="*/ 30 h 72"/>
              <a:gd name="T24" fmla="*/ 41 w 66"/>
              <a:gd name="T25" fmla="*/ 39 h 72"/>
              <a:gd name="T26" fmla="*/ 31 w 66"/>
              <a:gd name="T27" fmla="*/ 40 h 72"/>
              <a:gd name="T28" fmla="*/ 21 w 66"/>
              <a:gd name="T29" fmla="*/ 41 h 72"/>
              <a:gd name="T30" fmla="*/ 7 w 66"/>
              <a:gd name="T31" fmla="*/ 41 h 72"/>
              <a:gd name="T32" fmla="*/ 0 w 66"/>
              <a:gd name="T33" fmla="*/ 41 h 72"/>
              <a:gd name="T34" fmla="*/ 0 w 66"/>
              <a:gd name="T35" fmla="*/ 32 h 72"/>
              <a:gd name="T36" fmla="*/ 8 w 66"/>
              <a:gd name="T37" fmla="*/ 47 h 72"/>
              <a:gd name="T38" fmla="*/ 19 w 66"/>
              <a:gd name="T39" fmla="*/ 47 h 72"/>
              <a:gd name="T40" fmla="*/ 19 w 66"/>
              <a:gd name="T41" fmla="*/ 68 h 72"/>
              <a:gd name="T42" fmla="*/ 8 w 66"/>
              <a:gd name="T43" fmla="*/ 68 h 72"/>
              <a:gd name="T44" fmla="*/ 8 w 66"/>
              <a:gd name="T45" fmla="*/ 47 h 72"/>
              <a:gd name="T46" fmla="*/ 8 w 66"/>
              <a:gd name="T47" fmla="*/ 64 h 72"/>
              <a:gd name="T48" fmla="*/ 59 w 66"/>
              <a:gd name="T49" fmla="*/ 64 h 72"/>
              <a:gd name="T50" fmla="*/ 59 w 66"/>
              <a:gd name="T51" fmla="*/ 72 h 72"/>
              <a:gd name="T52" fmla="*/ 8 w 66"/>
              <a:gd name="T53" fmla="*/ 72 h 72"/>
              <a:gd name="T54" fmla="*/ 8 w 66"/>
              <a:gd name="T55" fmla="*/ 64 h 72"/>
              <a:gd name="T56" fmla="*/ 45 w 66"/>
              <a:gd name="T57" fmla="*/ 0 h 72"/>
              <a:gd name="T58" fmla="*/ 56 w 66"/>
              <a:gd name="T59" fmla="*/ 0 h 72"/>
              <a:gd name="T60" fmla="*/ 56 w 66"/>
              <a:gd name="T61" fmla="*/ 53 h 72"/>
              <a:gd name="T62" fmla="*/ 45 w 66"/>
              <a:gd name="T63" fmla="*/ 53 h 72"/>
              <a:gd name="T64" fmla="*/ 45 w 66"/>
              <a:gd name="T65" fmla="*/ 0 h 72"/>
              <a:gd name="T66" fmla="*/ 53 w 66"/>
              <a:gd name="T67" fmla="*/ 20 h 72"/>
              <a:gd name="T68" fmla="*/ 66 w 66"/>
              <a:gd name="T69" fmla="*/ 20 h 72"/>
              <a:gd name="T70" fmla="*/ 66 w 66"/>
              <a:gd name="T71" fmla="*/ 28 h 72"/>
              <a:gd name="T72" fmla="*/ 53 w 66"/>
              <a:gd name="T73" fmla="*/ 28 h 72"/>
              <a:gd name="T74" fmla="*/ 53 w 66"/>
              <a:gd name="T75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" h="72">
                <a:moveTo>
                  <a:pt x="0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14"/>
                  <a:pt x="34" y="14"/>
                  <a:pt x="3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5"/>
                </a:lnTo>
                <a:close/>
                <a:moveTo>
                  <a:pt x="0" y="32"/>
                </a:moveTo>
                <a:cubicBezTo>
                  <a:pt x="7" y="32"/>
                  <a:pt x="7" y="32"/>
                  <a:pt x="7" y="32"/>
                </a:cubicBezTo>
                <a:cubicBezTo>
                  <a:pt x="12" y="32"/>
                  <a:pt x="17" y="32"/>
                  <a:pt x="20" y="32"/>
                </a:cubicBezTo>
                <a:cubicBezTo>
                  <a:pt x="24" y="32"/>
                  <a:pt x="28" y="32"/>
                  <a:pt x="31" y="32"/>
                </a:cubicBezTo>
                <a:cubicBezTo>
                  <a:pt x="34" y="31"/>
                  <a:pt x="37" y="31"/>
                  <a:pt x="40" y="30"/>
                </a:cubicBezTo>
                <a:cubicBezTo>
                  <a:pt x="41" y="39"/>
                  <a:pt x="41" y="39"/>
                  <a:pt x="41" y="39"/>
                </a:cubicBezTo>
                <a:cubicBezTo>
                  <a:pt x="38" y="39"/>
                  <a:pt x="35" y="40"/>
                  <a:pt x="31" y="40"/>
                </a:cubicBezTo>
                <a:cubicBezTo>
                  <a:pt x="28" y="40"/>
                  <a:pt x="25" y="41"/>
                  <a:pt x="21" y="41"/>
                </a:cubicBezTo>
                <a:cubicBezTo>
                  <a:pt x="17" y="41"/>
                  <a:pt x="12" y="41"/>
                  <a:pt x="7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32"/>
                </a:lnTo>
                <a:close/>
                <a:moveTo>
                  <a:pt x="8" y="47"/>
                </a:moveTo>
                <a:cubicBezTo>
                  <a:pt x="19" y="47"/>
                  <a:pt x="19" y="47"/>
                  <a:pt x="19" y="47"/>
                </a:cubicBezTo>
                <a:cubicBezTo>
                  <a:pt x="19" y="68"/>
                  <a:pt x="19" y="68"/>
                  <a:pt x="19" y="68"/>
                </a:cubicBezTo>
                <a:cubicBezTo>
                  <a:pt x="8" y="68"/>
                  <a:pt x="8" y="68"/>
                  <a:pt x="8" y="68"/>
                </a:cubicBezTo>
                <a:lnTo>
                  <a:pt x="8" y="47"/>
                </a:lnTo>
                <a:close/>
                <a:moveTo>
                  <a:pt x="8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72"/>
                  <a:pt x="59" y="72"/>
                  <a:pt x="59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64"/>
                </a:lnTo>
                <a:close/>
                <a:moveTo>
                  <a:pt x="45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53"/>
                  <a:pt x="56" y="53"/>
                  <a:pt x="56" y="53"/>
                </a:cubicBezTo>
                <a:cubicBezTo>
                  <a:pt x="45" y="53"/>
                  <a:pt x="45" y="53"/>
                  <a:pt x="45" y="53"/>
                </a:cubicBezTo>
                <a:lnTo>
                  <a:pt x="45" y="0"/>
                </a:lnTo>
                <a:close/>
                <a:moveTo>
                  <a:pt x="53" y="20"/>
                </a:moveTo>
                <a:cubicBezTo>
                  <a:pt x="66" y="20"/>
                  <a:pt x="66" y="20"/>
                  <a:pt x="66" y="20"/>
                </a:cubicBezTo>
                <a:cubicBezTo>
                  <a:pt x="66" y="28"/>
                  <a:pt x="66" y="28"/>
                  <a:pt x="66" y="28"/>
                </a:cubicBezTo>
                <a:cubicBezTo>
                  <a:pt x="53" y="28"/>
                  <a:pt x="53" y="28"/>
                  <a:pt x="53" y="28"/>
                </a:cubicBezTo>
                <a:lnTo>
                  <a:pt x="53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5" name="Freeform 144"/>
          <p:cNvSpPr>
            <a:spLocks noEditPoints="1"/>
          </p:cNvSpPr>
          <p:nvPr/>
        </p:nvSpPr>
        <p:spPr bwMode="auto">
          <a:xfrm>
            <a:off x="6600684" y="2493483"/>
            <a:ext cx="115514" cy="132625"/>
          </a:xfrm>
          <a:custGeom>
            <a:avLst/>
            <a:gdLst>
              <a:gd name="T0" fmla="*/ 0 w 67"/>
              <a:gd name="T1" fmla="*/ 40 h 74"/>
              <a:gd name="T2" fmla="*/ 67 w 67"/>
              <a:gd name="T3" fmla="*/ 40 h 74"/>
              <a:gd name="T4" fmla="*/ 67 w 67"/>
              <a:gd name="T5" fmla="*/ 48 h 74"/>
              <a:gd name="T6" fmla="*/ 0 w 67"/>
              <a:gd name="T7" fmla="*/ 48 h 74"/>
              <a:gd name="T8" fmla="*/ 0 w 67"/>
              <a:gd name="T9" fmla="*/ 40 h 74"/>
              <a:gd name="T10" fmla="*/ 4 w 67"/>
              <a:gd name="T11" fmla="*/ 6 h 74"/>
              <a:gd name="T12" fmla="*/ 64 w 67"/>
              <a:gd name="T13" fmla="*/ 6 h 74"/>
              <a:gd name="T14" fmla="*/ 64 w 67"/>
              <a:gd name="T15" fmla="*/ 14 h 74"/>
              <a:gd name="T16" fmla="*/ 4 w 67"/>
              <a:gd name="T17" fmla="*/ 14 h 74"/>
              <a:gd name="T18" fmla="*/ 4 w 67"/>
              <a:gd name="T19" fmla="*/ 6 h 74"/>
              <a:gd name="T20" fmla="*/ 8 w 67"/>
              <a:gd name="T21" fmla="*/ 52 h 74"/>
              <a:gd name="T22" fmla="*/ 59 w 67"/>
              <a:gd name="T23" fmla="*/ 52 h 74"/>
              <a:gd name="T24" fmla="*/ 59 w 67"/>
              <a:gd name="T25" fmla="*/ 74 h 74"/>
              <a:gd name="T26" fmla="*/ 8 w 67"/>
              <a:gd name="T27" fmla="*/ 74 h 74"/>
              <a:gd name="T28" fmla="*/ 8 w 67"/>
              <a:gd name="T29" fmla="*/ 52 h 74"/>
              <a:gd name="T30" fmla="*/ 34 w 67"/>
              <a:gd name="T31" fmla="*/ 16 h 74"/>
              <a:gd name="T32" fmla="*/ 52 w 67"/>
              <a:gd name="T33" fmla="*/ 18 h 74"/>
              <a:gd name="T34" fmla="*/ 59 w 67"/>
              <a:gd name="T35" fmla="*/ 26 h 74"/>
              <a:gd name="T36" fmla="*/ 52 w 67"/>
              <a:gd name="T37" fmla="*/ 34 h 74"/>
              <a:gd name="T38" fmla="*/ 34 w 67"/>
              <a:gd name="T39" fmla="*/ 37 h 74"/>
              <a:gd name="T40" fmla="*/ 16 w 67"/>
              <a:gd name="T41" fmla="*/ 34 h 74"/>
              <a:gd name="T42" fmla="*/ 9 w 67"/>
              <a:gd name="T43" fmla="*/ 26 h 74"/>
              <a:gd name="T44" fmla="*/ 16 w 67"/>
              <a:gd name="T45" fmla="*/ 18 h 74"/>
              <a:gd name="T46" fmla="*/ 34 w 67"/>
              <a:gd name="T47" fmla="*/ 16 h 74"/>
              <a:gd name="T48" fmla="*/ 49 w 67"/>
              <a:gd name="T49" fmla="*/ 60 h 74"/>
              <a:gd name="T50" fmla="*/ 19 w 67"/>
              <a:gd name="T51" fmla="*/ 60 h 74"/>
              <a:gd name="T52" fmla="*/ 19 w 67"/>
              <a:gd name="T53" fmla="*/ 66 h 74"/>
              <a:gd name="T54" fmla="*/ 49 w 67"/>
              <a:gd name="T55" fmla="*/ 66 h 74"/>
              <a:gd name="T56" fmla="*/ 49 w 67"/>
              <a:gd name="T57" fmla="*/ 60 h 74"/>
              <a:gd name="T58" fmla="*/ 34 w 67"/>
              <a:gd name="T59" fmla="*/ 23 h 74"/>
              <a:gd name="T60" fmla="*/ 24 w 67"/>
              <a:gd name="T61" fmla="*/ 24 h 74"/>
              <a:gd name="T62" fmla="*/ 21 w 67"/>
              <a:gd name="T63" fmla="*/ 26 h 74"/>
              <a:gd name="T64" fmla="*/ 24 w 67"/>
              <a:gd name="T65" fmla="*/ 29 h 74"/>
              <a:gd name="T66" fmla="*/ 34 w 67"/>
              <a:gd name="T67" fmla="*/ 30 h 74"/>
              <a:gd name="T68" fmla="*/ 44 w 67"/>
              <a:gd name="T69" fmla="*/ 29 h 74"/>
              <a:gd name="T70" fmla="*/ 47 w 67"/>
              <a:gd name="T71" fmla="*/ 26 h 74"/>
              <a:gd name="T72" fmla="*/ 44 w 67"/>
              <a:gd name="T73" fmla="*/ 24 h 74"/>
              <a:gd name="T74" fmla="*/ 34 w 67"/>
              <a:gd name="T75" fmla="*/ 23 h 74"/>
              <a:gd name="T76" fmla="*/ 29 w 67"/>
              <a:gd name="T77" fmla="*/ 0 h 74"/>
              <a:gd name="T78" fmla="*/ 39 w 67"/>
              <a:gd name="T79" fmla="*/ 0 h 74"/>
              <a:gd name="T80" fmla="*/ 39 w 67"/>
              <a:gd name="T81" fmla="*/ 11 h 74"/>
              <a:gd name="T82" fmla="*/ 29 w 67"/>
              <a:gd name="T83" fmla="*/ 11 h 74"/>
              <a:gd name="T84" fmla="*/ 29 w 67"/>
              <a:gd name="T85" fmla="*/ 0 h 74"/>
              <a:gd name="T86" fmla="*/ 29 w 67"/>
              <a:gd name="T87" fmla="*/ 34 h 74"/>
              <a:gd name="T88" fmla="*/ 39 w 67"/>
              <a:gd name="T89" fmla="*/ 34 h 74"/>
              <a:gd name="T90" fmla="*/ 39 w 67"/>
              <a:gd name="T91" fmla="*/ 44 h 74"/>
              <a:gd name="T92" fmla="*/ 29 w 67"/>
              <a:gd name="T93" fmla="*/ 44 h 74"/>
              <a:gd name="T94" fmla="*/ 29 w 67"/>
              <a:gd name="T95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" h="74">
                <a:moveTo>
                  <a:pt x="0" y="40"/>
                </a:moveTo>
                <a:cubicBezTo>
                  <a:pt x="67" y="40"/>
                  <a:pt x="67" y="40"/>
                  <a:pt x="67" y="40"/>
                </a:cubicBezTo>
                <a:cubicBezTo>
                  <a:pt x="67" y="48"/>
                  <a:pt x="67" y="48"/>
                  <a:pt x="67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40"/>
                </a:lnTo>
                <a:close/>
                <a:moveTo>
                  <a:pt x="4" y="6"/>
                </a:moveTo>
                <a:cubicBezTo>
                  <a:pt x="64" y="6"/>
                  <a:pt x="64" y="6"/>
                  <a:pt x="64" y="6"/>
                </a:cubicBezTo>
                <a:cubicBezTo>
                  <a:pt x="64" y="14"/>
                  <a:pt x="64" y="14"/>
                  <a:pt x="64" y="14"/>
                </a:cubicBezTo>
                <a:cubicBezTo>
                  <a:pt x="4" y="14"/>
                  <a:pt x="4" y="14"/>
                  <a:pt x="4" y="14"/>
                </a:cubicBezTo>
                <a:lnTo>
                  <a:pt x="4" y="6"/>
                </a:lnTo>
                <a:close/>
                <a:moveTo>
                  <a:pt x="8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74"/>
                  <a:pt x="59" y="74"/>
                  <a:pt x="59" y="74"/>
                </a:cubicBezTo>
                <a:cubicBezTo>
                  <a:pt x="8" y="74"/>
                  <a:pt x="8" y="74"/>
                  <a:pt x="8" y="74"/>
                </a:cubicBezTo>
                <a:lnTo>
                  <a:pt x="8" y="52"/>
                </a:lnTo>
                <a:close/>
                <a:moveTo>
                  <a:pt x="34" y="16"/>
                </a:moveTo>
                <a:cubicBezTo>
                  <a:pt x="42" y="16"/>
                  <a:pt x="48" y="16"/>
                  <a:pt x="52" y="18"/>
                </a:cubicBezTo>
                <a:cubicBezTo>
                  <a:pt x="57" y="20"/>
                  <a:pt x="59" y="23"/>
                  <a:pt x="59" y="26"/>
                </a:cubicBezTo>
                <a:cubicBezTo>
                  <a:pt x="59" y="30"/>
                  <a:pt x="57" y="32"/>
                  <a:pt x="52" y="34"/>
                </a:cubicBezTo>
                <a:cubicBezTo>
                  <a:pt x="48" y="36"/>
                  <a:pt x="42" y="37"/>
                  <a:pt x="34" y="37"/>
                </a:cubicBezTo>
                <a:cubicBezTo>
                  <a:pt x="26" y="37"/>
                  <a:pt x="20" y="36"/>
                  <a:pt x="16" y="34"/>
                </a:cubicBezTo>
                <a:cubicBezTo>
                  <a:pt x="11" y="32"/>
                  <a:pt x="9" y="30"/>
                  <a:pt x="9" y="26"/>
                </a:cubicBezTo>
                <a:cubicBezTo>
                  <a:pt x="9" y="23"/>
                  <a:pt x="11" y="20"/>
                  <a:pt x="16" y="18"/>
                </a:cubicBezTo>
                <a:cubicBezTo>
                  <a:pt x="20" y="16"/>
                  <a:pt x="26" y="16"/>
                  <a:pt x="34" y="16"/>
                </a:cubicBezTo>
                <a:close/>
                <a:moveTo>
                  <a:pt x="49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19" y="66"/>
                  <a:pt x="19" y="66"/>
                  <a:pt x="19" y="66"/>
                </a:cubicBezTo>
                <a:cubicBezTo>
                  <a:pt x="49" y="66"/>
                  <a:pt x="49" y="66"/>
                  <a:pt x="49" y="66"/>
                </a:cubicBezTo>
                <a:lnTo>
                  <a:pt x="49" y="60"/>
                </a:lnTo>
                <a:close/>
                <a:moveTo>
                  <a:pt x="34" y="23"/>
                </a:moveTo>
                <a:cubicBezTo>
                  <a:pt x="29" y="23"/>
                  <a:pt x="26" y="23"/>
                  <a:pt x="24" y="24"/>
                </a:cubicBezTo>
                <a:cubicBezTo>
                  <a:pt x="22" y="24"/>
                  <a:pt x="21" y="25"/>
                  <a:pt x="21" y="26"/>
                </a:cubicBezTo>
                <a:cubicBezTo>
                  <a:pt x="21" y="27"/>
                  <a:pt x="22" y="28"/>
                  <a:pt x="24" y="29"/>
                </a:cubicBezTo>
                <a:cubicBezTo>
                  <a:pt x="26" y="29"/>
                  <a:pt x="29" y="30"/>
                  <a:pt x="34" y="30"/>
                </a:cubicBezTo>
                <a:cubicBezTo>
                  <a:pt x="39" y="30"/>
                  <a:pt x="42" y="29"/>
                  <a:pt x="44" y="29"/>
                </a:cubicBezTo>
                <a:cubicBezTo>
                  <a:pt x="46" y="28"/>
                  <a:pt x="47" y="27"/>
                  <a:pt x="47" y="26"/>
                </a:cubicBezTo>
                <a:cubicBezTo>
                  <a:pt x="47" y="25"/>
                  <a:pt x="46" y="24"/>
                  <a:pt x="44" y="24"/>
                </a:cubicBezTo>
                <a:cubicBezTo>
                  <a:pt x="42" y="23"/>
                  <a:pt x="39" y="23"/>
                  <a:pt x="34" y="23"/>
                </a:cubicBezTo>
                <a:close/>
                <a:moveTo>
                  <a:pt x="29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29" y="11"/>
                  <a:pt x="29" y="11"/>
                  <a:pt x="29" y="11"/>
                </a:cubicBezTo>
                <a:lnTo>
                  <a:pt x="29" y="0"/>
                </a:lnTo>
                <a:close/>
                <a:moveTo>
                  <a:pt x="29" y="34"/>
                </a:moveTo>
                <a:cubicBezTo>
                  <a:pt x="39" y="34"/>
                  <a:pt x="39" y="34"/>
                  <a:pt x="39" y="34"/>
                </a:cubicBezTo>
                <a:cubicBezTo>
                  <a:pt x="39" y="44"/>
                  <a:pt x="39" y="44"/>
                  <a:pt x="39" y="44"/>
                </a:cubicBezTo>
                <a:cubicBezTo>
                  <a:pt x="29" y="44"/>
                  <a:pt x="29" y="44"/>
                  <a:pt x="29" y="44"/>
                </a:cubicBezTo>
                <a:lnTo>
                  <a:pt x="29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6" name="Freeform 145"/>
          <p:cNvSpPr>
            <a:spLocks noEditPoints="1"/>
          </p:cNvSpPr>
          <p:nvPr/>
        </p:nvSpPr>
        <p:spPr bwMode="auto">
          <a:xfrm>
            <a:off x="6729032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2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2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6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7" name="Freeform 146"/>
          <p:cNvSpPr>
            <a:spLocks noEditPoints="1"/>
          </p:cNvSpPr>
          <p:nvPr/>
        </p:nvSpPr>
        <p:spPr bwMode="auto">
          <a:xfrm>
            <a:off x="6857380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" name="Freeform 147"/>
          <p:cNvSpPr>
            <a:spLocks noEditPoints="1"/>
          </p:cNvSpPr>
          <p:nvPr/>
        </p:nvSpPr>
        <p:spPr bwMode="auto">
          <a:xfrm>
            <a:off x="7045624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3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4 w 17"/>
              <a:gd name="T11" fmla="*/ 10 h 25"/>
              <a:gd name="T12" fmla="*/ 1 w 17"/>
              <a:gd name="T13" fmla="*/ 10 h 25"/>
              <a:gd name="T14" fmla="*/ 1 w 17"/>
              <a:gd name="T15" fmla="*/ 7 h 25"/>
              <a:gd name="T16" fmla="*/ 5 w 17"/>
              <a:gd name="T17" fmla="*/ 7 h 25"/>
              <a:gd name="T18" fmla="*/ 5 w 17"/>
              <a:gd name="T19" fmla="*/ 0 h 25"/>
              <a:gd name="T20" fmla="*/ 8 w 17"/>
              <a:gd name="T21" fmla="*/ 0 h 25"/>
              <a:gd name="T22" fmla="*/ 7 w 17"/>
              <a:gd name="T23" fmla="*/ 7 h 25"/>
              <a:gd name="T24" fmla="*/ 11 w 17"/>
              <a:gd name="T25" fmla="*/ 7 h 25"/>
              <a:gd name="T26" fmla="*/ 12 w 17"/>
              <a:gd name="T27" fmla="*/ 0 h 25"/>
              <a:gd name="T28" fmla="*/ 15 w 17"/>
              <a:gd name="T29" fmla="*/ 0 h 25"/>
              <a:gd name="T30" fmla="*/ 14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4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3 w 17"/>
              <a:gd name="T45" fmla="*/ 18 h 25"/>
              <a:gd name="T46" fmla="*/ 12 w 17"/>
              <a:gd name="T47" fmla="*/ 25 h 25"/>
              <a:gd name="T48" fmla="*/ 9 w 17"/>
              <a:gd name="T49" fmla="*/ 25 h 25"/>
              <a:gd name="T50" fmla="*/ 10 w 17"/>
              <a:gd name="T51" fmla="*/ 18 h 25"/>
              <a:gd name="T52" fmla="*/ 6 w 17"/>
              <a:gd name="T53" fmla="*/ 18 h 25"/>
              <a:gd name="T54" fmla="*/ 5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1 w 17"/>
              <a:gd name="T63" fmla="*/ 10 h 25"/>
              <a:gd name="T64" fmla="*/ 7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3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4" y="10"/>
                </a:lnTo>
                <a:lnTo>
                  <a:pt x="1" y="10"/>
                </a:lnTo>
                <a:lnTo>
                  <a:pt x="1" y="7"/>
                </a:lnTo>
                <a:lnTo>
                  <a:pt x="5" y="7"/>
                </a:lnTo>
                <a:lnTo>
                  <a:pt x="5" y="0"/>
                </a:lnTo>
                <a:lnTo>
                  <a:pt x="8" y="0"/>
                </a:lnTo>
                <a:lnTo>
                  <a:pt x="7" y="7"/>
                </a:lnTo>
                <a:lnTo>
                  <a:pt x="11" y="7"/>
                </a:lnTo>
                <a:lnTo>
                  <a:pt x="12" y="0"/>
                </a:lnTo>
                <a:lnTo>
                  <a:pt x="15" y="0"/>
                </a:lnTo>
                <a:lnTo>
                  <a:pt x="14" y="7"/>
                </a:lnTo>
                <a:lnTo>
                  <a:pt x="17" y="7"/>
                </a:lnTo>
                <a:lnTo>
                  <a:pt x="17" y="10"/>
                </a:lnTo>
                <a:lnTo>
                  <a:pt x="14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3" y="18"/>
                </a:lnTo>
                <a:lnTo>
                  <a:pt x="12" y="25"/>
                </a:lnTo>
                <a:lnTo>
                  <a:pt x="9" y="25"/>
                </a:lnTo>
                <a:lnTo>
                  <a:pt x="10" y="18"/>
                </a:lnTo>
                <a:lnTo>
                  <a:pt x="6" y="18"/>
                </a:lnTo>
                <a:lnTo>
                  <a:pt x="5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1" y="10"/>
                </a:lnTo>
                <a:lnTo>
                  <a:pt x="7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9" name="Freeform 148"/>
          <p:cNvSpPr>
            <a:spLocks/>
          </p:cNvSpPr>
          <p:nvPr/>
        </p:nvSpPr>
        <p:spPr bwMode="auto">
          <a:xfrm>
            <a:off x="7156858" y="2510597"/>
            <a:ext cx="72732" cy="102678"/>
          </a:xfrm>
          <a:custGeom>
            <a:avLst/>
            <a:gdLst>
              <a:gd name="T0" fmla="*/ 20 w 40"/>
              <a:gd name="T1" fmla="*/ 60 h 60"/>
              <a:gd name="T2" fmla="*/ 11 w 40"/>
              <a:gd name="T3" fmla="*/ 59 h 60"/>
              <a:gd name="T4" fmla="*/ 5 w 40"/>
              <a:gd name="T5" fmla="*/ 56 h 60"/>
              <a:gd name="T6" fmla="*/ 0 w 40"/>
              <a:gd name="T7" fmla="*/ 51 h 60"/>
              <a:gd name="T8" fmla="*/ 5 w 40"/>
              <a:gd name="T9" fmla="*/ 44 h 60"/>
              <a:gd name="T10" fmla="*/ 11 w 40"/>
              <a:gd name="T11" fmla="*/ 48 h 60"/>
              <a:gd name="T12" fmla="*/ 19 w 40"/>
              <a:gd name="T13" fmla="*/ 50 h 60"/>
              <a:gd name="T14" fmla="*/ 24 w 40"/>
              <a:gd name="T15" fmla="*/ 49 h 60"/>
              <a:gd name="T16" fmla="*/ 27 w 40"/>
              <a:gd name="T17" fmla="*/ 46 h 60"/>
              <a:gd name="T18" fmla="*/ 29 w 40"/>
              <a:gd name="T19" fmla="*/ 42 h 60"/>
              <a:gd name="T20" fmla="*/ 27 w 40"/>
              <a:gd name="T21" fmla="*/ 37 h 60"/>
              <a:gd name="T22" fmla="*/ 22 w 40"/>
              <a:gd name="T23" fmla="*/ 34 h 60"/>
              <a:gd name="T24" fmla="*/ 12 w 40"/>
              <a:gd name="T25" fmla="*/ 33 h 60"/>
              <a:gd name="T26" fmla="*/ 12 w 40"/>
              <a:gd name="T27" fmla="*/ 25 h 60"/>
              <a:gd name="T28" fmla="*/ 21 w 40"/>
              <a:gd name="T29" fmla="*/ 24 h 60"/>
              <a:gd name="T30" fmla="*/ 25 w 40"/>
              <a:gd name="T31" fmla="*/ 21 h 60"/>
              <a:gd name="T32" fmla="*/ 27 w 40"/>
              <a:gd name="T33" fmla="*/ 16 h 60"/>
              <a:gd name="T34" fmla="*/ 25 w 40"/>
              <a:gd name="T35" fmla="*/ 11 h 60"/>
              <a:gd name="T36" fmla="*/ 19 w 40"/>
              <a:gd name="T37" fmla="*/ 9 h 60"/>
              <a:gd name="T38" fmla="*/ 13 w 40"/>
              <a:gd name="T39" fmla="*/ 10 h 60"/>
              <a:gd name="T40" fmla="*/ 8 w 40"/>
              <a:gd name="T41" fmla="*/ 14 h 60"/>
              <a:gd name="T42" fmla="*/ 2 w 40"/>
              <a:gd name="T43" fmla="*/ 7 h 60"/>
              <a:gd name="T44" fmla="*/ 10 w 40"/>
              <a:gd name="T45" fmla="*/ 2 h 60"/>
              <a:gd name="T46" fmla="*/ 19 w 40"/>
              <a:gd name="T47" fmla="*/ 0 h 60"/>
              <a:gd name="T48" fmla="*/ 29 w 40"/>
              <a:gd name="T49" fmla="*/ 2 h 60"/>
              <a:gd name="T50" fmla="*/ 36 w 40"/>
              <a:gd name="T51" fmla="*/ 7 h 60"/>
              <a:gd name="T52" fmla="*/ 39 w 40"/>
              <a:gd name="T53" fmla="*/ 15 h 60"/>
              <a:gd name="T54" fmla="*/ 36 w 40"/>
              <a:gd name="T55" fmla="*/ 23 h 60"/>
              <a:gd name="T56" fmla="*/ 29 w 40"/>
              <a:gd name="T57" fmla="*/ 28 h 60"/>
              <a:gd name="T58" fmla="*/ 29 w 40"/>
              <a:gd name="T59" fmla="*/ 29 h 60"/>
              <a:gd name="T60" fmla="*/ 35 w 40"/>
              <a:gd name="T61" fmla="*/ 31 h 60"/>
              <a:gd name="T62" fmla="*/ 39 w 40"/>
              <a:gd name="T63" fmla="*/ 36 h 60"/>
              <a:gd name="T64" fmla="*/ 40 w 40"/>
              <a:gd name="T65" fmla="*/ 43 h 60"/>
              <a:gd name="T66" fmla="*/ 38 w 40"/>
              <a:gd name="T67" fmla="*/ 52 h 60"/>
              <a:gd name="T68" fmla="*/ 30 w 40"/>
              <a:gd name="T69" fmla="*/ 58 h 60"/>
              <a:gd name="T70" fmla="*/ 20 w 40"/>
              <a:gd name="T71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" h="60">
                <a:moveTo>
                  <a:pt x="20" y="60"/>
                </a:moveTo>
                <a:cubicBezTo>
                  <a:pt x="16" y="60"/>
                  <a:pt x="14" y="59"/>
                  <a:pt x="11" y="59"/>
                </a:cubicBezTo>
                <a:cubicBezTo>
                  <a:pt x="9" y="58"/>
                  <a:pt x="7" y="57"/>
                  <a:pt x="5" y="56"/>
                </a:cubicBezTo>
                <a:cubicBezTo>
                  <a:pt x="3" y="54"/>
                  <a:pt x="1" y="53"/>
                  <a:pt x="0" y="51"/>
                </a:cubicBezTo>
                <a:cubicBezTo>
                  <a:pt x="5" y="44"/>
                  <a:pt x="5" y="44"/>
                  <a:pt x="5" y="44"/>
                </a:cubicBezTo>
                <a:cubicBezTo>
                  <a:pt x="7" y="46"/>
                  <a:pt x="9" y="47"/>
                  <a:pt x="11" y="48"/>
                </a:cubicBezTo>
                <a:cubicBezTo>
                  <a:pt x="13" y="49"/>
                  <a:pt x="16" y="50"/>
                  <a:pt x="19" y="50"/>
                </a:cubicBezTo>
                <a:cubicBezTo>
                  <a:pt x="21" y="50"/>
                  <a:pt x="22" y="50"/>
                  <a:pt x="24" y="49"/>
                </a:cubicBezTo>
                <a:cubicBezTo>
                  <a:pt x="25" y="49"/>
                  <a:pt x="27" y="48"/>
                  <a:pt x="27" y="46"/>
                </a:cubicBezTo>
                <a:cubicBezTo>
                  <a:pt x="28" y="45"/>
                  <a:pt x="29" y="44"/>
                  <a:pt x="29" y="42"/>
                </a:cubicBezTo>
                <a:cubicBezTo>
                  <a:pt x="29" y="40"/>
                  <a:pt x="28" y="39"/>
                  <a:pt x="27" y="37"/>
                </a:cubicBezTo>
                <a:cubicBezTo>
                  <a:pt x="26" y="36"/>
                  <a:pt x="25" y="35"/>
                  <a:pt x="22" y="34"/>
                </a:cubicBezTo>
                <a:cubicBezTo>
                  <a:pt x="20" y="34"/>
                  <a:pt x="17" y="33"/>
                  <a:pt x="12" y="33"/>
                </a:cubicBezTo>
                <a:cubicBezTo>
                  <a:pt x="12" y="25"/>
                  <a:pt x="12" y="25"/>
                  <a:pt x="12" y="25"/>
                </a:cubicBezTo>
                <a:cubicBezTo>
                  <a:pt x="16" y="25"/>
                  <a:pt x="19" y="24"/>
                  <a:pt x="21" y="24"/>
                </a:cubicBezTo>
                <a:cubicBezTo>
                  <a:pt x="23" y="23"/>
                  <a:pt x="24" y="22"/>
                  <a:pt x="25" y="21"/>
                </a:cubicBezTo>
                <a:cubicBezTo>
                  <a:pt x="26" y="19"/>
                  <a:pt x="27" y="18"/>
                  <a:pt x="27" y="16"/>
                </a:cubicBezTo>
                <a:cubicBezTo>
                  <a:pt x="27" y="14"/>
                  <a:pt x="26" y="12"/>
                  <a:pt x="25" y="11"/>
                </a:cubicBezTo>
                <a:cubicBezTo>
                  <a:pt x="23" y="10"/>
                  <a:pt x="21" y="9"/>
                  <a:pt x="19" y="9"/>
                </a:cubicBezTo>
                <a:cubicBezTo>
                  <a:pt x="17" y="9"/>
                  <a:pt x="15" y="9"/>
                  <a:pt x="13" y="10"/>
                </a:cubicBezTo>
                <a:cubicBezTo>
                  <a:pt x="11" y="11"/>
                  <a:pt x="9" y="13"/>
                  <a:pt x="8" y="14"/>
                </a:cubicBezTo>
                <a:cubicBezTo>
                  <a:pt x="2" y="7"/>
                  <a:pt x="2" y="7"/>
                  <a:pt x="2" y="7"/>
                </a:cubicBezTo>
                <a:cubicBezTo>
                  <a:pt x="4" y="5"/>
                  <a:pt x="7" y="3"/>
                  <a:pt x="10" y="2"/>
                </a:cubicBezTo>
                <a:cubicBezTo>
                  <a:pt x="13" y="0"/>
                  <a:pt x="16" y="0"/>
                  <a:pt x="19" y="0"/>
                </a:cubicBezTo>
                <a:cubicBezTo>
                  <a:pt x="23" y="0"/>
                  <a:pt x="26" y="0"/>
                  <a:pt x="29" y="2"/>
                </a:cubicBezTo>
                <a:cubicBezTo>
                  <a:pt x="32" y="3"/>
                  <a:pt x="35" y="4"/>
                  <a:pt x="36" y="7"/>
                </a:cubicBezTo>
                <a:cubicBezTo>
                  <a:pt x="38" y="9"/>
                  <a:pt x="39" y="12"/>
                  <a:pt x="39" y="15"/>
                </a:cubicBezTo>
                <a:cubicBezTo>
                  <a:pt x="39" y="18"/>
                  <a:pt x="38" y="21"/>
                  <a:pt x="36" y="23"/>
                </a:cubicBezTo>
                <a:cubicBezTo>
                  <a:pt x="34" y="25"/>
                  <a:pt x="32" y="27"/>
                  <a:pt x="29" y="28"/>
                </a:cubicBezTo>
                <a:cubicBezTo>
                  <a:pt x="29" y="29"/>
                  <a:pt x="29" y="29"/>
                  <a:pt x="29" y="29"/>
                </a:cubicBezTo>
                <a:cubicBezTo>
                  <a:pt x="31" y="29"/>
                  <a:pt x="33" y="30"/>
                  <a:pt x="35" y="31"/>
                </a:cubicBezTo>
                <a:cubicBezTo>
                  <a:pt x="36" y="33"/>
                  <a:pt x="38" y="34"/>
                  <a:pt x="39" y="36"/>
                </a:cubicBezTo>
                <a:cubicBezTo>
                  <a:pt x="40" y="38"/>
                  <a:pt x="40" y="40"/>
                  <a:pt x="40" y="43"/>
                </a:cubicBezTo>
                <a:cubicBezTo>
                  <a:pt x="40" y="46"/>
                  <a:pt x="39" y="49"/>
                  <a:pt x="38" y="52"/>
                </a:cubicBezTo>
                <a:cubicBezTo>
                  <a:pt x="36" y="54"/>
                  <a:pt x="33" y="56"/>
                  <a:pt x="30" y="58"/>
                </a:cubicBezTo>
                <a:cubicBezTo>
                  <a:pt x="27" y="59"/>
                  <a:pt x="23" y="60"/>
                  <a:pt x="20" y="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0" name="Freeform 149"/>
          <p:cNvSpPr>
            <a:spLocks noEditPoints="1"/>
          </p:cNvSpPr>
          <p:nvPr/>
        </p:nvSpPr>
        <p:spPr bwMode="auto">
          <a:xfrm>
            <a:off x="7242424" y="2497760"/>
            <a:ext cx="115514" cy="124068"/>
          </a:xfrm>
          <a:custGeom>
            <a:avLst/>
            <a:gdLst>
              <a:gd name="T0" fmla="*/ 0 w 27"/>
              <a:gd name="T1" fmla="*/ 15 h 29"/>
              <a:gd name="T2" fmla="*/ 27 w 27"/>
              <a:gd name="T3" fmla="*/ 15 h 29"/>
              <a:gd name="T4" fmla="*/ 27 w 27"/>
              <a:gd name="T5" fmla="*/ 18 h 29"/>
              <a:gd name="T6" fmla="*/ 0 w 27"/>
              <a:gd name="T7" fmla="*/ 18 h 29"/>
              <a:gd name="T8" fmla="*/ 0 w 27"/>
              <a:gd name="T9" fmla="*/ 15 h 29"/>
              <a:gd name="T10" fmla="*/ 3 w 27"/>
              <a:gd name="T11" fmla="*/ 21 h 29"/>
              <a:gd name="T12" fmla="*/ 8 w 27"/>
              <a:gd name="T13" fmla="*/ 21 h 29"/>
              <a:gd name="T14" fmla="*/ 8 w 27"/>
              <a:gd name="T15" fmla="*/ 27 h 29"/>
              <a:gd name="T16" fmla="*/ 3 w 27"/>
              <a:gd name="T17" fmla="*/ 27 h 29"/>
              <a:gd name="T18" fmla="*/ 3 w 27"/>
              <a:gd name="T19" fmla="*/ 21 h 29"/>
              <a:gd name="T20" fmla="*/ 3 w 27"/>
              <a:gd name="T21" fmla="*/ 26 h 29"/>
              <a:gd name="T22" fmla="*/ 24 w 27"/>
              <a:gd name="T23" fmla="*/ 26 h 29"/>
              <a:gd name="T24" fmla="*/ 24 w 27"/>
              <a:gd name="T25" fmla="*/ 29 h 29"/>
              <a:gd name="T26" fmla="*/ 3 w 27"/>
              <a:gd name="T27" fmla="*/ 29 h 29"/>
              <a:gd name="T28" fmla="*/ 3 w 27"/>
              <a:gd name="T29" fmla="*/ 26 h 29"/>
              <a:gd name="T30" fmla="*/ 4 w 27"/>
              <a:gd name="T31" fmla="*/ 0 h 29"/>
              <a:gd name="T32" fmla="*/ 8 w 27"/>
              <a:gd name="T33" fmla="*/ 0 h 29"/>
              <a:gd name="T34" fmla="*/ 8 w 27"/>
              <a:gd name="T35" fmla="*/ 3 h 29"/>
              <a:gd name="T36" fmla="*/ 20 w 27"/>
              <a:gd name="T37" fmla="*/ 3 h 29"/>
              <a:gd name="T38" fmla="*/ 20 w 27"/>
              <a:gd name="T39" fmla="*/ 0 h 29"/>
              <a:gd name="T40" fmla="*/ 24 w 27"/>
              <a:gd name="T41" fmla="*/ 0 h 29"/>
              <a:gd name="T42" fmla="*/ 24 w 27"/>
              <a:gd name="T43" fmla="*/ 13 h 29"/>
              <a:gd name="T44" fmla="*/ 4 w 27"/>
              <a:gd name="T45" fmla="*/ 13 h 29"/>
              <a:gd name="T46" fmla="*/ 4 w 27"/>
              <a:gd name="T47" fmla="*/ 0 h 29"/>
              <a:gd name="T48" fmla="*/ 8 w 27"/>
              <a:gd name="T49" fmla="*/ 7 h 29"/>
              <a:gd name="T50" fmla="*/ 8 w 27"/>
              <a:gd name="T51" fmla="*/ 9 h 29"/>
              <a:gd name="T52" fmla="*/ 20 w 27"/>
              <a:gd name="T53" fmla="*/ 9 h 29"/>
              <a:gd name="T54" fmla="*/ 20 w 27"/>
              <a:gd name="T55" fmla="*/ 7 h 29"/>
              <a:gd name="T56" fmla="*/ 8 w 27"/>
              <a:gd name="T57" fmla="*/ 7 h 29"/>
              <a:gd name="T58" fmla="*/ 12 w 27"/>
              <a:gd name="T59" fmla="*/ 17 h 29"/>
              <a:gd name="T60" fmla="*/ 16 w 27"/>
              <a:gd name="T61" fmla="*/ 17 h 29"/>
              <a:gd name="T62" fmla="*/ 16 w 27"/>
              <a:gd name="T63" fmla="*/ 23 h 29"/>
              <a:gd name="T64" fmla="*/ 12 w 27"/>
              <a:gd name="T65" fmla="*/ 23 h 29"/>
              <a:gd name="T66" fmla="*/ 12 w 27"/>
              <a:gd name="T67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9">
                <a:moveTo>
                  <a:pt x="0" y="15"/>
                </a:moveTo>
                <a:lnTo>
                  <a:pt x="27" y="15"/>
                </a:lnTo>
                <a:lnTo>
                  <a:pt x="27" y="18"/>
                </a:lnTo>
                <a:lnTo>
                  <a:pt x="0" y="18"/>
                </a:lnTo>
                <a:lnTo>
                  <a:pt x="0" y="15"/>
                </a:lnTo>
                <a:close/>
                <a:moveTo>
                  <a:pt x="3" y="21"/>
                </a:moveTo>
                <a:lnTo>
                  <a:pt x="8" y="21"/>
                </a:lnTo>
                <a:lnTo>
                  <a:pt x="8" y="27"/>
                </a:lnTo>
                <a:lnTo>
                  <a:pt x="3" y="27"/>
                </a:lnTo>
                <a:lnTo>
                  <a:pt x="3" y="21"/>
                </a:lnTo>
                <a:close/>
                <a:moveTo>
                  <a:pt x="3" y="26"/>
                </a:moveTo>
                <a:lnTo>
                  <a:pt x="24" y="26"/>
                </a:lnTo>
                <a:lnTo>
                  <a:pt x="24" y="29"/>
                </a:lnTo>
                <a:lnTo>
                  <a:pt x="3" y="29"/>
                </a:lnTo>
                <a:lnTo>
                  <a:pt x="3" y="26"/>
                </a:lnTo>
                <a:close/>
                <a:moveTo>
                  <a:pt x="4" y="0"/>
                </a:moveTo>
                <a:lnTo>
                  <a:pt x="8" y="0"/>
                </a:lnTo>
                <a:lnTo>
                  <a:pt x="8" y="3"/>
                </a:lnTo>
                <a:lnTo>
                  <a:pt x="20" y="3"/>
                </a:lnTo>
                <a:lnTo>
                  <a:pt x="20" y="0"/>
                </a:lnTo>
                <a:lnTo>
                  <a:pt x="24" y="0"/>
                </a:lnTo>
                <a:lnTo>
                  <a:pt x="24" y="13"/>
                </a:lnTo>
                <a:lnTo>
                  <a:pt x="4" y="13"/>
                </a:lnTo>
                <a:lnTo>
                  <a:pt x="4" y="0"/>
                </a:lnTo>
                <a:close/>
                <a:moveTo>
                  <a:pt x="8" y="7"/>
                </a:moveTo>
                <a:lnTo>
                  <a:pt x="8" y="9"/>
                </a:lnTo>
                <a:lnTo>
                  <a:pt x="20" y="9"/>
                </a:lnTo>
                <a:lnTo>
                  <a:pt x="20" y="7"/>
                </a:lnTo>
                <a:lnTo>
                  <a:pt x="8" y="7"/>
                </a:lnTo>
                <a:close/>
                <a:moveTo>
                  <a:pt x="12" y="17"/>
                </a:moveTo>
                <a:lnTo>
                  <a:pt x="16" y="17"/>
                </a:lnTo>
                <a:lnTo>
                  <a:pt x="16" y="23"/>
                </a:lnTo>
                <a:lnTo>
                  <a:pt x="12" y="23"/>
                </a:lnTo>
                <a:lnTo>
                  <a:pt x="1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1" name="Freeform 150"/>
          <p:cNvSpPr>
            <a:spLocks noEditPoints="1"/>
          </p:cNvSpPr>
          <p:nvPr/>
        </p:nvSpPr>
        <p:spPr bwMode="auto">
          <a:xfrm>
            <a:off x="7400721" y="2493483"/>
            <a:ext cx="111235" cy="132625"/>
          </a:xfrm>
          <a:custGeom>
            <a:avLst/>
            <a:gdLst>
              <a:gd name="T0" fmla="*/ 23 w 64"/>
              <a:gd name="T1" fmla="*/ 9 h 75"/>
              <a:gd name="T2" fmla="*/ 33 w 64"/>
              <a:gd name="T3" fmla="*/ 9 h 75"/>
              <a:gd name="T4" fmla="*/ 31 w 64"/>
              <a:gd name="T5" fmla="*/ 24 h 75"/>
              <a:gd name="T6" fmla="*/ 27 w 64"/>
              <a:gd name="T7" fmla="*/ 38 h 75"/>
              <a:gd name="T8" fmla="*/ 19 w 64"/>
              <a:gd name="T9" fmla="*/ 50 h 75"/>
              <a:gd name="T10" fmla="*/ 6 w 64"/>
              <a:gd name="T11" fmla="*/ 60 h 75"/>
              <a:gd name="T12" fmla="*/ 0 w 64"/>
              <a:gd name="T13" fmla="*/ 53 h 75"/>
              <a:gd name="T14" fmla="*/ 11 w 64"/>
              <a:gd name="T15" fmla="*/ 44 h 75"/>
              <a:gd name="T16" fmla="*/ 18 w 64"/>
              <a:gd name="T17" fmla="*/ 35 h 75"/>
              <a:gd name="T18" fmla="*/ 22 w 64"/>
              <a:gd name="T19" fmla="*/ 24 h 75"/>
              <a:gd name="T20" fmla="*/ 23 w 64"/>
              <a:gd name="T21" fmla="*/ 11 h 75"/>
              <a:gd name="T22" fmla="*/ 23 w 64"/>
              <a:gd name="T23" fmla="*/ 9 h 75"/>
              <a:gd name="T24" fmla="*/ 23 w 64"/>
              <a:gd name="T25" fmla="*/ 26 h 75"/>
              <a:gd name="T26" fmla="*/ 23 w 64"/>
              <a:gd name="T27" fmla="*/ 34 h 75"/>
              <a:gd name="T28" fmla="*/ 1 w 64"/>
              <a:gd name="T29" fmla="*/ 36 h 75"/>
              <a:gd name="T30" fmla="*/ 0 w 64"/>
              <a:gd name="T31" fmla="*/ 27 h 75"/>
              <a:gd name="T32" fmla="*/ 23 w 64"/>
              <a:gd name="T33" fmla="*/ 26 h 75"/>
              <a:gd name="T34" fmla="*/ 4 w 64"/>
              <a:gd name="T35" fmla="*/ 9 h 75"/>
              <a:gd name="T36" fmla="*/ 26 w 64"/>
              <a:gd name="T37" fmla="*/ 9 h 75"/>
              <a:gd name="T38" fmla="*/ 26 w 64"/>
              <a:gd name="T39" fmla="*/ 17 h 75"/>
              <a:gd name="T40" fmla="*/ 4 w 64"/>
              <a:gd name="T41" fmla="*/ 17 h 75"/>
              <a:gd name="T42" fmla="*/ 4 w 64"/>
              <a:gd name="T43" fmla="*/ 9 h 75"/>
              <a:gd name="T44" fmla="*/ 27 w 64"/>
              <a:gd name="T45" fmla="*/ 28 h 75"/>
              <a:gd name="T46" fmla="*/ 42 w 64"/>
              <a:gd name="T47" fmla="*/ 28 h 75"/>
              <a:gd name="T48" fmla="*/ 42 w 64"/>
              <a:gd name="T49" fmla="*/ 37 h 75"/>
              <a:gd name="T50" fmla="*/ 27 w 64"/>
              <a:gd name="T51" fmla="*/ 37 h 75"/>
              <a:gd name="T52" fmla="*/ 27 w 64"/>
              <a:gd name="T53" fmla="*/ 28 h 75"/>
              <a:gd name="T54" fmla="*/ 38 w 64"/>
              <a:gd name="T55" fmla="*/ 2 h 75"/>
              <a:gd name="T56" fmla="*/ 48 w 64"/>
              <a:gd name="T57" fmla="*/ 2 h 75"/>
              <a:gd name="T58" fmla="*/ 48 w 64"/>
              <a:gd name="T59" fmla="*/ 71 h 75"/>
              <a:gd name="T60" fmla="*/ 38 w 64"/>
              <a:gd name="T61" fmla="*/ 71 h 75"/>
              <a:gd name="T62" fmla="*/ 38 w 64"/>
              <a:gd name="T63" fmla="*/ 2 h 75"/>
              <a:gd name="T64" fmla="*/ 54 w 64"/>
              <a:gd name="T65" fmla="*/ 0 h 75"/>
              <a:gd name="T66" fmla="*/ 64 w 64"/>
              <a:gd name="T67" fmla="*/ 0 h 75"/>
              <a:gd name="T68" fmla="*/ 64 w 64"/>
              <a:gd name="T69" fmla="*/ 75 h 75"/>
              <a:gd name="T70" fmla="*/ 54 w 64"/>
              <a:gd name="T71" fmla="*/ 75 h 75"/>
              <a:gd name="T72" fmla="*/ 54 w 64"/>
              <a:gd name="T7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" h="75">
                <a:moveTo>
                  <a:pt x="2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14"/>
                  <a:pt x="32" y="19"/>
                  <a:pt x="31" y="24"/>
                </a:cubicBezTo>
                <a:cubicBezTo>
                  <a:pt x="31" y="29"/>
                  <a:pt x="29" y="33"/>
                  <a:pt x="27" y="38"/>
                </a:cubicBezTo>
                <a:cubicBezTo>
                  <a:pt x="25" y="42"/>
                  <a:pt x="23" y="46"/>
                  <a:pt x="19" y="50"/>
                </a:cubicBezTo>
                <a:cubicBezTo>
                  <a:pt x="16" y="53"/>
                  <a:pt x="11" y="57"/>
                  <a:pt x="6" y="60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0"/>
                  <a:pt x="8" y="47"/>
                  <a:pt x="11" y="44"/>
                </a:cubicBezTo>
                <a:cubicBezTo>
                  <a:pt x="14" y="41"/>
                  <a:pt x="16" y="38"/>
                  <a:pt x="18" y="35"/>
                </a:cubicBezTo>
                <a:cubicBezTo>
                  <a:pt x="20" y="31"/>
                  <a:pt x="21" y="27"/>
                  <a:pt x="22" y="24"/>
                </a:cubicBezTo>
                <a:cubicBezTo>
                  <a:pt x="22" y="20"/>
                  <a:pt x="23" y="15"/>
                  <a:pt x="23" y="11"/>
                </a:cubicBezTo>
                <a:lnTo>
                  <a:pt x="23" y="9"/>
                </a:lnTo>
                <a:close/>
                <a:moveTo>
                  <a:pt x="23" y="26"/>
                </a:moveTo>
                <a:cubicBezTo>
                  <a:pt x="23" y="34"/>
                  <a:pt x="23" y="34"/>
                  <a:pt x="23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27"/>
                  <a:pt x="0" y="27"/>
                  <a:pt x="0" y="27"/>
                </a:cubicBezTo>
                <a:lnTo>
                  <a:pt x="23" y="26"/>
                </a:lnTo>
                <a:close/>
                <a:moveTo>
                  <a:pt x="4" y="9"/>
                </a:moveTo>
                <a:cubicBezTo>
                  <a:pt x="26" y="9"/>
                  <a:pt x="26" y="9"/>
                  <a:pt x="26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4" y="17"/>
                  <a:pt x="4" y="17"/>
                  <a:pt x="4" y="17"/>
                </a:cubicBezTo>
                <a:lnTo>
                  <a:pt x="4" y="9"/>
                </a:lnTo>
                <a:close/>
                <a:moveTo>
                  <a:pt x="27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37"/>
                  <a:pt x="42" y="37"/>
                  <a:pt x="42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28"/>
                </a:lnTo>
                <a:close/>
                <a:moveTo>
                  <a:pt x="38" y="2"/>
                </a:moveTo>
                <a:cubicBezTo>
                  <a:pt x="48" y="2"/>
                  <a:pt x="48" y="2"/>
                  <a:pt x="48" y="2"/>
                </a:cubicBezTo>
                <a:cubicBezTo>
                  <a:pt x="48" y="71"/>
                  <a:pt x="48" y="71"/>
                  <a:pt x="48" y="71"/>
                </a:cubicBezTo>
                <a:cubicBezTo>
                  <a:pt x="38" y="71"/>
                  <a:pt x="38" y="71"/>
                  <a:pt x="38" y="71"/>
                </a:cubicBezTo>
                <a:lnTo>
                  <a:pt x="38" y="2"/>
                </a:lnTo>
                <a:close/>
                <a:moveTo>
                  <a:pt x="54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75"/>
                  <a:pt x="64" y="75"/>
                  <a:pt x="64" y="75"/>
                </a:cubicBezTo>
                <a:cubicBezTo>
                  <a:pt x="54" y="75"/>
                  <a:pt x="54" y="75"/>
                  <a:pt x="54" y="75"/>
                </a:cubicBez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2" name="Freeform 151"/>
          <p:cNvSpPr>
            <a:spLocks noEditPoints="1"/>
          </p:cNvSpPr>
          <p:nvPr/>
        </p:nvSpPr>
        <p:spPr bwMode="auto">
          <a:xfrm>
            <a:off x="7533346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5 w 61"/>
              <a:gd name="T5" fmla="*/ 18 h 75"/>
              <a:gd name="T6" fmla="*/ 38 w 61"/>
              <a:gd name="T7" fmla="*/ 32 h 75"/>
              <a:gd name="T8" fmla="*/ 35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5 w 61"/>
              <a:gd name="T53" fmla="*/ 27 h 75"/>
              <a:gd name="T54" fmla="*/ 55 w 61"/>
              <a:gd name="T55" fmla="*/ 27 h 75"/>
              <a:gd name="T56" fmla="*/ 55 w 61"/>
              <a:gd name="T57" fmla="*/ 36 h 75"/>
              <a:gd name="T58" fmla="*/ 35 w 61"/>
              <a:gd name="T59" fmla="*/ 36 h 75"/>
              <a:gd name="T60" fmla="*/ 35 w 61"/>
              <a:gd name="T61" fmla="*/ 27 h 75"/>
              <a:gd name="T62" fmla="*/ 50 w 61"/>
              <a:gd name="T63" fmla="*/ 0 h 75"/>
              <a:gd name="T64" fmla="*/ 61 w 61"/>
              <a:gd name="T65" fmla="*/ 0 h 75"/>
              <a:gd name="T66" fmla="*/ 61 w 61"/>
              <a:gd name="T67" fmla="*/ 75 h 75"/>
              <a:gd name="T68" fmla="*/ 50 w 61"/>
              <a:gd name="T69" fmla="*/ 75 h 75"/>
              <a:gd name="T70" fmla="*/ 50 w 61"/>
              <a:gd name="T7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2" y="6"/>
                  <a:pt x="26" y="7"/>
                  <a:pt x="29" y="9"/>
                </a:cubicBezTo>
                <a:cubicBezTo>
                  <a:pt x="32" y="11"/>
                  <a:pt x="34" y="14"/>
                  <a:pt x="35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5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2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5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5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7" y="39"/>
                  <a:pt x="28" y="36"/>
                  <a:pt x="28" y="32"/>
                </a:cubicBezTo>
                <a:cubicBezTo>
                  <a:pt x="28" y="28"/>
                  <a:pt x="27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5" y="27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6"/>
                  <a:pt x="55" y="36"/>
                  <a:pt x="5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27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3" name="Freeform 152"/>
          <p:cNvSpPr>
            <a:spLocks noEditPoints="1"/>
          </p:cNvSpPr>
          <p:nvPr/>
        </p:nvSpPr>
        <p:spPr bwMode="auto">
          <a:xfrm>
            <a:off x="7691643" y="2506317"/>
            <a:ext cx="72732" cy="106955"/>
          </a:xfrm>
          <a:custGeom>
            <a:avLst/>
            <a:gdLst>
              <a:gd name="T0" fmla="*/ 2 w 17"/>
              <a:gd name="T1" fmla="*/ 25 h 25"/>
              <a:gd name="T2" fmla="*/ 2 w 17"/>
              <a:gd name="T3" fmla="*/ 18 h 25"/>
              <a:gd name="T4" fmla="*/ 0 w 17"/>
              <a:gd name="T5" fmla="*/ 18 h 25"/>
              <a:gd name="T6" fmla="*/ 0 w 17"/>
              <a:gd name="T7" fmla="*/ 14 h 25"/>
              <a:gd name="T8" fmla="*/ 3 w 17"/>
              <a:gd name="T9" fmla="*/ 14 h 25"/>
              <a:gd name="T10" fmla="*/ 3 w 17"/>
              <a:gd name="T11" fmla="*/ 10 h 25"/>
              <a:gd name="T12" fmla="*/ 0 w 17"/>
              <a:gd name="T13" fmla="*/ 10 h 25"/>
              <a:gd name="T14" fmla="*/ 0 w 17"/>
              <a:gd name="T15" fmla="*/ 7 h 25"/>
              <a:gd name="T16" fmla="*/ 4 w 17"/>
              <a:gd name="T17" fmla="*/ 7 h 25"/>
              <a:gd name="T18" fmla="*/ 4 w 17"/>
              <a:gd name="T19" fmla="*/ 0 h 25"/>
              <a:gd name="T20" fmla="*/ 7 w 17"/>
              <a:gd name="T21" fmla="*/ 0 h 25"/>
              <a:gd name="T22" fmla="*/ 6 w 17"/>
              <a:gd name="T23" fmla="*/ 7 h 25"/>
              <a:gd name="T24" fmla="*/ 11 w 17"/>
              <a:gd name="T25" fmla="*/ 7 h 25"/>
              <a:gd name="T26" fmla="*/ 11 w 17"/>
              <a:gd name="T27" fmla="*/ 0 h 25"/>
              <a:gd name="T28" fmla="*/ 14 w 17"/>
              <a:gd name="T29" fmla="*/ 0 h 25"/>
              <a:gd name="T30" fmla="*/ 13 w 17"/>
              <a:gd name="T31" fmla="*/ 7 h 25"/>
              <a:gd name="T32" fmla="*/ 17 w 17"/>
              <a:gd name="T33" fmla="*/ 7 h 25"/>
              <a:gd name="T34" fmla="*/ 17 w 17"/>
              <a:gd name="T35" fmla="*/ 10 h 25"/>
              <a:gd name="T36" fmla="*/ 13 w 17"/>
              <a:gd name="T37" fmla="*/ 10 h 25"/>
              <a:gd name="T38" fmla="*/ 13 w 17"/>
              <a:gd name="T39" fmla="*/ 14 h 25"/>
              <a:gd name="T40" fmla="*/ 16 w 17"/>
              <a:gd name="T41" fmla="*/ 14 h 25"/>
              <a:gd name="T42" fmla="*/ 16 w 17"/>
              <a:gd name="T43" fmla="*/ 18 h 25"/>
              <a:gd name="T44" fmla="*/ 12 w 17"/>
              <a:gd name="T45" fmla="*/ 18 h 25"/>
              <a:gd name="T46" fmla="*/ 11 w 17"/>
              <a:gd name="T47" fmla="*/ 25 h 25"/>
              <a:gd name="T48" fmla="*/ 9 w 17"/>
              <a:gd name="T49" fmla="*/ 25 h 25"/>
              <a:gd name="T50" fmla="*/ 9 w 17"/>
              <a:gd name="T51" fmla="*/ 18 h 25"/>
              <a:gd name="T52" fmla="*/ 5 w 17"/>
              <a:gd name="T53" fmla="*/ 18 h 25"/>
              <a:gd name="T54" fmla="*/ 4 w 17"/>
              <a:gd name="T55" fmla="*/ 25 h 25"/>
              <a:gd name="T56" fmla="*/ 2 w 17"/>
              <a:gd name="T57" fmla="*/ 25 h 25"/>
              <a:gd name="T58" fmla="*/ 6 w 17"/>
              <a:gd name="T59" fmla="*/ 14 h 25"/>
              <a:gd name="T60" fmla="*/ 10 w 17"/>
              <a:gd name="T61" fmla="*/ 14 h 25"/>
              <a:gd name="T62" fmla="*/ 10 w 17"/>
              <a:gd name="T63" fmla="*/ 10 h 25"/>
              <a:gd name="T64" fmla="*/ 6 w 17"/>
              <a:gd name="T65" fmla="*/ 10 h 25"/>
              <a:gd name="T66" fmla="*/ 6 w 17"/>
              <a:gd name="T6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" h="25">
                <a:moveTo>
                  <a:pt x="2" y="25"/>
                </a:moveTo>
                <a:lnTo>
                  <a:pt x="2" y="18"/>
                </a:lnTo>
                <a:lnTo>
                  <a:pt x="0" y="18"/>
                </a:lnTo>
                <a:lnTo>
                  <a:pt x="0" y="14"/>
                </a:lnTo>
                <a:lnTo>
                  <a:pt x="3" y="14"/>
                </a:lnTo>
                <a:lnTo>
                  <a:pt x="3" y="10"/>
                </a:lnTo>
                <a:lnTo>
                  <a:pt x="0" y="10"/>
                </a:lnTo>
                <a:lnTo>
                  <a:pt x="0" y="7"/>
                </a:lnTo>
                <a:lnTo>
                  <a:pt x="4" y="7"/>
                </a:lnTo>
                <a:lnTo>
                  <a:pt x="4" y="0"/>
                </a:lnTo>
                <a:lnTo>
                  <a:pt x="7" y="0"/>
                </a:lnTo>
                <a:lnTo>
                  <a:pt x="6" y="7"/>
                </a:lnTo>
                <a:lnTo>
                  <a:pt x="11" y="7"/>
                </a:lnTo>
                <a:lnTo>
                  <a:pt x="11" y="0"/>
                </a:lnTo>
                <a:lnTo>
                  <a:pt x="14" y="0"/>
                </a:lnTo>
                <a:lnTo>
                  <a:pt x="13" y="7"/>
                </a:lnTo>
                <a:lnTo>
                  <a:pt x="17" y="7"/>
                </a:lnTo>
                <a:lnTo>
                  <a:pt x="17" y="10"/>
                </a:lnTo>
                <a:lnTo>
                  <a:pt x="13" y="10"/>
                </a:lnTo>
                <a:lnTo>
                  <a:pt x="13" y="14"/>
                </a:lnTo>
                <a:lnTo>
                  <a:pt x="16" y="14"/>
                </a:lnTo>
                <a:lnTo>
                  <a:pt x="16" y="18"/>
                </a:lnTo>
                <a:lnTo>
                  <a:pt x="12" y="18"/>
                </a:lnTo>
                <a:lnTo>
                  <a:pt x="11" y="25"/>
                </a:lnTo>
                <a:lnTo>
                  <a:pt x="9" y="25"/>
                </a:lnTo>
                <a:lnTo>
                  <a:pt x="9" y="18"/>
                </a:lnTo>
                <a:lnTo>
                  <a:pt x="5" y="18"/>
                </a:lnTo>
                <a:lnTo>
                  <a:pt x="4" y="25"/>
                </a:lnTo>
                <a:lnTo>
                  <a:pt x="2" y="25"/>
                </a:lnTo>
                <a:close/>
                <a:moveTo>
                  <a:pt x="6" y="14"/>
                </a:moveTo>
                <a:lnTo>
                  <a:pt x="10" y="14"/>
                </a:lnTo>
                <a:lnTo>
                  <a:pt x="10" y="10"/>
                </a:lnTo>
                <a:lnTo>
                  <a:pt x="6" y="10"/>
                </a:lnTo>
                <a:lnTo>
                  <a:pt x="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4" name="Freeform 153"/>
          <p:cNvSpPr>
            <a:spLocks noEditPoints="1"/>
          </p:cNvSpPr>
          <p:nvPr/>
        </p:nvSpPr>
        <p:spPr bwMode="auto">
          <a:xfrm>
            <a:off x="7807154" y="2493483"/>
            <a:ext cx="106958" cy="132625"/>
          </a:xfrm>
          <a:custGeom>
            <a:avLst/>
            <a:gdLst>
              <a:gd name="T0" fmla="*/ 19 w 61"/>
              <a:gd name="T1" fmla="*/ 6 h 75"/>
              <a:gd name="T2" fmla="*/ 29 w 61"/>
              <a:gd name="T3" fmla="*/ 9 h 75"/>
              <a:gd name="T4" fmla="*/ 36 w 61"/>
              <a:gd name="T5" fmla="*/ 18 h 75"/>
              <a:gd name="T6" fmla="*/ 38 w 61"/>
              <a:gd name="T7" fmla="*/ 32 h 75"/>
              <a:gd name="T8" fmla="*/ 36 w 61"/>
              <a:gd name="T9" fmla="*/ 46 h 75"/>
              <a:gd name="T10" fmla="*/ 29 w 61"/>
              <a:gd name="T11" fmla="*/ 55 h 75"/>
              <a:gd name="T12" fmla="*/ 19 w 61"/>
              <a:gd name="T13" fmla="*/ 59 h 75"/>
              <a:gd name="T14" fmla="*/ 9 w 61"/>
              <a:gd name="T15" fmla="*/ 55 h 75"/>
              <a:gd name="T16" fmla="*/ 2 w 61"/>
              <a:gd name="T17" fmla="*/ 46 h 75"/>
              <a:gd name="T18" fmla="*/ 0 w 61"/>
              <a:gd name="T19" fmla="*/ 32 h 75"/>
              <a:gd name="T20" fmla="*/ 2 w 61"/>
              <a:gd name="T21" fmla="*/ 18 h 75"/>
              <a:gd name="T22" fmla="*/ 9 w 61"/>
              <a:gd name="T23" fmla="*/ 9 h 75"/>
              <a:gd name="T24" fmla="*/ 19 w 61"/>
              <a:gd name="T25" fmla="*/ 6 h 75"/>
              <a:gd name="T26" fmla="*/ 19 w 61"/>
              <a:gd name="T27" fmla="*/ 15 h 75"/>
              <a:gd name="T28" fmla="*/ 14 w 61"/>
              <a:gd name="T29" fmla="*/ 17 h 75"/>
              <a:gd name="T30" fmla="*/ 11 w 61"/>
              <a:gd name="T31" fmla="*/ 23 h 75"/>
              <a:gd name="T32" fmla="*/ 10 w 61"/>
              <a:gd name="T33" fmla="*/ 32 h 75"/>
              <a:gd name="T34" fmla="*/ 11 w 61"/>
              <a:gd name="T35" fmla="*/ 41 h 75"/>
              <a:gd name="T36" fmla="*/ 14 w 61"/>
              <a:gd name="T37" fmla="*/ 47 h 75"/>
              <a:gd name="T38" fmla="*/ 19 w 61"/>
              <a:gd name="T39" fmla="*/ 49 h 75"/>
              <a:gd name="T40" fmla="*/ 24 w 61"/>
              <a:gd name="T41" fmla="*/ 47 h 75"/>
              <a:gd name="T42" fmla="*/ 27 w 61"/>
              <a:gd name="T43" fmla="*/ 41 h 75"/>
              <a:gd name="T44" fmla="*/ 28 w 61"/>
              <a:gd name="T45" fmla="*/ 32 h 75"/>
              <a:gd name="T46" fmla="*/ 27 w 61"/>
              <a:gd name="T47" fmla="*/ 23 h 75"/>
              <a:gd name="T48" fmla="*/ 24 w 61"/>
              <a:gd name="T49" fmla="*/ 17 h 75"/>
              <a:gd name="T50" fmla="*/ 19 w 61"/>
              <a:gd name="T51" fmla="*/ 15 h 75"/>
              <a:gd name="T52" fmla="*/ 32 w 61"/>
              <a:gd name="T53" fmla="*/ 16 h 75"/>
              <a:gd name="T54" fmla="*/ 52 w 61"/>
              <a:gd name="T55" fmla="*/ 16 h 75"/>
              <a:gd name="T56" fmla="*/ 52 w 61"/>
              <a:gd name="T57" fmla="*/ 24 h 75"/>
              <a:gd name="T58" fmla="*/ 32 w 61"/>
              <a:gd name="T59" fmla="*/ 24 h 75"/>
              <a:gd name="T60" fmla="*/ 32 w 61"/>
              <a:gd name="T61" fmla="*/ 16 h 75"/>
              <a:gd name="T62" fmla="*/ 32 w 61"/>
              <a:gd name="T63" fmla="*/ 39 h 75"/>
              <a:gd name="T64" fmla="*/ 52 w 61"/>
              <a:gd name="T65" fmla="*/ 39 h 75"/>
              <a:gd name="T66" fmla="*/ 52 w 61"/>
              <a:gd name="T67" fmla="*/ 47 h 75"/>
              <a:gd name="T68" fmla="*/ 32 w 61"/>
              <a:gd name="T69" fmla="*/ 47 h 75"/>
              <a:gd name="T70" fmla="*/ 32 w 61"/>
              <a:gd name="T71" fmla="*/ 39 h 75"/>
              <a:gd name="T72" fmla="*/ 50 w 61"/>
              <a:gd name="T73" fmla="*/ 0 h 75"/>
              <a:gd name="T74" fmla="*/ 61 w 61"/>
              <a:gd name="T75" fmla="*/ 0 h 75"/>
              <a:gd name="T76" fmla="*/ 61 w 61"/>
              <a:gd name="T77" fmla="*/ 75 h 75"/>
              <a:gd name="T78" fmla="*/ 50 w 61"/>
              <a:gd name="T79" fmla="*/ 75 h 75"/>
              <a:gd name="T80" fmla="*/ 50 w 61"/>
              <a:gd name="T8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" h="75">
                <a:moveTo>
                  <a:pt x="19" y="6"/>
                </a:moveTo>
                <a:cubicBezTo>
                  <a:pt x="23" y="6"/>
                  <a:pt x="26" y="7"/>
                  <a:pt x="29" y="9"/>
                </a:cubicBezTo>
                <a:cubicBezTo>
                  <a:pt x="32" y="11"/>
                  <a:pt x="34" y="14"/>
                  <a:pt x="36" y="18"/>
                </a:cubicBezTo>
                <a:cubicBezTo>
                  <a:pt x="37" y="22"/>
                  <a:pt x="38" y="27"/>
                  <a:pt x="38" y="32"/>
                </a:cubicBezTo>
                <a:cubicBezTo>
                  <a:pt x="38" y="38"/>
                  <a:pt x="37" y="42"/>
                  <a:pt x="36" y="46"/>
                </a:cubicBezTo>
                <a:cubicBezTo>
                  <a:pt x="34" y="50"/>
                  <a:pt x="32" y="53"/>
                  <a:pt x="29" y="55"/>
                </a:cubicBezTo>
                <a:cubicBezTo>
                  <a:pt x="26" y="58"/>
                  <a:pt x="23" y="59"/>
                  <a:pt x="19" y="59"/>
                </a:cubicBezTo>
                <a:cubicBezTo>
                  <a:pt x="15" y="59"/>
                  <a:pt x="12" y="58"/>
                  <a:pt x="9" y="55"/>
                </a:cubicBezTo>
                <a:cubicBezTo>
                  <a:pt x="6" y="53"/>
                  <a:pt x="4" y="50"/>
                  <a:pt x="2" y="46"/>
                </a:cubicBezTo>
                <a:cubicBezTo>
                  <a:pt x="1" y="42"/>
                  <a:pt x="0" y="38"/>
                  <a:pt x="0" y="32"/>
                </a:cubicBezTo>
                <a:cubicBezTo>
                  <a:pt x="0" y="27"/>
                  <a:pt x="1" y="22"/>
                  <a:pt x="2" y="18"/>
                </a:cubicBezTo>
                <a:cubicBezTo>
                  <a:pt x="4" y="14"/>
                  <a:pt x="6" y="11"/>
                  <a:pt x="9" y="9"/>
                </a:cubicBezTo>
                <a:cubicBezTo>
                  <a:pt x="12" y="7"/>
                  <a:pt x="15" y="6"/>
                  <a:pt x="19" y="6"/>
                </a:cubicBezTo>
                <a:close/>
                <a:moveTo>
                  <a:pt x="19" y="15"/>
                </a:moveTo>
                <a:cubicBezTo>
                  <a:pt x="17" y="15"/>
                  <a:pt x="16" y="16"/>
                  <a:pt x="14" y="17"/>
                </a:cubicBezTo>
                <a:cubicBezTo>
                  <a:pt x="13" y="18"/>
                  <a:pt x="12" y="20"/>
                  <a:pt x="11" y="23"/>
                </a:cubicBezTo>
                <a:cubicBezTo>
                  <a:pt x="10" y="25"/>
                  <a:pt x="10" y="28"/>
                  <a:pt x="10" y="32"/>
                </a:cubicBezTo>
                <a:cubicBezTo>
                  <a:pt x="10" y="36"/>
                  <a:pt x="10" y="39"/>
                  <a:pt x="11" y="41"/>
                </a:cubicBezTo>
                <a:cubicBezTo>
                  <a:pt x="12" y="44"/>
                  <a:pt x="13" y="46"/>
                  <a:pt x="14" y="47"/>
                </a:cubicBezTo>
                <a:cubicBezTo>
                  <a:pt x="16" y="48"/>
                  <a:pt x="17" y="49"/>
                  <a:pt x="19" y="49"/>
                </a:cubicBezTo>
                <a:cubicBezTo>
                  <a:pt x="21" y="49"/>
                  <a:pt x="22" y="48"/>
                  <a:pt x="24" y="47"/>
                </a:cubicBezTo>
                <a:cubicBezTo>
                  <a:pt x="25" y="46"/>
                  <a:pt x="26" y="44"/>
                  <a:pt x="27" y="41"/>
                </a:cubicBezTo>
                <a:cubicBezTo>
                  <a:pt x="28" y="39"/>
                  <a:pt x="28" y="36"/>
                  <a:pt x="28" y="32"/>
                </a:cubicBezTo>
                <a:cubicBezTo>
                  <a:pt x="28" y="28"/>
                  <a:pt x="28" y="25"/>
                  <a:pt x="27" y="23"/>
                </a:cubicBezTo>
                <a:cubicBezTo>
                  <a:pt x="26" y="20"/>
                  <a:pt x="25" y="18"/>
                  <a:pt x="24" y="17"/>
                </a:cubicBezTo>
                <a:cubicBezTo>
                  <a:pt x="22" y="16"/>
                  <a:pt x="21" y="15"/>
                  <a:pt x="19" y="15"/>
                </a:cubicBezTo>
                <a:close/>
                <a:moveTo>
                  <a:pt x="3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4"/>
                  <a:pt x="52" y="24"/>
                  <a:pt x="52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32" y="39"/>
                </a:moveTo>
                <a:cubicBezTo>
                  <a:pt x="52" y="39"/>
                  <a:pt x="52" y="39"/>
                  <a:pt x="52" y="39"/>
                </a:cubicBezTo>
                <a:cubicBezTo>
                  <a:pt x="52" y="47"/>
                  <a:pt x="52" y="47"/>
                  <a:pt x="52" y="47"/>
                </a:cubicBezTo>
                <a:cubicBezTo>
                  <a:pt x="32" y="47"/>
                  <a:pt x="32" y="47"/>
                  <a:pt x="32" y="47"/>
                </a:cubicBezTo>
                <a:lnTo>
                  <a:pt x="32" y="39"/>
                </a:lnTo>
                <a:close/>
                <a:moveTo>
                  <a:pt x="50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75"/>
                  <a:pt x="61" y="75"/>
                  <a:pt x="61" y="75"/>
                </a:cubicBezTo>
                <a:cubicBezTo>
                  <a:pt x="50" y="75"/>
                  <a:pt x="50" y="75"/>
                  <a:pt x="50" y="75"/>
                </a:cubicBez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5" name="Freeform 154"/>
          <p:cNvSpPr>
            <a:spLocks noEditPoints="1"/>
          </p:cNvSpPr>
          <p:nvPr/>
        </p:nvSpPr>
        <p:spPr bwMode="auto">
          <a:xfrm>
            <a:off x="7931225" y="2497760"/>
            <a:ext cx="111235" cy="128348"/>
          </a:xfrm>
          <a:custGeom>
            <a:avLst/>
            <a:gdLst>
              <a:gd name="T0" fmla="*/ 36 w 64"/>
              <a:gd name="T1" fmla="*/ 7 h 74"/>
              <a:gd name="T2" fmla="*/ 0 w 64"/>
              <a:gd name="T3" fmla="*/ 15 h 74"/>
              <a:gd name="T4" fmla="*/ 18 w 64"/>
              <a:gd name="T5" fmla="*/ 18 h 74"/>
              <a:gd name="T6" fmla="*/ 32 w 64"/>
              <a:gd name="T7" fmla="*/ 24 h 74"/>
              <a:gd name="T8" fmla="*/ 32 w 64"/>
              <a:gd name="T9" fmla="*/ 37 h 74"/>
              <a:gd name="T10" fmla="*/ 18 w 64"/>
              <a:gd name="T11" fmla="*/ 44 h 74"/>
              <a:gd name="T12" fmla="*/ 4 w 64"/>
              <a:gd name="T13" fmla="*/ 37 h 74"/>
              <a:gd name="T14" fmla="*/ 4 w 64"/>
              <a:gd name="T15" fmla="*/ 24 h 74"/>
              <a:gd name="T16" fmla="*/ 18 w 64"/>
              <a:gd name="T17" fmla="*/ 18 h 74"/>
              <a:gd name="T18" fmla="*/ 13 w 64"/>
              <a:gd name="T19" fmla="*/ 27 h 74"/>
              <a:gd name="T20" fmla="*/ 13 w 64"/>
              <a:gd name="T21" fmla="*/ 35 h 74"/>
              <a:gd name="T22" fmla="*/ 23 w 64"/>
              <a:gd name="T23" fmla="*/ 35 h 74"/>
              <a:gd name="T24" fmla="*/ 23 w 64"/>
              <a:gd name="T25" fmla="*/ 27 h 74"/>
              <a:gd name="T26" fmla="*/ 13 w 64"/>
              <a:gd name="T27" fmla="*/ 0 h 74"/>
              <a:gd name="T28" fmla="*/ 23 w 64"/>
              <a:gd name="T29" fmla="*/ 13 h 74"/>
              <a:gd name="T30" fmla="*/ 13 w 64"/>
              <a:gd name="T31" fmla="*/ 0 h 74"/>
              <a:gd name="T32" fmla="*/ 57 w 64"/>
              <a:gd name="T33" fmla="*/ 50 h 74"/>
              <a:gd name="T34" fmla="*/ 57 w 64"/>
              <a:gd name="T35" fmla="*/ 70 h 74"/>
              <a:gd name="T36" fmla="*/ 20 w 64"/>
              <a:gd name="T37" fmla="*/ 70 h 74"/>
              <a:gd name="T38" fmla="*/ 20 w 64"/>
              <a:gd name="T39" fmla="*/ 50 h 74"/>
              <a:gd name="T40" fmla="*/ 38 w 64"/>
              <a:gd name="T41" fmla="*/ 55 h 74"/>
              <a:gd name="T42" fmla="*/ 23 w 64"/>
              <a:gd name="T43" fmla="*/ 60 h 74"/>
              <a:gd name="T44" fmla="*/ 38 w 64"/>
              <a:gd name="T45" fmla="*/ 66 h 74"/>
              <a:gd name="T46" fmla="*/ 53 w 64"/>
              <a:gd name="T47" fmla="*/ 60 h 74"/>
              <a:gd name="T48" fmla="*/ 38 w 64"/>
              <a:gd name="T49" fmla="*/ 55 h 74"/>
              <a:gd name="T50" fmla="*/ 48 w 64"/>
              <a:gd name="T51" fmla="*/ 1 h 74"/>
              <a:gd name="T52" fmla="*/ 38 w 64"/>
              <a:gd name="T53" fmla="*/ 43 h 74"/>
              <a:gd name="T54" fmla="*/ 44 w 64"/>
              <a:gd name="T55" fmla="*/ 18 h 74"/>
              <a:gd name="T56" fmla="*/ 56 w 64"/>
              <a:gd name="T57" fmla="*/ 26 h 74"/>
              <a:gd name="T58" fmla="*/ 44 w 64"/>
              <a:gd name="T59" fmla="*/ 18 h 74"/>
              <a:gd name="T60" fmla="*/ 63 w 64"/>
              <a:gd name="T61" fmla="*/ 0 h 74"/>
              <a:gd name="T62" fmla="*/ 53 w 64"/>
              <a:gd name="T63" fmla="*/ 4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74">
                <a:moveTo>
                  <a:pt x="0" y="7"/>
                </a:moveTo>
                <a:cubicBezTo>
                  <a:pt x="36" y="7"/>
                  <a:pt x="36" y="7"/>
                  <a:pt x="36" y="7"/>
                </a:cubicBezTo>
                <a:cubicBezTo>
                  <a:pt x="36" y="15"/>
                  <a:pt x="36" y="15"/>
                  <a:pt x="36" y="15"/>
                </a:cubicBezTo>
                <a:cubicBezTo>
                  <a:pt x="0" y="15"/>
                  <a:pt x="0" y="15"/>
                  <a:pt x="0" y="15"/>
                </a:cubicBezTo>
                <a:lnTo>
                  <a:pt x="0" y="7"/>
                </a:lnTo>
                <a:close/>
                <a:moveTo>
                  <a:pt x="18" y="18"/>
                </a:moveTo>
                <a:cubicBezTo>
                  <a:pt x="21" y="18"/>
                  <a:pt x="24" y="18"/>
                  <a:pt x="26" y="19"/>
                </a:cubicBezTo>
                <a:cubicBezTo>
                  <a:pt x="29" y="20"/>
                  <a:pt x="31" y="22"/>
                  <a:pt x="32" y="24"/>
                </a:cubicBezTo>
                <a:cubicBezTo>
                  <a:pt x="33" y="26"/>
                  <a:pt x="34" y="28"/>
                  <a:pt x="34" y="31"/>
                </a:cubicBezTo>
                <a:cubicBezTo>
                  <a:pt x="34" y="33"/>
                  <a:pt x="33" y="35"/>
                  <a:pt x="32" y="37"/>
                </a:cubicBezTo>
                <a:cubicBezTo>
                  <a:pt x="31" y="39"/>
                  <a:pt x="29" y="41"/>
                  <a:pt x="26" y="42"/>
                </a:cubicBezTo>
                <a:cubicBezTo>
                  <a:pt x="24" y="43"/>
                  <a:pt x="21" y="44"/>
                  <a:pt x="18" y="44"/>
                </a:cubicBezTo>
                <a:cubicBezTo>
                  <a:pt x="15" y="44"/>
                  <a:pt x="12" y="43"/>
                  <a:pt x="10" y="42"/>
                </a:cubicBezTo>
                <a:cubicBezTo>
                  <a:pt x="7" y="41"/>
                  <a:pt x="5" y="39"/>
                  <a:pt x="4" y="37"/>
                </a:cubicBezTo>
                <a:cubicBezTo>
                  <a:pt x="3" y="35"/>
                  <a:pt x="2" y="33"/>
                  <a:pt x="2" y="31"/>
                </a:cubicBezTo>
                <a:cubicBezTo>
                  <a:pt x="2" y="28"/>
                  <a:pt x="3" y="26"/>
                  <a:pt x="4" y="24"/>
                </a:cubicBezTo>
                <a:cubicBezTo>
                  <a:pt x="5" y="22"/>
                  <a:pt x="7" y="20"/>
                  <a:pt x="10" y="19"/>
                </a:cubicBezTo>
                <a:cubicBezTo>
                  <a:pt x="12" y="18"/>
                  <a:pt x="15" y="18"/>
                  <a:pt x="18" y="18"/>
                </a:cubicBezTo>
                <a:close/>
                <a:moveTo>
                  <a:pt x="18" y="25"/>
                </a:moveTo>
                <a:cubicBezTo>
                  <a:pt x="16" y="25"/>
                  <a:pt x="14" y="26"/>
                  <a:pt x="13" y="27"/>
                </a:cubicBezTo>
                <a:cubicBezTo>
                  <a:pt x="12" y="28"/>
                  <a:pt x="11" y="29"/>
                  <a:pt x="11" y="31"/>
                </a:cubicBezTo>
                <a:cubicBezTo>
                  <a:pt x="11" y="32"/>
                  <a:pt x="12" y="34"/>
                  <a:pt x="13" y="35"/>
                </a:cubicBezTo>
                <a:cubicBezTo>
                  <a:pt x="14" y="35"/>
                  <a:pt x="16" y="36"/>
                  <a:pt x="18" y="36"/>
                </a:cubicBezTo>
                <a:cubicBezTo>
                  <a:pt x="20" y="36"/>
                  <a:pt x="21" y="35"/>
                  <a:pt x="23" y="35"/>
                </a:cubicBezTo>
                <a:cubicBezTo>
                  <a:pt x="24" y="34"/>
                  <a:pt x="25" y="32"/>
                  <a:pt x="25" y="31"/>
                </a:cubicBezTo>
                <a:cubicBezTo>
                  <a:pt x="25" y="29"/>
                  <a:pt x="24" y="28"/>
                  <a:pt x="23" y="27"/>
                </a:cubicBezTo>
                <a:cubicBezTo>
                  <a:pt x="22" y="26"/>
                  <a:pt x="20" y="25"/>
                  <a:pt x="18" y="25"/>
                </a:cubicBezTo>
                <a:close/>
                <a:moveTo>
                  <a:pt x="13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13"/>
                  <a:pt x="23" y="13"/>
                  <a:pt x="23" y="13"/>
                </a:cubicBezTo>
                <a:cubicBezTo>
                  <a:pt x="13" y="13"/>
                  <a:pt x="13" y="13"/>
                  <a:pt x="13" y="13"/>
                </a:cubicBezTo>
                <a:lnTo>
                  <a:pt x="13" y="0"/>
                </a:lnTo>
                <a:close/>
                <a:moveTo>
                  <a:pt x="38" y="47"/>
                </a:moveTo>
                <a:cubicBezTo>
                  <a:pt x="46" y="47"/>
                  <a:pt x="52" y="48"/>
                  <a:pt x="57" y="50"/>
                </a:cubicBezTo>
                <a:cubicBezTo>
                  <a:pt x="62" y="53"/>
                  <a:pt x="64" y="56"/>
                  <a:pt x="64" y="60"/>
                </a:cubicBezTo>
                <a:cubicBezTo>
                  <a:pt x="64" y="64"/>
                  <a:pt x="62" y="68"/>
                  <a:pt x="57" y="70"/>
                </a:cubicBezTo>
                <a:cubicBezTo>
                  <a:pt x="52" y="72"/>
                  <a:pt x="46" y="74"/>
                  <a:pt x="38" y="74"/>
                </a:cubicBezTo>
                <a:cubicBezTo>
                  <a:pt x="30" y="74"/>
                  <a:pt x="24" y="72"/>
                  <a:pt x="20" y="70"/>
                </a:cubicBezTo>
                <a:cubicBezTo>
                  <a:pt x="15" y="68"/>
                  <a:pt x="13" y="65"/>
                  <a:pt x="13" y="60"/>
                </a:cubicBezTo>
                <a:cubicBezTo>
                  <a:pt x="13" y="56"/>
                  <a:pt x="15" y="53"/>
                  <a:pt x="20" y="50"/>
                </a:cubicBezTo>
                <a:cubicBezTo>
                  <a:pt x="24" y="48"/>
                  <a:pt x="30" y="47"/>
                  <a:pt x="38" y="47"/>
                </a:cubicBezTo>
                <a:close/>
                <a:moveTo>
                  <a:pt x="38" y="55"/>
                </a:moveTo>
                <a:cubicBezTo>
                  <a:pt x="33" y="55"/>
                  <a:pt x="30" y="55"/>
                  <a:pt x="27" y="56"/>
                </a:cubicBezTo>
                <a:cubicBezTo>
                  <a:pt x="25" y="57"/>
                  <a:pt x="23" y="58"/>
                  <a:pt x="23" y="60"/>
                </a:cubicBezTo>
                <a:cubicBezTo>
                  <a:pt x="23" y="62"/>
                  <a:pt x="25" y="63"/>
                  <a:pt x="27" y="64"/>
                </a:cubicBezTo>
                <a:cubicBezTo>
                  <a:pt x="30" y="65"/>
                  <a:pt x="33" y="66"/>
                  <a:pt x="38" y="66"/>
                </a:cubicBezTo>
                <a:cubicBezTo>
                  <a:pt x="43" y="66"/>
                  <a:pt x="47" y="65"/>
                  <a:pt x="49" y="64"/>
                </a:cubicBezTo>
                <a:cubicBezTo>
                  <a:pt x="52" y="63"/>
                  <a:pt x="53" y="62"/>
                  <a:pt x="53" y="60"/>
                </a:cubicBezTo>
                <a:cubicBezTo>
                  <a:pt x="53" y="58"/>
                  <a:pt x="52" y="57"/>
                  <a:pt x="49" y="56"/>
                </a:cubicBezTo>
                <a:cubicBezTo>
                  <a:pt x="47" y="55"/>
                  <a:pt x="43" y="55"/>
                  <a:pt x="38" y="55"/>
                </a:cubicBezTo>
                <a:close/>
                <a:moveTo>
                  <a:pt x="38" y="1"/>
                </a:moveTo>
                <a:cubicBezTo>
                  <a:pt x="48" y="1"/>
                  <a:pt x="48" y="1"/>
                  <a:pt x="48" y="1"/>
                </a:cubicBezTo>
                <a:cubicBezTo>
                  <a:pt x="48" y="43"/>
                  <a:pt x="48" y="43"/>
                  <a:pt x="48" y="43"/>
                </a:cubicBezTo>
                <a:cubicBezTo>
                  <a:pt x="38" y="43"/>
                  <a:pt x="38" y="43"/>
                  <a:pt x="38" y="43"/>
                </a:cubicBezTo>
                <a:lnTo>
                  <a:pt x="38" y="1"/>
                </a:lnTo>
                <a:close/>
                <a:moveTo>
                  <a:pt x="44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6" y="26"/>
                  <a:pt x="56" y="26"/>
                  <a:pt x="56" y="26"/>
                </a:cubicBezTo>
                <a:cubicBezTo>
                  <a:pt x="44" y="26"/>
                  <a:pt x="44" y="26"/>
                  <a:pt x="44" y="26"/>
                </a:cubicBezTo>
                <a:lnTo>
                  <a:pt x="44" y="18"/>
                </a:lnTo>
                <a:close/>
                <a:moveTo>
                  <a:pt x="53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6" name="Freeform 155"/>
          <p:cNvSpPr>
            <a:spLocks noEditPoints="1"/>
          </p:cNvSpPr>
          <p:nvPr/>
        </p:nvSpPr>
        <p:spPr bwMode="auto">
          <a:xfrm>
            <a:off x="8059573" y="2497760"/>
            <a:ext cx="115514" cy="128348"/>
          </a:xfrm>
          <a:custGeom>
            <a:avLst/>
            <a:gdLst>
              <a:gd name="T0" fmla="*/ 0 w 67"/>
              <a:gd name="T1" fmla="*/ 34 h 73"/>
              <a:gd name="T2" fmla="*/ 67 w 67"/>
              <a:gd name="T3" fmla="*/ 34 h 73"/>
              <a:gd name="T4" fmla="*/ 67 w 67"/>
              <a:gd name="T5" fmla="*/ 42 h 73"/>
              <a:gd name="T6" fmla="*/ 0 w 67"/>
              <a:gd name="T7" fmla="*/ 42 h 73"/>
              <a:gd name="T8" fmla="*/ 0 w 67"/>
              <a:gd name="T9" fmla="*/ 34 h 73"/>
              <a:gd name="T10" fmla="*/ 33 w 67"/>
              <a:gd name="T11" fmla="*/ 0 h 73"/>
              <a:gd name="T12" fmla="*/ 48 w 67"/>
              <a:gd name="T13" fmla="*/ 1 h 73"/>
              <a:gd name="T14" fmla="*/ 57 w 67"/>
              <a:gd name="T15" fmla="*/ 6 h 73"/>
              <a:gd name="T16" fmla="*/ 60 w 67"/>
              <a:gd name="T17" fmla="*/ 14 h 73"/>
              <a:gd name="T18" fmla="*/ 57 w 67"/>
              <a:gd name="T19" fmla="*/ 21 h 73"/>
              <a:gd name="T20" fmla="*/ 48 w 67"/>
              <a:gd name="T21" fmla="*/ 26 h 73"/>
              <a:gd name="T22" fmla="*/ 33 w 67"/>
              <a:gd name="T23" fmla="*/ 28 h 73"/>
              <a:gd name="T24" fmla="*/ 19 w 67"/>
              <a:gd name="T25" fmla="*/ 26 h 73"/>
              <a:gd name="T26" fmla="*/ 10 w 67"/>
              <a:gd name="T27" fmla="*/ 21 h 73"/>
              <a:gd name="T28" fmla="*/ 7 w 67"/>
              <a:gd name="T29" fmla="*/ 14 h 73"/>
              <a:gd name="T30" fmla="*/ 10 w 67"/>
              <a:gd name="T31" fmla="*/ 6 h 73"/>
              <a:gd name="T32" fmla="*/ 19 w 67"/>
              <a:gd name="T33" fmla="*/ 1 h 73"/>
              <a:gd name="T34" fmla="*/ 33 w 67"/>
              <a:gd name="T35" fmla="*/ 0 h 73"/>
              <a:gd name="T36" fmla="*/ 33 w 67"/>
              <a:gd name="T37" fmla="*/ 46 h 73"/>
              <a:gd name="T38" fmla="*/ 52 w 67"/>
              <a:gd name="T39" fmla="*/ 49 h 73"/>
              <a:gd name="T40" fmla="*/ 59 w 67"/>
              <a:gd name="T41" fmla="*/ 59 h 73"/>
              <a:gd name="T42" fmla="*/ 52 w 67"/>
              <a:gd name="T43" fmla="*/ 69 h 73"/>
              <a:gd name="T44" fmla="*/ 33 w 67"/>
              <a:gd name="T45" fmla="*/ 73 h 73"/>
              <a:gd name="T46" fmla="*/ 14 w 67"/>
              <a:gd name="T47" fmla="*/ 69 h 73"/>
              <a:gd name="T48" fmla="*/ 7 w 67"/>
              <a:gd name="T49" fmla="*/ 59 h 73"/>
              <a:gd name="T50" fmla="*/ 14 w 67"/>
              <a:gd name="T51" fmla="*/ 49 h 73"/>
              <a:gd name="T52" fmla="*/ 33 w 67"/>
              <a:gd name="T53" fmla="*/ 46 h 73"/>
              <a:gd name="T54" fmla="*/ 15 w 67"/>
              <a:gd name="T55" fmla="*/ 23 h 73"/>
              <a:gd name="T56" fmla="*/ 25 w 67"/>
              <a:gd name="T57" fmla="*/ 23 h 73"/>
              <a:gd name="T58" fmla="*/ 25 w 67"/>
              <a:gd name="T59" fmla="*/ 37 h 73"/>
              <a:gd name="T60" fmla="*/ 15 w 67"/>
              <a:gd name="T61" fmla="*/ 37 h 73"/>
              <a:gd name="T62" fmla="*/ 15 w 67"/>
              <a:gd name="T63" fmla="*/ 23 h 73"/>
              <a:gd name="T64" fmla="*/ 33 w 67"/>
              <a:gd name="T65" fmla="*/ 8 h 73"/>
              <a:gd name="T66" fmla="*/ 25 w 67"/>
              <a:gd name="T67" fmla="*/ 8 h 73"/>
              <a:gd name="T68" fmla="*/ 19 w 67"/>
              <a:gd name="T69" fmla="*/ 10 h 73"/>
              <a:gd name="T70" fmla="*/ 18 w 67"/>
              <a:gd name="T71" fmla="*/ 14 h 73"/>
              <a:gd name="T72" fmla="*/ 19 w 67"/>
              <a:gd name="T73" fmla="*/ 17 h 73"/>
              <a:gd name="T74" fmla="*/ 25 w 67"/>
              <a:gd name="T75" fmla="*/ 19 h 73"/>
              <a:gd name="T76" fmla="*/ 33 w 67"/>
              <a:gd name="T77" fmla="*/ 20 h 73"/>
              <a:gd name="T78" fmla="*/ 42 w 67"/>
              <a:gd name="T79" fmla="*/ 19 h 73"/>
              <a:gd name="T80" fmla="*/ 47 w 67"/>
              <a:gd name="T81" fmla="*/ 17 h 73"/>
              <a:gd name="T82" fmla="*/ 49 w 67"/>
              <a:gd name="T83" fmla="*/ 14 h 73"/>
              <a:gd name="T84" fmla="*/ 47 w 67"/>
              <a:gd name="T85" fmla="*/ 10 h 73"/>
              <a:gd name="T86" fmla="*/ 42 w 67"/>
              <a:gd name="T87" fmla="*/ 8 h 73"/>
              <a:gd name="T88" fmla="*/ 33 w 67"/>
              <a:gd name="T89" fmla="*/ 8 h 73"/>
              <a:gd name="T90" fmla="*/ 33 w 67"/>
              <a:gd name="T91" fmla="*/ 54 h 73"/>
              <a:gd name="T92" fmla="*/ 25 w 67"/>
              <a:gd name="T93" fmla="*/ 54 h 73"/>
              <a:gd name="T94" fmla="*/ 20 w 67"/>
              <a:gd name="T95" fmla="*/ 56 h 73"/>
              <a:gd name="T96" fmla="*/ 18 w 67"/>
              <a:gd name="T97" fmla="*/ 59 h 73"/>
              <a:gd name="T98" fmla="*/ 20 w 67"/>
              <a:gd name="T99" fmla="*/ 62 h 73"/>
              <a:gd name="T100" fmla="*/ 25 w 67"/>
              <a:gd name="T101" fmla="*/ 64 h 73"/>
              <a:gd name="T102" fmla="*/ 33 w 67"/>
              <a:gd name="T103" fmla="*/ 65 h 73"/>
              <a:gd name="T104" fmla="*/ 41 w 67"/>
              <a:gd name="T105" fmla="*/ 64 h 73"/>
              <a:gd name="T106" fmla="*/ 46 w 67"/>
              <a:gd name="T107" fmla="*/ 62 h 73"/>
              <a:gd name="T108" fmla="*/ 48 w 67"/>
              <a:gd name="T109" fmla="*/ 59 h 73"/>
              <a:gd name="T110" fmla="*/ 46 w 67"/>
              <a:gd name="T111" fmla="*/ 56 h 73"/>
              <a:gd name="T112" fmla="*/ 41 w 67"/>
              <a:gd name="T113" fmla="*/ 54 h 73"/>
              <a:gd name="T114" fmla="*/ 33 w 67"/>
              <a:gd name="T115" fmla="*/ 54 h 73"/>
              <a:gd name="T116" fmla="*/ 41 w 67"/>
              <a:gd name="T117" fmla="*/ 23 h 73"/>
              <a:gd name="T118" fmla="*/ 52 w 67"/>
              <a:gd name="T119" fmla="*/ 23 h 73"/>
              <a:gd name="T120" fmla="*/ 52 w 67"/>
              <a:gd name="T121" fmla="*/ 37 h 73"/>
              <a:gd name="T122" fmla="*/ 41 w 67"/>
              <a:gd name="T123" fmla="*/ 37 h 73"/>
              <a:gd name="T124" fmla="*/ 41 w 67"/>
              <a:gd name="T125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7" h="73">
                <a:moveTo>
                  <a:pt x="0" y="34"/>
                </a:moveTo>
                <a:cubicBezTo>
                  <a:pt x="67" y="34"/>
                  <a:pt x="67" y="34"/>
                  <a:pt x="67" y="34"/>
                </a:cubicBezTo>
                <a:cubicBezTo>
                  <a:pt x="67" y="42"/>
                  <a:pt x="67" y="42"/>
                  <a:pt x="67" y="42"/>
                </a:cubicBezTo>
                <a:cubicBezTo>
                  <a:pt x="0" y="42"/>
                  <a:pt x="0" y="42"/>
                  <a:pt x="0" y="42"/>
                </a:cubicBezTo>
                <a:lnTo>
                  <a:pt x="0" y="34"/>
                </a:lnTo>
                <a:close/>
                <a:moveTo>
                  <a:pt x="33" y="0"/>
                </a:moveTo>
                <a:cubicBezTo>
                  <a:pt x="39" y="0"/>
                  <a:pt x="44" y="0"/>
                  <a:pt x="48" y="1"/>
                </a:cubicBezTo>
                <a:cubicBezTo>
                  <a:pt x="52" y="2"/>
                  <a:pt x="55" y="4"/>
                  <a:pt x="57" y="6"/>
                </a:cubicBezTo>
                <a:cubicBezTo>
                  <a:pt x="59" y="8"/>
                  <a:pt x="60" y="11"/>
                  <a:pt x="60" y="14"/>
                </a:cubicBezTo>
                <a:cubicBezTo>
                  <a:pt x="60" y="17"/>
                  <a:pt x="59" y="19"/>
                  <a:pt x="57" y="21"/>
                </a:cubicBezTo>
                <a:cubicBezTo>
                  <a:pt x="55" y="24"/>
                  <a:pt x="52" y="25"/>
                  <a:pt x="48" y="26"/>
                </a:cubicBezTo>
                <a:cubicBezTo>
                  <a:pt x="44" y="27"/>
                  <a:pt x="39" y="28"/>
                  <a:pt x="33" y="28"/>
                </a:cubicBezTo>
                <a:cubicBezTo>
                  <a:pt x="28" y="28"/>
                  <a:pt x="23" y="27"/>
                  <a:pt x="19" y="26"/>
                </a:cubicBezTo>
                <a:cubicBezTo>
                  <a:pt x="15" y="25"/>
                  <a:pt x="12" y="24"/>
                  <a:pt x="10" y="21"/>
                </a:cubicBezTo>
                <a:cubicBezTo>
                  <a:pt x="8" y="19"/>
                  <a:pt x="7" y="17"/>
                  <a:pt x="7" y="14"/>
                </a:cubicBezTo>
                <a:cubicBezTo>
                  <a:pt x="7" y="11"/>
                  <a:pt x="8" y="8"/>
                  <a:pt x="10" y="6"/>
                </a:cubicBezTo>
                <a:cubicBezTo>
                  <a:pt x="12" y="4"/>
                  <a:pt x="15" y="2"/>
                  <a:pt x="19" y="1"/>
                </a:cubicBezTo>
                <a:cubicBezTo>
                  <a:pt x="23" y="0"/>
                  <a:pt x="28" y="0"/>
                  <a:pt x="33" y="0"/>
                </a:cubicBezTo>
                <a:close/>
                <a:moveTo>
                  <a:pt x="33" y="46"/>
                </a:moveTo>
                <a:cubicBezTo>
                  <a:pt x="41" y="46"/>
                  <a:pt x="47" y="47"/>
                  <a:pt x="52" y="49"/>
                </a:cubicBezTo>
                <a:cubicBezTo>
                  <a:pt x="57" y="52"/>
                  <a:pt x="59" y="55"/>
                  <a:pt x="59" y="59"/>
                </a:cubicBezTo>
                <a:cubicBezTo>
                  <a:pt x="59" y="63"/>
                  <a:pt x="57" y="67"/>
                  <a:pt x="52" y="69"/>
                </a:cubicBezTo>
                <a:cubicBezTo>
                  <a:pt x="47" y="71"/>
                  <a:pt x="41" y="73"/>
                  <a:pt x="33" y="73"/>
                </a:cubicBezTo>
                <a:cubicBezTo>
                  <a:pt x="25" y="73"/>
                  <a:pt x="19" y="71"/>
                  <a:pt x="14" y="69"/>
                </a:cubicBezTo>
                <a:cubicBezTo>
                  <a:pt x="10" y="67"/>
                  <a:pt x="7" y="63"/>
                  <a:pt x="7" y="59"/>
                </a:cubicBezTo>
                <a:cubicBezTo>
                  <a:pt x="7" y="55"/>
                  <a:pt x="10" y="52"/>
                  <a:pt x="14" y="49"/>
                </a:cubicBezTo>
                <a:cubicBezTo>
                  <a:pt x="19" y="47"/>
                  <a:pt x="25" y="46"/>
                  <a:pt x="33" y="46"/>
                </a:cubicBezTo>
                <a:close/>
                <a:moveTo>
                  <a:pt x="1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37"/>
                  <a:pt x="25" y="37"/>
                  <a:pt x="25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3"/>
                </a:lnTo>
                <a:close/>
                <a:moveTo>
                  <a:pt x="33" y="8"/>
                </a:moveTo>
                <a:cubicBezTo>
                  <a:pt x="30" y="8"/>
                  <a:pt x="27" y="8"/>
                  <a:pt x="25" y="8"/>
                </a:cubicBezTo>
                <a:cubicBezTo>
                  <a:pt x="22" y="9"/>
                  <a:pt x="21" y="9"/>
                  <a:pt x="19" y="10"/>
                </a:cubicBezTo>
                <a:cubicBezTo>
                  <a:pt x="18" y="11"/>
                  <a:pt x="18" y="12"/>
                  <a:pt x="18" y="14"/>
                </a:cubicBezTo>
                <a:cubicBezTo>
                  <a:pt x="18" y="15"/>
                  <a:pt x="18" y="16"/>
                  <a:pt x="19" y="17"/>
                </a:cubicBezTo>
                <a:cubicBezTo>
                  <a:pt x="21" y="18"/>
                  <a:pt x="22" y="19"/>
                  <a:pt x="25" y="19"/>
                </a:cubicBezTo>
                <a:cubicBezTo>
                  <a:pt x="27" y="20"/>
                  <a:pt x="30" y="20"/>
                  <a:pt x="33" y="20"/>
                </a:cubicBezTo>
                <a:cubicBezTo>
                  <a:pt x="37" y="20"/>
                  <a:pt x="40" y="20"/>
                  <a:pt x="42" y="19"/>
                </a:cubicBezTo>
                <a:cubicBezTo>
                  <a:pt x="44" y="19"/>
                  <a:pt x="46" y="18"/>
                  <a:pt x="47" y="17"/>
                </a:cubicBezTo>
                <a:cubicBezTo>
                  <a:pt x="49" y="16"/>
                  <a:pt x="49" y="15"/>
                  <a:pt x="49" y="14"/>
                </a:cubicBezTo>
                <a:cubicBezTo>
                  <a:pt x="49" y="12"/>
                  <a:pt x="49" y="11"/>
                  <a:pt x="47" y="10"/>
                </a:cubicBezTo>
                <a:cubicBezTo>
                  <a:pt x="46" y="9"/>
                  <a:pt x="44" y="9"/>
                  <a:pt x="42" y="8"/>
                </a:cubicBezTo>
                <a:cubicBezTo>
                  <a:pt x="40" y="8"/>
                  <a:pt x="37" y="8"/>
                  <a:pt x="33" y="8"/>
                </a:cubicBezTo>
                <a:close/>
                <a:moveTo>
                  <a:pt x="33" y="54"/>
                </a:moveTo>
                <a:cubicBezTo>
                  <a:pt x="30" y="54"/>
                  <a:pt x="27" y="54"/>
                  <a:pt x="25" y="54"/>
                </a:cubicBezTo>
                <a:cubicBezTo>
                  <a:pt x="23" y="55"/>
                  <a:pt x="21" y="55"/>
                  <a:pt x="20" y="56"/>
                </a:cubicBezTo>
                <a:cubicBezTo>
                  <a:pt x="19" y="57"/>
                  <a:pt x="18" y="58"/>
                  <a:pt x="18" y="59"/>
                </a:cubicBezTo>
                <a:cubicBezTo>
                  <a:pt x="18" y="60"/>
                  <a:pt x="19" y="61"/>
                  <a:pt x="20" y="62"/>
                </a:cubicBezTo>
                <a:cubicBezTo>
                  <a:pt x="21" y="63"/>
                  <a:pt x="23" y="64"/>
                  <a:pt x="25" y="64"/>
                </a:cubicBezTo>
                <a:cubicBezTo>
                  <a:pt x="27" y="64"/>
                  <a:pt x="30" y="65"/>
                  <a:pt x="33" y="65"/>
                </a:cubicBezTo>
                <a:cubicBezTo>
                  <a:pt x="36" y="65"/>
                  <a:pt x="39" y="64"/>
                  <a:pt x="41" y="64"/>
                </a:cubicBezTo>
                <a:cubicBezTo>
                  <a:pt x="44" y="64"/>
                  <a:pt x="45" y="63"/>
                  <a:pt x="46" y="62"/>
                </a:cubicBezTo>
                <a:cubicBezTo>
                  <a:pt x="48" y="61"/>
                  <a:pt x="48" y="60"/>
                  <a:pt x="48" y="59"/>
                </a:cubicBezTo>
                <a:cubicBezTo>
                  <a:pt x="48" y="58"/>
                  <a:pt x="48" y="57"/>
                  <a:pt x="46" y="56"/>
                </a:cubicBezTo>
                <a:cubicBezTo>
                  <a:pt x="45" y="55"/>
                  <a:pt x="44" y="55"/>
                  <a:pt x="41" y="54"/>
                </a:cubicBezTo>
                <a:cubicBezTo>
                  <a:pt x="39" y="54"/>
                  <a:pt x="36" y="54"/>
                  <a:pt x="33" y="54"/>
                </a:cubicBezTo>
                <a:close/>
                <a:moveTo>
                  <a:pt x="41" y="23"/>
                </a:moveTo>
                <a:cubicBezTo>
                  <a:pt x="52" y="23"/>
                  <a:pt x="52" y="23"/>
                  <a:pt x="52" y="23"/>
                </a:cubicBezTo>
                <a:cubicBezTo>
                  <a:pt x="52" y="37"/>
                  <a:pt x="52" y="37"/>
                  <a:pt x="52" y="37"/>
                </a:cubicBezTo>
                <a:cubicBezTo>
                  <a:pt x="41" y="37"/>
                  <a:pt x="41" y="37"/>
                  <a:pt x="41" y="37"/>
                </a:cubicBezTo>
                <a:lnTo>
                  <a:pt x="4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7" name="Rectangle 156"/>
          <p:cNvSpPr>
            <a:spLocks noChangeArrowheads="1"/>
          </p:cNvSpPr>
          <p:nvPr/>
        </p:nvSpPr>
        <p:spPr bwMode="auto">
          <a:xfrm>
            <a:off x="6408164" y="2844301"/>
            <a:ext cx="3260036" cy="115512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" name="Rectangle 157"/>
          <p:cNvSpPr>
            <a:spLocks noChangeArrowheads="1"/>
          </p:cNvSpPr>
          <p:nvPr/>
        </p:nvSpPr>
        <p:spPr bwMode="auto">
          <a:xfrm>
            <a:off x="6408164" y="3503154"/>
            <a:ext cx="326003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9" name="Rectangle 158"/>
          <p:cNvSpPr>
            <a:spLocks noChangeArrowheads="1"/>
          </p:cNvSpPr>
          <p:nvPr/>
        </p:nvSpPr>
        <p:spPr bwMode="auto">
          <a:xfrm>
            <a:off x="7375051" y="3734180"/>
            <a:ext cx="2104905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0" name="Rectangle 159"/>
          <p:cNvSpPr>
            <a:spLocks noChangeArrowheads="1"/>
          </p:cNvSpPr>
          <p:nvPr/>
        </p:nvSpPr>
        <p:spPr bwMode="auto">
          <a:xfrm>
            <a:off x="6185694" y="3071048"/>
            <a:ext cx="348250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1" name="Rectangle 160"/>
          <p:cNvSpPr>
            <a:spLocks noChangeArrowheads="1"/>
          </p:cNvSpPr>
          <p:nvPr/>
        </p:nvSpPr>
        <p:spPr bwMode="auto">
          <a:xfrm>
            <a:off x="6185694" y="3276404"/>
            <a:ext cx="2087792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2" name="Rectangle 161"/>
          <p:cNvSpPr>
            <a:spLocks noChangeArrowheads="1"/>
          </p:cNvSpPr>
          <p:nvPr/>
        </p:nvSpPr>
        <p:spPr bwMode="auto">
          <a:xfrm>
            <a:off x="6185694" y="3734180"/>
            <a:ext cx="1043896" cy="111235"/>
          </a:xfrm>
          <a:prstGeom prst="rect">
            <a:avLst/>
          </a:prstGeom>
          <a:solidFill>
            <a:srgbClr val="231815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4" name="Picture 16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50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" name="Freeform 163"/>
          <p:cNvSpPr>
            <a:spLocks noEditPoints="1"/>
          </p:cNvSpPr>
          <p:nvPr/>
        </p:nvSpPr>
        <p:spPr bwMode="auto">
          <a:xfrm>
            <a:off x="6194251" y="4363083"/>
            <a:ext cx="89845" cy="102678"/>
          </a:xfrm>
          <a:custGeom>
            <a:avLst/>
            <a:gdLst>
              <a:gd name="T0" fmla="*/ 24 w 53"/>
              <a:gd name="T1" fmla="*/ 7 h 58"/>
              <a:gd name="T2" fmla="*/ 29 w 53"/>
              <a:gd name="T3" fmla="*/ 7 h 58"/>
              <a:gd name="T4" fmla="*/ 26 w 53"/>
              <a:gd name="T5" fmla="*/ 22 h 58"/>
              <a:gd name="T6" fmla="*/ 18 w 53"/>
              <a:gd name="T7" fmla="*/ 36 h 58"/>
              <a:gd name="T8" fmla="*/ 2 w 53"/>
              <a:gd name="T9" fmla="*/ 47 h 58"/>
              <a:gd name="T10" fmla="*/ 0 w 53"/>
              <a:gd name="T11" fmla="*/ 43 h 58"/>
              <a:gd name="T12" fmla="*/ 13 w 53"/>
              <a:gd name="T13" fmla="*/ 34 h 58"/>
              <a:gd name="T14" fmla="*/ 21 w 53"/>
              <a:gd name="T15" fmla="*/ 22 h 58"/>
              <a:gd name="T16" fmla="*/ 24 w 53"/>
              <a:gd name="T17" fmla="*/ 7 h 58"/>
              <a:gd name="T18" fmla="*/ 2 w 53"/>
              <a:gd name="T19" fmla="*/ 7 h 58"/>
              <a:gd name="T20" fmla="*/ 26 w 53"/>
              <a:gd name="T21" fmla="*/ 7 h 58"/>
              <a:gd name="T22" fmla="*/ 26 w 53"/>
              <a:gd name="T23" fmla="*/ 11 h 58"/>
              <a:gd name="T24" fmla="*/ 2 w 53"/>
              <a:gd name="T25" fmla="*/ 11 h 58"/>
              <a:gd name="T26" fmla="*/ 2 w 53"/>
              <a:gd name="T27" fmla="*/ 7 h 58"/>
              <a:gd name="T28" fmla="*/ 38 w 53"/>
              <a:gd name="T29" fmla="*/ 0 h 58"/>
              <a:gd name="T30" fmla="*/ 44 w 53"/>
              <a:gd name="T31" fmla="*/ 0 h 58"/>
              <a:gd name="T32" fmla="*/ 44 w 53"/>
              <a:gd name="T33" fmla="*/ 58 h 58"/>
              <a:gd name="T34" fmla="*/ 38 w 53"/>
              <a:gd name="T35" fmla="*/ 58 h 58"/>
              <a:gd name="T36" fmla="*/ 38 w 53"/>
              <a:gd name="T37" fmla="*/ 0 h 58"/>
              <a:gd name="T38" fmla="*/ 42 w 53"/>
              <a:gd name="T39" fmla="*/ 24 h 58"/>
              <a:gd name="T40" fmla="*/ 53 w 53"/>
              <a:gd name="T41" fmla="*/ 24 h 58"/>
              <a:gd name="T42" fmla="*/ 53 w 53"/>
              <a:gd name="T43" fmla="*/ 28 h 58"/>
              <a:gd name="T44" fmla="*/ 42 w 53"/>
              <a:gd name="T45" fmla="*/ 28 h 58"/>
              <a:gd name="T46" fmla="*/ 42 w 53"/>
              <a:gd name="T47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" h="58">
                <a:moveTo>
                  <a:pt x="24" y="7"/>
                </a:moveTo>
                <a:cubicBezTo>
                  <a:pt x="29" y="7"/>
                  <a:pt x="29" y="7"/>
                  <a:pt x="29" y="7"/>
                </a:cubicBezTo>
                <a:cubicBezTo>
                  <a:pt x="29" y="12"/>
                  <a:pt x="28" y="17"/>
                  <a:pt x="26" y="22"/>
                </a:cubicBezTo>
                <a:cubicBezTo>
                  <a:pt x="24" y="27"/>
                  <a:pt x="21" y="32"/>
                  <a:pt x="18" y="36"/>
                </a:cubicBezTo>
                <a:cubicBezTo>
                  <a:pt x="14" y="41"/>
                  <a:pt x="9" y="44"/>
                  <a:pt x="2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5" y="41"/>
                  <a:pt x="9" y="37"/>
                  <a:pt x="13" y="34"/>
                </a:cubicBezTo>
                <a:cubicBezTo>
                  <a:pt x="16" y="30"/>
                  <a:pt x="19" y="26"/>
                  <a:pt x="21" y="22"/>
                </a:cubicBezTo>
                <a:cubicBezTo>
                  <a:pt x="23" y="17"/>
                  <a:pt x="24" y="13"/>
                  <a:pt x="24" y="7"/>
                </a:cubicBezTo>
                <a:close/>
                <a:moveTo>
                  <a:pt x="2" y="7"/>
                </a:moveTo>
                <a:cubicBezTo>
                  <a:pt x="26" y="7"/>
                  <a:pt x="26" y="7"/>
                  <a:pt x="26" y="7"/>
                </a:cubicBezTo>
                <a:cubicBezTo>
                  <a:pt x="26" y="11"/>
                  <a:pt x="26" y="11"/>
                  <a:pt x="26" y="11"/>
                </a:cubicBezTo>
                <a:cubicBezTo>
                  <a:pt x="2" y="11"/>
                  <a:pt x="2" y="11"/>
                  <a:pt x="2" y="11"/>
                </a:cubicBezTo>
                <a:lnTo>
                  <a:pt x="2" y="7"/>
                </a:lnTo>
                <a:close/>
                <a:moveTo>
                  <a:pt x="38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58"/>
                  <a:pt x="44" y="58"/>
                  <a:pt x="44" y="58"/>
                </a:cubicBezTo>
                <a:cubicBezTo>
                  <a:pt x="38" y="58"/>
                  <a:pt x="38" y="58"/>
                  <a:pt x="38" y="58"/>
                </a:cubicBezTo>
                <a:lnTo>
                  <a:pt x="38" y="0"/>
                </a:lnTo>
                <a:close/>
                <a:moveTo>
                  <a:pt x="42" y="24"/>
                </a:moveTo>
                <a:cubicBezTo>
                  <a:pt x="53" y="24"/>
                  <a:pt x="53" y="24"/>
                  <a:pt x="53" y="24"/>
                </a:cubicBezTo>
                <a:cubicBezTo>
                  <a:pt x="53" y="28"/>
                  <a:pt x="53" y="28"/>
                  <a:pt x="53" y="28"/>
                </a:cubicBezTo>
                <a:cubicBezTo>
                  <a:pt x="42" y="28"/>
                  <a:pt x="42" y="28"/>
                  <a:pt x="42" y="28"/>
                </a:cubicBezTo>
                <a:lnTo>
                  <a:pt x="4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4" name="Freeform 164"/>
          <p:cNvSpPr>
            <a:spLocks noEditPoints="1"/>
          </p:cNvSpPr>
          <p:nvPr/>
        </p:nvSpPr>
        <p:spPr bwMode="auto">
          <a:xfrm>
            <a:off x="6296929" y="4363083"/>
            <a:ext cx="81288" cy="102678"/>
          </a:xfrm>
          <a:custGeom>
            <a:avLst/>
            <a:gdLst>
              <a:gd name="T0" fmla="*/ 24 w 47"/>
              <a:gd name="T1" fmla="*/ 4 h 58"/>
              <a:gd name="T2" fmla="*/ 29 w 47"/>
              <a:gd name="T3" fmla="*/ 4 h 58"/>
              <a:gd name="T4" fmla="*/ 26 w 47"/>
              <a:gd name="T5" fmla="*/ 18 h 58"/>
              <a:gd name="T6" fmla="*/ 17 w 47"/>
              <a:gd name="T7" fmla="*/ 28 h 58"/>
              <a:gd name="T8" fmla="*/ 2 w 47"/>
              <a:gd name="T9" fmla="*/ 34 h 58"/>
              <a:gd name="T10" fmla="*/ 0 w 47"/>
              <a:gd name="T11" fmla="*/ 30 h 58"/>
              <a:gd name="T12" fmla="*/ 13 w 47"/>
              <a:gd name="T13" fmla="*/ 24 h 58"/>
              <a:gd name="T14" fmla="*/ 21 w 47"/>
              <a:gd name="T15" fmla="*/ 17 h 58"/>
              <a:gd name="T16" fmla="*/ 24 w 47"/>
              <a:gd name="T17" fmla="*/ 7 h 58"/>
              <a:gd name="T18" fmla="*/ 24 w 47"/>
              <a:gd name="T19" fmla="*/ 4 h 58"/>
              <a:gd name="T20" fmla="*/ 3 w 47"/>
              <a:gd name="T21" fmla="*/ 4 h 58"/>
              <a:gd name="T22" fmla="*/ 27 w 47"/>
              <a:gd name="T23" fmla="*/ 4 h 58"/>
              <a:gd name="T24" fmla="*/ 27 w 47"/>
              <a:gd name="T25" fmla="*/ 9 h 58"/>
              <a:gd name="T26" fmla="*/ 3 w 47"/>
              <a:gd name="T27" fmla="*/ 9 h 58"/>
              <a:gd name="T28" fmla="*/ 3 w 47"/>
              <a:gd name="T29" fmla="*/ 4 h 58"/>
              <a:gd name="T30" fmla="*/ 8 w 47"/>
              <a:gd name="T31" fmla="*/ 38 h 58"/>
              <a:gd name="T32" fmla="*/ 47 w 47"/>
              <a:gd name="T33" fmla="*/ 38 h 58"/>
              <a:gd name="T34" fmla="*/ 47 w 47"/>
              <a:gd name="T35" fmla="*/ 58 h 58"/>
              <a:gd name="T36" fmla="*/ 41 w 47"/>
              <a:gd name="T37" fmla="*/ 58 h 58"/>
              <a:gd name="T38" fmla="*/ 41 w 47"/>
              <a:gd name="T39" fmla="*/ 42 h 58"/>
              <a:gd name="T40" fmla="*/ 8 w 47"/>
              <a:gd name="T41" fmla="*/ 42 h 58"/>
              <a:gd name="T42" fmla="*/ 8 w 47"/>
              <a:gd name="T43" fmla="*/ 38 h 58"/>
              <a:gd name="T44" fmla="*/ 26 w 47"/>
              <a:gd name="T45" fmla="*/ 23 h 58"/>
              <a:gd name="T46" fmla="*/ 42 w 47"/>
              <a:gd name="T47" fmla="*/ 23 h 58"/>
              <a:gd name="T48" fmla="*/ 42 w 47"/>
              <a:gd name="T49" fmla="*/ 27 h 58"/>
              <a:gd name="T50" fmla="*/ 26 w 47"/>
              <a:gd name="T51" fmla="*/ 27 h 58"/>
              <a:gd name="T52" fmla="*/ 26 w 47"/>
              <a:gd name="T53" fmla="*/ 23 h 58"/>
              <a:gd name="T54" fmla="*/ 27 w 47"/>
              <a:gd name="T55" fmla="*/ 11 h 58"/>
              <a:gd name="T56" fmla="*/ 42 w 47"/>
              <a:gd name="T57" fmla="*/ 11 h 58"/>
              <a:gd name="T58" fmla="*/ 42 w 47"/>
              <a:gd name="T59" fmla="*/ 15 h 58"/>
              <a:gd name="T60" fmla="*/ 27 w 47"/>
              <a:gd name="T61" fmla="*/ 15 h 58"/>
              <a:gd name="T62" fmla="*/ 27 w 47"/>
              <a:gd name="T63" fmla="*/ 11 h 58"/>
              <a:gd name="T64" fmla="*/ 41 w 47"/>
              <a:gd name="T65" fmla="*/ 0 h 58"/>
              <a:gd name="T66" fmla="*/ 47 w 47"/>
              <a:gd name="T67" fmla="*/ 0 h 58"/>
              <a:gd name="T68" fmla="*/ 47 w 47"/>
              <a:gd name="T69" fmla="*/ 35 h 58"/>
              <a:gd name="T70" fmla="*/ 41 w 47"/>
              <a:gd name="T71" fmla="*/ 35 h 58"/>
              <a:gd name="T72" fmla="*/ 41 w 47"/>
              <a:gd name="T7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" h="58">
                <a:moveTo>
                  <a:pt x="24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9"/>
                  <a:pt x="28" y="14"/>
                  <a:pt x="26" y="18"/>
                </a:cubicBezTo>
                <a:cubicBezTo>
                  <a:pt x="24" y="21"/>
                  <a:pt x="21" y="25"/>
                  <a:pt x="17" y="28"/>
                </a:cubicBezTo>
                <a:cubicBezTo>
                  <a:pt x="13" y="30"/>
                  <a:pt x="8" y="33"/>
                  <a:pt x="2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5" y="29"/>
                  <a:pt x="9" y="27"/>
                  <a:pt x="13" y="24"/>
                </a:cubicBezTo>
                <a:cubicBezTo>
                  <a:pt x="16" y="22"/>
                  <a:pt x="19" y="20"/>
                  <a:pt x="21" y="17"/>
                </a:cubicBezTo>
                <a:cubicBezTo>
                  <a:pt x="23" y="14"/>
                  <a:pt x="24" y="10"/>
                  <a:pt x="24" y="7"/>
                </a:cubicBezTo>
                <a:lnTo>
                  <a:pt x="24" y="4"/>
                </a:lnTo>
                <a:close/>
                <a:moveTo>
                  <a:pt x="3" y="4"/>
                </a:moveTo>
                <a:cubicBezTo>
                  <a:pt x="27" y="4"/>
                  <a:pt x="27" y="4"/>
                  <a:pt x="27" y="4"/>
                </a:cubicBezTo>
                <a:cubicBezTo>
                  <a:pt x="27" y="9"/>
                  <a:pt x="27" y="9"/>
                  <a:pt x="27" y="9"/>
                </a:cubicBezTo>
                <a:cubicBezTo>
                  <a:pt x="3" y="9"/>
                  <a:pt x="3" y="9"/>
                  <a:pt x="3" y="9"/>
                </a:cubicBezTo>
                <a:lnTo>
                  <a:pt x="3" y="4"/>
                </a:lnTo>
                <a:close/>
                <a:moveTo>
                  <a:pt x="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58"/>
                  <a:pt x="47" y="58"/>
                  <a:pt x="47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42"/>
                  <a:pt x="41" y="42"/>
                  <a:pt x="41" y="42"/>
                </a:cubicBezTo>
                <a:cubicBezTo>
                  <a:pt x="8" y="42"/>
                  <a:pt x="8" y="42"/>
                  <a:pt x="8" y="42"/>
                </a:cubicBezTo>
                <a:lnTo>
                  <a:pt x="8" y="38"/>
                </a:lnTo>
                <a:close/>
                <a:moveTo>
                  <a:pt x="26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27"/>
                  <a:pt x="42" y="27"/>
                  <a:pt x="42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23"/>
                </a:lnTo>
                <a:close/>
                <a:moveTo>
                  <a:pt x="27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5"/>
                  <a:pt x="42" y="15"/>
                  <a:pt x="42" y="15"/>
                </a:cubicBezTo>
                <a:cubicBezTo>
                  <a:pt x="27" y="15"/>
                  <a:pt x="27" y="15"/>
                  <a:pt x="27" y="15"/>
                </a:cubicBezTo>
                <a:lnTo>
                  <a:pt x="27" y="11"/>
                </a:lnTo>
                <a:close/>
                <a:moveTo>
                  <a:pt x="41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35"/>
                  <a:pt x="47" y="35"/>
                  <a:pt x="47" y="35"/>
                </a:cubicBezTo>
                <a:cubicBezTo>
                  <a:pt x="41" y="35"/>
                  <a:pt x="41" y="35"/>
                  <a:pt x="41" y="35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5" name="Freeform 165"/>
          <p:cNvSpPr>
            <a:spLocks noEditPoints="1"/>
          </p:cNvSpPr>
          <p:nvPr/>
        </p:nvSpPr>
        <p:spPr bwMode="auto">
          <a:xfrm>
            <a:off x="6429554" y="4363083"/>
            <a:ext cx="77009" cy="102678"/>
          </a:xfrm>
          <a:custGeom>
            <a:avLst/>
            <a:gdLst>
              <a:gd name="T0" fmla="*/ 0 w 18"/>
              <a:gd name="T1" fmla="*/ 2 h 24"/>
              <a:gd name="T2" fmla="*/ 2 w 18"/>
              <a:gd name="T3" fmla="*/ 2 h 24"/>
              <a:gd name="T4" fmla="*/ 2 w 18"/>
              <a:gd name="T5" fmla="*/ 9 h 24"/>
              <a:gd name="T6" fmla="*/ 9 w 18"/>
              <a:gd name="T7" fmla="*/ 9 h 24"/>
              <a:gd name="T8" fmla="*/ 9 w 18"/>
              <a:gd name="T9" fmla="*/ 2 h 24"/>
              <a:gd name="T10" fmla="*/ 11 w 18"/>
              <a:gd name="T11" fmla="*/ 2 h 24"/>
              <a:gd name="T12" fmla="*/ 11 w 18"/>
              <a:gd name="T13" fmla="*/ 18 h 24"/>
              <a:gd name="T14" fmla="*/ 0 w 18"/>
              <a:gd name="T15" fmla="*/ 18 h 24"/>
              <a:gd name="T16" fmla="*/ 0 w 18"/>
              <a:gd name="T17" fmla="*/ 2 h 24"/>
              <a:gd name="T18" fmla="*/ 2 w 18"/>
              <a:gd name="T19" fmla="*/ 10 h 24"/>
              <a:gd name="T20" fmla="*/ 2 w 18"/>
              <a:gd name="T21" fmla="*/ 17 h 24"/>
              <a:gd name="T22" fmla="*/ 9 w 18"/>
              <a:gd name="T23" fmla="*/ 17 h 24"/>
              <a:gd name="T24" fmla="*/ 9 w 18"/>
              <a:gd name="T25" fmla="*/ 10 h 24"/>
              <a:gd name="T26" fmla="*/ 2 w 18"/>
              <a:gd name="T27" fmla="*/ 10 h 24"/>
              <a:gd name="T28" fmla="*/ 15 w 18"/>
              <a:gd name="T29" fmla="*/ 0 h 24"/>
              <a:gd name="T30" fmla="*/ 18 w 18"/>
              <a:gd name="T31" fmla="*/ 0 h 24"/>
              <a:gd name="T32" fmla="*/ 18 w 18"/>
              <a:gd name="T33" fmla="*/ 24 h 24"/>
              <a:gd name="T34" fmla="*/ 15 w 18"/>
              <a:gd name="T35" fmla="*/ 24 h 24"/>
              <a:gd name="T36" fmla="*/ 15 w 18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24">
                <a:moveTo>
                  <a:pt x="0" y="2"/>
                </a:moveTo>
                <a:lnTo>
                  <a:pt x="2" y="2"/>
                </a:lnTo>
                <a:lnTo>
                  <a:pt x="2" y="9"/>
                </a:lnTo>
                <a:lnTo>
                  <a:pt x="9" y="9"/>
                </a:lnTo>
                <a:lnTo>
                  <a:pt x="9" y="2"/>
                </a:lnTo>
                <a:lnTo>
                  <a:pt x="11" y="2"/>
                </a:lnTo>
                <a:lnTo>
                  <a:pt x="11" y="18"/>
                </a:lnTo>
                <a:lnTo>
                  <a:pt x="0" y="18"/>
                </a:lnTo>
                <a:lnTo>
                  <a:pt x="0" y="2"/>
                </a:lnTo>
                <a:close/>
                <a:moveTo>
                  <a:pt x="2" y="10"/>
                </a:moveTo>
                <a:lnTo>
                  <a:pt x="2" y="17"/>
                </a:lnTo>
                <a:lnTo>
                  <a:pt x="9" y="17"/>
                </a:lnTo>
                <a:lnTo>
                  <a:pt x="9" y="10"/>
                </a:lnTo>
                <a:lnTo>
                  <a:pt x="2" y="10"/>
                </a:lnTo>
                <a:close/>
                <a:moveTo>
                  <a:pt x="15" y="0"/>
                </a:moveTo>
                <a:lnTo>
                  <a:pt x="18" y="0"/>
                </a:lnTo>
                <a:lnTo>
                  <a:pt x="18" y="24"/>
                </a:lnTo>
                <a:lnTo>
                  <a:pt x="15" y="2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6" name="Freeform 166"/>
          <p:cNvSpPr>
            <a:spLocks noEditPoints="1"/>
          </p:cNvSpPr>
          <p:nvPr/>
        </p:nvSpPr>
        <p:spPr bwMode="auto">
          <a:xfrm>
            <a:off x="6523675" y="4375919"/>
            <a:ext cx="89845" cy="77009"/>
          </a:xfrm>
          <a:custGeom>
            <a:avLst/>
            <a:gdLst>
              <a:gd name="T0" fmla="*/ 0 w 52"/>
              <a:gd name="T1" fmla="*/ 40 h 44"/>
              <a:gd name="T2" fmla="*/ 52 w 52"/>
              <a:gd name="T3" fmla="*/ 40 h 44"/>
              <a:gd name="T4" fmla="*/ 52 w 52"/>
              <a:gd name="T5" fmla="*/ 44 h 44"/>
              <a:gd name="T6" fmla="*/ 0 w 52"/>
              <a:gd name="T7" fmla="*/ 44 h 44"/>
              <a:gd name="T8" fmla="*/ 0 w 52"/>
              <a:gd name="T9" fmla="*/ 40 h 44"/>
              <a:gd name="T10" fmla="*/ 6 w 52"/>
              <a:gd name="T11" fmla="*/ 0 h 44"/>
              <a:gd name="T12" fmla="*/ 43 w 52"/>
              <a:gd name="T13" fmla="*/ 0 h 44"/>
              <a:gd name="T14" fmla="*/ 43 w 52"/>
              <a:gd name="T15" fmla="*/ 5 h 44"/>
              <a:gd name="T16" fmla="*/ 6 w 52"/>
              <a:gd name="T17" fmla="*/ 5 h 44"/>
              <a:gd name="T18" fmla="*/ 6 w 52"/>
              <a:gd name="T19" fmla="*/ 0 h 44"/>
              <a:gd name="T20" fmla="*/ 13 w 52"/>
              <a:gd name="T21" fmla="*/ 21 h 44"/>
              <a:gd name="T22" fmla="*/ 18 w 52"/>
              <a:gd name="T23" fmla="*/ 21 h 44"/>
              <a:gd name="T24" fmla="*/ 18 w 52"/>
              <a:gd name="T25" fmla="*/ 41 h 44"/>
              <a:gd name="T26" fmla="*/ 13 w 52"/>
              <a:gd name="T27" fmla="*/ 41 h 44"/>
              <a:gd name="T28" fmla="*/ 13 w 52"/>
              <a:gd name="T29" fmla="*/ 21 h 44"/>
              <a:gd name="T30" fmla="*/ 27 w 52"/>
              <a:gd name="T31" fmla="*/ 21 h 44"/>
              <a:gd name="T32" fmla="*/ 33 w 52"/>
              <a:gd name="T33" fmla="*/ 21 h 44"/>
              <a:gd name="T34" fmla="*/ 33 w 52"/>
              <a:gd name="T35" fmla="*/ 41 h 44"/>
              <a:gd name="T36" fmla="*/ 27 w 52"/>
              <a:gd name="T37" fmla="*/ 41 h 44"/>
              <a:gd name="T38" fmla="*/ 27 w 52"/>
              <a:gd name="T39" fmla="*/ 21 h 44"/>
              <a:gd name="T40" fmla="*/ 41 w 52"/>
              <a:gd name="T41" fmla="*/ 0 h 44"/>
              <a:gd name="T42" fmla="*/ 46 w 52"/>
              <a:gd name="T43" fmla="*/ 0 h 44"/>
              <a:gd name="T44" fmla="*/ 46 w 52"/>
              <a:gd name="T45" fmla="*/ 7 h 44"/>
              <a:gd name="T46" fmla="*/ 46 w 52"/>
              <a:gd name="T47" fmla="*/ 14 h 44"/>
              <a:gd name="T48" fmla="*/ 46 w 52"/>
              <a:gd name="T49" fmla="*/ 22 h 44"/>
              <a:gd name="T50" fmla="*/ 44 w 52"/>
              <a:gd name="T51" fmla="*/ 32 h 44"/>
              <a:gd name="T52" fmla="*/ 39 w 52"/>
              <a:gd name="T53" fmla="*/ 32 h 44"/>
              <a:gd name="T54" fmla="*/ 41 w 52"/>
              <a:gd name="T55" fmla="*/ 18 h 44"/>
              <a:gd name="T56" fmla="*/ 41 w 52"/>
              <a:gd name="T57" fmla="*/ 7 h 44"/>
              <a:gd name="T58" fmla="*/ 41 w 52"/>
              <a:gd name="T5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" h="44">
                <a:moveTo>
                  <a:pt x="0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52" y="44"/>
                  <a:pt x="52" y="44"/>
                  <a:pt x="52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0"/>
                </a:lnTo>
                <a:close/>
                <a:moveTo>
                  <a:pt x="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6" y="5"/>
                  <a:pt x="6" y="5"/>
                  <a:pt x="6" y="5"/>
                </a:cubicBezTo>
                <a:lnTo>
                  <a:pt x="6" y="0"/>
                </a:lnTo>
                <a:close/>
                <a:moveTo>
                  <a:pt x="13" y="21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41"/>
                  <a:pt x="18" y="41"/>
                  <a:pt x="18" y="41"/>
                </a:cubicBezTo>
                <a:cubicBezTo>
                  <a:pt x="13" y="41"/>
                  <a:pt x="13" y="41"/>
                  <a:pt x="13" y="41"/>
                </a:cubicBezTo>
                <a:lnTo>
                  <a:pt x="13" y="21"/>
                </a:lnTo>
                <a:close/>
                <a:moveTo>
                  <a:pt x="27" y="21"/>
                </a:moveTo>
                <a:cubicBezTo>
                  <a:pt x="33" y="21"/>
                  <a:pt x="33" y="21"/>
                  <a:pt x="33" y="21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41"/>
                  <a:pt x="27" y="41"/>
                  <a:pt x="27" y="41"/>
                </a:cubicBezTo>
                <a:lnTo>
                  <a:pt x="27" y="21"/>
                </a:lnTo>
                <a:close/>
                <a:moveTo>
                  <a:pt x="41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9"/>
                  <a:pt x="46" y="12"/>
                  <a:pt x="46" y="14"/>
                </a:cubicBezTo>
                <a:cubicBezTo>
                  <a:pt x="46" y="17"/>
                  <a:pt x="46" y="19"/>
                  <a:pt x="46" y="22"/>
                </a:cubicBezTo>
                <a:cubicBezTo>
                  <a:pt x="45" y="25"/>
                  <a:pt x="45" y="29"/>
                  <a:pt x="44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0" y="27"/>
                  <a:pt x="41" y="22"/>
                  <a:pt x="41" y="18"/>
                </a:cubicBezTo>
                <a:cubicBezTo>
                  <a:pt x="41" y="14"/>
                  <a:pt x="41" y="10"/>
                  <a:pt x="41" y="7"/>
                </a:cubicBez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39" name="Picture 167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08" y="4251848"/>
            <a:ext cx="346541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0" name="Picture 168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86" y="4251848"/>
            <a:ext cx="350818" cy="35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" name="Line 176"/>
          <p:cNvSpPr>
            <a:spLocks noChangeShapeType="1"/>
          </p:cNvSpPr>
          <p:nvPr/>
        </p:nvSpPr>
        <p:spPr bwMode="auto">
          <a:xfrm>
            <a:off x="4932162" y="1227118"/>
            <a:ext cx="1950888" cy="0"/>
          </a:xfrm>
          <a:prstGeom prst="line">
            <a:avLst/>
          </a:prstGeom>
          <a:noFill/>
          <a:ln w="7938" cap="flat">
            <a:solidFill>
              <a:srgbClr val="CCCC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1197</Words>
  <Application>Microsoft Office PowerPoint</Application>
  <PresentationFormat>와이드스크린</PresentationFormat>
  <Paragraphs>460</Paragraphs>
  <Slides>37</Slides>
  <Notes>0</Notes>
  <HiddenSlides>13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| Wire Frame &amp; Story Board |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| Style Guide |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| Layout |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</dc:title>
  <dc:creator>cezanne</dc:creator>
  <cp:lastModifiedBy>cezanne</cp:lastModifiedBy>
  <cp:revision>528</cp:revision>
  <dcterms:created xsi:type="dcterms:W3CDTF">2023-11-29T08:05:46Z</dcterms:created>
  <dcterms:modified xsi:type="dcterms:W3CDTF">2023-12-21T07:54:48Z</dcterms:modified>
</cp:coreProperties>
</file>