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5"/>
    <p:restoredTop sz="95909"/>
  </p:normalViewPr>
  <p:slideViewPr>
    <p:cSldViewPr snapToGrid="0" snapToObjects="1">
      <p:cViewPr>
        <p:scale>
          <a:sx n="120" d="100"/>
          <a:sy n="120" d="100"/>
        </p:scale>
        <p:origin x="14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5ADF-E3A7-F143-BA91-0515500C1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Road trip Planner v1.0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2DC49-A758-7C42-B943-0921240C7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Dung Duc Nguyen (johnny)</a:t>
            </a:r>
          </a:p>
        </p:txBody>
      </p:sp>
    </p:spTree>
    <p:extLst>
      <p:ext uri="{BB962C8B-B14F-4D97-AF65-F5344CB8AC3E}">
        <p14:creationId xmlns:p14="http://schemas.microsoft.com/office/powerpoint/2010/main" val="329984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101E-F886-734D-8756-2CAA2C66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905000"/>
          </a:xfrm>
        </p:spPr>
        <p:txBody>
          <a:bodyPr/>
          <a:lstStyle/>
          <a:p>
            <a:r>
              <a:rPr lang="en-US" dirty="0"/>
              <a:t>Development review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5AC7BF-8E81-7548-BEAB-35B88BFCF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7366" y="1592225"/>
            <a:ext cx="4993390" cy="36735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Challenges</a:t>
            </a:r>
          </a:p>
          <a:p>
            <a:r>
              <a:rPr lang="en-US" sz="2800" dirty="0"/>
              <a:t>First terminal app </a:t>
            </a:r>
          </a:p>
          <a:p>
            <a:r>
              <a:rPr lang="en-US" sz="2800" dirty="0"/>
              <a:t>Lack of experience</a:t>
            </a:r>
          </a:p>
          <a:p>
            <a:r>
              <a:rPr lang="en-US" sz="2800" dirty="0"/>
              <a:t>Coding practice</a:t>
            </a:r>
          </a:p>
          <a:p>
            <a:r>
              <a:rPr lang="en-US" sz="2800" dirty="0"/>
              <a:t>Programming tools</a:t>
            </a:r>
          </a:p>
          <a:p>
            <a:r>
              <a:rPr lang="en-US" sz="2800" dirty="0"/>
              <a:t>Languages &amp; time management </a:t>
            </a:r>
          </a:p>
          <a:p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AE8C99-9770-FE41-BE0A-1696514BE642}"/>
              </a:ext>
            </a:extLst>
          </p:cNvPr>
          <p:cNvSpPr txBox="1">
            <a:spLocks/>
          </p:cNvSpPr>
          <p:nvPr/>
        </p:nvSpPr>
        <p:spPr>
          <a:xfrm>
            <a:off x="1165854" y="1216541"/>
            <a:ext cx="4408782" cy="327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/>
              <a:t>Favorite parts</a:t>
            </a:r>
          </a:p>
          <a:p>
            <a:r>
              <a:rPr lang="en-US" sz="2800" dirty="0"/>
              <a:t>Iterating through hash</a:t>
            </a:r>
          </a:p>
          <a:p>
            <a:r>
              <a:rPr lang="en-US" sz="2800" dirty="0"/>
              <a:t>Gems – TTY </a:t>
            </a:r>
          </a:p>
          <a:p>
            <a:r>
              <a:rPr lang="en-US" sz="2800" dirty="0"/>
              <a:t>Problem solving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CD0BF3-598A-AD4D-AC90-747716D0E33E}"/>
              </a:ext>
            </a:extLst>
          </p:cNvPr>
          <p:cNvSpPr txBox="1">
            <a:spLocks/>
          </p:cNvSpPr>
          <p:nvPr/>
        </p:nvSpPr>
        <p:spPr>
          <a:xfrm>
            <a:off x="2907544" y="4916671"/>
            <a:ext cx="6638444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00776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1342-DC57-D34A-A53F-E2778703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5FB9D-2624-9F46-A703-E9DDFD02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Road trip planner allows users to select the travel destination</a:t>
            </a:r>
          </a:p>
          <a:p>
            <a:r>
              <a:rPr lang="en-US" sz="2800" dirty="0"/>
              <a:t>Provides a brief description about the destination</a:t>
            </a:r>
          </a:p>
          <a:p>
            <a:r>
              <a:rPr lang="en-US" sz="2800" dirty="0"/>
              <a:t>Calculates distance that needs to travel</a:t>
            </a:r>
          </a:p>
          <a:p>
            <a:r>
              <a:rPr lang="en-US" sz="2800" dirty="0"/>
              <a:t>Gives a range of vehicle options</a:t>
            </a:r>
          </a:p>
          <a:p>
            <a:r>
              <a:rPr lang="en-US" sz="2800" dirty="0"/>
              <a:t>Summaries the total fuel cost of chosen vehicles for each trip</a:t>
            </a:r>
          </a:p>
        </p:txBody>
      </p:sp>
    </p:spTree>
    <p:extLst>
      <p:ext uri="{BB962C8B-B14F-4D97-AF65-F5344CB8AC3E}">
        <p14:creationId xmlns:p14="http://schemas.microsoft.com/office/powerpoint/2010/main" val="222165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CE86-1176-F344-A260-BE27688A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975" y="609600"/>
            <a:ext cx="2825903" cy="1905000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4507D7-267A-724F-B2AE-EA26605FB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55" t="-305" r="12199"/>
          <a:stretch/>
        </p:blipFill>
        <p:spPr>
          <a:xfrm>
            <a:off x="3827721" y="106006"/>
            <a:ext cx="6592187" cy="6645987"/>
          </a:xfrm>
        </p:spPr>
      </p:pic>
    </p:spTree>
    <p:extLst>
      <p:ext uri="{BB962C8B-B14F-4D97-AF65-F5344CB8AC3E}">
        <p14:creationId xmlns:p14="http://schemas.microsoft.com/office/powerpoint/2010/main" val="311453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10E5-58DE-1B49-BCD5-C9645C0E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F7D2-1486-8740-9BFF-F798D0F3C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41822"/>
            <a:ext cx="9905998" cy="3619500"/>
          </a:xfrm>
        </p:spPr>
        <p:txBody>
          <a:bodyPr>
            <a:noAutofit/>
          </a:bodyPr>
          <a:lstStyle/>
          <a:p>
            <a:r>
              <a:rPr lang="en-US" sz="2400" dirty="0"/>
              <a:t>Allows users to input their names up to three times</a:t>
            </a:r>
          </a:p>
          <a:p>
            <a:r>
              <a:rPr lang="en-US" sz="2400" dirty="0"/>
              <a:t>Display travel options, cities in particular</a:t>
            </a:r>
          </a:p>
          <a:p>
            <a:r>
              <a:rPr lang="en-US" sz="2400" dirty="0"/>
              <a:t>When destination selected, display the information about the city and provides distance in km</a:t>
            </a:r>
          </a:p>
          <a:p>
            <a:r>
              <a:rPr lang="en-US" sz="2400" dirty="0"/>
              <a:t>After selecting travel options, users could then select their means of vehicle such as Cars, or motorbikes.</a:t>
            </a:r>
          </a:p>
          <a:p>
            <a:r>
              <a:rPr lang="en-US" sz="2400" dirty="0"/>
              <a:t>Display the fuel consumption of each vehicle chosen</a:t>
            </a:r>
          </a:p>
          <a:p>
            <a:r>
              <a:rPr lang="en-US" sz="2400" dirty="0"/>
              <a:t>Print out the summary of total cost for each selected trip</a:t>
            </a:r>
          </a:p>
          <a:p>
            <a:r>
              <a:rPr lang="en-US" sz="2400" dirty="0"/>
              <a:t>Back to main menu, and exit button to quit the program</a:t>
            </a:r>
          </a:p>
        </p:txBody>
      </p:sp>
    </p:spTree>
    <p:extLst>
      <p:ext uri="{BB962C8B-B14F-4D97-AF65-F5344CB8AC3E}">
        <p14:creationId xmlns:p14="http://schemas.microsoft.com/office/powerpoint/2010/main" val="156028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90CD-91ED-8B40-9DC9-77AF956B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&amp;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25CA3-45FE-7745-8C7C-FECC010AD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1372024"/>
            <a:ext cx="5741581" cy="430687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241FF6-3AC2-A140-A852-B0F861FBB579}"/>
              </a:ext>
            </a:extLst>
          </p:cNvPr>
          <p:cNvSpPr/>
          <p:nvPr/>
        </p:nvSpPr>
        <p:spPr>
          <a:xfrm>
            <a:off x="1314080" y="2048135"/>
            <a:ext cx="47819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 input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Conditional statement -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class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D3390-7857-F345-AF40-364F504DBC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4949" r="-378"/>
          <a:stretch/>
        </p:blipFill>
        <p:spPr>
          <a:xfrm>
            <a:off x="1141413" y="3653031"/>
            <a:ext cx="4359837" cy="25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3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0E6-1576-934B-9F8A-0BFE3A8A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&amp;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F5611-C340-6448-AF87-2FC8C2BE3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4890" y="1371600"/>
            <a:ext cx="6386738" cy="461440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C57FF-ECFB-1B46-B6BF-1FEFE99D7FA3}"/>
              </a:ext>
            </a:extLst>
          </p:cNvPr>
          <p:cNvSpPr/>
          <p:nvPr/>
        </p:nvSpPr>
        <p:spPr>
          <a:xfrm>
            <a:off x="884903" y="2514600"/>
            <a:ext cx="46899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Travel options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While 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Iterating through a hash with cities and their destination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Case statement to display each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Exit method</a:t>
            </a:r>
          </a:p>
        </p:txBody>
      </p:sp>
    </p:spTree>
    <p:extLst>
      <p:ext uri="{BB962C8B-B14F-4D97-AF65-F5344CB8AC3E}">
        <p14:creationId xmlns:p14="http://schemas.microsoft.com/office/powerpoint/2010/main" val="223168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11B3-C29A-D64F-A791-99B9D4DD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&amp;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6F4517-89AB-1B4F-82A6-41A7E45B7F89}"/>
              </a:ext>
            </a:extLst>
          </p:cNvPr>
          <p:cNvSpPr/>
          <p:nvPr/>
        </p:nvSpPr>
        <p:spPr>
          <a:xfrm>
            <a:off x="1141413" y="2182450"/>
            <a:ext cx="357662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Cities &amp; vehicles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Cities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Vehicles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Cost calculation 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EBDF5-F1A3-7F43-A70C-4D4494A37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5" r="8006"/>
          <a:stretch/>
        </p:blipFill>
        <p:spPr>
          <a:xfrm>
            <a:off x="554498" y="4085303"/>
            <a:ext cx="5724668" cy="2611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C19C4B-5097-2A42-B34F-73AB6E1CB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07" y="854779"/>
            <a:ext cx="5433090" cy="46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4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7798-F8B5-624C-B1E5-8F61F2A9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5D841-7276-464F-B3C6-26CEA8C8E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22204"/>
            <a:ext cx="4344987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Decision making</a:t>
            </a:r>
          </a:p>
          <a:p>
            <a:r>
              <a:rPr lang="en-US" sz="2800" dirty="0"/>
              <a:t>Simple, fulfill basic requirements</a:t>
            </a:r>
          </a:p>
          <a:p>
            <a:r>
              <a:rPr lang="en-US" sz="2800" dirty="0"/>
              <a:t>Easy to maintain the code later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1E8F97-D84F-804E-847C-38F11B22763D}"/>
              </a:ext>
            </a:extLst>
          </p:cNvPr>
          <p:cNvSpPr txBox="1">
            <a:spLocks/>
          </p:cNvSpPr>
          <p:nvPr/>
        </p:nvSpPr>
        <p:spPr>
          <a:xfrm>
            <a:off x="6705602" y="2525232"/>
            <a:ext cx="434498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/>
              <a:t>Codes &amp; Syntaxes</a:t>
            </a:r>
          </a:p>
          <a:p>
            <a:r>
              <a:rPr lang="en-US" sz="2800" dirty="0"/>
              <a:t>Variables, loops, conditions</a:t>
            </a:r>
          </a:p>
          <a:p>
            <a:r>
              <a:rPr lang="en-US" sz="2800" dirty="0"/>
              <a:t>Methods, classes, gems</a:t>
            </a:r>
          </a:p>
          <a:p>
            <a:r>
              <a:rPr lang="en-US" sz="2800" dirty="0"/>
              <a:t>Error handling</a:t>
            </a:r>
          </a:p>
          <a:p>
            <a:r>
              <a:rPr lang="en-US" sz="28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08339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24AD-7BD1-D445-B964-FF50447E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837"/>
            <a:ext cx="9905998" cy="1905000"/>
          </a:xfrm>
        </p:spPr>
        <p:txBody>
          <a:bodyPr/>
          <a:lstStyle/>
          <a:p>
            <a:r>
              <a:rPr lang="en-US" dirty="0"/>
              <a:t>Trello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32FDA-A40C-4845-AA8E-2474B4678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86"/>
          <a:stretch/>
        </p:blipFill>
        <p:spPr>
          <a:xfrm>
            <a:off x="502638" y="1828799"/>
            <a:ext cx="11186723" cy="4391977"/>
          </a:xfrm>
        </p:spPr>
      </p:pic>
    </p:spTree>
    <p:extLst>
      <p:ext uri="{BB962C8B-B14F-4D97-AF65-F5344CB8AC3E}">
        <p14:creationId xmlns:p14="http://schemas.microsoft.com/office/powerpoint/2010/main" val="3156677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350</TotalTime>
  <Words>253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Road trip Planner v1.0</vt:lpstr>
      <vt:lpstr>Application Overview</vt:lpstr>
      <vt:lpstr>Flowchart</vt:lpstr>
      <vt:lpstr>Features</vt:lpstr>
      <vt:lpstr>Logic &amp; code</vt:lpstr>
      <vt:lpstr>Logic &amp; code</vt:lpstr>
      <vt:lpstr>LOGIC &amp; Code</vt:lpstr>
      <vt:lpstr>Development review</vt:lpstr>
      <vt:lpstr>Trello board</vt:lpstr>
      <vt:lpstr>Development review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trip Planner v1.0</dc:title>
  <dc:creator>Microsoft Office User</dc:creator>
  <cp:lastModifiedBy>Microsoft Office User</cp:lastModifiedBy>
  <cp:revision>9</cp:revision>
  <dcterms:created xsi:type="dcterms:W3CDTF">2021-05-24T20:34:33Z</dcterms:created>
  <dcterms:modified xsi:type="dcterms:W3CDTF">2021-05-25T02:24:48Z</dcterms:modified>
</cp:coreProperties>
</file>