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6B485-16D1-4A16-A08A-7E2135D147DC}" v="44" dt="2021-09-26T10:46:30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4" autoAdjust="0"/>
    <p:restoredTop sz="94660"/>
  </p:normalViewPr>
  <p:slideViewPr>
    <p:cSldViewPr snapToGrid="0">
      <p:cViewPr>
        <p:scale>
          <a:sx n="200" d="100"/>
          <a:sy n="200" d="100"/>
        </p:scale>
        <p:origin x="-4538" y="-2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Visser" userId="20b8d782-e443-41b7-9e15-70e38c0c267c" providerId="ADAL" clId="{5AFADBAB-C602-4B41-954E-4CA07C251F84}"/>
    <pc:docChg chg="custSel addSld modSld">
      <pc:chgData name="John Visser" userId="20b8d782-e443-41b7-9e15-70e38c0c267c" providerId="ADAL" clId="{5AFADBAB-C602-4B41-954E-4CA07C251F84}" dt="2021-08-06T21:17:57.763" v="275" actId="1076"/>
      <pc:docMkLst>
        <pc:docMk/>
      </pc:docMkLst>
      <pc:sldChg chg="addSp delSp modSp new mod">
        <pc:chgData name="John Visser" userId="20b8d782-e443-41b7-9e15-70e38c0c267c" providerId="ADAL" clId="{5AFADBAB-C602-4B41-954E-4CA07C251F84}" dt="2021-07-25T20:35:02.841" v="173" actId="1076"/>
        <pc:sldMkLst>
          <pc:docMk/>
          <pc:sldMk cId="1109043113" sldId="257"/>
        </pc:sldMkLst>
        <pc:spChg chg="del">
          <ac:chgData name="John Visser" userId="20b8d782-e443-41b7-9e15-70e38c0c267c" providerId="ADAL" clId="{5AFADBAB-C602-4B41-954E-4CA07C251F84}" dt="2021-07-25T20:13:53.808" v="1" actId="478"/>
          <ac:spMkLst>
            <pc:docMk/>
            <pc:sldMk cId="1109043113" sldId="257"/>
            <ac:spMk id="2" creationId="{E858D305-CD56-46CA-9427-ECF65C389BD5}"/>
          </ac:spMkLst>
        </pc:spChg>
        <pc:spChg chg="del">
          <ac:chgData name="John Visser" userId="20b8d782-e443-41b7-9e15-70e38c0c267c" providerId="ADAL" clId="{5AFADBAB-C602-4B41-954E-4CA07C251F84}" dt="2021-07-25T20:13:56.412" v="2" actId="478"/>
          <ac:spMkLst>
            <pc:docMk/>
            <pc:sldMk cId="1109043113" sldId="257"/>
            <ac:spMk id="3" creationId="{EAE2DAB7-651B-416F-AD60-C53A6D2715D8}"/>
          </ac:spMkLst>
        </pc:spChg>
        <pc:spChg chg="add mod">
          <ac:chgData name="John Visser" userId="20b8d782-e443-41b7-9e15-70e38c0c267c" providerId="ADAL" clId="{5AFADBAB-C602-4B41-954E-4CA07C251F84}" dt="2021-07-25T20:35:02.841" v="173" actId="1076"/>
          <ac:spMkLst>
            <pc:docMk/>
            <pc:sldMk cId="1109043113" sldId="257"/>
            <ac:spMk id="48" creationId="{A246C0B3-82D8-440B-8860-B6C0EDD64F76}"/>
          </ac:spMkLst>
        </pc:spChg>
        <pc:spChg chg="add mod">
          <ac:chgData name="John Visser" userId="20b8d782-e443-41b7-9e15-70e38c0c267c" providerId="ADAL" clId="{5AFADBAB-C602-4B41-954E-4CA07C251F84}" dt="2021-07-25T20:29:32.178" v="134" actId="1076"/>
          <ac:spMkLst>
            <pc:docMk/>
            <pc:sldMk cId="1109043113" sldId="257"/>
            <ac:spMk id="49" creationId="{A84BD73F-3343-4DEF-95F2-13A9A3D43BD4}"/>
          </ac:spMkLst>
        </pc:spChg>
        <pc:spChg chg="add mod">
          <ac:chgData name="John Visser" userId="20b8d782-e443-41b7-9e15-70e38c0c267c" providerId="ADAL" clId="{5AFADBAB-C602-4B41-954E-4CA07C251F84}" dt="2021-07-25T20:34:32.848" v="170" actId="1076"/>
          <ac:spMkLst>
            <pc:docMk/>
            <pc:sldMk cId="1109043113" sldId="257"/>
            <ac:spMk id="50" creationId="{AD68F740-58A6-43E3-A6C8-194A2B075CF9}"/>
          </ac:spMkLst>
        </pc:spChg>
        <pc:spChg chg="add mod">
          <ac:chgData name="John Visser" userId="20b8d782-e443-41b7-9e15-70e38c0c267c" providerId="ADAL" clId="{5AFADBAB-C602-4B41-954E-4CA07C251F84}" dt="2021-07-25T20:30:05.445" v="146" actId="20577"/>
          <ac:spMkLst>
            <pc:docMk/>
            <pc:sldMk cId="1109043113" sldId="257"/>
            <ac:spMk id="51" creationId="{2CF2683D-86FA-49E0-A20C-316361F94FF7}"/>
          </ac:spMkLst>
        </pc:spChg>
        <pc:spChg chg="add mod">
          <ac:chgData name="John Visser" userId="20b8d782-e443-41b7-9e15-70e38c0c267c" providerId="ADAL" clId="{5AFADBAB-C602-4B41-954E-4CA07C251F84}" dt="2021-07-25T20:30:01" v="144" actId="1076"/>
          <ac:spMkLst>
            <pc:docMk/>
            <pc:sldMk cId="1109043113" sldId="257"/>
            <ac:spMk id="52" creationId="{A78A8B7D-4596-4755-9424-C57C0FC4F731}"/>
          </ac:spMkLst>
        </pc:spChg>
        <pc:cxnChg chg="add mod">
          <ac:chgData name="John Visser" userId="20b8d782-e443-41b7-9e15-70e38c0c267c" providerId="ADAL" clId="{5AFADBAB-C602-4B41-954E-4CA07C251F84}" dt="2021-07-25T20:34:19.357" v="168" actId="1076"/>
          <ac:cxnSpMkLst>
            <pc:docMk/>
            <pc:sldMk cId="1109043113" sldId="257"/>
            <ac:cxnSpMk id="5" creationId="{48191336-F8AA-4338-8111-2D43F22DCA24}"/>
          </ac:cxnSpMkLst>
        </pc:cxnChg>
        <pc:cxnChg chg="add mod">
          <ac:chgData name="John Visser" userId="20b8d782-e443-41b7-9e15-70e38c0c267c" providerId="ADAL" clId="{5AFADBAB-C602-4B41-954E-4CA07C251F84}" dt="2021-07-25T20:21:05.384" v="29" actId="14100"/>
          <ac:cxnSpMkLst>
            <pc:docMk/>
            <pc:sldMk cId="1109043113" sldId="257"/>
            <ac:cxnSpMk id="6" creationId="{3C112DB8-0D9C-4F1A-A6AB-9BED9700F830}"/>
          </ac:cxnSpMkLst>
        </pc:cxnChg>
        <pc:cxnChg chg="add mod">
          <ac:chgData name="John Visser" userId="20b8d782-e443-41b7-9e15-70e38c0c267c" providerId="ADAL" clId="{5AFADBAB-C602-4B41-954E-4CA07C251F84}" dt="2021-07-25T20:20:27.675" v="18"/>
          <ac:cxnSpMkLst>
            <pc:docMk/>
            <pc:sldMk cId="1109043113" sldId="257"/>
            <ac:cxnSpMk id="7" creationId="{6FF622A9-431A-482E-9BC6-3DEAC9928CB6}"/>
          </ac:cxnSpMkLst>
        </pc:cxnChg>
        <pc:cxnChg chg="add mod">
          <ac:chgData name="John Visser" userId="20b8d782-e443-41b7-9e15-70e38c0c267c" providerId="ADAL" clId="{5AFADBAB-C602-4B41-954E-4CA07C251F84}" dt="2021-07-25T20:25:02.731" v="77" actId="14100"/>
          <ac:cxnSpMkLst>
            <pc:docMk/>
            <pc:sldMk cId="1109043113" sldId="257"/>
            <ac:cxnSpMk id="9" creationId="{6583012D-08B0-4CFA-B9C8-D897BB96143F}"/>
          </ac:cxnSpMkLst>
        </pc:cxnChg>
        <pc:cxnChg chg="add mod">
          <ac:chgData name="John Visser" userId="20b8d782-e443-41b7-9e15-70e38c0c267c" providerId="ADAL" clId="{5AFADBAB-C602-4B41-954E-4CA07C251F84}" dt="2021-07-25T20:34:03.358" v="164" actId="1076"/>
          <ac:cxnSpMkLst>
            <pc:docMk/>
            <pc:sldMk cId="1109043113" sldId="257"/>
            <ac:cxnSpMk id="10" creationId="{CCC3CB0F-AE0B-4509-9F48-CF1C045E55FC}"/>
          </ac:cxnSpMkLst>
        </pc:cxnChg>
        <pc:cxnChg chg="add mod">
          <ac:chgData name="John Visser" userId="20b8d782-e443-41b7-9e15-70e38c0c267c" providerId="ADAL" clId="{5AFADBAB-C602-4B41-954E-4CA07C251F84}" dt="2021-07-25T20:23:32.865" v="56" actId="14100"/>
          <ac:cxnSpMkLst>
            <pc:docMk/>
            <pc:sldMk cId="1109043113" sldId="257"/>
            <ac:cxnSpMk id="11" creationId="{3FA0D5B9-985B-4508-A56D-180709EFA81E}"/>
          </ac:cxnSpMkLst>
        </pc:cxnChg>
        <pc:cxnChg chg="add mod">
          <ac:chgData name="John Visser" userId="20b8d782-e443-41b7-9e15-70e38c0c267c" providerId="ADAL" clId="{5AFADBAB-C602-4B41-954E-4CA07C251F84}" dt="2021-07-25T20:25:51.294" v="84" actId="1076"/>
          <ac:cxnSpMkLst>
            <pc:docMk/>
            <pc:sldMk cId="1109043113" sldId="257"/>
            <ac:cxnSpMk id="12" creationId="{138DC3A9-9009-4C98-B169-655B810FB99C}"/>
          </ac:cxnSpMkLst>
        </pc:cxnChg>
        <pc:cxnChg chg="add mod">
          <ac:chgData name="John Visser" userId="20b8d782-e443-41b7-9e15-70e38c0c267c" providerId="ADAL" clId="{5AFADBAB-C602-4B41-954E-4CA07C251F84}" dt="2021-07-25T20:26:30.639" v="93" actId="14100"/>
          <ac:cxnSpMkLst>
            <pc:docMk/>
            <pc:sldMk cId="1109043113" sldId="257"/>
            <ac:cxnSpMk id="16" creationId="{71F7F0FB-2A7C-415E-957C-8D6087078196}"/>
          </ac:cxnSpMkLst>
        </pc:cxnChg>
        <pc:cxnChg chg="add mod">
          <ac:chgData name="John Visser" userId="20b8d782-e443-41b7-9e15-70e38c0c267c" providerId="ADAL" clId="{5AFADBAB-C602-4B41-954E-4CA07C251F84}" dt="2021-07-25T20:23:08.886" v="52" actId="14100"/>
          <ac:cxnSpMkLst>
            <pc:docMk/>
            <pc:sldMk cId="1109043113" sldId="257"/>
            <ac:cxnSpMk id="20" creationId="{E35A2F80-F64C-4AC3-811A-10BDF93209AE}"/>
          </ac:cxnSpMkLst>
        </pc:cxnChg>
        <pc:cxnChg chg="add mod">
          <ac:chgData name="John Visser" userId="20b8d782-e443-41b7-9e15-70e38c0c267c" providerId="ADAL" clId="{5AFADBAB-C602-4B41-954E-4CA07C251F84}" dt="2021-07-25T20:23:02.198" v="50" actId="14100"/>
          <ac:cxnSpMkLst>
            <pc:docMk/>
            <pc:sldMk cId="1109043113" sldId="257"/>
            <ac:cxnSpMk id="21" creationId="{8953C264-B61F-4FA0-BF85-84ABEC11CAE3}"/>
          </ac:cxnSpMkLst>
        </pc:cxnChg>
        <pc:cxnChg chg="add mod">
          <ac:chgData name="John Visser" userId="20b8d782-e443-41b7-9e15-70e38c0c267c" providerId="ADAL" clId="{5AFADBAB-C602-4B41-954E-4CA07C251F84}" dt="2021-07-25T20:23:19.815" v="54" actId="14100"/>
          <ac:cxnSpMkLst>
            <pc:docMk/>
            <pc:sldMk cId="1109043113" sldId="257"/>
            <ac:cxnSpMk id="23" creationId="{0A792DC7-E55F-497A-8798-BBAC7B1C4B0D}"/>
          </ac:cxnSpMkLst>
        </pc:cxnChg>
        <pc:cxnChg chg="add mod">
          <ac:chgData name="John Visser" userId="20b8d782-e443-41b7-9e15-70e38c0c267c" providerId="ADAL" clId="{5AFADBAB-C602-4B41-954E-4CA07C251F84}" dt="2021-07-25T20:24:59.670" v="76" actId="14100"/>
          <ac:cxnSpMkLst>
            <pc:docMk/>
            <pc:sldMk cId="1109043113" sldId="257"/>
            <ac:cxnSpMk id="24" creationId="{6FD99CA4-4009-44C0-A680-6BECD54462D8}"/>
          </ac:cxnSpMkLst>
        </pc:cxnChg>
        <pc:cxnChg chg="add mod">
          <ac:chgData name="John Visser" userId="20b8d782-e443-41b7-9e15-70e38c0c267c" providerId="ADAL" clId="{5AFADBAB-C602-4B41-954E-4CA07C251F84}" dt="2021-07-25T20:34:11.660" v="166" actId="14100"/>
          <ac:cxnSpMkLst>
            <pc:docMk/>
            <pc:sldMk cId="1109043113" sldId="257"/>
            <ac:cxnSpMk id="25" creationId="{EE652819-95ED-47FB-8CFE-B773B59994D2}"/>
          </ac:cxnSpMkLst>
        </pc:cxnChg>
        <pc:cxnChg chg="add mod">
          <ac:chgData name="John Visser" userId="20b8d782-e443-41b7-9e15-70e38c0c267c" providerId="ADAL" clId="{5AFADBAB-C602-4B41-954E-4CA07C251F84}" dt="2021-07-25T20:24:51.922" v="75" actId="14100"/>
          <ac:cxnSpMkLst>
            <pc:docMk/>
            <pc:sldMk cId="1109043113" sldId="257"/>
            <ac:cxnSpMk id="32" creationId="{3F6C97C7-4277-4B60-97C9-B3DFD9AC04C8}"/>
          </ac:cxnSpMkLst>
        </pc:cxnChg>
        <pc:cxnChg chg="add mod">
          <ac:chgData name="John Visser" userId="20b8d782-e443-41b7-9e15-70e38c0c267c" providerId="ADAL" clId="{5AFADBAB-C602-4B41-954E-4CA07C251F84}" dt="2021-07-25T20:34:15.254" v="167" actId="14100"/>
          <ac:cxnSpMkLst>
            <pc:docMk/>
            <pc:sldMk cId="1109043113" sldId="257"/>
            <ac:cxnSpMk id="35" creationId="{93F509C5-A858-4863-8BA7-A21E5E92D7A9}"/>
          </ac:cxnSpMkLst>
        </pc:cxnChg>
        <pc:cxnChg chg="add mod">
          <ac:chgData name="John Visser" userId="20b8d782-e443-41b7-9e15-70e38c0c267c" providerId="ADAL" clId="{5AFADBAB-C602-4B41-954E-4CA07C251F84}" dt="2021-07-25T20:24:39.886" v="71" actId="14100"/>
          <ac:cxnSpMkLst>
            <pc:docMk/>
            <pc:sldMk cId="1109043113" sldId="257"/>
            <ac:cxnSpMk id="36" creationId="{B3E5AD84-0878-4DE7-A76B-975682AD8BA6}"/>
          </ac:cxnSpMkLst>
        </pc:cxnChg>
        <pc:cxnChg chg="add mod">
          <ac:chgData name="John Visser" userId="20b8d782-e443-41b7-9e15-70e38c0c267c" providerId="ADAL" clId="{5AFADBAB-C602-4B41-954E-4CA07C251F84}" dt="2021-07-25T20:34:24.389" v="169" actId="14100"/>
          <ac:cxnSpMkLst>
            <pc:docMk/>
            <pc:sldMk cId="1109043113" sldId="257"/>
            <ac:cxnSpMk id="43" creationId="{C6661155-1273-4521-8C56-08F0CBDCACF6}"/>
          </ac:cxnSpMkLst>
        </pc:cxnChg>
        <pc:cxnChg chg="add del mod">
          <ac:chgData name="John Visser" userId="20b8d782-e443-41b7-9e15-70e38c0c267c" providerId="ADAL" clId="{5AFADBAB-C602-4B41-954E-4CA07C251F84}" dt="2021-07-25T20:34:44.695" v="172" actId="478"/>
          <ac:cxnSpMkLst>
            <pc:docMk/>
            <pc:sldMk cId="1109043113" sldId="257"/>
            <ac:cxnSpMk id="54" creationId="{95663824-DCD5-4976-B182-5BB3FA4D3D3E}"/>
          </ac:cxnSpMkLst>
        </pc:cxnChg>
      </pc:sldChg>
      <pc:sldChg chg="addSp delSp modSp new mod">
        <pc:chgData name="John Visser" userId="20b8d782-e443-41b7-9e15-70e38c0c267c" providerId="ADAL" clId="{5AFADBAB-C602-4B41-954E-4CA07C251F84}" dt="2021-08-06T21:17:57.763" v="275" actId="1076"/>
        <pc:sldMkLst>
          <pc:docMk/>
          <pc:sldMk cId="1600109547" sldId="258"/>
        </pc:sldMkLst>
        <pc:spChg chg="del">
          <ac:chgData name="John Visser" userId="20b8d782-e443-41b7-9e15-70e38c0c267c" providerId="ADAL" clId="{5AFADBAB-C602-4B41-954E-4CA07C251F84}" dt="2021-07-26T16:22:01.026" v="175" actId="478"/>
          <ac:spMkLst>
            <pc:docMk/>
            <pc:sldMk cId="1600109547" sldId="258"/>
            <ac:spMk id="2" creationId="{54A07B06-8886-49F9-887D-4E0F6F63C0F9}"/>
          </ac:spMkLst>
        </pc:spChg>
        <pc:spChg chg="del">
          <ac:chgData name="John Visser" userId="20b8d782-e443-41b7-9e15-70e38c0c267c" providerId="ADAL" clId="{5AFADBAB-C602-4B41-954E-4CA07C251F84}" dt="2021-07-26T16:22:01.026" v="175" actId="478"/>
          <ac:spMkLst>
            <pc:docMk/>
            <pc:sldMk cId="1600109547" sldId="258"/>
            <ac:spMk id="3" creationId="{02BDBC9A-77A6-405A-A032-AE4C4AED4D72}"/>
          </ac:spMkLst>
        </pc:spChg>
        <pc:spChg chg="add mod">
          <ac:chgData name="John Visser" userId="20b8d782-e443-41b7-9e15-70e38c0c267c" providerId="ADAL" clId="{5AFADBAB-C602-4B41-954E-4CA07C251F84}" dt="2021-08-06T21:17:57.763" v="275" actId="1076"/>
          <ac:spMkLst>
            <pc:docMk/>
            <pc:sldMk cId="1600109547" sldId="258"/>
            <ac:spMk id="4" creationId="{B2512CCE-B8EC-4103-99A7-CFDC206B226F}"/>
          </ac:spMkLst>
        </pc:spChg>
        <pc:picChg chg="add mod">
          <ac:chgData name="John Visser" userId="20b8d782-e443-41b7-9e15-70e38c0c267c" providerId="ADAL" clId="{5AFADBAB-C602-4B41-954E-4CA07C251F84}" dt="2021-08-06T21:17:57.763" v="275" actId="1076"/>
          <ac:picMkLst>
            <pc:docMk/>
            <pc:sldMk cId="1600109547" sldId="258"/>
            <ac:picMk id="3" creationId="{FBE358A8-3646-4C31-8F94-74F819B2B415}"/>
          </ac:picMkLst>
        </pc:picChg>
      </pc:sldChg>
    </pc:docChg>
  </pc:docChgLst>
  <pc:docChgLst>
    <pc:chgData name="John Visser" userId="20b8d782-e443-41b7-9e15-70e38c0c267c" providerId="ADAL" clId="{4F46B485-16D1-4A16-A08A-7E2135D147DC}"/>
    <pc:docChg chg="undo custSel addSld modSld">
      <pc:chgData name="John Visser" userId="20b8d782-e443-41b7-9e15-70e38c0c267c" providerId="ADAL" clId="{4F46B485-16D1-4A16-A08A-7E2135D147DC}" dt="2021-09-26T10:47:24.796" v="409" actId="14100"/>
      <pc:docMkLst>
        <pc:docMk/>
      </pc:docMkLst>
      <pc:sldChg chg="addSp modSp mod">
        <pc:chgData name="John Visser" userId="20b8d782-e443-41b7-9e15-70e38c0c267c" providerId="ADAL" clId="{4F46B485-16D1-4A16-A08A-7E2135D147DC}" dt="2021-08-26T11:38:13.926" v="38" actId="14100"/>
        <pc:sldMkLst>
          <pc:docMk/>
          <pc:sldMk cId="1600109547" sldId="258"/>
        </pc:sldMkLst>
        <pc:spChg chg="add mod">
          <ac:chgData name="John Visser" userId="20b8d782-e443-41b7-9e15-70e38c0c267c" providerId="ADAL" clId="{4F46B485-16D1-4A16-A08A-7E2135D147DC}" dt="2021-08-26T11:36:04.006" v="17" actId="1076"/>
          <ac:spMkLst>
            <pc:docMk/>
            <pc:sldMk cId="1600109547" sldId="258"/>
            <ac:spMk id="2" creationId="{085FD96B-2245-45E4-998F-62C9AC56F59D}"/>
          </ac:spMkLst>
        </pc:spChg>
        <pc:spChg chg="mod">
          <ac:chgData name="John Visser" userId="20b8d782-e443-41b7-9e15-70e38c0c267c" providerId="ADAL" clId="{4F46B485-16D1-4A16-A08A-7E2135D147DC}" dt="2021-08-26T11:38:00.929" v="35" actId="1076"/>
          <ac:spMkLst>
            <pc:docMk/>
            <pc:sldMk cId="1600109547" sldId="258"/>
            <ac:spMk id="4" creationId="{B2512CCE-B8EC-4103-99A7-CFDC206B226F}"/>
          </ac:spMkLst>
        </pc:spChg>
        <pc:cxnChg chg="add mod">
          <ac:chgData name="John Visser" userId="20b8d782-e443-41b7-9e15-70e38c0c267c" providerId="ADAL" clId="{4F46B485-16D1-4A16-A08A-7E2135D147DC}" dt="2021-08-26T11:38:13.926" v="38" actId="14100"/>
          <ac:cxnSpMkLst>
            <pc:docMk/>
            <pc:sldMk cId="1600109547" sldId="258"/>
            <ac:cxnSpMk id="6" creationId="{8CDC8039-37B1-41EA-BE2E-EC1275BB8CFB}"/>
          </ac:cxnSpMkLst>
        </pc:cxnChg>
      </pc:sldChg>
      <pc:sldChg chg="addSp delSp modSp new mod setBg">
        <pc:chgData name="John Visser" userId="20b8d782-e443-41b7-9e15-70e38c0c267c" providerId="ADAL" clId="{4F46B485-16D1-4A16-A08A-7E2135D147DC}" dt="2021-09-20T07:54:43.967" v="380" actId="478"/>
        <pc:sldMkLst>
          <pc:docMk/>
          <pc:sldMk cId="3882736049" sldId="259"/>
        </pc:sldMkLst>
        <pc:spChg chg="del">
          <ac:chgData name="John Visser" userId="20b8d782-e443-41b7-9e15-70e38c0c267c" providerId="ADAL" clId="{4F46B485-16D1-4A16-A08A-7E2135D147DC}" dt="2021-09-19T21:15:11.407" v="40" actId="478"/>
          <ac:spMkLst>
            <pc:docMk/>
            <pc:sldMk cId="3882736049" sldId="259"/>
            <ac:spMk id="2" creationId="{7E0B7FC1-1D03-4006-BA43-0155A616C02E}"/>
          </ac:spMkLst>
        </pc:spChg>
        <pc:spChg chg="del">
          <ac:chgData name="John Visser" userId="20b8d782-e443-41b7-9e15-70e38c0c267c" providerId="ADAL" clId="{4F46B485-16D1-4A16-A08A-7E2135D147DC}" dt="2021-09-19T21:15:13.776" v="41" actId="478"/>
          <ac:spMkLst>
            <pc:docMk/>
            <pc:sldMk cId="3882736049" sldId="259"/>
            <ac:spMk id="3" creationId="{41C1CFC8-076D-4277-98FE-53E61F36A3D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" creationId="{A29B16DA-B20B-403D-AE63-47D5028913A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" creationId="{11290BC0-0E70-46CF-B2FF-2C6AD8F85B7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" creationId="{56925335-68F7-439C-BCF9-811F4171CD7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" creationId="{8C63B6FD-F7F9-4BE0-BD78-DED6074D6E2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" creationId="{B109D72A-266B-4B93-820F-86C835ECB55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" creationId="{D4FB135C-A58C-48B6-BE83-15413AB6F25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" creationId="{9EB4B7E7-97AA-4B79-99D5-252D132989A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" creationId="{7512FF70-6972-4D15-9323-812156185E7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" creationId="{987DF21E-1A0E-4D1F-94DD-C3C76708693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" creationId="{6C1A6218-166D-48F6-80D3-8ED4D399FAF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" creationId="{F5E11078-52BF-4C5A-897E-72E7EF9D060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" creationId="{706BED3C-9BD6-4948-B3BF-53D7137C507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" creationId="{808AC1E6-5A3C-4D5F-86B9-5FF90ECFD56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" creationId="{1F9A85A9-2A2B-4BE8-AD09-738380A5203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" creationId="{C7386FEE-4C2F-43E3-9410-871B3164295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" creationId="{A4080052-BD0E-4354-BE0D-4B178B6E0B0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" creationId="{5221A9F8-50C9-4B58-81C8-29092F32D3B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" creationId="{CBB21AA1-FF3E-444B-B9C0-C772B20E559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" creationId="{DFC313DC-B342-4F00-91D7-E199C287F8D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" creationId="{A0121BBE-15B7-41A1-B11E-F637510708C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5" creationId="{F09A23BD-4260-4D42-BF20-AF14D6C8B51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6" creationId="{43EC3ADD-9CB4-4A7E-A3FA-F820C05763B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7" creationId="{D6C728A6-04C3-4D53-B6CE-5B192E2F0A5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8" creationId="{8309CFF5-197D-456C-82D4-1397F7CF9CF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9" creationId="{3BCA6FCF-FF00-4721-AF28-2138F13495E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0" creationId="{0DF16EAE-A290-457C-A3F8-458AC8CC755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1" creationId="{9B19BC5A-B607-45D2-B658-5493EF2DB91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2" creationId="{8FD28A4B-83AA-46F4-ACBE-7D758CC9FD3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3" creationId="{0A1D2626-6247-41F3-B606-0C695876153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4" creationId="{C6047BC2-801A-408A-9466-E4B498BA16D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5" creationId="{A726B909-BE20-444E-973C-DAD707D2549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6" creationId="{1A6D5056-9FD4-4309-8F49-02F98061BBF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7" creationId="{13C5A69B-9558-49BB-B966-F62D6C494ED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8" creationId="{CF97A198-BD05-4284-84A6-B0C50F51691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39" creationId="{87FEB1F2-083A-4AFF-A905-A23F0EE5E1B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0" creationId="{D108A906-E50C-4489-9CD8-0A2EF1A99C3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1" creationId="{4F4954D7-CC9F-420A-A9FD-0368753D5F8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2" creationId="{98890F04-EA19-4062-ABC1-12620122CFA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3" creationId="{74FC596A-D3EF-4273-9CE5-4154C86F14A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4" creationId="{0047CA80-5CCC-4A6E-9EE9-3431CD164F8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5" creationId="{55D17B1E-D7E9-415A-9059-38D7F700446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6" creationId="{0ACDF590-0BF7-4860-9454-0D7A123FB34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7" creationId="{1027526E-4794-44D0-A318-9834355092C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8" creationId="{E32CBE39-6A99-4013-8798-946015DB1FC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49" creationId="{5A0D456B-827C-4D70-A67C-B19E9B027D0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0" creationId="{29BF7E28-E5B6-449A-A28E-676858CA3C0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1" creationId="{8BD7BFEA-D506-42A5-BF6C-11FAB9778B5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2" creationId="{6C0A1A60-C2AC-4555-B21B-8A427037E41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3" creationId="{6BE6C5FE-067F-45A6-9F5E-246DF64F871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4" creationId="{8C7E45AF-2C2D-44CA-801C-B8DAC6AE556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5" creationId="{91CA2550-05F0-4FD4-810A-4B51D008784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6" creationId="{20372E77-D5DB-4174-9C27-E9200CD1DE3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7" creationId="{9B3D2382-2164-4708-813A-FB412478C81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8" creationId="{087A3488-C49E-43B3-B129-42E1030B251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59" creationId="{5E8ADC31-5197-48F2-97CA-86F1F198C59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0" creationId="{37E10DE8-7572-46AB-A703-E4302BCE2C0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1" creationId="{78F698F4-0492-4340-8C5F-6E5535F9D17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2" creationId="{96DA5F7F-592B-4EC0-B97C-8BB93F8FF0B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3" creationId="{B605E61C-2F80-443B-8EA4-EA730B918FF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4" creationId="{E7D259F7-C2E3-4A4D-AFC0-4DF77634A90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5" creationId="{6A087AB5-0306-4DDE-B1B7-6183342CEA7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6" creationId="{25BC9AE7-4D69-40EE-B7B7-65F18AED0B9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7" creationId="{22915665-4303-42CE-B5E8-C6FD5EDE95A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8" creationId="{2F4A3660-D782-4634-8BF4-AC164CE92EC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69" creationId="{F4DDA265-C9F1-41DC-B191-17322009BC3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0" creationId="{8EA194BE-A7DF-485F-AF68-480128AA78A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1" creationId="{77502FC4-5929-4764-875C-04C11668B2C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2" creationId="{28C4CF17-4A69-4690-996A-115D28A69C5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3" creationId="{CFF91799-115B-45C9-A5A6-3DA8A6D6F56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4" creationId="{9FF49A5D-9753-4136-8940-1430CBE87D0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5" creationId="{AF8D72AB-A53F-47C1-A478-4552CA97D8B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6" creationId="{FBCDBBB5-09A7-4358-8C9F-C02E591A45A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7" creationId="{03268079-B36E-45D7-8EF6-F92C6B03506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8" creationId="{AB746C24-C5EF-4D0D-B86B-5C62D3D4798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79" creationId="{350A25DC-413D-43A1-9F0B-731B5762F76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0" creationId="{0DBBE45A-8568-4843-A2FB-CB717E253F6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1" creationId="{F977E734-F81D-403A-A804-445388644B8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2" creationId="{E2A05EC7-2A0E-4FB3-BB32-FA2B879B0DF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3" creationId="{F2946DAE-C209-407D-948A-05972FEA71F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4" creationId="{D53B2C91-D442-4EB7-805E-D06CFBA1C64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5" creationId="{33A2EF2F-83C4-4CD1-8515-AE82C1EAD16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6" creationId="{D7A5B103-69D2-49BE-8890-D61A471875A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7" creationId="{63524211-DCC1-4C2E-96F5-4A3DDB597D2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8" creationId="{0AE612EA-EE5A-4D1C-846F-E4F2A3D2B32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89" creationId="{E951B342-1700-4C6E-B3B0-1CE543FC213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0" creationId="{10388647-8C1A-426F-B495-E7064C42389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1" creationId="{504BAC80-F3E9-4659-A578-4E64ADAC9FC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2" creationId="{E401E2DF-C21E-4FF0-98CC-5867550EDD5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3" creationId="{A2888172-287F-4239-8C3C-8612EA8C61A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4" creationId="{C4F9E9FA-EF21-4BDE-B070-3D75898D06A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5" creationId="{F7C6F156-126B-4586-A9FB-6E0F909975B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6" creationId="{07E52E9F-32A5-425C-A124-A5367DA6AB9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7" creationId="{DC571593-8E02-47F2-9CC0-8235CAFD9C4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8" creationId="{87875EF6-A8D0-4B15-928A-DC21187A54F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99" creationId="{2E85FE6A-2F84-4EAC-B765-CEC79EEB17D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0" creationId="{2D314C39-3D36-45BB-938F-80E5B9EDFB2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1" creationId="{0B93F346-6BF7-44AA-8FB3-F1563878B2E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2" creationId="{EB079EB2-C696-4C5B-9AD3-B80708A7FA6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3" creationId="{9BA6151A-99EE-4F45-9BD8-AE280CBCBB9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4" creationId="{EAE9938F-F973-4061-8690-4C7409F6D1E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5" creationId="{31AF69DE-BDC0-4B6A-9325-6749512882C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6" creationId="{EBC2873D-24F9-48EA-A922-7B7FAF4FFE6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7" creationId="{A0E0FF47-3D30-4CD2-86AA-A3C1860A020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8" creationId="{BA52F104-E70E-481E-A76D-99419F9AB5E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09" creationId="{873F3EF9-4A05-431D-B1AB-54653E4B2DD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0" creationId="{3AA4FEC5-96AC-4B06-9DAA-21A14A123B1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1" creationId="{D9F0609C-46DC-4B51-AF46-16B71C7CC8E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2" creationId="{A0CFBEFC-7A66-4275-84BF-F270266A47C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3" creationId="{E6623E67-4A6A-4B8D-9283-5D5F22CC728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4" creationId="{0AC673E7-EA68-49AD-AE9A-4E355929668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5" creationId="{898F99AC-6BD4-4A4C-B038-CDCC698B7B8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6" creationId="{6F9B55D5-9C0A-43F9-9F66-5AE14595CC9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7" creationId="{AC571187-40A1-4D2E-9743-513C09D843E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8" creationId="{890B64A4-DA09-4615-A187-C13791E67CD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19" creationId="{1DFD0655-A591-46F7-A2A1-4378F194B6D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0" creationId="{978A86F3-7857-422E-A574-AD09F92B979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1" creationId="{78958D49-107A-4643-82B6-4669AD6974F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2" creationId="{7CA89808-E9DB-4A39-889D-FC82B333735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3" creationId="{41A3EC5F-EFF3-4FCA-B2B8-02C7A9DA0C1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4" creationId="{BAE9DF7E-2809-4EBE-9006-4D9B252FB16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5" creationId="{53A53ADC-C76D-4812-A201-B6138809015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6" creationId="{714E9ED3-3E9C-4978-ACA3-60941B518BF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7" creationId="{1E4C1119-90B5-497A-865E-CCCDDE7EFA6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8" creationId="{E7B3AB75-ACA3-4BE2-BFF2-340609ED1DD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29" creationId="{B9D29402-1754-4E17-B45A-57C91985BC2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0" creationId="{52932599-B6F5-45BF-9252-F88A26661A3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1" creationId="{F8B4099E-12D3-4898-BF67-B30546C0A3A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2" creationId="{C7EBFB8C-B81C-4227-BF34-3BD27E4004C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3" creationId="{4A6B9CC6-7881-4F6F-B702-EDEB117B1F9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4" creationId="{B914761C-FE85-419F-8808-2F6DD07F68E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5" creationId="{413F3B21-8C76-4DE7-908B-02D4002D556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6" creationId="{BB57952C-6CEC-4C67-8E77-450D1C4DD48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7" creationId="{90C9270D-973F-484A-8770-1C9A36EAD04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8" creationId="{7CA9AE5D-A6A1-4B0C-B41C-608F91E2A68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39" creationId="{32171482-00F4-46A0-A287-8AFE9C5A552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0" creationId="{1AE1B4C3-B1A4-4F3F-8FA4-6B43D9E152A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1" creationId="{0EC12E8C-B756-4CA7-B5CB-D9742D17198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2" creationId="{33ABAF1F-766C-4982-B0F2-D3F4F801EFD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3" creationId="{BC034A80-8D0C-43FE-B8E4-C60D79E47B6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4" creationId="{FEA8D5C5-853B-4A6E-B3FE-48D35886D3D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5" creationId="{E371AB58-C61E-4FBA-88E8-A7F3E61DCEF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6" creationId="{C03974DB-214A-46AE-8979-266348E5765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7" creationId="{D37FBFCE-7463-4CEE-976E-7D0AE279815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8" creationId="{FC402231-808D-47F7-B3B2-6DECD943DD9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49" creationId="{2B5D1B81-4475-48EF-81A0-BBFE3A39192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0" creationId="{468F50F7-903D-47F9-9026-09D2D57B864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1" creationId="{F7E31D33-1A4E-4352-B3B9-7222A9ABA61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2" creationId="{B0C02889-F30E-47F7-8BFE-0D62E0AF246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3" creationId="{7A794827-A5DB-4C7B-A8DC-7DB9E880A67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4" creationId="{E4C062BD-E0B4-4C61-9A0A-24A29B0DBAD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5" creationId="{D4F4F9C4-A205-4B32-9759-BAF6FA739D9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6" creationId="{D45E6CBC-BF59-434F-B851-8CA48992FD3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7" creationId="{CE88EE1F-9E0D-42C6-8FC8-16B0C3F28F6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8" creationId="{875F50F8-CCE4-484F-99CB-4A9049254ED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59" creationId="{96DAD24A-437C-4EE0-AE51-74626F11E69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0" creationId="{27E46D17-5A80-41F3-B252-B66EB4B666A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1" creationId="{2EC4F841-A063-425A-9534-41453537A85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2" creationId="{0846AD9F-7D7C-4689-A140-483F274B0DD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3" creationId="{E8168C95-40E9-4179-A08E-025F3A9F7BD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4" creationId="{7517E167-843D-41EC-93D3-E9C919FEEE1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5" creationId="{6B7CB39D-5F73-4AD5-96C2-C9BA6B0D57B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6" creationId="{AD7960D7-CB97-4F2B-9BDA-2F014EAF962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7" creationId="{0D00F2EE-8FA4-4216-B23E-5382F338C4F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8" creationId="{C01ABBB3-E076-49D9-943C-BD453C4FF86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69" creationId="{81077D75-6363-49B4-98DA-4A49B0337A1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0" creationId="{1C901352-BD4D-4761-9BCB-7CF87FF6015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1" creationId="{19B06E22-501B-4C80-BC63-270AA89DDDC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2" creationId="{7E1DCCB6-44C0-465F-BCE5-846F6C88645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3" creationId="{57F45EBE-B904-44A2-AB2E-241ECDE8A3A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4" creationId="{7C783400-F628-4593-AB03-F84ECA271BE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5" creationId="{C7EDEE02-B9BC-41C9-B904-FE76FA4FF93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6" creationId="{11788A93-D6CA-41D9-B304-433BE957F9E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7" creationId="{48344C60-892A-4069-AEB8-C4A45BC5090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8" creationId="{E470CBB1-F5CE-46C2-A43C-B3099DD557C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79" creationId="{FD445F90-AB01-4A7B-8D9E-8AF291D5B8B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0" creationId="{BB8294FA-A625-4F14-95D5-E4568E8C064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1" creationId="{3F36A2FA-FE77-4FD8-9924-08BEF2E9BD3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2" creationId="{D4C7FD49-C8E9-4554-9F78-435EED8D329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3" creationId="{CDC86F2A-744B-43C4-8EF1-4DB347AE89E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4" creationId="{B6548E46-3371-4F5C-A5EA-8F882F4D09F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5" creationId="{E43C3DD9-050A-4E35-ABDC-16A89DBE346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6" creationId="{D932A2D8-6980-4E99-BFCB-818C24ED975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7" creationId="{2EB34CE5-7842-4C21-8D6A-1AE65D6B9F6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8" creationId="{01D32969-B81E-451A-AC69-BE29E94E4AF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89" creationId="{C83252D1-CAC3-4C0A-A35B-DAB49F4F656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0" creationId="{41BF6F8D-F0D1-4B31-AEAE-AD8B649C416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1" creationId="{0F54A716-F5E9-4EA2-921A-E40BB8B876C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2" creationId="{5DEFDE49-97DD-412A-877B-BF0A91E5DE1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3" creationId="{F90E58D9-B6CD-4901-BAD4-C3374D679F5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4" creationId="{62FD3EC4-D544-4813-8190-3EF32432095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5" creationId="{89B6BCAD-18F8-4332-A1C0-C152F2E3F7A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6" creationId="{CC130ECB-420B-4EAC-ACD5-CA889C6C8EC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7" creationId="{5E6A32BA-851D-4FD9-A2B5-95B7100A1FB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8" creationId="{304FBD20-B712-490E-85BB-2C7EAEB653B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199" creationId="{94271428-0DA6-41F7-94AE-0EF801F0149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0" creationId="{7DDF60E0-5E46-4426-9A9B-4FD83F45A83B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1" creationId="{DD1D8747-5E6B-4405-9F8E-0EC023ECC4A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2" creationId="{B53D8AC2-AF7D-45DE-B95A-80A5E3C2B8D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3" creationId="{1B17CAF6-09A2-403B-A1E5-F470D38297D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4" creationId="{3953A611-5CE5-4570-BC70-ED7AB115A4E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5" creationId="{A8991B8B-78A7-4068-9294-D0F032B7017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6" creationId="{25825989-5890-4A8F-935C-F4B467BEF38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7" creationId="{FDED0AE9-9912-430E-BCE3-4EC147D8FF5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8" creationId="{503BFE51-4669-462B-A32C-BED10AC89A9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09" creationId="{8B442629-CEF9-40A2-AAC7-CC50A68BD4D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0" creationId="{7907981F-C19F-444E-8280-89B454D9D84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1" creationId="{2B9C338B-3EA9-4B85-84E6-478DBB4BD10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2" creationId="{E5BA1296-050C-4921-B0F0-D9099EA469D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3" creationId="{13D1A936-B34C-4B3D-AA00-59AD2267520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4" creationId="{A5DD1C1A-81D1-40F7-98B3-23E00D793A8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5" creationId="{FE0346DC-6E64-41B8-8AB3-3DD175F5D08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6" creationId="{D9D6B478-9067-4565-AC66-15AA4F6436E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7" creationId="{C1023744-BF40-4D4E-9238-F46A6BEC7A1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8" creationId="{03EA3056-7DAC-41AF-A615-318E0C0DC15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19" creationId="{4E85A972-4A7E-4448-8B50-7E4C1294CBB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0" creationId="{4DD65DDD-A5D6-4E52-B673-5724A161A80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1" creationId="{6E3C2EA0-3620-413E-98BA-B5A7E5877C6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2" creationId="{18EAB19C-EF71-4F90-B504-551F166FF62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3" creationId="{ABD62867-BB3C-4B98-BB08-93D5601A6ED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4" creationId="{BA4E5DC1-68AB-46BD-AD96-5E943E64B9A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5" creationId="{8764C2A5-B73A-41B5-B06A-2C0E3C21649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6" creationId="{8DD7E41F-DCE6-4D2B-87A0-C0F56492D5F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7" creationId="{0007C1B9-4EF4-4F38-B565-F2948FD254C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8" creationId="{A519749D-AD9A-460C-B89B-E11B2A5EC115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29" creationId="{0BDF4FF3-2F09-4B0C-A3DD-DF873D40E58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0" creationId="{DFA7BAB2-20D5-4B81-8189-EF2F6AF59A4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1" creationId="{9BDC84BC-707C-46C7-B3D7-582CD161560E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2" creationId="{C17682F6-D7A5-4A63-BCD2-FB23D5C83FB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3" creationId="{76EC93E2-FE8C-473C-BDF8-11F562DFAE1A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4" creationId="{05FD11AF-DCB2-434C-9357-5D404867B8E2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5" creationId="{47A8C66F-2E64-442C-B300-0A36CAD1BF0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6" creationId="{CB3BBF67-490E-4AFE-A0D3-187EBEE0EA2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7" creationId="{439F0F27-11DD-478C-908A-174C772545C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8" creationId="{1EB75363-B211-464A-87A8-F3A31081084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39" creationId="{79267141-71C2-4286-A02D-47DF8DF79C89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0" creationId="{01B3D6B2-276C-4788-ADD5-EAC56967C52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1" creationId="{73768091-A246-48F6-94B1-1368BF22F69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2" creationId="{2B0309CB-25ED-4F38-BA15-A5ED24B3C293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3" creationId="{A01EC1ED-25AC-4FA0-A88C-BA27C4A42894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4" creationId="{6C444491-E030-4514-AD94-51F122841C9C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5" creationId="{FB91E47E-CD37-4F8A-8460-97579765A7ED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6" creationId="{7D0AE6D2-8CAD-41B1-87BF-5A256E85F1C8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7" creationId="{03A34AC7-581F-4A62-AE90-CC04675D7290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8" creationId="{5B7C1F9A-6190-4821-A7A9-AE11414638FF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49" creationId="{05549C6F-D89C-4415-A232-5C103FB91CD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50" creationId="{F6806D48-D641-4572-A6C1-92D94AF9322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51" creationId="{9140EBE9-6F9C-47AC-8478-46A8C51B9D21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52" creationId="{B53462AD-17AB-4509-A9F7-FE1737EF7DB7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53" creationId="{A7E2EBF3-6FF0-49E0-87EC-5DA711A0E1F6}"/>
          </ac:spMkLst>
        </pc:spChg>
        <pc:spChg chg="add mod">
          <ac:chgData name="John Visser" userId="20b8d782-e443-41b7-9e15-70e38c0c267c" providerId="ADAL" clId="{4F46B485-16D1-4A16-A08A-7E2135D147DC}" dt="2021-09-19T21:57:37.321" v="331" actId="1076"/>
          <ac:spMkLst>
            <pc:docMk/>
            <pc:sldMk cId="3882736049" sldId="259"/>
            <ac:spMk id="254" creationId="{6991623E-A4D7-4EBD-9164-10C6A1BA211F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55" creationId="{2D61F0A6-514A-4C13-B41E-6AFEBE806866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56" creationId="{16E2F309-1F26-4620-8B53-C6978BAAD186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57" creationId="{F626F89D-83A2-43B2-874E-6E6900BF79A6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58" creationId="{A5794BFC-5246-40F3-B53F-D899FAFFE6F5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59" creationId="{C7F055BC-E4A3-406A-9920-E79E4A94B0A4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0" creationId="{CE3ED396-1FB8-46E3-8ECD-2C2BA2DC2B25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1" creationId="{5DC31013-A54F-4ADF-B20C-B57344F412F1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2" creationId="{4536D74D-8C40-4475-9F5E-668B9F3FF27C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3" creationId="{F135C104-B05E-4488-A857-EE9765E01F70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4" creationId="{63C75906-303D-49E0-BF82-4A1A2BA26127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5" creationId="{7D24A3FE-25C7-46DF-9CD9-0B17285F536C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6" creationId="{075E2630-CC27-4C29-BA2A-4A496C5B10C4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7" creationId="{E222F3A7-A9CC-46BA-9C5D-A0B14532AD3F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8" creationId="{863E3EE7-F8F9-48C0-A11E-761F3116202B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69" creationId="{8D1434EA-88EE-4348-8370-488CF1F0F16D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0" creationId="{52B545AE-3D26-42ED-A9B2-9E3C6D178F9A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1" creationId="{B0E15C2F-2655-4EE2-BB9E-47871ACD5074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2" creationId="{60C28548-FD58-4B6B-A412-A067A2AF8E55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3" creationId="{1D792414-410C-4778-A6AB-F643FE1642CC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4" creationId="{E0195B32-AD63-45D4-B194-0AF648BF1BDE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5" creationId="{7735B357-0FEB-49D1-9798-F8EE01C17BB9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6" creationId="{1AEB67D5-C3B0-4434-BEDD-3C35290DB392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7" creationId="{768D2B16-1E3C-4D90-A3F7-DF297BF77C4A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8" creationId="{14462A70-C75C-495A-B882-8D4CBE11564A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279" creationId="{2AA72E1F-5513-445A-A387-011844B01260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0" creationId="{E0304F57-FA93-49EE-9587-C5469483F787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1" creationId="{CFE3FFB2-0E5B-4403-8EA1-92D570037817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2" creationId="{F6F3D24A-C152-44DE-A72D-91B57A968192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3" creationId="{D40698BD-0E96-4499-B7AD-6DF2D5380662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4" creationId="{FB10E808-8D7D-4A55-9B3A-D9233C7A6747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5" creationId="{7CE977D3-D1D2-4F1D-8617-2B228707F570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6" creationId="{B1EE2D19-0D1B-460E-9C5B-DC9F335039B2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7" creationId="{139D05D5-6BE8-499E-9587-B889C3E76F06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8" creationId="{91926E0A-3E4C-4BB7-A4A3-EA7C87034361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89" creationId="{72582C8F-915C-45DD-B1F0-D40BFF086F6A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0" creationId="{51A63EF9-3BA8-4139-B769-C60AABC62B61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1" creationId="{A6DE9BE5-5BA6-4D1B-9032-1DF908CD47C7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2" creationId="{2E1B4325-380C-4CC1-ADB2-92EAE429FFFB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3" creationId="{343DC5D8-4B8C-4F65-8636-10D58B773C7C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4" creationId="{F876E6B5-6C47-42B6-A2CF-D2556B253E74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5" creationId="{D02C7A06-D25C-4B47-BC9E-CA5C64DAD107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6" creationId="{CC0797CF-78A6-4016-8B00-DF522C833653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7" creationId="{B4C066DF-8153-4656-B29C-75F647F5EF11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8" creationId="{F30429A0-421C-41BD-A843-CF675AA544DA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299" creationId="{1CD32401-D728-4398-BEBE-D1854F7A0651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00" creationId="{4F57CEE4-CC28-473A-AE01-A219711563FA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01" creationId="{70ED690E-2359-4DFA-BF42-69E2B1EFF70F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02" creationId="{C5162EB2-F802-4709-9740-EAE6AE8CA82B}"/>
          </ac:spMkLst>
        </pc:spChg>
        <pc:spChg chg="add mod">
          <ac:chgData name="John Visser" userId="20b8d782-e443-41b7-9e15-70e38c0c267c" providerId="ADAL" clId="{4F46B485-16D1-4A16-A08A-7E2135D147DC}" dt="2021-09-19T21:38:10.468" v="270" actId="207"/>
          <ac:spMkLst>
            <pc:docMk/>
            <pc:sldMk cId="3882736049" sldId="259"/>
            <ac:spMk id="303" creationId="{60E6DED1-D49D-40A4-A0A0-F4505F85922D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04" creationId="{17F08C66-9972-4892-A91B-CF76987BA786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05" creationId="{CD38B267-197C-42CC-9250-0BF3DA0D7172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06" creationId="{5277DD3D-0C97-41BB-BDEE-780293C0D7EB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07" creationId="{F4EEB448-992F-42EA-BBE7-0671FA81CEC9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08" creationId="{72827C9F-CD05-4E56-AE79-F996207C8CDC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09" creationId="{547FB13C-10E2-46D1-9235-507754E46920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0" creationId="{485FF54D-85B2-4C5C-BF07-59C4C27E9279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1" creationId="{E0323F6E-2D05-4249-A26F-CE5249E51555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2" creationId="{2B841F44-2425-4CF8-9859-A3C7FB1CC3C5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3" creationId="{FCB03F23-E257-450C-8CF5-46421A2E6591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4" creationId="{7A842645-9BC2-4078-A1E4-491611422722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5" creationId="{5000E055-B9F2-491D-A250-647B9D9ADD2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6" creationId="{C8C81681-BAE4-4089-B937-CDDC0C008AF8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7" creationId="{6F2D87A8-F65F-4512-98C4-579E834005CB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8" creationId="{3A7A21C1-5654-49D6-AFBC-AE12F98370C8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19" creationId="{505A304E-A767-49E0-804A-854FB8187DFE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0" creationId="{E12249E1-5741-4D1B-947B-DB7ED402BB59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1" creationId="{B259CA85-B170-4D77-B333-D0213B22731C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2" creationId="{11E5CB3A-ADE5-42B7-A69F-29D3ED3C6BC6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3" creationId="{738FAC30-33BD-4672-A96E-FBF850E3561A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4" creationId="{35B18473-075E-4216-894A-850933E1D1FC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5" creationId="{C3D4D88D-FA4E-4FED-AC85-B1EEAE2621A0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6" creationId="{165B16E1-B07C-4EE9-A37D-C44AD9CCD49C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7" creationId="{6FAD4C94-493E-4C6E-87D4-C71BA853B070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8" creationId="{2D163428-A37E-47DE-89B4-6AC44B4E5822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29" creationId="{DCE9F509-DED8-49E4-A2E5-9C627263105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0" creationId="{4B5EA31B-2E62-4358-8CD6-E6750C043287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1" creationId="{B962E93F-20D4-451B-9A9F-9EBAC8861F94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2" creationId="{ED4D38BE-AB72-498D-8DDE-DDC92B17E1B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3" creationId="{CAF3DE11-9464-4E6E-B5F0-156553D3BE0A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4" creationId="{159C9662-A20E-4F35-A02A-5F9513227BBE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5" creationId="{E6F2BF13-FE96-4828-A89D-BB6E8AEB7981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6" creationId="{2323A4E2-3D75-4DE3-A3A0-AA84B12C446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7" creationId="{46CD6169-B1F4-4554-A5A1-57F057448DE7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8" creationId="{DCD8BDB4-2637-4BA0-8459-ECDCC769769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39" creationId="{8F47BCD3-9893-4859-B492-2F0745E2C531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0" creationId="{44B52162-1A01-474D-BFCA-97E396E3E0CC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1" creationId="{59734231-2CC8-4A09-8846-8FCE01D35492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2" creationId="{4F154640-01C4-47C5-B995-79768AFE8CF0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3" creationId="{2E74030D-DC37-4829-BB57-DB02AD56545D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4" creationId="{F4F75F4E-48CB-43A0-8317-78ED1EAAE47D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5" creationId="{5EDEFEBD-38B7-4919-AFDF-0E5B7A447068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6" creationId="{BD498578-532F-4F4A-AB5D-2D29948DD5FF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7" creationId="{674EC7C6-F0E4-4320-9C47-1C7F9179F25E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8" creationId="{A3537D5B-7A99-40BC-B6D5-65DF3878B246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49" creationId="{F8F8611E-F586-4155-B9E6-C8B069ED4B27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50" creationId="{BA1EBA82-2476-4910-83E4-AFE76C6B6FE9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51" creationId="{1494CF39-DB8E-4135-BF7A-1621845F4ED1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52" creationId="{CA859165-96C1-4B2E-8C48-86AC9CE12C24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53" creationId="{A526F7F4-0750-4B96-82A6-766E9FCEA09E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354" creationId="{A53743A6-6B82-43DC-955E-D8C51DDEFE6A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55" creationId="{90C5DBD1-6807-494A-9A60-85E036AE42FC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56" creationId="{FF071FCF-BE81-4F1F-A40B-95C78ED38BA6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57" creationId="{6FC4E14A-4658-4097-95A3-40D52278D88C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58" creationId="{8737AF59-4303-4064-8659-4488489F7698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59" creationId="{D94D939C-0759-4E9F-B719-AD2A0EA0B0B4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0" creationId="{EA7114B6-B38C-4290-A593-4525D9C63D6D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1" creationId="{8A2E8F3E-7E4A-454C-808E-E133B0D3F657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2" creationId="{4B21ED08-DBDF-444D-8D04-C84F45CFE645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3" creationId="{61680D7F-4D7E-4305-B45A-A2CA298CC9B9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4" creationId="{E40DC90B-BE43-4717-9099-B537B6EFEB7E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5" creationId="{939BC85F-B2C8-4235-9A1A-5C76EF9BCE69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6" creationId="{5667686E-C1AA-40A5-8F64-27AC4E62340D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7" creationId="{6B350526-BCFE-46C4-869D-2949F6C75999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8" creationId="{CD061B5E-97EE-4F4C-827E-951268682455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69" creationId="{A79D2CF8-26D6-436D-8C18-EFFED29244F0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70" creationId="{3B25769E-74EC-4240-B8DE-44B153613CEE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71" creationId="{DF6F7330-62AE-4532-8F09-AE129DB1086A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72" creationId="{568E782D-181F-4D7A-AB7C-24BF031AE342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73" creationId="{3FE9B95D-4CE9-469C-87E7-91B2E69921BD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74" creationId="{57B520F6-5903-4D4E-9621-A1508634236D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75" creationId="{C0C7D2B9-7193-40EA-89B0-43949376D266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76" creationId="{D7187A53-9DB8-4CFB-B035-A15E81AB3A59}"/>
          </ac:spMkLst>
        </pc:spChg>
        <pc:spChg chg="add mod">
          <ac:chgData name="John Visser" userId="20b8d782-e443-41b7-9e15-70e38c0c267c" providerId="ADAL" clId="{4F46B485-16D1-4A16-A08A-7E2135D147DC}" dt="2021-09-19T21:38:17.908" v="271" actId="207"/>
          <ac:spMkLst>
            <pc:docMk/>
            <pc:sldMk cId="3882736049" sldId="259"/>
            <ac:spMk id="377" creationId="{07ECF2DC-20C1-478C-9B92-4722256BBF15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78" creationId="{9153A6CD-EB04-450D-94AB-87477B918352}"/>
          </ac:spMkLst>
        </pc:spChg>
        <pc:spChg chg="add mod">
          <ac:chgData name="John Visser" userId="20b8d782-e443-41b7-9e15-70e38c0c267c" providerId="ADAL" clId="{4F46B485-16D1-4A16-A08A-7E2135D147DC}" dt="2021-09-19T21:36:57.788" v="265" actId="1076"/>
          <ac:spMkLst>
            <pc:docMk/>
            <pc:sldMk cId="3882736049" sldId="259"/>
            <ac:spMk id="379" creationId="{0806C430-9361-4A9F-AC1F-BE2223D8B98B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0" creationId="{2EB5659F-859D-4B80-8092-C4FEED463AE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1" creationId="{04A6766B-8E7B-4F23-887A-389C32FC509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2" creationId="{47130EE5-133A-4AA6-B0F2-A38D269DBA31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3" creationId="{9663FF6F-23C7-4442-B6AA-92B5B071F66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4" creationId="{F3455A2E-0E71-4090-8743-0A2F79CC0A5E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5" creationId="{F283B500-54BC-4DE9-87EA-8F502ECA731A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6" creationId="{891E1A8B-43D3-406E-BFE1-4CF18E0ADE0B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7" creationId="{68212015-D79E-4996-B6E0-213CF61E5230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8" creationId="{3CCDD78E-CB19-4931-94EB-AE4ECCAEEAAD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89" creationId="{616F8449-D63D-41BC-85CE-3036BBCA1A17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0" creationId="{48BC6FF3-A10F-437B-8A34-6CC3ECE4F4C7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1" creationId="{8351A0CC-2B47-49F9-974B-2EAE13427DD0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2" creationId="{F06C26E2-025E-4F23-A524-5CA4A0D420CB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3" creationId="{A76B78D1-F8A6-4BEE-BCA6-BE1D5AD3AB8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4" creationId="{8D4F829E-9D4B-4651-8694-7EFF20DEF4B4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5" creationId="{55B136B4-946D-42B8-8A3B-4FD3B29E1431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6" creationId="{F9492746-5835-43E9-A07E-2CE35E45260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7" creationId="{1A367697-10BC-49DE-8714-7F54C226751D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8" creationId="{8A12ACA0-2D7F-4C32-B000-5880DE74C865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399" creationId="{0486BA4F-361B-43AF-94A8-4DD14D95F237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0" creationId="{7C6667AD-B467-41DF-B3DA-D7798BB6DB0B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1" creationId="{AA15BACE-E59E-4156-AC48-7C1CCC69488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2" creationId="{78713E2D-148E-42F6-B822-1D42E80D02A5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3" creationId="{1DB5A737-F898-4C7B-8306-B80FDFBA5A2A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4" creationId="{144B68BB-63CA-44BA-A045-D2BA6306420B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5" creationId="{27B2C9E9-9429-42A8-AFAB-82BA21EB5BD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6" creationId="{2935B644-96B3-4BDF-A38F-B34B8F314117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7" creationId="{961ECD91-7594-4CFA-906C-25FAE02DC740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8" creationId="{F687F511-E3D9-4971-97D8-0EEC2AFA22AD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09" creationId="{2A5F857C-E8CE-41FD-BCDE-B1FED8576CE7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0" creationId="{01124690-D2CA-4881-B13F-9ACB10338E18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1" creationId="{82D1EA30-D07B-4C3E-B67F-430CD8209995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2" creationId="{1B46AE3B-64FB-4A9E-93E7-C73664D8000F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3" creationId="{36F3C1EA-45CE-4912-A06F-B64222C15481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4" creationId="{8BF106A7-1958-49A4-BDCC-D09153AF9C4C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5" creationId="{A00D437B-8A73-4973-9383-8A4F495CEC95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6" creationId="{B30B6E4A-E0E1-4226-A7C0-D2D41CA525E8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7" creationId="{884C1135-4FF7-43CC-845A-9C702DC6D9A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8" creationId="{A6470B9D-FE09-4EFD-A05C-6DED689C22F2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19" creationId="{3032EC18-0D96-4630-B706-775766401AE2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0" creationId="{FBCD277E-4FFC-4F8A-8C65-3C5EAEDFF9A7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1" creationId="{497F9DDE-E8D8-4D0A-BCB9-1D2A6ED7D554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2" creationId="{CD7B5580-B01C-4446-88ED-88C681C5179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3" creationId="{3D07363B-A409-47DA-9DC7-B9BD7D2C9AAF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4" creationId="{69963F89-DE81-4D1E-AD05-E7FA4D551A82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5" creationId="{FAD175E3-0231-4C97-A74C-3C9A77A8644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6" creationId="{ABDB4D96-2EF5-473C-8E1A-6DF675D52838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7" creationId="{66750280-D892-4B1F-992D-9545AF54E94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8" creationId="{68264361-B478-4DD7-90A3-21EAA656F4B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29" creationId="{92CC0B2E-DEC5-4E42-8404-5CE195C82E2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0" creationId="{2D73AF95-2DD8-4E31-8436-C57DD32318DB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1" creationId="{0F3EFE7B-A26E-47CA-B10E-55DFE50622B4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2" creationId="{B86D3A04-0D96-4B94-A7F8-C13355C3A00F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3" creationId="{E9DE0357-977B-43C4-B299-5B0B15563E1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4" creationId="{B716DACE-4AA5-460A-941C-54DAB3E5209A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5" creationId="{B8AD28C0-4721-4003-8C83-5AFE9EEEAB6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6" creationId="{CE4522E1-891C-4663-BD41-AAD86FD1A08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7" creationId="{B9DA362C-5243-45F4-AD0A-D74E7E47E9BA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8" creationId="{AF5CAEA1-8ADF-4B02-995D-6090DA26722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39" creationId="{D2BF3F50-A8B5-4E3B-8660-52A963F7F3F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0" creationId="{F53DEE5B-32DB-4071-AC11-36CCCA817BF4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1" creationId="{01E8CB74-07B3-4063-B34A-516B4C58CB58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2" creationId="{3BB04F81-F5A8-4790-AC5F-92B6E9E7B03C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3" creationId="{ACCBFA5E-1B59-478F-AF9E-FB576025D1B2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4" creationId="{40843568-0433-4AAB-AC28-DCD7E026465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5" creationId="{0744C8AD-20DE-4B8A-89C9-049D6B4EDB6C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6" creationId="{DA6FF8E7-6CD8-4C02-8F28-ED6D86E5F8B4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7" creationId="{FFE582AF-55D4-4C23-8FA2-B00521D4AE2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8" creationId="{4BA7AACE-0835-416F-8294-F1D0EF70DE3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49" creationId="{D78CFA50-267B-4323-95B6-9A9C33058FAE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0" creationId="{7B9E081D-6233-41B5-BF46-EA425559B15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1" creationId="{A73FCC4D-8555-419E-BD23-96833C8B47A5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2" creationId="{B628B1D1-44A6-4EFF-9EEF-DEE728E9963A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3" creationId="{D343E975-C48F-48C7-B904-91E4476A3E5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4" creationId="{B5AA6317-42BE-47CE-A772-5ABBEA04EA5D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5" creationId="{18B07C3E-69A7-49BF-B4F2-20BFFF89587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6" creationId="{38BD5E70-754B-46FC-ADB5-9D6B388E10AB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7" creationId="{5873C2AF-9035-4A6E-9AFC-07216A7C54D7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8" creationId="{23A075F7-C4DE-4CEF-886B-9434933C1D1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59" creationId="{BC9C40E9-2E9E-4B85-ACCA-7C8088ED6C55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0" creationId="{50921629-D8D3-4112-8A6C-0B8996B0466F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1" creationId="{27FCA972-D139-4736-9BA6-1ECDA6D287B8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2" creationId="{E31D8B12-B693-4356-B888-A0049883D35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3" creationId="{73FDDB42-62AF-42A1-ACE7-73C6C2B23A5A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4" creationId="{F5AE07C7-675B-45E1-A2D4-EEF54B9AC505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5" creationId="{39B83C03-F71C-45B5-8AA3-73151CB46FF0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6" creationId="{716E4CA1-90E6-4C23-A658-7946E64A081E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7" creationId="{28C3E69E-15B7-4772-897A-EDE66D8D8A8E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8" creationId="{307E18FD-466A-4201-BD23-FBABE4347DD0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69" creationId="{B399C8BC-B1BE-4252-B79E-6E52375D581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0" creationId="{F189E383-2E1F-49D4-9F67-CC63DB4DF98B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1" creationId="{0E94D05C-BABD-423A-80F0-1B0F9D9E99D0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2" creationId="{23F279CD-4D5B-46B6-A776-FD2E6BC2B78D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3" creationId="{4EB8101B-497F-41C1-83DA-39059AA17D0B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4" creationId="{0E774CFD-6B71-46EB-9D96-67F4C784AAA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5" creationId="{EFDAB55F-71FB-4B33-92BD-5D6426687881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6" creationId="{AC47C929-32AD-4399-8624-B605F83A7397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7" creationId="{8F6DB286-63E7-4206-9118-77D4363227F2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8" creationId="{5C9F6FC8-E7C0-41D6-86B3-495803025805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79" creationId="{63B64A91-D505-45D4-9110-56ACDECF4D97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0" creationId="{7C29532A-FB69-473E-B310-C71F9DFB9CFC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1" creationId="{CB140BB7-A33D-4ADD-A0BF-074798A1280D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2" creationId="{2966F533-C732-4813-BC60-83F4C9B759AF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3" creationId="{65C0DA58-6EE8-4C7D-8B6A-62E8FBAC0920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4" creationId="{46F3D7E0-0982-4033-A823-E433E5148B7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5" creationId="{A3D5CF9A-B7F1-4B04-97CC-C5A736DE9A96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6" creationId="{1AA5B733-529C-4680-8A73-8EBD3E42C012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7" creationId="{C0E6E820-2E37-48C3-B2C8-01170A0E8958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8" creationId="{404C9F7E-3F53-41C9-871E-FB6670FD186C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89" creationId="{E95C9946-774C-4C7C-AB10-1D068647407F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0" creationId="{6D823EEF-136A-46CC-BAC4-9FF7AA84E22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1" creationId="{9BFB0968-2299-4D11-B422-D46DE5F5E39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2" creationId="{21780562-6C21-47B0-B15F-D311EA22FDD3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3" creationId="{405FD250-1B6A-4729-B14F-A80318387C22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4" creationId="{5EACC3B5-6E09-4D26-B9D6-7EDB4325F191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5" creationId="{98FCA4CC-CE06-4B4C-9F7E-03E6902CA26E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6" creationId="{6BA9B8D7-D843-44C0-9979-498A9B3B3AAC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7" creationId="{33BD7DF7-234D-4856-AADD-23656B9FB39A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8" creationId="{42B2ED75-E7B7-4DC5-87E6-F821564BEB38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499" creationId="{800D6B74-120C-4F17-A4DC-A5E8DB57A0ED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500" creationId="{F2192D60-7087-4DB1-9F58-E3B4C3B62BBA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501" creationId="{8146E590-EEFB-4326-B0F4-B027EB0DC66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502" creationId="{E898EE5C-0916-463D-9FAE-851CE9C581A9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503" creationId="{5FC89D66-E1C0-407A-8CA7-217355944D75}"/>
          </ac:spMkLst>
        </pc:spChg>
        <pc:spChg chg="add mod">
          <ac:chgData name="John Visser" userId="20b8d782-e443-41b7-9e15-70e38c0c267c" providerId="ADAL" clId="{4F46B485-16D1-4A16-A08A-7E2135D147DC}" dt="2021-09-19T22:00:57.453" v="354" actId="1076"/>
          <ac:spMkLst>
            <pc:docMk/>
            <pc:sldMk cId="3882736049" sldId="259"/>
            <ac:spMk id="504" creationId="{E98233FA-D204-44D0-9BEC-32A103392DA1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05" creationId="{1C506A81-63E4-450E-9222-47C3157AB589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06" creationId="{FA2214A0-333A-4BA6-8D78-0C01B3BC546C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07" creationId="{897DC5A8-B793-49D3-8890-0C7D2A261880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08" creationId="{0EA68B07-002E-4B85-9CD0-BF731C8BEF3F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09" creationId="{38856495-886D-473F-A8ED-0E533EDEF973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0" creationId="{8E687127-88E3-402A-824B-D219360DAC41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1" creationId="{245E8D4B-A8F5-42EF-80BA-E605D7FAAB5C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2" creationId="{0D66585A-5FCC-44C3-858D-D2BA562377CC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3" creationId="{6E3E2DDB-3EB4-42EC-A655-A381E199D082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4" creationId="{030FF17E-074F-4B96-82C3-9D6C55675C5D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5" creationId="{AF073877-C323-4889-B143-9269404CF32B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6" creationId="{EA6901FE-1B1D-4CD1-A726-423749545332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7" creationId="{4A3214F5-8E96-4369-B5E2-4BE1D5F11A16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8" creationId="{B70DBC54-9208-488F-9923-12FD17C90D45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19" creationId="{DA148BF4-2DA6-40AC-A8E7-6D433F6BD66F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0" creationId="{67D202A9-47B0-4235-8C1D-824A3E5118CF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1" creationId="{74F41A2B-5578-4678-BEAC-64D98A93876C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2" creationId="{08EEAE22-64CB-4A2A-BD1B-3080A29E23B0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3" creationId="{2287AAE4-BE5A-4753-A0E9-B7C4570B5BE6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4" creationId="{58AB00B7-1590-46D8-B3F2-6D55E090AAE2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5" creationId="{E9CEEA7E-2EA8-4536-B61A-DB4CB8B9C542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6" creationId="{A86BF125-F987-4DFE-B4EC-DC10AEAA98B3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7" creationId="{F6A4779C-3F78-4DEB-BC06-509BAD65D0D6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8" creationId="{BAC2ECF6-7167-42E4-A2D3-66234FA9FF5D}"/>
          </ac:spMkLst>
        </pc:spChg>
        <pc:spChg chg="add mod">
          <ac:chgData name="John Visser" userId="20b8d782-e443-41b7-9e15-70e38c0c267c" providerId="ADAL" clId="{4F46B485-16D1-4A16-A08A-7E2135D147DC}" dt="2021-09-19T21:55:02.847" v="312" actId="1076"/>
          <ac:spMkLst>
            <pc:docMk/>
            <pc:sldMk cId="3882736049" sldId="259"/>
            <ac:spMk id="529" creationId="{874DC78F-3FB1-46B7-AAF8-782DFC1832A2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0" creationId="{350781DE-C384-4144-92A6-1745B0EB8A95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1" creationId="{6DAE35C3-2263-41E6-B6F7-A8C0C7EDEDDB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2" creationId="{679E0D31-3330-42A2-B39D-BB11AFDFF216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3" creationId="{7341EE05-D44B-421A-AFC5-33DD940D93D4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4" creationId="{CB6D49ED-E037-422D-89BE-92B03821CBE1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5" creationId="{BD3E10D4-786C-4BA2-9BC7-8870988413E3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6" creationId="{BBBCCDC2-6A81-4306-9CFE-CAD012CB00B2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7" creationId="{55F19D13-8044-4C30-B67F-D26D4EA1AE03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8" creationId="{1D431E9A-4766-42ED-9BFB-7BFD63718D54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39" creationId="{80EC9FBE-87AE-4586-9FC0-108300069026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40" creationId="{B01F413E-D0A4-49FF-8EF3-1E370F98ED0B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41" creationId="{75A707D0-8890-44C6-AD29-97B8F9ED15E7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42" creationId="{36782623-063F-469A-9FD2-C67C529CCDB4}"/>
          </ac:spMkLst>
        </pc:spChg>
        <pc:spChg chg="add mod">
          <ac:chgData name="John Visser" userId="20b8d782-e443-41b7-9e15-70e38c0c267c" providerId="ADAL" clId="{4F46B485-16D1-4A16-A08A-7E2135D147DC}" dt="2021-09-19T21:42:34.918" v="285" actId="207"/>
          <ac:spMkLst>
            <pc:docMk/>
            <pc:sldMk cId="3882736049" sldId="259"/>
            <ac:spMk id="543" creationId="{C8479393-2135-4BD1-BE93-BC18D0E207AA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44" creationId="{BB3E2C0E-F5D0-42CE-9797-BCECEDDE8E60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45" creationId="{DE5D6CE7-0254-4B31-8A1D-0312415A6DF4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46" creationId="{2CA9B3C0-3210-4140-AB10-747CAF1D65A3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47" creationId="{274D691E-0F68-4078-A835-6D167DA4744E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48" creationId="{B0175A25-FBF6-4A69-B9E4-E3CD0BD9C657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49" creationId="{032DFC75-E48E-424B-83E6-AFF7F683AB5B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50" creationId="{A9EEC6E6-EABD-4D99-A5BC-A953B705E5F4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51" creationId="{B5F302D7-BBD8-4C15-A1A5-68D1EEDEE3DC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52" creationId="{588C69C0-68F9-49BA-8414-392403867085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53" creationId="{90B2A036-17B1-442A-AC68-E1A922FF39B1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554" creationId="{7C8260F7-A380-479E-ADFC-16FBBB4396ED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55" creationId="{59BF5FB2-F851-407A-BE27-722FEF4E07D7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56" creationId="{416162A2-59C5-4A98-B8F1-755FF09DC95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57" creationId="{957983A6-E951-48DF-9743-0216060D01B0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58" creationId="{DA71B843-5FF1-48B7-8978-D5D8A8D3C7A4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59" creationId="{FC8254BB-7BDA-4210-8D3C-2BB8E99021E6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0" creationId="{0ECCF966-B836-489D-B230-BED618DB1AA4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1" creationId="{662BB4D8-16B0-4615-9277-67B23A0B7C5D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2" creationId="{8BBA206D-2F89-4D91-9F0C-50CACCA7C07D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3" creationId="{16D221BE-D3F8-432A-BB77-C9DC1AD7FBDB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4" creationId="{33DE4370-541C-4070-B174-4DC163C76C2A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5" creationId="{767172F7-0B63-4BFA-9B12-AEE741880268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6" creationId="{82EAD47B-E9BE-49BC-9226-C6ECF1D2A0E0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7" creationId="{0EE45383-8C57-4971-8FB9-42D263AE4472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8" creationId="{9BA160AA-DF29-4719-87D4-EABC2410AB60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69" creationId="{598E70A3-1EC8-4E54-97E1-847EE2F97687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0" creationId="{8E5C4C21-3975-4A0D-A4A3-3D3A34A14CE7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1" creationId="{FCD2CC6C-E8F1-48ED-9428-0E3DF0F74DBB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2" creationId="{9046031B-486E-4910-B069-E5139B1D417B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3" creationId="{F950458F-E757-4BA0-8637-C2047B6D8135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4" creationId="{63731452-CA99-4E99-B35B-67A6A3ADF1B5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5" creationId="{9FFF9AFB-6C1D-4BD9-9B45-CA07FD3B9FCF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6" creationId="{5FCB8FB0-3211-4F1F-BC6E-D23A7B0B7F08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7" creationId="{BBE25130-11AE-4389-80C2-6962A4796BD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8" creationId="{D1636653-8982-4E40-96DD-98FDD6A04674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79" creationId="{ECB3CA50-690A-47CA-B9CB-C17266315C47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0" creationId="{4EDBBCA9-281E-4042-AAFC-FD3188DBE61E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1" creationId="{1D250073-913B-4119-83D6-7AD4D5FB7974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2" creationId="{992FDFF5-1A52-4C16-96F9-CF6EA967E47E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3" creationId="{436C4850-59B9-4E94-905E-5428E19B6D4B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4" creationId="{F4EF8C1A-ADFD-4209-9A07-2EFA6BD68DD1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5" creationId="{ECFA451A-5352-483A-BD4F-E6CFA16BE0D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6" creationId="{6F0EB664-4830-4856-AB16-5FC148759F19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7" creationId="{E1E057A9-5C83-40C1-AEAF-FD767A5EFDAF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8" creationId="{FE8943E9-9BFD-4EA1-A7EC-342AF39986E8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89" creationId="{6642609B-F649-4B89-A026-F6384E4A5D0F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0" creationId="{90DABC29-EA3A-44EB-8ADF-2DE5D92A91D0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1" creationId="{D2EE1B5D-FC75-4C7B-8CFC-E81E21E62C3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2" creationId="{DABA5D4F-2B2D-4F8D-8488-7481203B052B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3" creationId="{B1DD3B94-B1FF-45B2-9328-50389AC5FBAD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4" creationId="{A2DBDE6A-64B4-404E-9C09-EA01D897F995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5" creationId="{1631FA59-B302-49E8-ABBB-815B234DAD78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6" creationId="{174AB9E6-381F-4817-A4ED-5BF61B905DCF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7" creationId="{596E29E3-DEB2-46A5-B7A4-307FFF1189F8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8" creationId="{4FECEDEA-127A-4A10-BAE1-A7CE492C9B24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599" creationId="{EBF054F5-F1B8-4241-898E-DA1B053D69AE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600" creationId="{22C50F62-FF81-468C-9A80-A8940FD99E1E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601" creationId="{51BC4619-CE00-40BD-834E-FEC217564AC3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602" creationId="{58417DBD-10F9-4FFA-8D9F-2CE88116CEBF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603" creationId="{6DE2985D-FFBA-449B-AAA8-65E0169DD787}"/>
          </ac:spMkLst>
        </pc:spChg>
        <pc:spChg chg="add mod">
          <ac:chgData name="John Visser" userId="20b8d782-e443-41b7-9e15-70e38c0c267c" providerId="ADAL" clId="{4F46B485-16D1-4A16-A08A-7E2135D147DC}" dt="2021-09-19T21:54:29.334" v="307" actId="1076"/>
          <ac:spMkLst>
            <pc:docMk/>
            <pc:sldMk cId="3882736049" sldId="259"/>
            <ac:spMk id="604" creationId="{1297001E-3AD2-46CF-9760-A6AEA4486C02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05" creationId="{9CE90327-9EDA-416B-8A8E-443E54B19B7E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06" creationId="{485FE77C-CE94-4357-B28E-20C2618ED43D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07" creationId="{8B60EB7F-BAEA-452C-A7CE-472B1CD904FF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08" creationId="{5EE6A0CC-5BA9-4932-A41A-A666226E1E69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09" creationId="{4A4E9DEE-541D-4334-927B-117BE86B2BCB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10" creationId="{61B0969E-EA3A-4B22-9EF0-054F7842D422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11" creationId="{BB252958-5A7E-4792-ADD8-34A5CCE4A6E0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12" creationId="{71F65CCF-7B29-4A51-B707-06327522DBBD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13" creationId="{CF7A5109-9B65-453A-B74B-8DF8523C562F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14" creationId="{182DBE21-C9AE-4BC8-8F82-F4BDCC09066A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15" creationId="{E50D5B91-C073-4D9B-B18E-4170CE610111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16" creationId="{244C9296-2D71-4CE2-BAC5-914894EAA078}"/>
          </ac:spMkLst>
        </pc:spChg>
        <pc:spChg chg="add mod">
          <ac:chgData name="John Visser" userId="20b8d782-e443-41b7-9e15-70e38c0c267c" providerId="ADAL" clId="{4F46B485-16D1-4A16-A08A-7E2135D147DC}" dt="2021-09-19T21:39:21.042" v="276" actId="207"/>
          <ac:spMkLst>
            <pc:docMk/>
            <pc:sldMk cId="3882736049" sldId="259"/>
            <ac:spMk id="617" creationId="{203A69FC-6EAB-46A1-A86F-724C1E58AB56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18" creationId="{50A047D4-8BE3-4392-BD22-016507A9CF44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19" creationId="{CB31651F-FE38-40C1-B763-A80B9AE096E1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0" creationId="{CF116F32-19A6-4492-9BF0-4493C79BA0AC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1" creationId="{004A3A38-618B-4247-B7E7-5ACE3FBE5A2E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2" creationId="{18C69898-5104-417C-870A-D3B726D26433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3" creationId="{30AC02AD-3437-42B3-A4B8-CCE26507BB19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4" creationId="{9EB141AA-60D4-45C7-ADE5-904B5A10E758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5" creationId="{4082678C-D3B0-44DB-95FB-8FB5470891E0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6" creationId="{EA28B752-154F-4EBB-BB0C-C50BDE4A1A93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7" creationId="{12426E5D-4796-46DC-B215-E9B719D3C721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8" creationId="{60B3C218-089A-42A4-9161-CBA8B6530806}"/>
          </ac:spMkLst>
        </pc:spChg>
        <pc:spChg chg="add mod">
          <ac:chgData name="John Visser" userId="20b8d782-e443-41b7-9e15-70e38c0c267c" providerId="ADAL" clId="{4F46B485-16D1-4A16-A08A-7E2135D147DC}" dt="2021-09-19T21:37:30.661" v="267"/>
          <ac:spMkLst>
            <pc:docMk/>
            <pc:sldMk cId="3882736049" sldId="259"/>
            <ac:spMk id="629" creationId="{004B85D4-60A1-44B5-AA3C-8D51375138D1}"/>
          </ac:spMkLst>
        </pc:spChg>
        <pc:spChg chg="add mod">
          <ac:chgData name="John Visser" userId="20b8d782-e443-41b7-9e15-70e38c0c267c" providerId="ADAL" clId="{4F46B485-16D1-4A16-A08A-7E2135D147DC}" dt="2021-09-20T07:36:17.172" v="368" actId="1076"/>
          <ac:spMkLst>
            <pc:docMk/>
            <pc:sldMk cId="3882736049" sldId="259"/>
            <ac:spMk id="630" creationId="{D7DB3983-B48D-4D9B-A00C-49B6E0DD8B87}"/>
          </ac:spMkLst>
        </pc:spChg>
        <pc:spChg chg="add mod">
          <ac:chgData name="John Visser" userId="20b8d782-e443-41b7-9e15-70e38c0c267c" providerId="ADAL" clId="{4F46B485-16D1-4A16-A08A-7E2135D147DC}" dt="2021-09-20T07:36:17.172" v="368" actId="1076"/>
          <ac:spMkLst>
            <pc:docMk/>
            <pc:sldMk cId="3882736049" sldId="259"/>
            <ac:spMk id="631" creationId="{42B3C18C-3836-4B87-AC1F-E24369F5E198}"/>
          </ac:spMkLst>
        </pc:spChg>
        <pc:spChg chg="add mod">
          <ac:chgData name="John Visser" userId="20b8d782-e443-41b7-9e15-70e38c0c267c" providerId="ADAL" clId="{4F46B485-16D1-4A16-A08A-7E2135D147DC}" dt="2021-09-20T07:36:17.172" v="368" actId="1076"/>
          <ac:spMkLst>
            <pc:docMk/>
            <pc:sldMk cId="3882736049" sldId="259"/>
            <ac:spMk id="632" creationId="{2D80AEF2-5076-4752-8FAF-19FD53274C54}"/>
          </ac:spMkLst>
        </pc:spChg>
        <pc:spChg chg="add mod">
          <ac:chgData name="John Visser" userId="20b8d782-e443-41b7-9e15-70e38c0c267c" providerId="ADAL" clId="{4F46B485-16D1-4A16-A08A-7E2135D147DC}" dt="2021-09-20T07:36:17.172" v="368" actId="1076"/>
          <ac:spMkLst>
            <pc:docMk/>
            <pc:sldMk cId="3882736049" sldId="259"/>
            <ac:spMk id="633" creationId="{3BFE1FAD-1E23-4A9A-B708-45EE2B0DE412}"/>
          </ac:spMkLst>
        </pc:spChg>
        <pc:spChg chg="add del mod">
          <ac:chgData name="John Visser" userId="20b8d782-e443-41b7-9e15-70e38c0c267c" providerId="ADAL" clId="{4F46B485-16D1-4A16-A08A-7E2135D147DC}" dt="2021-09-19T22:00:41.778" v="353" actId="478"/>
          <ac:spMkLst>
            <pc:docMk/>
            <pc:sldMk cId="3882736049" sldId="259"/>
            <ac:spMk id="634" creationId="{7D12FAC7-402F-46B4-9158-C45DE6C3F908}"/>
          </ac:spMkLst>
        </pc:spChg>
        <pc:spChg chg="add mod">
          <ac:chgData name="John Visser" userId="20b8d782-e443-41b7-9e15-70e38c0c267c" providerId="ADAL" clId="{4F46B485-16D1-4A16-A08A-7E2135D147DC}" dt="2021-09-19T22:02:46.861" v="362" actId="1076"/>
          <ac:spMkLst>
            <pc:docMk/>
            <pc:sldMk cId="3882736049" sldId="259"/>
            <ac:spMk id="635" creationId="{07F3D617-FCC8-4596-BC0D-A12B0C340221}"/>
          </ac:spMkLst>
        </pc:spChg>
        <pc:spChg chg="add mod">
          <ac:chgData name="John Visser" userId="20b8d782-e443-41b7-9e15-70e38c0c267c" providerId="ADAL" clId="{4F46B485-16D1-4A16-A08A-7E2135D147DC}" dt="2021-09-20T07:37:07.154" v="372" actId="1076"/>
          <ac:spMkLst>
            <pc:docMk/>
            <pc:sldMk cId="3882736049" sldId="259"/>
            <ac:spMk id="636" creationId="{23BE14FB-21EB-4CAB-9BF0-1F1F98C5E0A7}"/>
          </ac:spMkLst>
        </pc:spChg>
        <pc:spChg chg="add del mod">
          <ac:chgData name="John Visser" userId="20b8d782-e443-41b7-9e15-70e38c0c267c" providerId="ADAL" clId="{4F46B485-16D1-4A16-A08A-7E2135D147DC}" dt="2021-09-20T07:37:58.886" v="376" actId="478"/>
          <ac:spMkLst>
            <pc:docMk/>
            <pc:sldMk cId="3882736049" sldId="259"/>
            <ac:spMk id="637" creationId="{A44E1864-749B-4163-A86E-6E04F94088E4}"/>
          </ac:spMkLst>
        </pc:spChg>
        <pc:spChg chg="add del mod">
          <ac:chgData name="John Visser" userId="20b8d782-e443-41b7-9e15-70e38c0c267c" providerId="ADAL" clId="{4F46B485-16D1-4A16-A08A-7E2135D147DC}" dt="2021-09-20T07:37:58.886" v="376" actId="478"/>
          <ac:spMkLst>
            <pc:docMk/>
            <pc:sldMk cId="3882736049" sldId="259"/>
            <ac:spMk id="638" creationId="{807F577E-D7A8-4458-A9E3-B87FF119C815}"/>
          </ac:spMkLst>
        </pc:spChg>
        <pc:spChg chg="add mod">
          <ac:chgData name="John Visser" userId="20b8d782-e443-41b7-9e15-70e38c0c267c" providerId="ADAL" clId="{4F46B485-16D1-4A16-A08A-7E2135D147DC}" dt="2021-09-20T07:38:19.638" v="377" actId="1076"/>
          <ac:spMkLst>
            <pc:docMk/>
            <pc:sldMk cId="3882736049" sldId="259"/>
            <ac:spMk id="639" creationId="{39FDB69D-DE69-42C4-B37C-9E90B564E9B3}"/>
          </ac:spMkLst>
        </pc:spChg>
        <pc:spChg chg="add del mod">
          <ac:chgData name="John Visser" userId="20b8d782-e443-41b7-9e15-70e38c0c267c" providerId="ADAL" clId="{4F46B485-16D1-4A16-A08A-7E2135D147DC}" dt="2021-09-20T07:37:58.886" v="376" actId="478"/>
          <ac:spMkLst>
            <pc:docMk/>
            <pc:sldMk cId="3882736049" sldId="259"/>
            <ac:spMk id="640" creationId="{50B8D8AD-533E-40C3-99BF-E1D4EE113A27}"/>
          </ac:spMkLst>
        </pc:spChg>
        <pc:spChg chg="add del mod">
          <ac:chgData name="John Visser" userId="20b8d782-e443-41b7-9e15-70e38c0c267c" providerId="ADAL" clId="{4F46B485-16D1-4A16-A08A-7E2135D147DC}" dt="2021-09-20T07:37:58.886" v="376" actId="478"/>
          <ac:spMkLst>
            <pc:docMk/>
            <pc:sldMk cId="3882736049" sldId="259"/>
            <ac:spMk id="641" creationId="{11C5225D-E062-4A18-8089-EB74C7CB67EB}"/>
          </ac:spMkLst>
        </pc:spChg>
        <pc:spChg chg="add mod">
          <ac:chgData name="John Visser" userId="20b8d782-e443-41b7-9e15-70e38c0c267c" providerId="ADAL" clId="{4F46B485-16D1-4A16-A08A-7E2135D147DC}" dt="2021-09-20T07:38:19.638" v="377" actId="1076"/>
          <ac:spMkLst>
            <pc:docMk/>
            <pc:sldMk cId="3882736049" sldId="259"/>
            <ac:spMk id="642" creationId="{9FFD4124-E1A3-442C-8713-74CC394971EB}"/>
          </ac:spMkLst>
        </pc:spChg>
        <pc:spChg chg="add mod">
          <ac:chgData name="John Visser" userId="20b8d782-e443-41b7-9e15-70e38c0c267c" providerId="ADAL" clId="{4F46B485-16D1-4A16-A08A-7E2135D147DC}" dt="2021-09-20T07:38:19.638" v="377" actId="1076"/>
          <ac:spMkLst>
            <pc:docMk/>
            <pc:sldMk cId="3882736049" sldId="259"/>
            <ac:spMk id="643" creationId="{DC8D7F4A-A951-4C3C-96E6-59820D1CF950}"/>
          </ac:spMkLst>
        </pc:spChg>
        <pc:spChg chg="add mod">
          <ac:chgData name="John Visser" userId="20b8d782-e443-41b7-9e15-70e38c0c267c" providerId="ADAL" clId="{4F46B485-16D1-4A16-A08A-7E2135D147DC}" dt="2021-09-20T07:38:19.638" v="377" actId="1076"/>
          <ac:spMkLst>
            <pc:docMk/>
            <pc:sldMk cId="3882736049" sldId="259"/>
            <ac:spMk id="644" creationId="{EB3717A8-A16D-45B5-9F02-0D6E1FB39041}"/>
          </ac:spMkLst>
        </pc:spChg>
        <pc:spChg chg="add mod">
          <ac:chgData name="John Visser" userId="20b8d782-e443-41b7-9e15-70e38c0c267c" providerId="ADAL" clId="{4F46B485-16D1-4A16-A08A-7E2135D147DC}" dt="2021-09-20T07:35:12.011" v="365" actId="1076"/>
          <ac:spMkLst>
            <pc:docMk/>
            <pc:sldMk cId="3882736049" sldId="259"/>
            <ac:spMk id="645" creationId="{D76BBB46-E59A-484F-A582-9CFB7B608E57}"/>
          </ac:spMkLst>
        </pc:spChg>
        <pc:spChg chg="add mod">
          <ac:chgData name="John Visser" userId="20b8d782-e443-41b7-9e15-70e38c0c267c" providerId="ADAL" clId="{4F46B485-16D1-4A16-A08A-7E2135D147DC}" dt="2021-09-20T07:35:12.011" v="365" actId="1076"/>
          <ac:spMkLst>
            <pc:docMk/>
            <pc:sldMk cId="3882736049" sldId="259"/>
            <ac:spMk id="646" creationId="{D422F7A3-FAF0-4BED-94FD-42B70BEC8CA6}"/>
          </ac:spMkLst>
        </pc:spChg>
        <pc:spChg chg="add mod">
          <ac:chgData name="John Visser" userId="20b8d782-e443-41b7-9e15-70e38c0c267c" providerId="ADAL" clId="{4F46B485-16D1-4A16-A08A-7E2135D147DC}" dt="2021-09-20T07:35:12.011" v="365" actId="1076"/>
          <ac:spMkLst>
            <pc:docMk/>
            <pc:sldMk cId="3882736049" sldId="259"/>
            <ac:spMk id="647" creationId="{4C959522-9D14-44DB-8347-85F3C4EEDE4B}"/>
          </ac:spMkLst>
        </pc:spChg>
        <pc:spChg chg="add mod">
          <ac:chgData name="John Visser" userId="20b8d782-e443-41b7-9e15-70e38c0c267c" providerId="ADAL" clId="{4F46B485-16D1-4A16-A08A-7E2135D147DC}" dt="2021-09-20T07:35:12.011" v="365" actId="1076"/>
          <ac:spMkLst>
            <pc:docMk/>
            <pc:sldMk cId="3882736049" sldId="259"/>
            <ac:spMk id="648" creationId="{1F931488-065E-45F9-BF80-7F7918AFB8B6}"/>
          </ac:spMkLst>
        </pc:spChg>
        <pc:spChg chg="add mod">
          <ac:chgData name="John Visser" userId="20b8d782-e443-41b7-9e15-70e38c0c267c" providerId="ADAL" clId="{4F46B485-16D1-4A16-A08A-7E2135D147DC}" dt="2021-09-20T07:37:24.585" v="374" actId="1076"/>
          <ac:spMkLst>
            <pc:docMk/>
            <pc:sldMk cId="3882736049" sldId="259"/>
            <ac:spMk id="649" creationId="{26ABDAFA-DAA7-4A05-9B33-B4AC6719F1FE}"/>
          </ac:spMkLst>
        </pc:spChg>
        <pc:spChg chg="add del mod">
          <ac:chgData name="John Visser" userId="20b8d782-e443-41b7-9e15-70e38c0c267c" providerId="ADAL" clId="{4F46B485-16D1-4A16-A08A-7E2135D147DC}" dt="2021-09-20T07:54:43.967" v="380" actId="478"/>
          <ac:spMkLst>
            <pc:docMk/>
            <pc:sldMk cId="3882736049" sldId="259"/>
            <ac:spMk id="650" creationId="{B37334D7-614F-464B-80D6-E722E1BB181D}"/>
          </ac:spMkLst>
        </pc:spChg>
        <pc:spChg chg="add mod">
          <ac:chgData name="John Visser" userId="20b8d782-e443-41b7-9e15-70e38c0c267c" providerId="ADAL" clId="{4F46B485-16D1-4A16-A08A-7E2135D147DC}" dt="2021-09-20T07:35:41.795" v="366" actId="1076"/>
          <ac:spMkLst>
            <pc:docMk/>
            <pc:sldMk cId="3882736049" sldId="259"/>
            <ac:spMk id="651" creationId="{CCCBB0C0-AED0-45EE-8E85-CE76D436A66E}"/>
          </ac:spMkLst>
        </pc:spChg>
        <pc:spChg chg="add mod">
          <ac:chgData name="John Visser" userId="20b8d782-e443-41b7-9e15-70e38c0c267c" providerId="ADAL" clId="{4F46B485-16D1-4A16-A08A-7E2135D147DC}" dt="2021-09-20T07:35:41.795" v="366" actId="1076"/>
          <ac:spMkLst>
            <pc:docMk/>
            <pc:sldMk cId="3882736049" sldId="259"/>
            <ac:spMk id="652" creationId="{44B80F06-A829-46BC-86D6-EA8726DC8045}"/>
          </ac:spMkLst>
        </pc:spChg>
        <pc:spChg chg="add mod">
          <ac:chgData name="John Visser" userId="20b8d782-e443-41b7-9e15-70e38c0c267c" providerId="ADAL" clId="{4F46B485-16D1-4A16-A08A-7E2135D147DC}" dt="2021-09-20T07:35:41.795" v="366" actId="1076"/>
          <ac:spMkLst>
            <pc:docMk/>
            <pc:sldMk cId="3882736049" sldId="259"/>
            <ac:spMk id="653" creationId="{BD301F44-A77F-4CC6-B3ED-2C4A69B163E9}"/>
          </ac:spMkLst>
        </pc:spChg>
        <pc:spChg chg="add mod">
          <ac:chgData name="John Visser" userId="20b8d782-e443-41b7-9e15-70e38c0c267c" providerId="ADAL" clId="{4F46B485-16D1-4A16-A08A-7E2135D147DC}" dt="2021-09-20T07:35:41.795" v="366" actId="1076"/>
          <ac:spMkLst>
            <pc:docMk/>
            <pc:sldMk cId="3882736049" sldId="259"/>
            <ac:spMk id="654" creationId="{8ED81D5A-19E0-461E-B6C8-69BD68795220}"/>
          </ac:spMkLst>
        </pc:spChg>
        <pc:spChg chg="add mod">
          <ac:chgData name="John Visser" userId="20b8d782-e443-41b7-9e15-70e38c0c267c" providerId="ADAL" clId="{4F46B485-16D1-4A16-A08A-7E2135D147DC}" dt="2021-09-20T07:37:17.668" v="373" actId="1076"/>
          <ac:spMkLst>
            <pc:docMk/>
            <pc:sldMk cId="3882736049" sldId="259"/>
            <ac:spMk id="655" creationId="{44EDA876-AC20-471D-B8C8-96280142211D}"/>
          </ac:spMkLst>
        </pc:spChg>
        <pc:spChg chg="add mod">
          <ac:chgData name="John Visser" userId="20b8d782-e443-41b7-9e15-70e38c0c267c" providerId="ADAL" clId="{4F46B485-16D1-4A16-A08A-7E2135D147DC}" dt="2021-09-20T07:37:00.711" v="371" actId="1076"/>
          <ac:spMkLst>
            <pc:docMk/>
            <pc:sldMk cId="3882736049" sldId="259"/>
            <ac:spMk id="656" creationId="{7EE42C87-09B1-423C-AB2D-7F9BE9C34909}"/>
          </ac:spMkLst>
        </pc:spChg>
        <pc:spChg chg="add mod">
          <ac:chgData name="John Visser" userId="20b8d782-e443-41b7-9e15-70e38c0c267c" providerId="ADAL" clId="{4F46B485-16D1-4A16-A08A-7E2135D147DC}" dt="2021-09-20T07:38:23.005" v="378"/>
          <ac:spMkLst>
            <pc:docMk/>
            <pc:sldMk cId="3882736049" sldId="259"/>
            <ac:spMk id="657" creationId="{9AB6B7CA-38E1-4E9B-B8EA-D0AEF2EA27ED}"/>
          </ac:spMkLst>
        </pc:spChg>
        <pc:spChg chg="add mod">
          <ac:chgData name="John Visser" userId="20b8d782-e443-41b7-9e15-70e38c0c267c" providerId="ADAL" clId="{4F46B485-16D1-4A16-A08A-7E2135D147DC}" dt="2021-09-20T07:38:23.005" v="378"/>
          <ac:spMkLst>
            <pc:docMk/>
            <pc:sldMk cId="3882736049" sldId="259"/>
            <ac:spMk id="658" creationId="{5D7A5F57-EA02-4C30-8A38-83664C262BF8}"/>
          </ac:spMkLst>
        </pc:spChg>
        <pc:spChg chg="add mod">
          <ac:chgData name="John Visser" userId="20b8d782-e443-41b7-9e15-70e38c0c267c" providerId="ADAL" clId="{4F46B485-16D1-4A16-A08A-7E2135D147DC}" dt="2021-09-20T07:38:23.005" v="378"/>
          <ac:spMkLst>
            <pc:docMk/>
            <pc:sldMk cId="3882736049" sldId="259"/>
            <ac:spMk id="659" creationId="{D433DD94-29FA-4A3D-822B-4B1D0E8F0126}"/>
          </ac:spMkLst>
        </pc:spChg>
        <pc:spChg chg="add mod">
          <ac:chgData name="John Visser" userId="20b8d782-e443-41b7-9e15-70e38c0c267c" providerId="ADAL" clId="{4F46B485-16D1-4A16-A08A-7E2135D147DC}" dt="2021-09-20T07:38:23.005" v="378"/>
          <ac:spMkLst>
            <pc:docMk/>
            <pc:sldMk cId="3882736049" sldId="259"/>
            <ac:spMk id="660" creationId="{EC05C5A7-C32D-4BDA-987C-A83208773D75}"/>
          </ac:spMkLst>
        </pc:spChg>
        <pc:graphicFrameChg chg="add del mod modGraphic">
          <ac:chgData name="John Visser" userId="20b8d782-e443-41b7-9e15-70e38c0c267c" providerId="ADAL" clId="{4F46B485-16D1-4A16-A08A-7E2135D147DC}" dt="2021-09-19T21:33:08.522" v="247" actId="478"/>
          <ac:graphicFrameMkLst>
            <pc:docMk/>
            <pc:sldMk cId="3882736049" sldId="259"/>
            <ac:graphicFrameMk id="4" creationId="{97ED4C24-06E6-45E3-AFDF-B39D09EB3FC7}"/>
          </ac:graphicFrameMkLst>
        </pc:graphicFrameChg>
      </pc:sldChg>
      <pc:sldChg chg="addSp delSp modSp new mod">
        <pc:chgData name="John Visser" userId="20b8d782-e443-41b7-9e15-70e38c0c267c" providerId="ADAL" clId="{4F46B485-16D1-4A16-A08A-7E2135D147DC}" dt="2021-09-26T10:47:24.796" v="409" actId="14100"/>
        <pc:sldMkLst>
          <pc:docMk/>
          <pc:sldMk cId="3960700449" sldId="260"/>
        </pc:sldMkLst>
        <pc:spChg chg="del">
          <ac:chgData name="John Visser" userId="20b8d782-e443-41b7-9e15-70e38c0c267c" providerId="ADAL" clId="{4F46B485-16D1-4A16-A08A-7E2135D147DC}" dt="2021-09-26T10:45:12.915" v="382" actId="478"/>
          <ac:spMkLst>
            <pc:docMk/>
            <pc:sldMk cId="3960700449" sldId="260"/>
            <ac:spMk id="2" creationId="{F8C880C3-4A2A-40FA-9197-1D70B11189AA}"/>
          </ac:spMkLst>
        </pc:spChg>
        <pc:spChg chg="del">
          <ac:chgData name="John Visser" userId="20b8d782-e443-41b7-9e15-70e38c0c267c" providerId="ADAL" clId="{4F46B485-16D1-4A16-A08A-7E2135D147DC}" dt="2021-09-26T10:45:12.915" v="382" actId="478"/>
          <ac:spMkLst>
            <pc:docMk/>
            <pc:sldMk cId="3960700449" sldId="260"/>
            <ac:spMk id="3" creationId="{0998C82B-F16E-4AF8-9810-105D6613FF65}"/>
          </ac:spMkLst>
        </pc:spChg>
        <pc:picChg chg="add mod">
          <ac:chgData name="John Visser" userId="20b8d782-e443-41b7-9e15-70e38c0c267c" providerId="ADAL" clId="{4F46B485-16D1-4A16-A08A-7E2135D147DC}" dt="2021-09-26T10:45:19.123" v="384" actId="1076"/>
          <ac:picMkLst>
            <pc:docMk/>
            <pc:sldMk cId="3960700449" sldId="260"/>
            <ac:picMk id="1026" creationId="{11BAE4D6-54B0-49BE-BF11-E010367E8CDB}"/>
          </ac:picMkLst>
        </pc:picChg>
        <pc:cxnChg chg="add mod">
          <ac:chgData name="John Visser" userId="20b8d782-e443-41b7-9e15-70e38c0c267c" providerId="ADAL" clId="{4F46B485-16D1-4A16-A08A-7E2135D147DC}" dt="2021-09-26T10:46:46.319" v="403" actId="14100"/>
          <ac:cxnSpMkLst>
            <pc:docMk/>
            <pc:sldMk cId="3960700449" sldId="260"/>
            <ac:cxnSpMk id="5" creationId="{C8FBDEBF-7B8F-4898-88C6-E99B16FBA59E}"/>
          </ac:cxnSpMkLst>
        </pc:cxnChg>
        <pc:cxnChg chg="add mod">
          <ac:chgData name="John Visser" userId="20b8d782-e443-41b7-9e15-70e38c0c267c" providerId="ADAL" clId="{4F46B485-16D1-4A16-A08A-7E2135D147DC}" dt="2021-09-26T10:46:41.719" v="402" actId="14100"/>
          <ac:cxnSpMkLst>
            <pc:docMk/>
            <pc:sldMk cId="3960700449" sldId="260"/>
            <ac:cxnSpMk id="7" creationId="{97F8BDA7-7059-41E7-9691-AEEC4093BEFD}"/>
          </ac:cxnSpMkLst>
        </pc:cxnChg>
        <pc:cxnChg chg="add mod">
          <ac:chgData name="John Visser" userId="20b8d782-e443-41b7-9e15-70e38c0c267c" providerId="ADAL" clId="{4F46B485-16D1-4A16-A08A-7E2135D147DC}" dt="2021-09-26T10:47:24.796" v="409" actId="14100"/>
          <ac:cxnSpMkLst>
            <pc:docMk/>
            <pc:sldMk cId="3960700449" sldId="260"/>
            <ac:cxnSpMk id="8" creationId="{574D69FB-71A3-48D7-A653-86F033B4ACF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6F6E-F61B-4669-9CAA-FAD4F3E5B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1421C-3EB8-464E-8A3C-C3C6B98A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C807-D6EA-48FB-ACB7-10E17A87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B008-9F52-416B-82A1-9BBBEA68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D329-6CFE-4638-B27D-DD397589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7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94E7-912B-4217-91AF-A321646E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18EBB-B4C7-4F4A-893E-F173066F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F9E4-80A4-4B8B-9B89-8E6DA708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95A4-D968-4DAE-8DAA-49EF279F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1F81-D766-4FE9-9377-D4FB5216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6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99FEB-6377-48E8-8140-4D18736E8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B0D90-0407-4DAA-9A03-0851BE1DE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A23F-860A-4AD1-8E2A-906F82F9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0CB4-A2F3-4C81-A40A-E64C9F4D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8B707-4572-4D8B-B86A-EE37AD8D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9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2549-71E2-4CEA-B7B0-16C151C4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CFAB-9895-4492-87E6-6EFC37E8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56A4-673D-4C49-B5B7-AC2DE060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FC91-6FEF-4AC8-B1FD-399AA4BD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765D-5D88-405C-B92B-B0EA4524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3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9CE7-03F5-4C1C-BEAC-3A418A8C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E98EE-D47C-4259-B581-B844043F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359B-F79F-4614-BBE1-D0C4C571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6D6B-8B9C-4ADA-93B8-F3CB3908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05EF-6A0B-407C-8C0A-6733A002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7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D346-1D71-4F29-9DC6-F54E79EE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12B4-920A-4FC1-ACD4-7ADB6DB0E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E5362-A14D-49D8-95E4-13F8BB17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7290-0D83-472D-BDDE-826E9D7A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125A3-E12B-49FA-91DB-76DC1EFE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A0C73-28BC-4E6F-9825-25A20136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156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68A3-8771-4FDD-87DF-D3D3EA09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882E9-F564-4569-962E-D23AB13BD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CF2E-C872-4B09-B8D3-956737FF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6EC54-4DFB-4F76-9E80-2751B9A38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EE50F-A9B7-4D5F-9E31-6F36235E2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F3D61-FE8E-424F-A623-5B944BF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6D806-FC59-40AD-819F-430B1040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7173D-B312-4B2F-92D3-0B166F3F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970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B3B2-9515-4C1D-9DC5-DCAD5693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D06C6-9B50-49CA-A8F7-D2FC7337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7B6D-4E8B-4950-A172-974128FC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76C5-1335-4398-898F-1118CDED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66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CE424-8577-4207-8BE4-377913AF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A8272-49E6-4105-8DBC-41169910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CE32-8CF9-4E31-854E-D200CCFF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55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D3DD-8D51-468D-B278-407C12FF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A3F6-45BB-4F31-9110-21A2F0AF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69C9-5D09-4722-A080-76208E51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0C2A8-32EC-4AC2-BF5C-48F17275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C571-40BC-40E4-B93F-777CD0E1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3B6C0-B698-4414-A830-036ED2BC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8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7FFF-34C9-436F-8C44-C7D6299D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E6329-C33C-4729-976A-66516D55A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A90E-6E7D-4784-A960-2A7663EE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8D254-84A9-4B09-8E40-FA8C3951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B354C-DADD-4772-9C9A-3EAF5DB2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EDA88-E258-4FBF-A21E-C8BA357B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47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391D2-2017-4A11-9692-4EF754C6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0AC0-FF6E-4C4B-9DAC-02456B37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00F7-5A67-4312-A175-2F046DE3B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A378-1D4F-42BE-BA24-592DBD6F43AA}" type="datetimeFigureOut">
              <a:rPr lang="nl-NL" smtClean="0"/>
              <a:t>26-9-2021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2256B-DC2A-4E70-854F-8F015414E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A32-586A-44E3-8114-03F0B109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1EA8-6E1E-47D7-8BB0-9B076F9070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68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54352-BE8F-42AC-AB96-70777212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77" y="53801"/>
            <a:ext cx="8687246" cy="67503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40E5F3-8582-48E3-BC57-735E4CC14D97}"/>
              </a:ext>
            </a:extLst>
          </p:cNvPr>
          <p:cNvSpPr/>
          <p:nvPr/>
        </p:nvSpPr>
        <p:spPr>
          <a:xfrm>
            <a:off x="1890889" y="1834444"/>
            <a:ext cx="3330222" cy="49276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8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191336-F8AA-4338-8111-2D43F22DCA24}"/>
              </a:ext>
            </a:extLst>
          </p:cNvPr>
          <p:cNvCxnSpPr/>
          <p:nvPr/>
        </p:nvCxnSpPr>
        <p:spPr>
          <a:xfrm>
            <a:off x="8359944" y="1558635"/>
            <a:ext cx="2535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112DB8-0D9C-4F1A-A6AB-9BED9700F830}"/>
              </a:ext>
            </a:extLst>
          </p:cNvPr>
          <p:cNvCxnSpPr>
            <a:cxnSpLocks/>
          </p:cNvCxnSpPr>
          <p:nvPr/>
        </p:nvCxnSpPr>
        <p:spPr>
          <a:xfrm>
            <a:off x="3420854" y="1558636"/>
            <a:ext cx="9044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F622A9-431A-482E-9BC6-3DEAC9928CB6}"/>
              </a:ext>
            </a:extLst>
          </p:cNvPr>
          <p:cNvCxnSpPr/>
          <p:nvPr/>
        </p:nvCxnSpPr>
        <p:spPr>
          <a:xfrm>
            <a:off x="648393" y="1558636"/>
            <a:ext cx="2535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83012D-08B0-4CFA-B9C8-D897BB96143F}"/>
              </a:ext>
            </a:extLst>
          </p:cNvPr>
          <p:cNvCxnSpPr>
            <a:cxnSpLocks/>
          </p:cNvCxnSpPr>
          <p:nvPr/>
        </p:nvCxnSpPr>
        <p:spPr>
          <a:xfrm>
            <a:off x="3657417" y="1561522"/>
            <a:ext cx="2033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3CB0F-AE0B-4509-9F48-CF1C045E55FC}"/>
              </a:ext>
            </a:extLst>
          </p:cNvPr>
          <p:cNvCxnSpPr>
            <a:cxnSpLocks/>
          </p:cNvCxnSpPr>
          <p:nvPr/>
        </p:nvCxnSpPr>
        <p:spPr>
          <a:xfrm>
            <a:off x="7938210" y="1558635"/>
            <a:ext cx="1511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A0D5B9-985B-4508-A56D-180709EFA81E}"/>
              </a:ext>
            </a:extLst>
          </p:cNvPr>
          <p:cNvCxnSpPr>
            <a:cxnSpLocks/>
          </p:cNvCxnSpPr>
          <p:nvPr/>
        </p:nvCxnSpPr>
        <p:spPr>
          <a:xfrm>
            <a:off x="3552124" y="3306763"/>
            <a:ext cx="577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8DC3A9-9009-4C98-B169-655B810FB99C}"/>
              </a:ext>
            </a:extLst>
          </p:cNvPr>
          <p:cNvCxnSpPr>
            <a:cxnSpLocks/>
          </p:cNvCxnSpPr>
          <p:nvPr/>
        </p:nvCxnSpPr>
        <p:spPr>
          <a:xfrm>
            <a:off x="8152458" y="3323259"/>
            <a:ext cx="2074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F7F0FB-2A7C-415E-957C-8D6087078196}"/>
              </a:ext>
            </a:extLst>
          </p:cNvPr>
          <p:cNvCxnSpPr>
            <a:cxnSpLocks/>
          </p:cNvCxnSpPr>
          <p:nvPr/>
        </p:nvCxnSpPr>
        <p:spPr>
          <a:xfrm flipH="1">
            <a:off x="3921502" y="3306763"/>
            <a:ext cx="39477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5A2F80-F64C-4AC3-811A-10BDF93209AE}"/>
              </a:ext>
            </a:extLst>
          </p:cNvPr>
          <p:cNvCxnSpPr>
            <a:cxnSpLocks/>
          </p:cNvCxnSpPr>
          <p:nvPr/>
        </p:nvCxnSpPr>
        <p:spPr>
          <a:xfrm flipV="1">
            <a:off x="3237180" y="3324536"/>
            <a:ext cx="148958" cy="12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53C264-B61F-4FA0-BF85-84ABEC11CAE3}"/>
              </a:ext>
            </a:extLst>
          </p:cNvPr>
          <p:cNvCxnSpPr>
            <a:cxnSpLocks/>
          </p:cNvCxnSpPr>
          <p:nvPr/>
        </p:nvCxnSpPr>
        <p:spPr>
          <a:xfrm>
            <a:off x="3177956" y="1544333"/>
            <a:ext cx="73244" cy="1797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92DC7-E55F-497A-8798-BBAC7B1C4B0D}"/>
              </a:ext>
            </a:extLst>
          </p:cNvPr>
          <p:cNvCxnSpPr>
            <a:cxnSpLocks/>
          </p:cNvCxnSpPr>
          <p:nvPr/>
        </p:nvCxnSpPr>
        <p:spPr>
          <a:xfrm>
            <a:off x="3503180" y="1544333"/>
            <a:ext cx="63933" cy="1762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D99CA4-4009-44C0-A680-6BECD54462D8}"/>
              </a:ext>
            </a:extLst>
          </p:cNvPr>
          <p:cNvCxnSpPr>
            <a:cxnSpLocks/>
          </p:cNvCxnSpPr>
          <p:nvPr/>
        </p:nvCxnSpPr>
        <p:spPr>
          <a:xfrm>
            <a:off x="3840442" y="1558636"/>
            <a:ext cx="100661" cy="17570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652819-95ED-47FB-8CFE-B773B59994D2}"/>
              </a:ext>
            </a:extLst>
          </p:cNvPr>
          <p:cNvCxnSpPr>
            <a:cxnSpLocks/>
          </p:cNvCxnSpPr>
          <p:nvPr/>
        </p:nvCxnSpPr>
        <p:spPr>
          <a:xfrm flipH="1">
            <a:off x="7843951" y="1544333"/>
            <a:ext cx="110063" cy="17885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6C97C7-4277-4B60-97C9-B3DFD9AC04C8}"/>
              </a:ext>
            </a:extLst>
          </p:cNvPr>
          <p:cNvCxnSpPr>
            <a:cxnSpLocks/>
          </p:cNvCxnSpPr>
          <p:nvPr/>
        </p:nvCxnSpPr>
        <p:spPr>
          <a:xfrm flipH="1">
            <a:off x="3390387" y="1544333"/>
            <a:ext cx="50412" cy="1797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F509C5-A858-4863-8BA7-A21E5E92D7A9}"/>
              </a:ext>
            </a:extLst>
          </p:cNvPr>
          <p:cNvCxnSpPr>
            <a:cxnSpLocks/>
          </p:cNvCxnSpPr>
          <p:nvPr/>
        </p:nvCxnSpPr>
        <p:spPr>
          <a:xfrm>
            <a:off x="8103353" y="1549574"/>
            <a:ext cx="62747" cy="1791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5AD84-0878-4DE7-A76B-975682AD8BA6}"/>
              </a:ext>
            </a:extLst>
          </p:cNvPr>
          <p:cNvCxnSpPr>
            <a:cxnSpLocks/>
          </p:cNvCxnSpPr>
          <p:nvPr/>
        </p:nvCxnSpPr>
        <p:spPr>
          <a:xfrm flipH="1">
            <a:off x="3609830" y="1544333"/>
            <a:ext cx="53009" cy="1780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661155-1273-4521-8C56-08F0CBDCACF6}"/>
              </a:ext>
            </a:extLst>
          </p:cNvPr>
          <p:cNvCxnSpPr>
            <a:cxnSpLocks/>
          </p:cNvCxnSpPr>
          <p:nvPr/>
        </p:nvCxnSpPr>
        <p:spPr>
          <a:xfrm flipH="1">
            <a:off x="8344440" y="1558635"/>
            <a:ext cx="42726" cy="17827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46C0B3-82D8-440B-8860-B6C0EDD64F76}"/>
              </a:ext>
            </a:extLst>
          </p:cNvPr>
          <p:cNvSpPr txBox="1"/>
          <p:nvPr/>
        </p:nvSpPr>
        <p:spPr>
          <a:xfrm>
            <a:off x="562493" y="2065102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buttonPin</a:t>
            </a:r>
            <a:endParaRPr lang="nl-N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4BD73F-3343-4DEF-95F2-13A9A3D43BD4}"/>
              </a:ext>
            </a:extLst>
          </p:cNvPr>
          <p:cNvSpPr/>
          <p:nvPr/>
        </p:nvSpPr>
        <p:spPr>
          <a:xfrm>
            <a:off x="2117725" y="1391949"/>
            <a:ext cx="327025" cy="333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nl-N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68F740-58A6-43E3-A6C8-194A2B075CF9}"/>
              </a:ext>
            </a:extLst>
          </p:cNvPr>
          <p:cNvSpPr/>
          <p:nvPr/>
        </p:nvSpPr>
        <p:spPr>
          <a:xfrm>
            <a:off x="8587690" y="1391949"/>
            <a:ext cx="327025" cy="333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nl-N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CF2683D-86FA-49E0-A20C-316361F94FF7}"/>
              </a:ext>
            </a:extLst>
          </p:cNvPr>
          <p:cNvSpPr/>
          <p:nvPr/>
        </p:nvSpPr>
        <p:spPr>
          <a:xfrm>
            <a:off x="7367587" y="3148962"/>
            <a:ext cx="327025" cy="333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nl-N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8A8B7D-4596-4755-9424-C57C0FC4F731}"/>
              </a:ext>
            </a:extLst>
          </p:cNvPr>
          <p:cNvSpPr/>
          <p:nvPr/>
        </p:nvSpPr>
        <p:spPr>
          <a:xfrm>
            <a:off x="4180767" y="3148962"/>
            <a:ext cx="327025" cy="333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04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FBE358A8-3646-4C31-8F94-74F819B2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77" y="355334"/>
            <a:ext cx="7467600" cy="57531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2512CCE-B8EC-4103-99A7-CFDC206B226F}"/>
              </a:ext>
            </a:extLst>
          </p:cNvPr>
          <p:cNvSpPr/>
          <p:nvPr/>
        </p:nvSpPr>
        <p:spPr>
          <a:xfrm>
            <a:off x="3253563" y="4180070"/>
            <a:ext cx="531779" cy="546370"/>
          </a:xfrm>
          <a:prstGeom prst="ellipse">
            <a:avLst/>
          </a:prstGeom>
          <a:solidFill>
            <a:srgbClr val="C00000">
              <a:alpha val="31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FD96B-2245-45E4-998F-62C9AC56F59D}"/>
              </a:ext>
            </a:extLst>
          </p:cNvPr>
          <p:cNvSpPr txBox="1"/>
          <p:nvPr/>
        </p:nvSpPr>
        <p:spPr>
          <a:xfrm>
            <a:off x="2177456" y="3335257"/>
            <a:ext cx="134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Motion sensor</a:t>
            </a:r>
            <a:endParaRPr lang="nl-NL" sz="200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DC8039-37B1-41EA-BE2E-EC1275BB8CF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918649" y="3979428"/>
            <a:ext cx="412791" cy="2806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0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9B16DA-B20B-403D-AE63-47D5028913AE}"/>
              </a:ext>
            </a:extLst>
          </p:cNvPr>
          <p:cNvSpPr/>
          <p:nvPr/>
        </p:nvSpPr>
        <p:spPr>
          <a:xfrm>
            <a:off x="4849240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90BC0-0E70-46CF-B2FF-2C6AD8F85B7F}"/>
              </a:ext>
            </a:extLst>
          </p:cNvPr>
          <p:cNvSpPr/>
          <p:nvPr/>
        </p:nvSpPr>
        <p:spPr>
          <a:xfrm>
            <a:off x="4993240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25335-68F7-439C-BCF9-811F4171CD7E}"/>
              </a:ext>
            </a:extLst>
          </p:cNvPr>
          <p:cNvSpPr/>
          <p:nvPr/>
        </p:nvSpPr>
        <p:spPr>
          <a:xfrm>
            <a:off x="5137240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3B6FD-F7F9-4BE0-BD78-DED6074D6E2D}"/>
              </a:ext>
            </a:extLst>
          </p:cNvPr>
          <p:cNvSpPr/>
          <p:nvPr/>
        </p:nvSpPr>
        <p:spPr>
          <a:xfrm>
            <a:off x="5281240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9D72A-266B-4B93-820F-86C835ECB55A}"/>
              </a:ext>
            </a:extLst>
          </p:cNvPr>
          <p:cNvSpPr/>
          <p:nvPr/>
        </p:nvSpPr>
        <p:spPr>
          <a:xfrm>
            <a:off x="5425240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B135C-A58C-48B6-BE83-15413AB6F259}"/>
              </a:ext>
            </a:extLst>
          </p:cNvPr>
          <p:cNvSpPr/>
          <p:nvPr/>
        </p:nvSpPr>
        <p:spPr>
          <a:xfrm>
            <a:off x="4849240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4B7E7-97AA-4B79-99D5-252D132989AB}"/>
              </a:ext>
            </a:extLst>
          </p:cNvPr>
          <p:cNvSpPr/>
          <p:nvPr/>
        </p:nvSpPr>
        <p:spPr>
          <a:xfrm>
            <a:off x="4993240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12FF70-6972-4D15-9323-812156185E7B}"/>
              </a:ext>
            </a:extLst>
          </p:cNvPr>
          <p:cNvSpPr/>
          <p:nvPr/>
        </p:nvSpPr>
        <p:spPr>
          <a:xfrm>
            <a:off x="5137240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7DF21E-1A0E-4D1F-94DD-C3C76708693B}"/>
              </a:ext>
            </a:extLst>
          </p:cNvPr>
          <p:cNvSpPr/>
          <p:nvPr/>
        </p:nvSpPr>
        <p:spPr>
          <a:xfrm>
            <a:off x="5281240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A6218-166D-48F6-80D3-8ED4D399FAF6}"/>
              </a:ext>
            </a:extLst>
          </p:cNvPr>
          <p:cNvSpPr/>
          <p:nvPr/>
        </p:nvSpPr>
        <p:spPr>
          <a:xfrm>
            <a:off x="5425240" y="4212246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11078-52BF-4C5A-897E-72E7EF9D060B}"/>
              </a:ext>
            </a:extLst>
          </p:cNvPr>
          <p:cNvSpPr/>
          <p:nvPr/>
        </p:nvSpPr>
        <p:spPr>
          <a:xfrm>
            <a:off x="4849240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BED3C-9BD6-4948-B3BF-53D7137C5077}"/>
              </a:ext>
            </a:extLst>
          </p:cNvPr>
          <p:cNvSpPr/>
          <p:nvPr/>
        </p:nvSpPr>
        <p:spPr>
          <a:xfrm>
            <a:off x="4993240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8AC1E6-5A3C-4D5F-86B9-5FF90ECFD563}"/>
              </a:ext>
            </a:extLst>
          </p:cNvPr>
          <p:cNvSpPr/>
          <p:nvPr/>
        </p:nvSpPr>
        <p:spPr>
          <a:xfrm>
            <a:off x="5137240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9A85A9-2A2B-4BE8-AD09-738380A52030}"/>
              </a:ext>
            </a:extLst>
          </p:cNvPr>
          <p:cNvSpPr/>
          <p:nvPr/>
        </p:nvSpPr>
        <p:spPr>
          <a:xfrm>
            <a:off x="5281240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86FEE-4C2F-43E3-9410-871B31642957}"/>
              </a:ext>
            </a:extLst>
          </p:cNvPr>
          <p:cNvSpPr/>
          <p:nvPr/>
        </p:nvSpPr>
        <p:spPr>
          <a:xfrm>
            <a:off x="5425240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080052-BD0E-4354-BE0D-4B178B6E0B07}"/>
              </a:ext>
            </a:extLst>
          </p:cNvPr>
          <p:cNvSpPr/>
          <p:nvPr/>
        </p:nvSpPr>
        <p:spPr>
          <a:xfrm>
            <a:off x="4849240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1A9F8-50C9-4B58-81C8-29092F32D3BA}"/>
              </a:ext>
            </a:extLst>
          </p:cNvPr>
          <p:cNvSpPr/>
          <p:nvPr/>
        </p:nvSpPr>
        <p:spPr>
          <a:xfrm>
            <a:off x="4993240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B21AA1-FF3E-444B-B9C0-C772B20E5593}"/>
              </a:ext>
            </a:extLst>
          </p:cNvPr>
          <p:cNvSpPr/>
          <p:nvPr/>
        </p:nvSpPr>
        <p:spPr>
          <a:xfrm>
            <a:off x="5137240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C313DC-B342-4F00-91D7-E199C287F8D3}"/>
              </a:ext>
            </a:extLst>
          </p:cNvPr>
          <p:cNvSpPr/>
          <p:nvPr/>
        </p:nvSpPr>
        <p:spPr>
          <a:xfrm>
            <a:off x="5281240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121BBE-15B7-41A1-B11E-F637510708C8}"/>
              </a:ext>
            </a:extLst>
          </p:cNvPr>
          <p:cNvSpPr/>
          <p:nvPr/>
        </p:nvSpPr>
        <p:spPr>
          <a:xfrm>
            <a:off x="5425240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9A23BD-4260-4D42-BF20-AF14D6C8B51B}"/>
              </a:ext>
            </a:extLst>
          </p:cNvPr>
          <p:cNvSpPr/>
          <p:nvPr/>
        </p:nvSpPr>
        <p:spPr>
          <a:xfrm>
            <a:off x="4849240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EC3ADD-9CB4-4A7E-A3FA-F820C05763BF}"/>
              </a:ext>
            </a:extLst>
          </p:cNvPr>
          <p:cNvSpPr/>
          <p:nvPr/>
        </p:nvSpPr>
        <p:spPr>
          <a:xfrm>
            <a:off x="4993240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C728A6-04C3-4D53-B6CE-5B192E2F0A5E}"/>
              </a:ext>
            </a:extLst>
          </p:cNvPr>
          <p:cNvSpPr/>
          <p:nvPr/>
        </p:nvSpPr>
        <p:spPr>
          <a:xfrm>
            <a:off x="5137240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09CFF5-197D-456C-82D4-1397F7CF9CF9}"/>
              </a:ext>
            </a:extLst>
          </p:cNvPr>
          <p:cNvSpPr/>
          <p:nvPr/>
        </p:nvSpPr>
        <p:spPr>
          <a:xfrm>
            <a:off x="5281240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CA6FCF-FF00-4721-AF28-2138F13495EE}"/>
              </a:ext>
            </a:extLst>
          </p:cNvPr>
          <p:cNvSpPr/>
          <p:nvPr/>
        </p:nvSpPr>
        <p:spPr>
          <a:xfrm>
            <a:off x="5425240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F16EAE-A290-457C-A3F8-458AC8CC7553}"/>
              </a:ext>
            </a:extLst>
          </p:cNvPr>
          <p:cNvSpPr/>
          <p:nvPr/>
        </p:nvSpPr>
        <p:spPr>
          <a:xfrm>
            <a:off x="3971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19BC5A-B607-45D2-B658-5493EF2DB91C}"/>
              </a:ext>
            </a:extLst>
          </p:cNvPr>
          <p:cNvSpPr/>
          <p:nvPr/>
        </p:nvSpPr>
        <p:spPr>
          <a:xfrm>
            <a:off x="4115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D28A4B-83AA-46F4-ACBE-7D758CC9FD38}"/>
              </a:ext>
            </a:extLst>
          </p:cNvPr>
          <p:cNvSpPr/>
          <p:nvPr/>
        </p:nvSpPr>
        <p:spPr>
          <a:xfrm>
            <a:off x="4259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1D2626-6247-41F3-B606-0C695876153C}"/>
              </a:ext>
            </a:extLst>
          </p:cNvPr>
          <p:cNvSpPr/>
          <p:nvPr/>
        </p:nvSpPr>
        <p:spPr>
          <a:xfrm>
            <a:off x="4403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047BC2-801A-408A-9466-E4B498BA16D4}"/>
              </a:ext>
            </a:extLst>
          </p:cNvPr>
          <p:cNvSpPr/>
          <p:nvPr/>
        </p:nvSpPr>
        <p:spPr>
          <a:xfrm>
            <a:off x="4547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26B909-BE20-444E-973C-DAD707D25491}"/>
              </a:ext>
            </a:extLst>
          </p:cNvPr>
          <p:cNvSpPr/>
          <p:nvPr/>
        </p:nvSpPr>
        <p:spPr>
          <a:xfrm>
            <a:off x="3971415" y="4215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6D5056-9FD4-4309-8F49-02F98061BBF6}"/>
              </a:ext>
            </a:extLst>
          </p:cNvPr>
          <p:cNvSpPr/>
          <p:nvPr/>
        </p:nvSpPr>
        <p:spPr>
          <a:xfrm>
            <a:off x="4115415" y="4215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C5A69B-9558-49BB-B966-F62D6C494ED0}"/>
              </a:ext>
            </a:extLst>
          </p:cNvPr>
          <p:cNvSpPr/>
          <p:nvPr/>
        </p:nvSpPr>
        <p:spPr>
          <a:xfrm>
            <a:off x="4259415" y="4215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97A198-BD05-4284-84A6-B0C50F516919}"/>
              </a:ext>
            </a:extLst>
          </p:cNvPr>
          <p:cNvSpPr/>
          <p:nvPr/>
        </p:nvSpPr>
        <p:spPr>
          <a:xfrm>
            <a:off x="4403415" y="4215240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FEB1F2-083A-4AFF-A905-A23F0EE5E1BD}"/>
              </a:ext>
            </a:extLst>
          </p:cNvPr>
          <p:cNvSpPr/>
          <p:nvPr/>
        </p:nvSpPr>
        <p:spPr>
          <a:xfrm>
            <a:off x="4547415" y="4215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08A906-E50C-4489-9CD8-0A2EF1A99C38}"/>
              </a:ext>
            </a:extLst>
          </p:cNvPr>
          <p:cNvSpPr/>
          <p:nvPr/>
        </p:nvSpPr>
        <p:spPr>
          <a:xfrm>
            <a:off x="3971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4954D7-CC9F-420A-A9FD-0368753D5F80}"/>
              </a:ext>
            </a:extLst>
          </p:cNvPr>
          <p:cNvSpPr/>
          <p:nvPr/>
        </p:nvSpPr>
        <p:spPr>
          <a:xfrm>
            <a:off x="4115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890F04-EA19-4062-ABC1-12620122CFAB}"/>
              </a:ext>
            </a:extLst>
          </p:cNvPr>
          <p:cNvSpPr/>
          <p:nvPr/>
        </p:nvSpPr>
        <p:spPr>
          <a:xfrm>
            <a:off x="4259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FC596A-D3EF-4273-9CE5-4154C86F14AF}"/>
              </a:ext>
            </a:extLst>
          </p:cNvPr>
          <p:cNvSpPr/>
          <p:nvPr/>
        </p:nvSpPr>
        <p:spPr>
          <a:xfrm>
            <a:off x="4403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47CA80-5CCC-4A6E-9EE9-3431CD164F80}"/>
              </a:ext>
            </a:extLst>
          </p:cNvPr>
          <p:cNvSpPr/>
          <p:nvPr/>
        </p:nvSpPr>
        <p:spPr>
          <a:xfrm>
            <a:off x="4547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17B1E-D7E9-415A-9059-38D7F7004463}"/>
              </a:ext>
            </a:extLst>
          </p:cNvPr>
          <p:cNvSpPr/>
          <p:nvPr/>
        </p:nvSpPr>
        <p:spPr>
          <a:xfrm>
            <a:off x="3971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CDF590-0BF7-4860-9454-0D7A123FB34D}"/>
              </a:ext>
            </a:extLst>
          </p:cNvPr>
          <p:cNvSpPr/>
          <p:nvPr/>
        </p:nvSpPr>
        <p:spPr>
          <a:xfrm>
            <a:off x="4115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27526E-4794-44D0-A318-9834355092C9}"/>
              </a:ext>
            </a:extLst>
          </p:cNvPr>
          <p:cNvSpPr/>
          <p:nvPr/>
        </p:nvSpPr>
        <p:spPr>
          <a:xfrm>
            <a:off x="4259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2CBE39-6A99-4013-8798-946015DB1FC0}"/>
              </a:ext>
            </a:extLst>
          </p:cNvPr>
          <p:cNvSpPr/>
          <p:nvPr/>
        </p:nvSpPr>
        <p:spPr>
          <a:xfrm>
            <a:off x="4403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0D456B-827C-4D70-A67C-B19E9B027D00}"/>
              </a:ext>
            </a:extLst>
          </p:cNvPr>
          <p:cNvSpPr/>
          <p:nvPr/>
        </p:nvSpPr>
        <p:spPr>
          <a:xfrm>
            <a:off x="4547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BF7E28-E5B6-449A-A28E-676858CA3C03}"/>
              </a:ext>
            </a:extLst>
          </p:cNvPr>
          <p:cNvSpPr/>
          <p:nvPr/>
        </p:nvSpPr>
        <p:spPr>
          <a:xfrm>
            <a:off x="3971415" y="3927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D7BFEA-D506-42A5-BF6C-11FAB9778B58}"/>
              </a:ext>
            </a:extLst>
          </p:cNvPr>
          <p:cNvSpPr/>
          <p:nvPr/>
        </p:nvSpPr>
        <p:spPr>
          <a:xfrm>
            <a:off x="4115415" y="3927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0A1A60-C2AC-4555-B21B-8A427037E414}"/>
              </a:ext>
            </a:extLst>
          </p:cNvPr>
          <p:cNvSpPr/>
          <p:nvPr/>
        </p:nvSpPr>
        <p:spPr>
          <a:xfrm>
            <a:off x="4259415" y="3927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E6C5FE-067F-45A6-9F5E-246DF64F8710}"/>
              </a:ext>
            </a:extLst>
          </p:cNvPr>
          <p:cNvSpPr/>
          <p:nvPr/>
        </p:nvSpPr>
        <p:spPr>
          <a:xfrm>
            <a:off x="4403415" y="3927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7E45AF-2C2D-44CA-801C-B8DAC6AE5569}"/>
              </a:ext>
            </a:extLst>
          </p:cNvPr>
          <p:cNvSpPr/>
          <p:nvPr/>
        </p:nvSpPr>
        <p:spPr>
          <a:xfrm>
            <a:off x="4547415" y="3927240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CA2550-05F0-4FD4-810A-4B51D0087847}"/>
              </a:ext>
            </a:extLst>
          </p:cNvPr>
          <p:cNvSpPr/>
          <p:nvPr/>
        </p:nvSpPr>
        <p:spPr>
          <a:xfrm>
            <a:off x="1378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372E77-D5DB-4174-9C27-E9200CD1DE32}"/>
              </a:ext>
            </a:extLst>
          </p:cNvPr>
          <p:cNvSpPr/>
          <p:nvPr/>
        </p:nvSpPr>
        <p:spPr>
          <a:xfrm>
            <a:off x="1522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3D2382-2164-4708-813A-FB412478C81C}"/>
              </a:ext>
            </a:extLst>
          </p:cNvPr>
          <p:cNvSpPr/>
          <p:nvPr/>
        </p:nvSpPr>
        <p:spPr>
          <a:xfrm>
            <a:off x="1666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7A3488-C49E-43B3-B129-42E1030B2512}"/>
              </a:ext>
            </a:extLst>
          </p:cNvPr>
          <p:cNvSpPr/>
          <p:nvPr/>
        </p:nvSpPr>
        <p:spPr>
          <a:xfrm>
            <a:off x="1810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8ADC31-5197-48F2-97CA-86F1F198C59F}"/>
              </a:ext>
            </a:extLst>
          </p:cNvPr>
          <p:cNvSpPr/>
          <p:nvPr/>
        </p:nvSpPr>
        <p:spPr>
          <a:xfrm>
            <a:off x="1954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E10DE8-7572-46AB-A703-E4302BCE2C0E}"/>
              </a:ext>
            </a:extLst>
          </p:cNvPr>
          <p:cNvSpPr/>
          <p:nvPr/>
        </p:nvSpPr>
        <p:spPr>
          <a:xfrm>
            <a:off x="1378361" y="4212246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F698F4-0492-4340-8C5F-6E5535F9D17D}"/>
              </a:ext>
            </a:extLst>
          </p:cNvPr>
          <p:cNvSpPr/>
          <p:nvPr/>
        </p:nvSpPr>
        <p:spPr>
          <a:xfrm>
            <a:off x="1522361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DA5F7F-592B-4EC0-B97C-8BB93F8FF0B9}"/>
              </a:ext>
            </a:extLst>
          </p:cNvPr>
          <p:cNvSpPr/>
          <p:nvPr/>
        </p:nvSpPr>
        <p:spPr>
          <a:xfrm>
            <a:off x="1666361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05E61C-2F80-443B-8EA4-EA730B918FFD}"/>
              </a:ext>
            </a:extLst>
          </p:cNvPr>
          <p:cNvSpPr/>
          <p:nvPr/>
        </p:nvSpPr>
        <p:spPr>
          <a:xfrm>
            <a:off x="1810361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D259F7-C2E3-4A4D-AFC0-4DF77634A909}"/>
              </a:ext>
            </a:extLst>
          </p:cNvPr>
          <p:cNvSpPr/>
          <p:nvPr/>
        </p:nvSpPr>
        <p:spPr>
          <a:xfrm>
            <a:off x="1954361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087AB5-0306-4DDE-B1B7-6183342CEA79}"/>
              </a:ext>
            </a:extLst>
          </p:cNvPr>
          <p:cNvSpPr/>
          <p:nvPr/>
        </p:nvSpPr>
        <p:spPr>
          <a:xfrm>
            <a:off x="1378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BC9AE7-4D69-40EE-B7B7-65F18AED0B95}"/>
              </a:ext>
            </a:extLst>
          </p:cNvPr>
          <p:cNvSpPr/>
          <p:nvPr/>
        </p:nvSpPr>
        <p:spPr>
          <a:xfrm>
            <a:off x="1522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915665-4303-42CE-B5E8-C6FD5EDE95A5}"/>
              </a:ext>
            </a:extLst>
          </p:cNvPr>
          <p:cNvSpPr/>
          <p:nvPr/>
        </p:nvSpPr>
        <p:spPr>
          <a:xfrm>
            <a:off x="1666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4A3660-D782-4634-8BF4-AC164CE92EC5}"/>
              </a:ext>
            </a:extLst>
          </p:cNvPr>
          <p:cNvSpPr/>
          <p:nvPr/>
        </p:nvSpPr>
        <p:spPr>
          <a:xfrm>
            <a:off x="1810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DDA265-C9F1-41DC-B191-17322009BC31}"/>
              </a:ext>
            </a:extLst>
          </p:cNvPr>
          <p:cNvSpPr/>
          <p:nvPr/>
        </p:nvSpPr>
        <p:spPr>
          <a:xfrm>
            <a:off x="1954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EA194BE-A7DF-485F-AF68-480128AA78AB}"/>
              </a:ext>
            </a:extLst>
          </p:cNvPr>
          <p:cNvSpPr/>
          <p:nvPr/>
        </p:nvSpPr>
        <p:spPr>
          <a:xfrm>
            <a:off x="1378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502FC4-5929-4764-875C-04C11668B2C1}"/>
              </a:ext>
            </a:extLst>
          </p:cNvPr>
          <p:cNvSpPr/>
          <p:nvPr/>
        </p:nvSpPr>
        <p:spPr>
          <a:xfrm>
            <a:off x="1522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C4CF17-4A69-4690-996A-115D28A69C53}"/>
              </a:ext>
            </a:extLst>
          </p:cNvPr>
          <p:cNvSpPr/>
          <p:nvPr/>
        </p:nvSpPr>
        <p:spPr>
          <a:xfrm>
            <a:off x="1666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F91799-115B-45C9-A5A6-3DA8A6D6F56A}"/>
              </a:ext>
            </a:extLst>
          </p:cNvPr>
          <p:cNvSpPr/>
          <p:nvPr/>
        </p:nvSpPr>
        <p:spPr>
          <a:xfrm>
            <a:off x="1810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F49A5D-9753-4136-8940-1430CBE87D08}"/>
              </a:ext>
            </a:extLst>
          </p:cNvPr>
          <p:cNvSpPr/>
          <p:nvPr/>
        </p:nvSpPr>
        <p:spPr>
          <a:xfrm>
            <a:off x="1954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8D72AB-A53F-47C1-A478-4552CA97D8BC}"/>
              </a:ext>
            </a:extLst>
          </p:cNvPr>
          <p:cNvSpPr/>
          <p:nvPr/>
        </p:nvSpPr>
        <p:spPr>
          <a:xfrm>
            <a:off x="1378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CDBBB5-09A7-4358-8C9F-C02E591A45A4}"/>
              </a:ext>
            </a:extLst>
          </p:cNvPr>
          <p:cNvSpPr/>
          <p:nvPr/>
        </p:nvSpPr>
        <p:spPr>
          <a:xfrm>
            <a:off x="1522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268079-B36E-45D7-8EF6-F92C6B035061}"/>
              </a:ext>
            </a:extLst>
          </p:cNvPr>
          <p:cNvSpPr/>
          <p:nvPr/>
        </p:nvSpPr>
        <p:spPr>
          <a:xfrm>
            <a:off x="1666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746C24-C5EF-4D0D-B86B-5C62D3D47981}"/>
              </a:ext>
            </a:extLst>
          </p:cNvPr>
          <p:cNvSpPr/>
          <p:nvPr/>
        </p:nvSpPr>
        <p:spPr>
          <a:xfrm>
            <a:off x="1810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0A25DC-413D-43A1-9F0B-731B5762F760}"/>
              </a:ext>
            </a:extLst>
          </p:cNvPr>
          <p:cNvSpPr/>
          <p:nvPr/>
        </p:nvSpPr>
        <p:spPr>
          <a:xfrm>
            <a:off x="1954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BBE45A-8568-4843-A2FB-CB717E253F69}"/>
              </a:ext>
            </a:extLst>
          </p:cNvPr>
          <p:cNvSpPr/>
          <p:nvPr/>
        </p:nvSpPr>
        <p:spPr>
          <a:xfrm>
            <a:off x="2242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77E734-F81D-403A-A804-445388644B87}"/>
              </a:ext>
            </a:extLst>
          </p:cNvPr>
          <p:cNvSpPr/>
          <p:nvPr/>
        </p:nvSpPr>
        <p:spPr>
          <a:xfrm>
            <a:off x="2386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2A05EC7-2A0E-4FB3-BB32-FA2B879B0DF1}"/>
              </a:ext>
            </a:extLst>
          </p:cNvPr>
          <p:cNvSpPr/>
          <p:nvPr/>
        </p:nvSpPr>
        <p:spPr>
          <a:xfrm>
            <a:off x="2530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2946DAE-C209-407D-948A-05972FEA71F3}"/>
              </a:ext>
            </a:extLst>
          </p:cNvPr>
          <p:cNvSpPr/>
          <p:nvPr/>
        </p:nvSpPr>
        <p:spPr>
          <a:xfrm>
            <a:off x="2674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3B2C91-D442-4EB7-805E-D06CFBA1C649}"/>
              </a:ext>
            </a:extLst>
          </p:cNvPr>
          <p:cNvSpPr/>
          <p:nvPr/>
        </p:nvSpPr>
        <p:spPr>
          <a:xfrm>
            <a:off x="2818361" y="4356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A2EF2F-83C4-4CD1-8515-AE82C1EAD163}"/>
              </a:ext>
            </a:extLst>
          </p:cNvPr>
          <p:cNvSpPr/>
          <p:nvPr/>
        </p:nvSpPr>
        <p:spPr>
          <a:xfrm>
            <a:off x="2242361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7A5B103-69D2-49BE-8890-D61A471875A5}"/>
              </a:ext>
            </a:extLst>
          </p:cNvPr>
          <p:cNvSpPr/>
          <p:nvPr/>
        </p:nvSpPr>
        <p:spPr>
          <a:xfrm>
            <a:off x="2386361" y="4212246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524211-DCC1-4C2E-96F5-4A3DDB597D23}"/>
              </a:ext>
            </a:extLst>
          </p:cNvPr>
          <p:cNvSpPr/>
          <p:nvPr/>
        </p:nvSpPr>
        <p:spPr>
          <a:xfrm>
            <a:off x="2530361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E612EA-EE5A-4D1C-846F-E4F2A3D2B327}"/>
              </a:ext>
            </a:extLst>
          </p:cNvPr>
          <p:cNvSpPr/>
          <p:nvPr/>
        </p:nvSpPr>
        <p:spPr>
          <a:xfrm>
            <a:off x="2674361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951B342-1700-4C6E-B3B0-1CE543FC213E}"/>
              </a:ext>
            </a:extLst>
          </p:cNvPr>
          <p:cNvSpPr/>
          <p:nvPr/>
        </p:nvSpPr>
        <p:spPr>
          <a:xfrm>
            <a:off x="2818361" y="4212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0388647-8C1A-426F-B495-E7064C42389C}"/>
              </a:ext>
            </a:extLst>
          </p:cNvPr>
          <p:cNvSpPr/>
          <p:nvPr/>
        </p:nvSpPr>
        <p:spPr>
          <a:xfrm>
            <a:off x="2242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4BAC80-F3E9-4659-A578-4E64ADAC9FC7}"/>
              </a:ext>
            </a:extLst>
          </p:cNvPr>
          <p:cNvSpPr/>
          <p:nvPr/>
        </p:nvSpPr>
        <p:spPr>
          <a:xfrm>
            <a:off x="2386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401E2DF-C21E-4FF0-98CC-5867550EDD5D}"/>
              </a:ext>
            </a:extLst>
          </p:cNvPr>
          <p:cNvSpPr/>
          <p:nvPr/>
        </p:nvSpPr>
        <p:spPr>
          <a:xfrm>
            <a:off x="2530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888172-287F-4239-8C3C-8612EA8C61A5}"/>
              </a:ext>
            </a:extLst>
          </p:cNvPr>
          <p:cNvSpPr/>
          <p:nvPr/>
        </p:nvSpPr>
        <p:spPr>
          <a:xfrm>
            <a:off x="2674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F9E9FA-EF21-4BDE-B070-3D75898D06A6}"/>
              </a:ext>
            </a:extLst>
          </p:cNvPr>
          <p:cNvSpPr/>
          <p:nvPr/>
        </p:nvSpPr>
        <p:spPr>
          <a:xfrm>
            <a:off x="2818361" y="4068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C6F156-126B-4586-A9FB-6E0F909975B9}"/>
              </a:ext>
            </a:extLst>
          </p:cNvPr>
          <p:cNvSpPr/>
          <p:nvPr/>
        </p:nvSpPr>
        <p:spPr>
          <a:xfrm>
            <a:off x="2242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E52E9F-32A5-425C-A124-A5367DA6AB9C}"/>
              </a:ext>
            </a:extLst>
          </p:cNvPr>
          <p:cNvSpPr/>
          <p:nvPr/>
        </p:nvSpPr>
        <p:spPr>
          <a:xfrm>
            <a:off x="2386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571593-8E02-47F2-9CC0-8235CAFD9C49}"/>
              </a:ext>
            </a:extLst>
          </p:cNvPr>
          <p:cNvSpPr/>
          <p:nvPr/>
        </p:nvSpPr>
        <p:spPr>
          <a:xfrm>
            <a:off x="2530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7875EF6-A8D0-4B15-928A-DC21187A54F2}"/>
              </a:ext>
            </a:extLst>
          </p:cNvPr>
          <p:cNvSpPr/>
          <p:nvPr/>
        </p:nvSpPr>
        <p:spPr>
          <a:xfrm>
            <a:off x="2674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E85FE6A-2F84-4EAC-B765-CEC79EEB17D4}"/>
              </a:ext>
            </a:extLst>
          </p:cNvPr>
          <p:cNvSpPr/>
          <p:nvPr/>
        </p:nvSpPr>
        <p:spPr>
          <a:xfrm>
            <a:off x="2818361" y="4500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314C39-3D36-45BB-938F-80E5B9EDFB28}"/>
              </a:ext>
            </a:extLst>
          </p:cNvPr>
          <p:cNvSpPr/>
          <p:nvPr/>
        </p:nvSpPr>
        <p:spPr>
          <a:xfrm>
            <a:off x="2242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B93F346-6BF7-44AA-8FB3-F1563878B2E3}"/>
              </a:ext>
            </a:extLst>
          </p:cNvPr>
          <p:cNvSpPr/>
          <p:nvPr/>
        </p:nvSpPr>
        <p:spPr>
          <a:xfrm>
            <a:off x="2386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079EB2-C696-4C5B-9AD3-B80708A7FA68}"/>
              </a:ext>
            </a:extLst>
          </p:cNvPr>
          <p:cNvSpPr/>
          <p:nvPr/>
        </p:nvSpPr>
        <p:spPr>
          <a:xfrm>
            <a:off x="2530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BA6151A-99EE-4F45-9BD8-AE280CBCBB97}"/>
              </a:ext>
            </a:extLst>
          </p:cNvPr>
          <p:cNvSpPr/>
          <p:nvPr/>
        </p:nvSpPr>
        <p:spPr>
          <a:xfrm>
            <a:off x="2674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E9938F-F973-4061-8690-4C7409F6D1ED}"/>
              </a:ext>
            </a:extLst>
          </p:cNvPr>
          <p:cNvSpPr/>
          <p:nvPr/>
        </p:nvSpPr>
        <p:spPr>
          <a:xfrm>
            <a:off x="2818361" y="392424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AF69DE-BDC0-4B6A-9325-6749512882C0}"/>
              </a:ext>
            </a:extLst>
          </p:cNvPr>
          <p:cNvSpPr/>
          <p:nvPr/>
        </p:nvSpPr>
        <p:spPr>
          <a:xfrm>
            <a:off x="3107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C2873D-24F9-48EA-A922-7B7FAF4FFE62}"/>
              </a:ext>
            </a:extLst>
          </p:cNvPr>
          <p:cNvSpPr/>
          <p:nvPr/>
        </p:nvSpPr>
        <p:spPr>
          <a:xfrm>
            <a:off x="3251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E0FF47-3D30-4CD2-86AA-A3C1860A0207}"/>
              </a:ext>
            </a:extLst>
          </p:cNvPr>
          <p:cNvSpPr/>
          <p:nvPr/>
        </p:nvSpPr>
        <p:spPr>
          <a:xfrm>
            <a:off x="3395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52F104-E70E-481E-A76D-99419F9AB5E9}"/>
              </a:ext>
            </a:extLst>
          </p:cNvPr>
          <p:cNvSpPr/>
          <p:nvPr/>
        </p:nvSpPr>
        <p:spPr>
          <a:xfrm>
            <a:off x="3539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73F3EF9-4A05-431D-B1AB-54653E4B2DD4}"/>
              </a:ext>
            </a:extLst>
          </p:cNvPr>
          <p:cNvSpPr/>
          <p:nvPr/>
        </p:nvSpPr>
        <p:spPr>
          <a:xfrm>
            <a:off x="3683415" y="4359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A4FEC5-96AC-4B06-9DAA-21A14A123B18}"/>
              </a:ext>
            </a:extLst>
          </p:cNvPr>
          <p:cNvSpPr/>
          <p:nvPr/>
        </p:nvSpPr>
        <p:spPr>
          <a:xfrm>
            <a:off x="3107415" y="4215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9F0609C-46DC-4B51-AF46-16B71C7CC8E1}"/>
              </a:ext>
            </a:extLst>
          </p:cNvPr>
          <p:cNvSpPr/>
          <p:nvPr/>
        </p:nvSpPr>
        <p:spPr>
          <a:xfrm>
            <a:off x="3251415" y="4215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0CFBEFC-7A66-4275-84BF-F270266A47CA}"/>
              </a:ext>
            </a:extLst>
          </p:cNvPr>
          <p:cNvSpPr/>
          <p:nvPr/>
        </p:nvSpPr>
        <p:spPr>
          <a:xfrm>
            <a:off x="3395415" y="4215240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6623E67-4A6A-4B8D-9283-5D5F22CC728B}"/>
              </a:ext>
            </a:extLst>
          </p:cNvPr>
          <p:cNvSpPr/>
          <p:nvPr/>
        </p:nvSpPr>
        <p:spPr>
          <a:xfrm>
            <a:off x="3539415" y="4215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AC673E7-EA68-49AD-AE9A-4E3559296689}"/>
              </a:ext>
            </a:extLst>
          </p:cNvPr>
          <p:cNvSpPr/>
          <p:nvPr/>
        </p:nvSpPr>
        <p:spPr>
          <a:xfrm>
            <a:off x="3683415" y="4215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98F99AC-6BD4-4A4C-B038-CDCC698B7B82}"/>
              </a:ext>
            </a:extLst>
          </p:cNvPr>
          <p:cNvSpPr/>
          <p:nvPr/>
        </p:nvSpPr>
        <p:spPr>
          <a:xfrm>
            <a:off x="3107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F9B55D5-9C0A-43F9-9F66-5AE14595CC97}"/>
              </a:ext>
            </a:extLst>
          </p:cNvPr>
          <p:cNvSpPr/>
          <p:nvPr/>
        </p:nvSpPr>
        <p:spPr>
          <a:xfrm>
            <a:off x="3251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C571187-40A1-4D2E-9743-513C09D843ED}"/>
              </a:ext>
            </a:extLst>
          </p:cNvPr>
          <p:cNvSpPr/>
          <p:nvPr/>
        </p:nvSpPr>
        <p:spPr>
          <a:xfrm>
            <a:off x="3395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90B64A4-DA09-4615-A187-C13791E67CD5}"/>
              </a:ext>
            </a:extLst>
          </p:cNvPr>
          <p:cNvSpPr/>
          <p:nvPr/>
        </p:nvSpPr>
        <p:spPr>
          <a:xfrm>
            <a:off x="3539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DFD0655-A591-46F7-A2A1-4378F194B6D1}"/>
              </a:ext>
            </a:extLst>
          </p:cNvPr>
          <p:cNvSpPr/>
          <p:nvPr/>
        </p:nvSpPr>
        <p:spPr>
          <a:xfrm>
            <a:off x="3683415" y="4071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8A86F3-7857-422E-A574-AD09F92B9798}"/>
              </a:ext>
            </a:extLst>
          </p:cNvPr>
          <p:cNvSpPr/>
          <p:nvPr/>
        </p:nvSpPr>
        <p:spPr>
          <a:xfrm>
            <a:off x="3107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8958D49-107A-4643-82B6-4669AD6974FC}"/>
              </a:ext>
            </a:extLst>
          </p:cNvPr>
          <p:cNvSpPr/>
          <p:nvPr/>
        </p:nvSpPr>
        <p:spPr>
          <a:xfrm>
            <a:off x="3251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A89808-E9DB-4A39-889D-FC82B3337354}"/>
              </a:ext>
            </a:extLst>
          </p:cNvPr>
          <p:cNvSpPr/>
          <p:nvPr/>
        </p:nvSpPr>
        <p:spPr>
          <a:xfrm>
            <a:off x="3395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A3EC5F-EFF3-4FCA-B2B8-02C7A9DA0C16}"/>
              </a:ext>
            </a:extLst>
          </p:cNvPr>
          <p:cNvSpPr/>
          <p:nvPr/>
        </p:nvSpPr>
        <p:spPr>
          <a:xfrm>
            <a:off x="3539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AE9DF7E-2809-4EBE-9006-4D9B252FB169}"/>
              </a:ext>
            </a:extLst>
          </p:cNvPr>
          <p:cNvSpPr/>
          <p:nvPr/>
        </p:nvSpPr>
        <p:spPr>
          <a:xfrm>
            <a:off x="3683415" y="4503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3A53ADC-C76D-4812-A201-B6138809015B}"/>
              </a:ext>
            </a:extLst>
          </p:cNvPr>
          <p:cNvSpPr/>
          <p:nvPr/>
        </p:nvSpPr>
        <p:spPr>
          <a:xfrm>
            <a:off x="3107415" y="3927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14E9ED3-3E9C-4978-ACA3-60941B518BF6}"/>
              </a:ext>
            </a:extLst>
          </p:cNvPr>
          <p:cNvSpPr/>
          <p:nvPr/>
        </p:nvSpPr>
        <p:spPr>
          <a:xfrm>
            <a:off x="3251415" y="3927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4C1119-90B5-497A-865E-CCCDDE7EFA6B}"/>
              </a:ext>
            </a:extLst>
          </p:cNvPr>
          <p:cNvSpPr/>
          <p:nvPr/>
        </p:nvSpPr>
        <p:spPr>
          <a:xfrm>
            <a:off x="3395415" y="3927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7B3AB75-ACA3-4BE2-BFF2-340609ED1DDB}"/>
              </a:ext>
            </a:extLst>
          </p:cNvPr>
          <p:cNvSpPr/>
          <p:nvPr/>
        </p:nvSpPr>
        <p:spPr>
          <a:xfrm>
            <a:off x="3539415" y="3927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D29402-1754-4E17-B45A-57C91985BC29}"/>
              </a:ext>
            </a:extLst>
          </p:cNvPr>
          <p:cNvSpPr/>
          <p:nvPr/>
        </p:nvSpPr>
        <p:spPr>
          <a:xfrm>
            <a:off x="3683415" y="3927240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2932599-B6F5-45BF-9252-F88A26661A3A}"/>
              </a:ext>
            </a:extLst>
          </p:cNvPr>
          <p:cNvSpPr/>
          <p:nvPr/>
        </p:nvSpPr>
        <p:spPr>
          <a:xfrm>
            <a:off x="4849240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B4099E-12D3-4898-BF67-B30546C0A3AF}"/>
              </a:ext>
            </a:extLst>
          </p:cNvPr>
          <p:cNvSpPr/>
          <p:nvPr/>
        </p:nvSpPr>
        <p:spPr>
          <a:xfrm>
            <a:off x="4993240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7EBFB8C-B81C-4227-BF34-3BD27E4004C7}"/>
              </a:ext>
            </a:extLst>
          </p:cNvPr>
          <p:cNvSpPr/>
          <p:nvPr/>
        </p:nvSpPr>
        <p:spPr>
          <a:xfrm>
            <a:off x="5137240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A6B9CC6-7881-4F6F-B702-EDEB117B1F94}"/>
              </a:ext>
            </a:extLst>
          </p:cNvPr>
          <p:cNvSpPr/>
          <p:nvPr/>
        </p:nvSpPr>
        <p:spPr>
          <a:xfrm>
            <a:off x="5281240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914761C-FE85-419F-8808-2F6DD07F68E4}"/>
              </a:ext>
            </a:extLst>
          </p:cNvPr>
          <p:cNvSpPr/>
          <p:nvPr/>
        </p:nvSpPr>
        <p:spPr>
          <a:xfrm>
            <a:off x="5425240" y="5287791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3F3B21-8C76-4DE7-908B-02D4002D556D}"/>
              </a:ext>
            </a:extLst>
          </p:cNvPr>
          <p:cNvSpPr/>
          <p:nvPr/>
        </p:nvSpPr>
        <p:spPr>
          <a:xfrm>
            <a:off x="4849240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B57952C-6CEC-4C67-8E77-450D1C4DD48C}"/>
              </a:ext>
            </a:extLst>
          </p:cNvPr>
          <p:cNvSpPr/>
          <p:nvPr/>
        </p:nvSpPr>
        <p:spPr>
          <a:xfrm>
            <a:off x="4993240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0C9270D-973F-484A-8770-1C9A36EAD044}"/>
              </a:ext>
            </a:extLst>
          </p:cNvPr>
          <p:cNvSpPr/>
          <p:nvPr/>
        </p:nvSpPr>
        <p:spPr>
          <a:xfrm>
            <a:off x="5137240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A9AE5D-A6A1-4B0C-B41C-608F91E2A68A}"/>
              </a:ext>
            </a:extLst>
          </p:cNvPr>
          <p:cNvSpPr/>
          <p:nvPr/>
        </p:nvSpPr>
        <p:spPr>
          <a:xfrm>
            <a:off x="5281240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171482-00F4-46A0-A287-8AFE9C5A5526}"/>
              </a:ext>
            </a:extLst>
          </p:cNvPr>
          <p:cNvSpPr/>
          <p:nvPr/>
        </p:nvSpPr>
        <p:spPr>
          <a:xfrm>
            <a:off x="5425240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AE1B4C3-B1A4-4F3F-8FA4-6B43D9E152A8}"/>
              </a:ext>
            </a:extLst>
          </p:cNvPr>
          <p:cNvSpPr/>
          <p:nvPr/>
        </p:nvSpPr>
        <p:spPr>
          <a:xfrm>
            <a:off x="4849240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EC12E8C-B756-4CA7-B5CB-D9742D17198A}"/>
              </a:ext>
            </a:extLst>
          </p:cNvPr>
          <p:cNvSpPr/>
          <p:nvPr/>
        </p:nvSpPr>
        <p:spPr>
          <a:xfrm>
            <a:off x="4993240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ABAF1F-766C-4982-B0F2-D3F4F801EFD2}"/>
              </a:ext>
            </a:extLst>
          </p:cNvPr>
          <p:cNvSpPr/>
          <p:nvPr/>
        </p:nvSpPr>
        <p:spPr>
          <a:xfrm>
            <a:off x="5137240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C034A80-8D0C-43FE-B8E4-C60D79E47B68}"/>
              </a:ext>
            </a:extLst>
          </p:cNvPr>
          <p:cNvSpPr/>
          <p:nvPr/>
        </p:nvSpPr>
        <p:spPr>
          <a:xfrm>
            <a:off x="5281240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EA8D5C5-853B-4A6E-B3FE-48D35886D3D0}"/>
              </a:ext>
            </a:extLst>
          </p:cNvPr>
          <p:cNvSpPr/>
          <p:nvPr/>
        </p:nvSpPr>
        <p:spPr>
          <a:xfrm>
            <a:off x="5425240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71AB58-C61E-4FBA-88E8-A7F3E61DCEFC}"/>
              </a:ext>
            </a:extLst>
          </p:cNvPr>
          <p:cNvSpPr/>
          <p:nvPr/>
        </p:nvSpPr>
        <p:spPr>
          <a:xfrm>
            <a:off x="4849240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03974DB-214A-46AE-8979-266348E5765F}"/>
              </a:ext>
            </a:extLst>
          </p:cNvPr>
          <p:cNvSpPr/>
          <p:nvPr/>
        </p:nvSpPr>
        <p:spPr>
          <a:xfrm>
            <a:off x="4993240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7FBFCE-7463-4CEE-976E-7D0AE2798159}"/>
              </a:ext>
            </a:extLst>
          </p:cNvPr>
          <p:cNvSpPr/>
          <p:nvPr/>
        </p:nvSpPr>
        <p:spPr>
          <a:xfrm>
            <a:off x="5137240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C402231-808D-47F7-B3B2-6DECD943DD9A}"/>
              </a:ext>
            </a:extLst>
          </p:cNvPr>
          <p:cNvSpPr/>
          <p:nvPr/>
        </p:nvSpPr>
        <p:spPr>
          <a:xfrm>
            <a:off x="5281240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B5D1B81-4475-48EF-81A0-BBFE3A39192C}"/>
              </a:ext>
            </a:extLst>
          </p:cNvPr>
          <p:cNvSpPr/>
          <p:nvPr/>
        </p:nvSpPr>
        <p:spPr>
          <a:xfrm>
            <a:off x="5425240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68F50F7-903D-47F9-9026-09D2D57B8643}"/>
              </a:ext>
            </a:extLst>
          </p:cNvPr>
          <p:cNvSpPr/>
          <p:nvPr/>
        </p:nvSpPr>
        <p:spPr>
          <a:xfrm>
            <a:off x="4849240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E31D33-1A4E-4352-B3B9-7222A9ABA610}"/>
              </a:ext>
            </a:extLst>
          </p:cNvPr>
          <p:cNvSpPr/>
          <p:nvPr/>
        </p:nvSpPr>
        <p:spPr>
          <a:xfrm>
            <a:off x="4993240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0C02889-F30E-47F7-8BFE-0D62E0AF2466}"/>
              </a:ext>
            </a:extLst>
          </p:cNvPr>
          <p:cNvSpPr/>
          <p:nvPr/>
        </p:nvSpPr>
        <p:spPr>
          <a:xfrm>
            <a:off x="5137240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A794827-A5DB-4C7B-A8DC-7DB9E880A67F}"/>
              </a:ext>
            </a:extLst>
          </p:cNvPr>
          <p:cNvSpPr/>
          <p:nvPr/>
        </p:nvSpPr>
        <p:spPr>
          <a:xfrm>
            <a:off x="5281240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4C062BD-E0B4-4C61-9A0A-24A29B0DBADF}"/>
              </a:ext>
            </a:extLst>
          </p:cNvPr>
          <p:cNvSpPr/>
          <p:nvPr/>
        </p:nvSpPr>
        <p:spPr>
          <a:xfrm>
            <a:off x="5425240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4F4F9C4-A205-4B32-9759-BAF6FA739D99}"/>
              </a:ext>
            </a:extLst>
          </p:cNvPr>
          <p:cNvSpPr/>
          <p:nvPr/>
        </p:nvSpPr>
        <p:spPr>
          <a:xfrm>
            <a:off x="3971415" y="5290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45E6CBC-BF59-434F-B851-8CA48992FD30}"/>
              </a:ext>
            </a:extLst>
          </p:cNvPr>
          <p:cNvSpPr/>
          <p:nvPr/>
        </p:nvSpPr>
        <p:spPr>
          <a:xfrm>
            <a:off x="4115415" y="5290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88EE1F-9E0D-42C6-8FC8-16B0C3F28F60}"/>
              </a:ext>
            </a:extLst>
          </p:cNvPr>
          <p:cNvSpPr/>
          <p:nvPr/>
        </p:nvSpPr>
        <p:spPr>
          <a:xfrm>
            <a:off x="4259415" y="5290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5F50F8-CCE4-484F-99CB-4A9049254ED1}"/>
              </a:ext>
            </a:extLst>
          </p:cNvPr>
          <p:cNvSpPr/>
          <p:nvPr/>
        </p:nvSpPr>
        <p:spPr>
          <a:xfrm>
            <a:off x="4403415" y="5290785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6DAD24A-437C-4EE0-AE51-74626F11E695}"/>
              </a:ext>
            </a:extLst>
          </p:cNvPr>
          <p:cNvSpPr/>
          <p:nvPr/>
        </p:nvSpPr>
        <p:spPr>
          <a:xfrm>
            <a:off x="4547415" y="5290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7E46D17-5A80-41F3-B252-B66EB4B666AC}"/>
              </a:ext>
            </a:extLst>
          </p:cNvPr>
          <p:cNvSpPr/>
          <p:nvPr/>
        </p:nvSpPr>
        <p:spPr>
          <a:xfrm>
            <a:off x="3971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EC4F841-A063-425A-9534-41453537A859}"/>
              </a:ext>
            </a:extLst>
          </p:cNvPr>
          <p:cNvSpPr/>
          <p:nvPr/>
        </p:nvSpPr>
        <p:spPr>
          <a:xfrm>
            <a:off x="4115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846AD9F-7D7C-4689-A140-483F274B0DDB}"/>
              </a:ext>
            </a:extLst>
          </p:cNvPr>
          <p:cNvSpPr/>
          <p:nvPr/>
        </p:nvSpPr>
        <p:spPr>
          <a:xfrm>
            <a:off x="4259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8168C95-40E9-4179-A08E-025F3A9F7BD3}"/>
              </a:ext>
            </a:extLst>
          </p:cNvPr>
          <p:cNvSpPr/>
          <p:nvPr/>
        </p:nvSpPr>
        <p:spPr>
          <a:xfrm>
            <a:off x="4403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517E167-843D-41EC-93D3-E9C919FEEE18}"/>
              </a:ext>
            </a:extLst>
          </p:cNvPr>
          <p:cNvSpPr/>
          <p:nvPr/>
        </p:nvSpPr>
        <p:spPr>
          <a:xfrm>
            <a:off x="4547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B7CB39D-5F73-4AD5-96C2-C9BA6B0D57B0}"/>
              </a:ext>
            </a:extLst>
          </p:cNvPr>
          <p:cNvSpPr/>
          <p:nvPr/>
        </p:nvSpPr>
        <p:spPr>
          <a:xfrm>
            <a:off x="3971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D7960D7-CB97-4F2B-9BDA-2F014EAF9624}"/>
              </a:ext>
            </a:extLst>
          </p:cNvPr>
          <p:cNvSpPr/>
          <p:nvPr/>
        </p:nvSpPr>
        <p:spPr>
          <a:xfrm>
            <a:off x="4115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D00F2EE-8FA4-4216-B23E-5382F338C4F1}"/>
              </a:ext>
            </a:extLst>
          </p:cNvPr>
          <p:cNvSpPr/>
          <p:nvPr/>
        </p:nvSpPr>
        <p:spPr>
          <a:xfrm>
            <a:off x="4259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01ABBB3-E076-49D9-943C-BD453C4FF869}"/>
              </a:ext>
            </a:extLst>
          </p:cNvPr>
          <p:cNvSpPr/>
          <p:nvPr/>
        </p:nvSpPr>
        <p:spPr>
          <a:xfrm>
            <a:off x="4403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1077D75-6363-49B4-98DA-4A49B0337A1C}"/>
              </a:ext>
            </a:extLst>
          </p:cNvPr>
          <p:cNvSpPr/>
          <p:nvPr/>
        </p:nvSpPr>
        <p:spPr>
          <a:xfrm>
            <a:off x="4547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C901352-BD4D-4761-9BCB-7CF87FF6015D}"/>
              </a:ext>
            </a:extLst>
          </p:cNvPr>
          <p:cNvSpPr/>
          <p:nvPr/>
        </p:nvSpPr>
        <p:spPr>
          <a:xfrm>
            <a:off x="3971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9B06E22-501B-4C80-BC63-270AA89DDDC4}"/>
              </a:ext>
            </a:extLst>
          </p:cNvPr>
          <p:cNvSpPr/>
          <p:nvPr/>
        </p:nvSpPr>
        <p:spPr>
          <a:xfrm>
            <a:off x="4115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E1DCCB6-44C0-465F-BCE5-846F6C88645F}"/>
              </a:ext>
            </a:extLst>
          </p:cNvPr>
          <p:cNvSpPr/>
          <p:nvPr/>
        </p:nvSpPr>
        <p:spPr>
          <a:xfrm>
            <a:off x="4259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F45EBE-B904-44A2-AB2E-241ECDE8A3A6}"/>
              </a:ext>
            </a:extLst>
          </p:cNvPr>
          <p:cNvSpPr/>
          <p:nvPr/>
        </p:nvSpPr>
        <p:spPr>
          <a:xfrm>
            <a:off x="4403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C783400-F628-4593-AB03-F84ECA271BEA}"/>
              </a:ext>
            </a:extLst>
          </p:cNvPr>
          <p:cNvSpPr/>
          <p:nvPr/>
        </p:nvSpPr>
        <p:spPr>
          <a:xfrm>
            <a:off x="4547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7EDEE02-B9BC-41C9-B904-FE76FA4FF93D}"/>
              </a:ext>
            </a:extLst>
          </p:cNvPr>
          <p:cNvSpPr/>
          <p:nvPr/>
        </p:nvSpPr>
        <p:spPr>
          <a:xfrm>
            <a:off x="3971415" y="4858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1788A93-D6CA-41D9-B304-433BE957F9E2}"/>
              </a:ext>
            </a:extLst>
          </p:cNvPr>
          <p:cNvSpPr/>
          <p:nvPr/>
        </p:nvSpPr>
        <p:spPr>
          <a:xfrm>
            <a:off x="4115415" y="4858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8344C60-892A-4069-AEB8-C4A45BC50908}"/>
              </a:ext>
            </a:extLst>
          </p:cNvPr>
          <p:cNvSpPr/>
          <p:nvPr/>
        </p:nvSpPr>
        <p:spPr>
          <a:xfrm>
            <a:off x="4259415" y="4858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470CBB1-F5CE-46C2-A43C-B3099DD557C2}"/>
              </a:ext>
            </a:extLst>
          </p:cNvPr>
          <p:cNvSpPr/>
          <p:nvPr/>
        </p:nvSpPr>
        <p:spPr>
          <a:xfrm>
            <a:off x="4403415" y="4858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D445F90-AB01-4A7B-8D9E-8AF291D5B8B5}"/>
              </a:ext>
            </a:extLst>
          </p:cNvPr>
          <p:cNvSpPr/>
          <p:nvPr/>
        </p:nvSpPr>
        <p:spPr>
          <a:xfrm>
            <a:off x="4547415" y="4858785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B8294FA-A625-4F14-95D5-E4568E8C0649}"/>
              </a:ext>
            </a:extLst>
          </p:cNvPr>
          <p:cNvSpPr/>
          <p:nvPr/>
        </p:nvSpPr>
        <p:spPr>
          <a:xfrm>
            <a:off x="1378361" y="5287791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36A2FA-FE77-4FD8-9924-08BEF2E9BD36}"/>
              </a:ext>
            </a:extLst>
          </p:cNvPr>
          <p:cNvSpPr/>
          <p:nvPr/>
        </p:nvSpPr>
        <p:spPr>
          <a:xfrm>
            <a:off x="1522361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4C7FD49-C8E9-4554-9F78-435EED8D329E}"/>
              </a:ext>
            </a:extLst>
          </p:cNvPr>
          <p:cNvSpPr/>
          <p:nvPr/>
        </p:nvSpPr>
        <p:spPr>
          <a:xfrm>
            <a:off x="1666361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DC86F2A-744B-43C4-8EF1-4DB347AE89EE}"/>
              </a:ext>
            </a:extLst>
          </p:cNvPr>
          <p:cNvSpPr/>
          <p:nvPr/>
        </p:nvSpPr>
        <p:spPr>
          <a:xfrm>
            <a:off x="1810361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6548E46-3371-4F5C-A5EA-8F882F4D09F2}"/>
              </a:ext>
            </a:extLst>
          </p:cNvPr>
          <p:cNvSpPr/>
          <p:nvPr/>
        </p:nvSpPr>
        <p:spPr>
          <a:xfrm>
            <a:off x="1954361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43C3DD9-050A-4E35-ABDC-16A89DBE3463}"/>
              </a:ext>
            </a:extLst>
          </p:cNvPr>
          <p:cNvSpPr/>
          <p:nvPr/>
        </p:nvSpPr>
        <p:spPr>
          <a:xfrm>
            <a:off x="1378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32A2D8-6980-4E99-BFCB-818C24ED9752}"/>
              </a:ext>
            </a:extLst>
          </p:cNvPr>
          <p:cNvSpPr/>
          <p:nvPr/>
        </p:nvSpPr>
        <p:spPr>
          <a:xfrm>
            <a:off x="1522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EB34CE5-7842-4C21-8D6A-1AE65D6B9F6B}"/>
              </a:ext>
            </a:extLst>
          </p:cNvPr>
          <p:cNvSpPr/>
          <p:nvPr/>
        </p:nvSpPr>
        <p:spPr>
          <a:xfrm>
            <a:off x="1666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1D32969-B81E-451A-AC69-BE29E94E4AF8}"/>
              </a:ext>
            </a:extLst>
          </p:cNvPr>
          <p:cNvSpPr/>
          <p:nvPr/>
        </p:nvSpPr>
        <p:spPr>
          <a:xfrm>
            <a:off x="1810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83252D1-CAC3-4C0A-A35B-DAB49F4F6560}"/>
              </a:ext>
            </a:extLst>
          </p:cNvPr>
          <p:cNvSpPr/>
          <p:nvPr/>
        </p:nvSpPr>
        <p:spPr>
          <a:xfrm>
            <a:off x="1954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1BF6F8D-F0D1-4B31-AEAE-AD8B649C416C}"/>
              </a:ext>
            </a:extLst>
          </p:cNvPr>
          <p:cNvSpPr/>
          <p:nvPr/>
        </p:nvSpPr>
        <p:spPr>
          <a:xfrm>
            <a:off x="1378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F54A716-F5E9-4EA2-921A-E40BB8B876C9}"/>
              </a:ext>
            </a:extLst>
          </p:cNvPr>
          <p:cNvSpPr/>
          <p:nvPr/>
        </p:nvSpPr>
        <p:spPr>
          <a:xfrm>
            <a:off x="1522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DEFDE49-97DD-412A-877B-BF0A91E5DE1A}"/>
              </a:ext>
            </a:extLst>
          </p:cNvPr>
          <p:cNvSpPr/>
          <p:nvPr/>
        </p:nvSpPr>
        <p:spPr>
          <a:xfrm>
            <a:off x="1666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90E58D9-B6CD-4901-BAD4-C3374D679F58}"/>
              </a:ext>
            </a:extLst>
          </p:cNvPr>
          <p:cNvSpPr/>
          <p:nvPr/>
        </p:nvSpPr>
        <p:spPr>
          <a:xfrm>
            <a:off x="1810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2FD3EC4-D544-4813-8190-3EF324320950}"/>
              </a:ext>
            </a:extLst>
          </p:cNvPr>
          <p:cNvSpPr/>
          <p:nvPr/>
        </p:nvSpPr>
        <p:spPr>
          <a:xfrm>
            <a:off x="1954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9B6BCAD-18F8-4332-A1C0-C152F2E3F7A3}"/>
              </a:ext>
            </a:extLst>
          </p:cNvPr>
          <p:cNvSpPr/>
          <p:nvPr/>
        </p:nvSpPr>
        <p:spPr>
          <a:xfrm>
            <a:off x="1378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C130ECB-420B-4EAC-ACD5-CA889C6C8EC6}"/>
              </a:ext>
            </a:extLst>
          </p:cNvPr>
          <p:cNvSpPr/>
          <p:nvPr/>
        </p:nvSpPr>
        <p:spPr>
          <a:xfrm>
            <a:off x="1522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E6A32BA-851D-4FD9-A2B5-95B7100A1FB6}"/>
              </a:ext>
            </a:extLst>
          </p:cNvPr>
          <p:cNvSpPr/>
          <p:nvPr/>
        </p:nvSpPr>
        <p:spPr>
          <a:xfrm>
            <a:off x="1666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04FBD20-B712-490E-85BB-2C7EAEB653BA}"/>
              </a:ext>
            </a:extLst>
          </p:cNvPr>
          <p:cNvSpPr/>
          <p:nvPr/>
        </p:nvSpPr>
        <p:spPr>
          <a:xfrm>
            <a:off x="1810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4271428-0DA6-41F7-94AE-0EF801F0149C}"/>
              </a:ext>
            </a:extLst>
          </p:cNvPr>
          <p:cNvSpPr/>
          <p:nvPr/>
        </p:nvSpPr>
        <p:spPr>
          <a:xfrm>
            <a:off x="1954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DDF60E0-5E46-4426-9A9B-4FD83F45A83B}"/>
              </a:ext>
            </a:extLst>
          </p:cNvPr>
          <p:cNvSpPr/>
          <p:nvPr/>
        </p:nvSpPr>
        <p:spPr>
          <a:xfrm>
            <a:off x="1378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D1D8747-5E6B-4405-9F8E-0EC023ECC4AD}"/>
              </a:ext>
            </a:extLst>
          </p:cNvPr>
          <p:cNvSpPr/>
          <p:nvPr/>
        </p:nvSpPr>
        <p:spPr>
          <a:xfrm>
            <a:off x="1522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53D8AC2-AF7D-45DE-B95A-80A5E3C2B8D9}"/>
              </a:ext>
            </a:extLst>
          </p:cNvPr>
          <p:cNvSpPr/>
          <p:nvPr/>
        </p:nvSpPr>
        <p:spPr>
          <a:xfrm>
            <a:off x="1666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B17CAF6-09A2-403B-A1E5-F470D38297DC}"/>
              </a:ext>
            </a:extLst>
          </p:cNvPr>
          <p:cNvSpPr/>
          <p:nvPr/>
        </p:nvSpPr>
        <p:spPr>
          <a:xfrm>
            <a:off x="1810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53A611-5CE5-4570-BC70-ED7AB115A4EE}"/>
              </a:ext>
            </a:extLst>
          </p:cNvPr>
          <p:cNvSpPr/>
          <p:nvPr/>
        </p:nvSpPr>
        <p:spPr>
          <a:xfrm>
            <a:off x="1954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991B8B-78A7-4068-9294-D0F032B70179}"/>
              </a:ext>
            </a:extLst>
          </p:cNvPr>
          <p:cNvSpPr/>
          <p:nvPr/>
        </p:nvSpPr>
        <p:spPr>
          <a:xfrm>
            <a:off x="2242361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25825989-5890-4A8F-935C-F4B467BEF38F}"/>
              </a:ext>
            </a:extLst>
          </p:cNvPr>
          <p:cNvSpPr/>
          <p:nvPr/>
        </p:nvSpPr>
        <p:spPr>
          <a:xfrm>
            <a:off x="2386361" y="5287791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DED0AE9-9912-430E-BCE3-4EC147D8FF54}"/>
              </a:ext>
            </a:extLst>
          </p:cNvPr>
          <p:cNvSpPr/>
          <p:nvPr/>
        </p:nvSpPr>
        <p:spPr>
          <a:xfrm>
            <a:off x="2530361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03BFE51-4669-462B-A32C-BED10AC89A92}"/>
              </a:ext>
            </a:extLst>
          </p:cNvPr>
          <p:cNvSpPr/>
          <p:nvPr/>
        </p:nvSpPr>
        <p:spPr>
          <a:xfrm>
            <a:off x="2674361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B442629-CEF9-40A2-AAC7-CC50A68BD4D9}"/>
              </a:ext>
            </a:extLst>
          </p:cNvPr>
          <p:cNvSpPr/>
          <p:nvPr/>
        </p:nvSpPr>
        <p:spPr>
          <a:xfrm>
            <a:off x="2818361" y="5287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907981F-C19F-444E-8280-89B454D9D84A}"/>
              </a:ext>
            </a:extLst>
          </p:cNvPr>
          <p:cNvSpPr/>
          <p:nvPr/>
        </p:nvSpPr>
        <p:spPr>
          <a:xfrm>
            <a:off x="2242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B9C338B-3EA9-4B85-84E6-478DBB4BD105}"/>
              </a:ext>
            </a:extLst>
          </p:cNvPr>
          <p:cNvSpPr/>
          <p:nvPr/>
        </p:nvSpPr>
        <p:spPr>
          <a:xfrm>
            <a:off x="2386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5BA1296-050C-4921-B0F0-D9099EA469DC}"/>
              </a:ext>
            </a:extLst>
          </p:cNvPr>
          <p:cNvSpPr/>
          <p:nvPr/>
        </p:nvSpPr>
        <p:spPr>
          <a:xfrm>
            <a:off x="2530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13D1A936-B34C-4B3D-AA00-59AD2267520A}"/>
              </a:ext>
            </a:extLst>
          </p:cNvPr>
          <p:cNvSpPr/>
          <p:nvPr/>
        </p:nvSpPr>
        <p:spPr>
          <a:xfrm>
            <a:off x="2674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5DD1C1A-81D1-40F7-98B3-23E00D793A80}"/>
              </a:ext>
            </a:extLst>
          </p:cNvPr>
          <p:cNvSpPr/>
          <p:nvPr/>
        </p:nvSpPr>
        <p:spPr>
          <a:xfrm>
            <a:off x="2818361" y="5143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E0346DC-6E64-41B8-8AB3-3DD175F5D087}"/>
              </a:ext>
            </a:extLst>
          </p:cNvPr>
          <p:cNvSpPr/>
          <p:nvPr/>
        </p:nvSpPr>
        <p:spPr>
          <a:xfrm>
            <a:off x="2242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9D6B478-9067-4565-AC66-15AA4F6436E0}"/>
              </a:ext>
            </a:extLst>
          </p:cNvPr>
          <p:cNvSpPr/>
          <p:nvPr/>
        </p:nvSpPr>
        <p:spPr>
          <a:xfrm>
            <a:off x="2386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1023744-BF40-4D4E-9238-F46A6BEC7A14}"/>
              </a:ext>
            </a:extLst>
          </p:cNvPr>
          <p:cNvSpPr/>
          <p:nvPr/>
        </p:nvSpPr>
        <p:spPr>
          <a:xfrm>
            <a:off x="2530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3EA3056-7DAC-41AF-A615-318E0C0DC152}"/>
              </a:ext>
            </a:extLst>
          </p:cNvPr>
          <p:cNvSpPr/>
          <p:nvPr/>
        </p:nvSpPr>
        <p:spPr>
          <a:xfrm>
            <a:off x="2674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E85A972-4A7E-4448-8B50-7E4C1294CBBC}"/>
              </a:ext>
            </a:extLst>
          </p:cNvPr>
          <p:cNvSpPr/>
          <p:nvPr/>
        </p:nvSpPr>
        <p:spPr>
          <a:xfrm>
            <a:off x="2818361" y="4999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DD65DDD-A5D6-4E52-B673-5724A161A80E}"/>
              </a:ext>
            </a:extLst>
          </p:cNvPr>
          <p:cNvSpPr/>
          <p:nvPr/>
        </p:nvSpPr>
        <p:spPr>
          <a:xfrm>
            <a:off x="2242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E3C2EA0-3620-413E-98BA-B5A7E5877C61}"/>
              </a:ext>
            </a:extLst>
          </p:cNvPr>
          <p:cNvSpPr/>
          <p:nvPr/>
        </p:nvSpPr>
        <p:spPr>
          <a:xfrm>
            <a:off x="2386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8EAB19C-EF71-4F90-B504-551F166FF624}"/>
              </a:ext>
            </a:extLst>
          </p:cNvPr>
          <p:cNvSpPr/>
          <p:nvPr/>
        </p:nvSpPr>
        <p:spPr>
          <a:xfrm>
            <a:off x="2530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BD62867-BB3C-4B98-BB08-93D5601A6ED4}"/>
              </a:ext>
            </a:extLst>
          </p:cNvPr>
          <p:cNvSpPr/>
          <p:nvPr/>
        </p:nvSpPr>
        <p:spPr>
          <a:xfrm>
            <a:off x="2674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A4E5DC1-68AB-46BD-AD96-5E943E64B9A2}"/>
              </a:ext>
            </a:extLst>
          </p:cNvPr>
          <p:cNvSpPr/>
          <p:nvPr/>
        </p:nvSpPr>
        <p:spPr>
          <a:xfrm>
            <a:off x="2818361" y="5431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764C2A5-B73A-41B5-B06A-2C0E3C21649C}"/>
              </a:ext>
            </a:extLst>
          </p:cNvPr>
          <p:cNvSpPr/>
          <p:nvPr/>
        </p:nvSpPr>
        <p:spPr>
          <a:xfrm>
            <a:off x="2242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DD7E41F-DCE6-4D2B-87A0-C0F56492D5FD}"/>
              </a:ext>
            </a:extLst>
          </p:cNvPr>
          <p:cNvSpPr/>
          <p:nvPr/>
        </p:nvSpPr>
        <p:spPr>
          <a:xfrm>
            <a:off x="2386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007C1B9-4EF4-4F38-B565-F2948FD254C7}"/>
              </a:ext>
            </a:extLst>
          </p:cNvPr>
          <p:cNvSpPr/>
          <p:nvPr/>
        </p:nvSpPr>
        <p:spPr>
          <a:xfrm>
            <a:off x="2530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519749D-AD9A-460C-B89B-E11B2A5EC115}"/>
              </a:ext>
            </a:extLst>
          </p:cNvPr>
          <p:cNvSpPr/>
          <p:nvPr/>
        </p:nvSpPr>
        <p:spPr>
          <a:xfrm>
            <a:off x="2674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BDF4FF3-2F09-4B0C-A3DD-DF873D40E58D}"/>
              </a:ext>
            </a:extLst>
          </p:cNvPr>
          <p:cNvSpPr/>
          <p:nvPr/>
        </p:nvSpPr>
        <p:spPr>
          <a:xfrm>
            <a:off x="2818361" y="485579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FA7BAB2-20D5-4B81-8189-EF2F6AF59A43}"/>
              </a:ext>
            </a:extLst>
          </p:cNvPr>
          <p:cNvSpPr/>
          <p:nvPr/>
        </p:nvSpPr>
        <p:spPr>
          <a:xfrm>
            <a:off x="3107415" y="5290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BDC84BC-707C-46C7-B3D7-582CD161560E}"/>
              </a:ext>
            </a:extLst>
          </p:cNvPr>
          <p:cNvSpPr/>
          <p:nvPr/>
        </p:nvSpPr>
        <p:spPr>
          <a:xfrm>
            <a:off x="3251415" y="5290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7682F6-D7A5-4A63-BCD2-FB23D5C83FB7}"/>
              </a:ext>
            </a:extLst>
          </p:cNvPr>
          <p:cNvSpPr/>
          <p:nvPr/>
        </p:nvSpPr>
        <p:spPr>
          <a:xfrm>
            <a:off x="3395415" y="5290785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6EC93E2-FE8C-473C-BDF8-11F562DFAE1A}"/>
              </a:ext>
            </a:extLst>
          </p:cNvPr>
          <p:cNvSpPr/>
          <p:nvPr/>
        </p:nvSpPr>
        <p:spPr>
          <a:xfrm>
            <a:off x="3539415" y="5290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5FD11AF-DCB2-434C-9357-5D404867B8E2}"/>
              </a:ext>
            </a:extLst>
          </p:cNvPr>
          <p:cNvSpPr/>
          <p:nvPr/>
        </p:nvSpPr>
        <p:spPr>
          <a:xfrm>
            <a:off x="3683415" y="5290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A8C66F-2E64-442C-B300-0A36CAD1BF0C}"/>
              </a:ext>
            </a:extLst>
          </p:cNvPr>
          <p:cNvSpPr/>
          <p:nvPr/>
        </p:nvSpPr>
        <p:spPr>
          <a:xfrm>
            <a:off x="3107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B3BBF67-490E-4AFE-A0D3-187EBEE0EA28}"/>
              </a:ext>
            </a:extLst>
          </p:cNvPr>
          <p:cNvSpPr/>
          <p:nvPr/>
        </p:nvSpPr>
        <p:spPr>
          <a:xfrm>
            <a:off x="3251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39F0F27-11DD-478C-908A-174C772545CF}"/>
              </a:ext>
            </a:extLst>
          </p:cNvPr>
          <p:cNvSpPr/>
          <p:nvPr/>
        </p:nvSpPr>
        <p:spPr>
          <a:xfrm>
            <a:off x="3395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EB75363-B211-464A-87A8-F3A310810848}"/>
              </a:ext>
            </a:extLst>
          </p:cNvPr>
          <p:cNvSpPr/>
          <p:nvPr/>
        </p:nvSpPr>
        <p:spPr>
          <a:xfrm>
            <a:off x="3539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9267141-71C2-4286-A02D-47DF8DF79C89}"/>
              </a:ext>
            </a:extLst>
          </p:cNvPr>
          <p:cNvSpPr/>
          <p:nvPr/>
        </p:nvSpPr>
        <p:spPr>
          <a:xfrm>
            <a:off x="3683415" y="5146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1B3D6B2-276C-4788-ADD5-EAC56967C520}"/>
              </a:ext>
            </a:extLst>
          </p:cNvPr>
          <p:cNvSpPr/>
          <p:nvPr/>
        </p:nvSpPr>
        <p:spPr>
          <a:xfrm>
            <a:off x="3107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3768091-A246-48F6-94B1-1368BF22F696}"/>
              </a:ext>
            </a:extLst>
          </p:cNvPr>
          <p:cNvSpPr/>
          <p:nvPr/>
        </p:nvSpPr>
        <p:spPr>
          <a:xfrm>
            <a:off x="3251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B0309CB-25ED-4F38-BA15-A5ED24B3C293}"/>
              </a:ext>
            </a:extLst>
          </p:cNvPr>
          <p:cNvSpPr/>
          <p:nvPr/>
        </p:nvSpPr>
        <p:spPr>
          <a:xfrm>
            <a:off x="3395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01EC1ED-25AC-4FA0-A88C-BA27C4A42894}"/>
              </a:ext>
            </a:extLst>
          </p:cNvPr>
          <p:cNvSpPr/>
          <p:nvPr/>
        </p:nvSpPr>
        <p:spPr>
          <a:xfrm>
            <a:off x="3539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C444491-E030-4514-AD94-51F122841C9C}"/>
              </a:ext>
            </a:extLst>
          </p:cNvPr>
          <p:cNvSpPr/>
          <p:nvPr/>
        </p:nvSpPr>
        <p:spPr>
          <a:xfrm>
            <a:off x="3683415" y="5002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B91E47E-CD37-4F8A-8460-97579765A7ED}"/>
              </a:ext>
            </a:extLst>
          </p:cNvPr>
          <p:cNvSpPr/>
          <p:nvPr/>
        </p:nvSpPr>
        <p:spPr>
          <a:xfrm>
            <a:off x="3107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D0AE6D2-8CAD-41B1-87BF-5A256E85F1C8}"/>
              </a:ext>
            </a:extLst>
          </p:cNvPr>
          <p:cNvSpPr/>
          <p:nvPr/>
        </p:nvSpPr>
        <p:spPr>
          <a:xfrm>
            <a:off x="3251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3A34AC7-581F-4A62-AE90-CC04675D7290}"/>
              </a:ext>
            </a:extLst>
          </p:cNvPr>
          <p:cNvSpPr/>
          <p:nvPr/>
        </p:nvSpPr>
        <p:spPr>
          <a:xfrm>
            <a:off x="3395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B7C1F9A-6190-4821-A7A9-AE11414638FF}"/>
              </a:ext>
            </a:extLst>
          </p:cNvPr>
          <p:cNvSpPr/>
          <p:nvPr/>
        </p:nvSpPr>
        <p:spPr>
          <a:xfrm>
            <a:off x="3539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5549C6F-D89C-4415-A232-5C103FB91CD6}"/>
              </a:ext>
            </a:extLst>
          </p:cNvPr>
          <p:cNvSpPr/>
          <p:nvPr/>
        </p:nvSpPr>
        <p:spPr>
          <a:xfrm>
            <a:off x="3683415" y="5434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6806D48-D641-4572-A6C1-92D94AF93227}"/>
              </a:ext>
            </a:extLst>
          </p:cNvPr>
          <p:cNvSpPr/>
          <p:nvPr/>
        </p:nvSpPr>
        <p:spPr>
          <a:xfrm>
            <a:off x="3107415" y="4858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140EBE9-6F9C-47AC-8478-46A8C51B9D21}"/>
              </a:ext>
            </a:extLst>
          </p:cNvPr>
          <p:cNvSpPr/>
          <p:nvPr/>
        </p:nvSpPr>
        <p:spPr>
          <a:xfrm>
            <a:off x="3251415" y="4858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53462AD-17AB-4509-A9F7-FE1737EF7DB7}"/>
              </a:ext>
            </a:extLst>
          </p:cNvPr>
          <p:cNvSpPr/>
          <p:nvPr/>
        </p:nvSpPr>
        <p:spPr>
          <a:xfrm>
            <a:off x="3395415" y="4858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7E2EBF3-6FF0-49E0-87EC-5DA711A0E1F6}"/>
              </a:ext>
            </a:extLst>
          </p:cNvPr>
          <p:cNvSpPr/>
          <p:nvPr/>
        </p:nvSpPr>
        <p:spPr>
          <a:xfrm>
            <a:off x="3539415" y="4858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991623E-A4D7-4EBD-9164-10C6A1BA211F}"/>
              </a:ext>
            </a:extLst>
          </p:cNvPr>
          <p:cNvSpPr/>
          <p:nvPr/>
        </p:nvSpPr>
        <p:spPr>
          <a:xfrm>
            <a:off x="3683415" y="485878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D61F0A6-514A-4C13-B41E-6AFEBE806866}"/>
              </a:ext>
            </a:extLst>
          </p:cNvPr>
          <p:cNvSpPr/>
          <p:nvPr/>
        </p:nvSpPr>
        <p:spPr>
          <a:xfrm>
            <a:off x="4849240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6E2F309-1F26-4620-8B53-C6978BAAD186}"/>
              </a:ext>
            </a:extLst>
          </p:cNvPr>
          <p:cNvSpPr/>
          <p:nvPr/>
        </p:nvSpPr>
        <p:spPr>
          <a:xfrm>
            <a:off x="4993240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626F89D-83A2-43B2-874E-6E6900BF79A6}"/>
              </a:ext>
            </a:extLst>
          </p:cNvPr>
          <p:cNvSpPr/>
          <p:nvPr/>
        </p:nvSpPr>
        <p:spPr>
          <a:xfrm>
            <a:off x="5137240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5794BFC-5246-40F3-B53F-D899FAFFE6F5}"/>
              </a:ext>
            </a:extLst>
          </p:cNvPr>
          <p:cNvSpPr/>
          <p:nvPr/>
        </p:nvSpPr>
        <p:spPr>
          <a:xfrm>
            <a:off x="5281240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7F055BC-E4A3-406A-9920-E79E4A94B0A4}"/>
              </a:ext>
            </a:extLst>
          </p:cNvPr>
          <p:cNvSpPr/>
          <p:nvPr/>
        </p:nvSpPr>
        <p:spPr>
          <a:xfrm>
            <a:off x="5425240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E3ED396-1FB8-46E3-8ECD-2C2BA2DC2B25}"/>
              </a:ext>
            </a:extLst>
          </p:cNvPr>
          <p:cNvSpPr/>
          <p:nvPr/>
        </p:nvSpPr>
        <p:spPr>
          <a:xfrm>
            <a:off x="4849240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DC31013-A54F-4ADF-B20C-B57344F412F1}"/>
              </a:ext>
            </a:extLst>
          </p:cNvPr>
          <p:cNvSpPr/>
          <p:nvPr/>
        </p:nvSpPr>
        <p:spPr>
          <a:xfrm>
            <a:off x="4993240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536D74D-8C40-4475-9F5E-668B9F3FF27C}"/>
              </a:ext>
            </a:extLst>
          </p:cNvPr>
          <p:cNvSpPr/>
          <p:nvPr/>
        </p:nvSpPr>
        <p:spPr>
          <a:xfrm>
            <a:off x="5137240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135C104-B05E-4488-A857-EE9765E01F70}"/>
              </a:ext>
            </a:extLst>
          </p:cNvPr>
          <p:cNvSpPr/>
          <p:nvPr/>
        </p:nvSpPr>
        <p:spPr>
          <a:xfrm>
            <a:off x="5281240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3C75906-303D-49E0-BF82-4A1A2BA26127}"/>
              </a:ext>
            </a:extLst>
          </p:cNvPr>
          <p:cNvSpPr/>
          <p:nvPr/>
        </p:nvSpPr>
        <p:spPr>
          <a:xfrm>
            <a:off x="5425240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D24A3FE-25C7-46DF-9CD9-0B17285F536C}"/>
              </a:ext>
            </a:extLst>
          </p:cNvPr>
          <p:cNvSpPr/>
          <p:nvPr/>
        </p:nvSpPr>
        <p:spPr>
          <a:xfrm>
            <a:off x="4849240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75E2630-CC27-4C29-BA2A-4A496C5B10C4}"/>
              </a:ext>
            </a:extLst>
          </p:cNvPr>
          <p:cNvSpPr/>
          <p:nvPr/>
        </p:nvSpPr>
        <p:spPr>
          <a:xfrm>
            <a:off x="4993240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222F3A7-A9CC-46BA-9C5D-A0B14532AD3F}"/>
              </a:ext>
            </a:extLst>
          </p:cNvPr>
          <p:cNvSpPr/>
          <p:nvPr/>
        </p:nvSpPr>
        <p:spPr>
          <a:xfrm>
            <a:off x="5137240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63E3EE7-F8F9-48C0-A11E-761F3116202B}"/>
              </a:ext>
            </a:extLst>
          </p:cNvPr>
          <p:cNvSpPr/>
          <p:nvPr/>
        </p:nvSpPr>
        <p:spPr>
          <a:xfrm>
            <a:off x="5281240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D1434EA-88EE-4348-8370-488CF1F0F16D}"/>
              </a:ext>
            </a:extLst>
          </p:cNvPr>
          <p:cNvSpPr/>
          <p:nvPr/>
        </p:nvSpPr>
        <p:spPr>
          <a:xfrm>
            <a:off x="5425240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52B545AE-3D26-42ED-A9B2-9E3C6D178F9A}"/>
              </a:ext>
            </a:extLst>
          </p:cNvPr>
          <p:cNvSpPr/>
          <p:nvPr/>
        </p:nvSpPr>
        <p:spPr>
          <a:xfrm>
            <a:off x="4849240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0E15C2F-2655-4EE2-BB9E-47871ACD5074}"/>
              </a:ext>
            </a:extLst>
          </p:cNvPr>
          <p:cNvSpPr/>
          <p:nvPr/>
        </p:nvSpPr>
        <p:spPr>
          <a:xfrm>
            <a:off x="4993240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0C28548-FD58-4B6B-A412-A067A2AF8E55}"/>
              </a:ext>
            </a:extLst>
          </p:cNvPr>
          <p:cNvSpPr/>
          <p:nvPr/>
        </p:nvSpPr>
        <p:spPr>
          <a:xfrm>
            <a:off x="5137240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D792414-410C-4778-A6AB-F643FE1642CC}"/>
              </a:ext>
            </a:extLst>
          </p:cNvPr>
          <p:cNvSpPr/>
          <p:nvPr/>
        </p:nvSpPr>
        <p:spPr>
          <a:xfrm>
            <a:off x="5281240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0195B32-AD63-45D4-B194-0AF648BF1BDE}"/>
              </a:ext>
            </a:extLst>
          </p:cNvPr>
          <p:cNvSpPr/>
          <p:nvPr/>
        </p:nvSpPr>
        <p:spPr>
          <a:xfrm>
            <a:off x="5425240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735B357-0FEB-49D1-9798-F8EE01C17BB9}"/>
              </a:ext>
            </a:extLst>
          </p:cNvPr>
          <p:cNvSpPr/>
          <p:nvPr/>
        </p:nvSpPr>
        <p:spPr>
          <a:xfrm>
            <a:off x="4849240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AEB67D5-C3B0-4434-BEDD-3C35290DB392}"/>
              </a:ext>
            </a:extLst>
          </p:cNvPr>
          <p:cNvSpPr/>
          <p:nvPr/>
        </p:nvSpPr>
        <p:spPr>
          <a:xfrm>
            <a:off x="4993240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68D2B16-1E3C-4D90-A3F7-DF297BF77C4A}"/>
              </a:ext>
            </a:extLst>
          </p:cNvPr>
          <p:cNvSpPr/>
          <p:nvPr/>
        </p:nvSpPr>
        <p:spPr>
          <a:xfrm>
            <a:off x="5137240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4462A70-C75C-495A-B882-8D4CBE11564A}"/>
              </a:ext>
            </a:extLst>
          </p:cNvPr>
          <p:cNvSpPr/>
          <p:nvPr/>
        </p:nvSpPr>
        <p:spPr>
          <a:xfrm>
            <a:off x="5281240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2AA72E1F-5513-445A-A387-011844B01260}"/>
              </a:ext>
            </a:extLst>
          </p:cNvPr>
          <p:cNvSpPr/>
          <p:nvPr/>
        </p:nvSpPr>
        <p:spPr>
          <a:xfrm>
            <a:off x="5425240" y="2082945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0304F57-FA93-49EE-9587-C5469483F787}"/>
              </a:ext>
            </a:extLst>
          </p:cNvPr>
          <p:cNvSpPr/>
          <p:nvPr/>
        </p:nvSpPr>
        <p:spPr>
          <a:xfrm>
            <a:off x="3971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CFE3FFB2-0E5B-4403-8EA1-92D570037817}"/>
              </a:ext>
            </a:extLst>
          </p:cNvPr>
          <p:cNvSpPr/>
          <p:nvPr/>
        </p:nvSpPr>
        <p:spPr>
          <a:xfrm>
            <a:off x="4115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6F3D24A-C152-44DE-A72D-91B57A968192}"/>
              </a:ext>
            </a:extLst>
          </p:cNvPr>
          <p:cNvSpPr/>
          <p:nvPr/>
        </p:nvSpPr>
        <p:spPr>
          <a:xfrm>
            <a:off x="4259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40698BD-0E96-4499-B7AD-6DF2D5380662}"/>
              </a:ext>
            </a:extLst>
          </p:cNvPr>
          <p:cNvSpPr/>
          <p:nvPr/>
        </p:nvSpPr>
        <p:spPr>
          <a:xfrm>
            <a:off x="4403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B10E808-8D7D-4A55-9B3A-D9233C7A6747}"/>
              </a:ext>
            </a:extLst>
          </p:cNvPr>
          <p:cNvSpPr/>
          <p:nvPr/>
        </p:nvSpPr>
        <p:spPr>
          <a:xfrm>
            <a:off x="4547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CE977D3-D1D2-4F1D-8617-2B228707F570}"/>
              </a:ext>
            </a:extLst>
          </p:cNvPr>
          <p:cNvSpPr/>
          <p:nvPr/>
        </p:nvSpPr>
        <p:spPr>
          <a:xfrm>
            <a:off x="3971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1EE2D19-0D1B-460E-9C5B-DC9F335039B2}"/>
              </a:ext>
            </a:extLst>
          </p:cNvPr>
          <p:cNvSpPr/>
          <p:nvPr/>
        </p:nvSpPr>
        <p:spPr>
          <a:xfrm>
            <a:off x="4115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39D05D5-6BE8-499E-9587-B889C3E76F06}"/>
              </a:ext>
            </a:extLst>
          </p:cNvPr>
          <p:cNvSpPr/>
          <p:nvPr/>
        </p:nvSpPr>
        <p:spPr>
          <a:xfrm>
            <a:off x="4259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926E0A-3E4C-4BB7-A4A3-EA7C87034361}"/>
              </a:ext>
            </a:extLst>
          </p:cNvPr>
          <p:cNvSpPr/>
          <p:nvPr/>
        </p:nvSpPr>
        <p:spPr>
          <a:xfrm>
            <a:off x="4403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2582C8F-915C-45DD-B1F0-D40BFF086F6A}"/>
              </a:ext>
            </a:extLst>
          </p:cNvPr>
          <p:cNvSpPr/>
          <p:nvPr/>
        </p:nvSpPr>
        <p:spPr>
          <a:xfrm>
            <a:off x="4547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1A63EF9-3BA8-4139-B769-C60AABC62B61}"/>
              </a:ext>
            </a:extLst>
          </p:cNvPr>
          <p:cNvSpPr/>
          <p:nvPr/>
        </p:nvSpPr>
        <p:spPr>
          <a:xfrm>
            <a:off x="3971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6DE9BE5-5BA6-4D1B-9032-1DF908CD47C7}"/>
              </a:ext>
            </a:extLst>
          </p:cNvPr>
          <p:cNvSpPr/>
          <p:nvPr/>
        </p:nvSpPr>
        <p:spPr>
          <a:xfrm>
            <a:off x="4115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E1B4325-380C-4CC1-ADB2-92EAE429FFFB}"/>
              </a:ext>
            </a:extLst>
          </p:cNvPr>
          <p:cNvSpPr/>
          <p:nvPr/>
        </p:nvSpPr>
        <p:spPr>
          <a:xfrm>
            <a:off x="4259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43DC5D8-4B8C-4F65-8636-10D58B773C7C}"/>
              </a:ext>
            </a:extLst>
          </p:cNvPr>
          <p:cNvSpPr/>
          <p:nvPr/>
        </p:nvSpPr>
        <p:spPr>
          <a:xfrm>
            <a:off x="4403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876E6B5-6C47-42B6-A2CF-D2556B253E74}"/>
              </a:ext>
            </a:extLst>
          </p:cNvPr>
          <p:cNvSpPr/>
          <p:nvPr/>
        </p:nvSpPr>
        <p:spPr>
          <a:xfrm>
            <a:off x="4547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D02C7A06-D25C-4B47-BC9E-CA5C64DAD107}"/>
              </a:ext>
            </a:extLst>
          </p:cNvPr>
          <p:cNvSpPr/>
          <p:nvPr/>
        </p:nvSpPr>
        <p:spPr>
          <a:xfrm>
            <a:off x="3971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0797CF-78A6-4016-8B00-DF522C833653}"/>
              </a:ext>
            </a:extLst>
          </p:cNvPr>
          <p:cNvSpPr/>
          <p:nvPr/>
        </p:nvSpPr>
        <p:spPr>
          <a:xfrm>
            <a:off x="4115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4C066DF-8153-4656-B29C-75F647F5EF11}"/>
              </a:ext>
            </a:extLst>
          </p:cNvPr>
          <p:cNvSpPr/>
          <p:nvPr/>
        </p:nvSpPr>
        <p:spPr>
          <a:xfrm>
            <a:off x="4259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30429A0-421C-41BD-A843-CF675AA544DA}"/>
              </a:ext>
            </a:extLst>
          </p:cNvPr>
          <p:cNvSpPr/>
          <p:nvPr/>
        </p:nvSpPr>
        <p:spPr>
          <a:xfrm>
            <a:off x="4403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CD32401-D728-4398-BEBE-D1854F7A0651}"/>
              </a:ext>
            </a:extLst>
          </p:cNvPr>
          <p:cNvSpPr/>
          <p:nvPr/>
        </p:nvSpPr>
        <p:spPr>
          <a:xfrm>
            <a:off x="4547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F57CEE4-CC28-473A-AE01-A219711563FA}"/>
              </a:ext>
            </a:extLst>
          </p:cNvPr>
          <p:cNvSpPr/>
          <p:nvPr/>
        </p:nvSpPr>
        <p:spPr>
          <a:xfrm>
            <a:off x="3971415" y="2085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70ED690E-2359-4DFA-BF42-69E2B1EFF70F}"/>
              </a:ext>
            </a:extLst>
          </p:cNvPr>
          <p:cNvSpPr/>
          <p:nvPr/>
        </p:nvSpPr>
        <p:spPr>
          <a:xfrm>
            <a:off x="4115415" y="2085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5162EB2-F802-4709-9740-EAE6AE8CA82B}"/>
              </a:ext>
            </a:extLst>
          </p:cNvPr>
          <p:cNvSpPr/>
          <p:nvPr/>
        </p:nvSpPr>
        <p:spPr>
          <a:xfrm>
            <a:off x="4259415" y="2085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0E6DED1-D49D-40A4-A0A0-F4505F85922D}"/>
              </a:ext>
            </a:extLst>
          </p:cNvPr>
          <p:cNvSpPr/>
          <p:nvPr/>
        </p:nvSpPr>
        <p:spPr>
          <a:xfrm>
            <a:off x="4403415" y="2085939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7F08C66-9972-4892-A91B-CF76987BA786}"/>
              </a:ext>
            </a:extLst>
          </p:cNvPr>
          <p:cNvSpPr/>
          <p:nvPr/>
        </p:nvSpPr>
        <p:spPr>
          <a:xfrm>
            <a:off x="4547415" y="2085939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CD38B267-197C-42CC-9250-0BF3DA0D7172}"/>
              </a:ext>
            </a:extLst>
          </p:cNvPr>
          <p:cNvSpPr/>
          <p:nvPr/>
        </p:nvSpPr>
        <p:spPr>
          <a:xfrm>
            <a:off x="1378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277DD3D-0C97-41BB-BDEE-780293C0D7EB}"/>
              </a:ext>
            </a:extLst>
          </p:cNvPr>
          <p:cNvSpPr/>
          <p:nvPr/>
        </p:nvSpPr>
        <p:spPr>
          <a:xfrm>
            <a:off x="1522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4EEB448-992F-42EA-BBE7-0671FA81CEC9}"/>
              </a:ext>
            </a:extLst>
          </p:cNvPr>
          <p:cNvSpPr/>
          <p:nvPr/>
        </p:nvSpPr>
        <p:spPr>
          <a:xfrm>
            <a:off x="1666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72827C9F-CD05-4E56-AE79-F996207C8CDC}"/>
              </a:ext>
            </a:extLst>
          </p:cNvPr>
          <p:cNvSpPr/>
          <p:nvPr/>
        </p:nvSpPr>
        <p:spPr>
          <a:xfrm>
            <a:off x="1810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47FB13C-10E2-46D1-9235-507754E46920}"/>
              </a:ext>
            </a:extLst>
          </p:cNvPr>
          <p:cNvSpPr/>
          <p:nvPr/>
        </p:nvSpPr>
        <p:spPr>
          <a:xfrm>
            <a:off x="1954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85FF54D-85B2-4C5C-BF07-59C4C27E9279}"/>
              </a:ext>
            </a:extLst>
          </p:cNvPr>
          <p:cNvSpPr/>
          <p:nvPr/>
        </p:nvSpPr>
        <p:spPr>
          <a:xfrm>
            <a:off x="1378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0323F6E-2D05-4249-A26F-CE5249E51555}"/>
              </a:ext>
            </a:extLst>
          </p:cNvPr>
          <p:cNvSpPr/>
          <p:nvPr/>
        </p:nvSpPr>
        <p:spPr>
          <a:xfrm>
            <a:off x="1522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B841F44-2425-4CF8-9859-A3C7FB1CC3C5}"/>
              </a:ext>
            </a:extLst>
          </p:cNvPr>
          <p:cNvSpPr/>
          <p:nvPr/>
        </p:nvSpPr>
        <p:spPr>
          <a:xfrm>
            <a:off x="1666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CB03F23-E257-450C-8CF5-46421A2E6591}"/>
              </a:ext>
            </a:extLst>
          </p:cNvPr>
          <p:cNvSpPr/>
          <p:nvPr/>
        </p:nvSpPr>
        <p:spPr>
          <a:xfrm>
            <a:off x="1810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A842645-9BC2-4078-A1E4-491611422722}"/>
              </a:ext>
            </a:extLst>
          </p:cNvPr>
          <p:cNvSpPr/>
          <p:nvPr/>
        </p:nvSpPr>
        <p:spPr>
          <a:xfrm>
            <a:off x="1954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000E055-B9F2-491D-A250-647B9D9ADD23}"/>
              </a:ext>
            </a:extLst>
          </p:cNvPr>
          <p:cNvSpPr/>
          <p:nvPr/>
        </p:nvSpPr>
        <p:spPr>
          <a:xfrm>
            <a:off x="1378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8C81681-BAE4-4089-B937-CDDC0C008AF8}"/>
              </a:ext>
            </a:extLst>
          </p:cNvPr>
          <p:cNvSpPr/>
          <p:nvPr/>
        </p:nvSpPr>
        <p:spPr>
          <a:xfrm>
            <a:off x="1522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F2D87A8-F65F-4512-98C4-579E834005CB}"/>
              </a:ext>
            </a:extLst>
          </p:cNvPr>
          <p:cNvSpPr/>
          <p:nvPr/>
        </p:nvSpPr>
        <p:spPr>
          <a:xfrm>
            <a:off x="1666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A7A21C1-5654-49D6-AFBC-AE12F98370C8}"/>
              </a:ext>
            </a:extLst>
          </p:cNvPr>
          <p:cNvSpPr/>
          <p:nvPr/>
        </p:nvSpPr>
        <p:spPr>
          <a:xfrm>
            <a:off x="1810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05A304E-A767-49E0-804A-854FB8187DFE}"/>
              </a:ext>
            </a:extLst>
          </p:cNvPr>
          <p:cNvSpPr/>
          <p:nvPr/>
        </p:nvSpPr>
        <p:spPr>
          <a:xfrm>
            <a:off x="1954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12249E1-5741-4D1B-947B-DB7ED402BB59}"/>
              </a:ext>
            </a:extLst>
          </p:cNvPr>
          <p:cNvSpPr/>
          <p:nvPr/>
        </p:nvSpPr>
        <p:spPr>
          <a:xfrm>
            <a:off x="1378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259CA85-B170-4D77-B333-D0213B22731C}"/>
              </a:ext>
            </a:extLst>
          </p:cNvPr>
          <p:cNvSpPr/>
          <p:nvPr/>
        </p:nvSpPr>
        <p:spPr>
          <a:xfrm>
            <a:off x="1522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1E5CB3A-ADE5-42B7-A69F-29D3ED3C6BC6}"/>
              </a:ext>
            </a:extLst>
          </p:cNvPr>
          <p:cNvSpPr/>
          <p:nvPr/>
        </p:nvSpPr>
        <p:spPr>
          <a:xfrm>
            <a:off x="1666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38FAC30-33BD-4672-A96E-FBF850E3561A}"/>
              </a:ext>
            </a:extLst>
          </p:cNvPr>
          <p:cNvSpPr/>
          <p:nvPr/>
        </p:nvSpPr>
        <p:spPr>
          <a:xfrm>
            <a:off x="1810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5B18473-075E-4216-894A-850933E1D1FC}"/>
              </a:ext>
            </a:extLst>
          </p:cNvPr>
          <p:cNvSpPr/>
          <p:nvPr/>
        </p:nvSpPr>
        <p:spPr>
          <a:xfrm>
            <a:off x="1954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3D4D88D-FA4E-4FED-AC85-B1EEAE2621A0}"/>
              </a:ext>
            </a:extLst>
          </p:cNvPr>
          <p:cNvSpPr/>
          <p:nvPr/>
        </p:nvSpPr>
        <p:spPr>
          <a:xfrm>
            <a:off x="1378361" y="2082945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65B16E1-B07C-4EE9-A37D-C44AD9CCD49C}"/>
              </a:ext>
            </a:extLst>
          </p:cNvPr>
          <p:cNvSpPr/>
          <p:nvPr/>
        </p:nvSpPr>
        <p:spPr>
          <a:xfrm>
            <a:off x="1522361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FAD4C94-493E-4C6E-87D4-C71BA853B070}"/>
              </a:ext>
            </a:extLst>
          </p:cNvPr>
          <p:cNvSpPr/>
          <p:nvPr/>
        </p:nvSpPr>
        <p:spPr>
          <a:xfrm>
            <a:off x="1666361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D163428-A37E-47DE-89B4-6AC44B4E5822}"/>
              </a:ext>
            </a:extLst>
          </p:cNvPr>
          <p:cNvSpPr/>
          <p:nvPr/>
        </p:nvSpPr>
        <p:spPr>
          <a:xfrm>
            <a:off x="1810361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CE9F509-DED8-49E4-A2E5-9C6272631053}"/>
              </a:ext>
            </a:extLst>
          </p:cNvPr>
          <p:cNvSpPr/>
          <p:nvPr/>
        </p:nvSpPr>
        <p:spPr>
          <a:xfrm>
            <a:off x="1954361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B5EA31B-2E62-4358-8CD6-E6750C043287}"/>
              </a:ext>
            </a:extLst>
          </p:cNvPr>
          <p:cNvSpPr/>
          <p:nvPr/>
        </p:nvSpPr>
        <p:spPr>
          <a:xfrm>
            <a:off x="2242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B962E93F-20D4-451B-9A9F-9EBAC8861F94}"/>
              </a:ext>
            </a:extLst>
          </p:cNvPr>
          <p:cNvSpPr/>
          <p:nvPr/>
        </p:nvSpPr>
        <p:spPr>
          <a:xfrm>
            <a:off x="2386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D4D38BE-AB72-498D-8DDE-DDC92B17E1B3}"/>
              </a:ext>
            </a:extLst>
          </p:cNvPr>
          <p:cNvSpPr/>
          <p:nvPr/>
        </p:nvSpPr>
        <p:spPr>
          <a:xfrm>
            <a:off x="2530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CAF3DE11-9464-4E6E-B5F0-156553D3BE0A}"/>
              </a:ext>
            </a:extLst>
          </p:cNvPr>
          <p:cNvSpPr/>
          <p:nvPr/>
        </p:nvSpPr>
        <p:spPr>
          <a:xfrm>
            <a:off x="2674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59C9662-A20E-4F35-A02A-5F9513227BBE}"/>
              </a:ext>
            </a:extLst>
          </p:cNvPr>
          <p:cNvSpPr/>
          <p:nvPr/>
        </p:nvSpPr>
        <p:spPr>
          <a:xfrm>
            <a:off x="2818361" y="2514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E6F2BF13-FE96-4828-A89D-BB6E8AEB7981}"/>
              </a:ext>
            </a:extLst>
          </p:cNvPr>
          <p:cNvSpPr/>
          <p:nvPr/>
        </p:nvSpPr>
        <p:spPr>
          <a:xfrm>
            <a:off x="2242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2323A4E2-3D75-4DE3-A3A0-AA84B12C4463}"/>
              </a:ext>
            </a:extLst>
          </p:cNvPr>
          <p:cNvSpPr/>
          <p:nvPr/>
        </p:nvSpPr>
        <p:spPr>
          <a:xfrm>
            <a:off x="2386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46CD6169-B1F4-4554-A5A1-57F057448DE7}"/>
              </a:ext>
            </a:extLst>
          </p:cNvPr>
          <p:cNvSpPr/>
          <p:nvPr/>
        </p:nvSpPr>
        <p:spPr>
          <a:xfrm>
            <a:off x="2530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DCD8BDB4-2637-4BA0-8459-ECDCC7697693}"/>
              </a:ext>
            </a:extLst>
          </p:cNvPr>
          <p:cNvSpPr/>
          <p:nvPr/>
        </p:nvSpPr>
        <p:spPr>
          <a:xfrm>
            <a:off x="2674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8F47BCD3-9893-4859-B492-2F0745E2C531}"/>
              </a:ext>
            </a:extLst>
          </p:cNvPr>
          <p:cNvSpPr/>
          <p:nvPr/>
        </p:nvSpPr>
        <p:spPr>
          <a:xfrm>
            <a:off x="2818361" y="2370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44B52162-1A01-474D-BFCA-97E396E3E0CC}"/>
              </a:ext>
            </a:extLst>
          </p:cNvPr>
          <p:cNvSpPr/>
          <p:nvPr/>
        </p:nvSpPr>
        <p:spPr>
          <a:xfrm>
            <a:off x="2242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59734231-2CC8-4A09-8846-8FCE01D35492}"/>
              </a:ext>
            </a:extLst>
          </p:cNvPr>
          <p:cNvSpPr/>
          <p:nvPr/>
        </p:nvSpPr>
        <p:spPr>
          <a:xfrm>
            <a:off x="2386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4F154640-01C4-47C5-B995-79768AFE8CF0}"/>
              </a:ext>
            </a:extLst>
          </p:cNvPr>
          <p:cNvSpPr/>
          <p:nvPr/>
        </p:nvSpPr>
        <p:spPr>
          <a:xfrm>
            <a:off x="2530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E74030D-DC37-4829-BB57-DB02AD56545D}"/>
              </a:ext>
            </a:extLst>
          </p:cNvPr>
          <p:cNvSpPr/>
          <p:nvPr/>
        </p:nvSpPr>
        <p:spPr>
          <a:xfrm>
            <a:off x="2674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F4F75F4E-48CB-43A0-8317-78ED1EAAE47D}"/>
              </a:ext>
            </a:extLst>
          </p:cNvPr>
          <p:cNvSpPr/>
          <p:nvPr/>
        </p:nvSpPr>
        <p:spPr>
          <a:xfrm>
            <a:off x="2818361" y="2226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EDEFEBD-38B7-4919-AFDF-0E5B7A447068}"/>
              </a:ext>
            </a:extLst>
          </p:cNvPr>
          <p:cNvSpPr/>
          <p:nvPr/>
        </p:nvSpPr>
        <p:spPr>
          <a:xfrm>
            <a:off x="2242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D498578-532F-4F4A-AB5D-2D29948DD5FF}"/>
              </a:ext>
            </a:extLst>
          </p:cNvPr>
          <p:cNvSpPr/>
          <p:nvPr/>
        </p:nvSpPr>
        <p:spPr>
          <a:xfrm>
            <a:off x="2386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674EC7C6-F0E4-4320-9C47-1C7F9179F25E}"/>
              </a:ext>
            </a:extLst>
          </p:cNvPr>
          <p:cNvSpPr/>
          <p:nvPr/>
        </p:nvSpPr>
        <p:spPr>
          <a:xfrm>
            <a:off x="2530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3537D5B-7A99-40BC-B6D5-65DF3878B246}"/>
              </a:ext>
            </a:extLst>
          </p:cNvPr>
          <p:cNvSpPr/>
          <p:nvPr/>
        </p:nvSpPr>
        <p:spPr>
          <a:xfrm>
            <a:off x="2674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F8F8611E-F586-4155-B9E6-C8B069ED4B27}"/>
              </a:ext>
            </a:extLst>
          </p:cNvPr>
          <p:cNvSpPr/>
          <p:nvPr/>
        </p:nvSpPr>
        <p:spPr>
          <a:xfrm>
            <a:off x="2818361" y="2658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A1EBA82-2476-4910-83E4-AFE76C6B6FE9}"/>
              </a:ext>
            </a:extLst>
          </p:cNvPr>
          <p:cNvSpPr/>
          <p:nvPr/>
        </p:nvSpPr>
        <p:spPr>
          <a:xfrm>
            <a:off x="2242361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494CF39-DB8E-4135-BF7A-1621845F4ED1}"/>
              </a:ext>
            </a:extLst>
          </p:cNvPr>
          <p:cNvSpPr/>
          <p:nvPr/>
        </p:nvSpPr>
        <p:spPr>
          <a:xfrm>
            <a:off x="2386361" y="2082945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CA859165-96C1-4B2E-8C48-86AC9CE12C24}"/>
              </a:ext>
            </a:extLst>
          </p:cNvPr>
          <p:cNvSpPr/>
          <p:nvPr/>
        </p:nvSpPr>
        <p:spPr>
          <a:xfrm>
            <a:off x="2530361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A526F7F4-0750-4B96-82A6-766E9FCEA09E}"/>
              </a:ext>
            </a:extLst>
          </p:cNvPr>
          <p:cNvSpPr/>
          <p:nvPr/>
        </p:nvSpPr>
        <p:spPr>
          <a:xfrm>
            <a:off x="2674361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A53743A6-6B82-43DC-955E-D8C51DDEFE6A}"/>
              </a:ext>
            </a:extLst>
          </p:cNvPr>
          <p:cNvSpPr/>
          <p:nvPr/>
        </p:nvSpPr>
        <p:spPr>
          <a:xfrm>
            <a:off x="2818361" y="208294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0C5DBD1-6807-494A-9A60-85E036AE42FC}"/>
              </a:ext>
            </a:extLst>
          </p:cNvPr>
          <p:cNvSpPr/>
          <p:nvPr/>
        </p:nvSpPr>
        <p:spPr>
          <a:xfrm>
            <a:off x="3107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F071FCF-BE81-4F1F-A40B-95C78ED38BA6}"/>
              </a:ext>
            </a:extLst>
          </p:cNvPr>
          <p:cNvSpPr/>
          <p:nvPr/>
        </p:nvSpPr>
        <p:spPr>
          <a:xfrm>
            <a:off x="3251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6FC4E14A-4658-4097-95A3-40D52278D88C}"/>
              </a:ext>
            </a:extLst>
          </p:cNvPr>
          <p:cNvSpPr/>
          <p:nvPr/>
        </p:nvSpPr>
        <p:spPr>
          <a:xfrm>
            <a:off x="3395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37AF59-4303-4064-8659-4488489F7698}"/>
              </a:ext>
            </a:extLst>
          </p:cNvPr>
          <p:cNvSpPr/>
          <p:nvPr/>
        </p:nvSpPr>
        <p:spPr>
          <a:xfrm>
            <a:off x="3539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94D939C-0759-4E9F-B719-AD2A0EA0B0B4}"/>
              </a:ext>
            </a:extLst>
          </p:cNvPr>
          <p:cNvSpPr/>
          <p:nvPr/>
        </p:nvSpPr>
        <p:spPr>
          <a:xfrm>
            <a:off x="3683415" y="2517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EA7114B6-B38C-4290-A593-4525D9C63D6D}"/>
              </a:ext>
            </a:extLst>
          </p:cNvPr>
          <p:cNvSpPr/>
          <p:nvPr/>
        </p:nvSpPr>
        <p:spPr>
          <a:xfrm>
            <a:off x="3107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8A2E8F3E-7E4A-454C-808E-E133B0D3F657}"/>
              </a:ext>
            </a:extLst>
          </p:cNvPr>
          <p:cNvSpPr/>
          <p:nvPr/>
        </p:nvSpPr>
        <p:spPr>
          <a:xfrm>
            <a:off x="3251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4B21ED08-DBDF-444D-8D04-C84F45CFE645}"/>
              </a:ext>
            </a:extLst>
          </p:cNvPr>
          <p:cNvSpPr/>
          <p:nvPr/>
        </p:nvSpPr>
        <p:spPr>
          <a:xfrm>
            <a:off x="3395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61680D7F-4D7E-4305-B45A-A2CA298CC9B9}"/>
              </a:ext>
            </a:extLst>
          </p:cNvPr>
          <p:cNvSpPr/>
          <p:nvPr/>
        </p:nvSpPr>
        <p:spPr>
          <a:xfrm>
            <a:off x="3539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40DC90B-BE43-4717-9099-B537B6EFEB7E}"/>
              </a:ext>
            </a:extLst>
          </p:cNvPr>
          <p:cNvSpPr/>
          <p:nvPr/>
        </p:nvSpPr>
        <p:spPr>
          <a:xfrm>
            <a:off x="3683415" y="2373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39BC85F-B2C8-4235-9A1A-5C76EF9BCE69}"/>
              </a:ext>
            </a:extLst>
          </p:cNvPr>
          <p:cNvSpPr/>
          <p:nvPr/>
        </p:nvSpPr>
        <p:spPr>
          <a:xfrm>
            <a:off x="3107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5667686E-C1AA-40A5-8F64-27AC4E62340D}"/>
              </a:ext>
            </a:extLst>
          </p:cNvPr>
          <p:cNvSpPr/>
          <p:nvPr/>
        </p:nvSpPr>
        <p:spPr>
          <a:xfrm>
            <a:off x="3251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B350526-BCFE-46C4-869D-2949F6C75999}"/>
              </a:ext>
            </a:extLst>
          </p:cNvPr>
          <p:cNvSpPr/>
          <p:nvPr/>
        </p:nvSpPr>
        <p:spPr>
          <a:xfrm>
            <a:off x="3395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CD061B5E-97EE-4F4C-827E-951268682455}"/>
              </a:ext>
            </a:extLst>
          </p:cNvPr>
          <p:cNvSpPr/>
          <p:nvPr/>
        </p:nvSpPr>
        <p:spPr>
          <a:xfrm>
            <a:off x="3539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A79D2CF8-26D6-436D-8C18-EFFED29244F0}"/>
              </a:ext>
            </a:extLst>
          </p:cNvPr>
          <p:cNvSpPr/>
          <p:nvPr/>
        </p:nvSpPr>
        <p:spPr>
          <a:xfrm>
            <a:off x="3683415" y="2229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3B25769E-74EC-4240-B8DE-44B153613CEE}"/>
              </a:ext>
            </a:extLst>
          </p:cNvPr>
          <p:cNvSpPr/>
          <p:nvPr/>
        </p:nvSpPr>
        <p:spPr>
          <a:xfrm>
            <a:off x="3107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DF6F7330-62AE-4532-8F09-AE129DB1086A}"/>
              </a:ext>
            </a:extLst>
          </p:cNvPr>
          <p:cNvSpPr/>
          <p:nvPr/>
        </p:nvSpPr>
        <p:spPr>
          <a:xfrm>
            <a:off x="3251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568E782D-181F-4D7A-AB7C-24BF031AE342}"/>
              </a:ext>
            </a:extLst>
          </p:cNvPr>
          <p:cNvSpPr/>
          <p:nvPr/>
        </p:nvSpPr>
        <p:spPr>
          <a:xfrm>
            <a:off x="3395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3FE9B95D-4CE9-469C-87E7-91B2E69921BD}"/>
              </a:ext>
            </a:extLst>
          </p:cNvPr>
          <p:cNvSpPr/>
          <p:nvPr/>
        </p:nvSpPr>
        <p:spPr>
          <a:xfrm>
            <a:off x="3539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57B520F6-5903-4D4E-9621-A1508634236D}"/>
              </a:ext>
            </a:extLst>
          </p:cNvPr>
          <p:cNvSpPr/>
          <p:nvPr/>
        </p:nvSpPr>
        <p:spPr>
          <a:xfrm>
            <a:off x="3683415" y="2661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C0C7D2B9-7193-40EA-89B0-43949376D266}"/>
              </a:ext>
            </a:extLst>
          </p:cNvPr>
          <p:cNvSpPr/>
          <p:nvPr/>
        </p:nvSpPr>
        <p:spPr>
          <a:xfrm>
            <a:off x="3107415" y="2085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7187A53-9DB8-4CFB-B035-A15E81AB3A59}"/>
              </a:ext>
            </a:extLst>
          </p:cNvPr>
          <p:cNvSpPr/>
          <p:nvPr/>
        </p:nvSpPr>
        <p:spPr>
          <a:xfrm>
            <a:off x="3251415" y="2085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7ECF2DC-20C1-478C-9B92-4722256BBF15}"/>
              </a:ext>
            </a:extLst>
          </p:cNvPr>
          <p:cNvSpPr/>
          <p:nvPr/>
        </p:nvSpPr>
        <p:spPr>
          <a:xfrm>
            <a:off x="3395415" y="2085939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9153A6CD-EB04-450D-94AB-87477B918352}"/>
              </a:ext>
            </a:extLst>
          </p:cNvPr>
          <p:cNvSpPr/>
          <p:nvPr/>
        </p:nvSpPr>
        <p:spPr>
          <a:xfrm>
            <a:off x="3539415" y="2085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806C430-9361-4A9F-AC1F-BE2223D8B98B}"/>
              </a:ext>
            </a:extLst>
          </p:cNvPr>
          <p:cNvSpPr/>
          <p:nvPr/>
        </p:nvSpPr>
        <p:spPr>
          <a:xfrm>
            <a:off x="3683415" y="2085939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EB5659F-859D-4B80-8092-C4FEED463AE9}"/>
              </a:ext>
            </a:extLst>
          </p:cNvPr>
          <p:cNvSpPr/>
          <p:nvPr/>
        </p:nvSpPr>
        <p:spPr>
          <a:xfrm>
            <a:off x="483661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04A6766B-8E7B-4F23-887A-389C32FC5096}"/>
              </a:ext>
            </a:extLst>
          </p:cNvPr>
          <p:cNvSpPr/>
          <p:nvPr/>
        </p:nvSpPr>
        <p:spPr>
          <a:xfrm>
            <a:off x="498061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47130EE5-133A-4AA6-B0F2-A38D269DBA31}"/>
              </a:ext>
            </a:extLst>
          </p:cNvPr>
          <p:cNvSpPr/>
          <p:nvPr/>
        </p:nvSpPr>
        <p:spPr>
          <a:xfrm>
            <a:off x="512461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663FF6F-23C7-4442-B6AA-92B5B071F666}"/>
              </a:ext>
            </a:extLst>
          </p:cNvPr>
          <p:cNvSpPr/>
          <p:nvPr/>
        </p:nvSpPr>
        <p:spPr>
          <a:xfrm>
            <a:off x="526861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F3455A2E-0E71-4090-8743-0A2F79CC0A5E}"/>
              </a:ext>
            </a:extLst>
          </p:cNvPr>
          <p:cNvSpPr/>
          <p:nvPr/>
        </p:nvSpPr>
        <p:spPr>
          <a:xfrm>
            <a:off x="541261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283B500-54BC-4DE9-87EA-8F502ECA731A}"/>
              </a:ext>
            </a:extLst>
          </p:cNvPr>
          <p:cNvSpPr/>
          <p:nvPr/>
        </p:nvSpPr>
        <p:spPr>
          <a:xfrm>
            <a:off x="483661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891E1A8B-43D3-406E-BFE1-4CF18E0ADE0B}"/>
              </a:ext>
            </a:extLst>
          </p:cNvPr>
          <p:cNvSpPr/>
          <p:nvPr/>
        </p:nvSpPr>
        <p:spPr>
          <a:xfrm>
            <a:off x="498061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68212015-D79E-4996-B6E0-213CF61E5230}"/>
              </a:ext>
            </a:extLst>
          </p:cNvPr>
          <p:cNvSpPr/>
          <p:nvPr/>
        </p:nvSpPr>
        <p:spPr>
          <a:xfrm>
            <a:off x="512461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3CCDD78E-CB19-4931-94EB-AE4ECCAEEAAD}"/>
              </a:ext>
            </a:extLst>
          </p:cNvPr>
          <p:cNvSpPr/>
          <p:nvPr/>
        </p:nvSpPr>
        <p:spPr>
          <a:xfrm>
            <a:off x="526861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16F8449-D63D-41BC-85CE-3036BBCA1A17}"/>
              </a:ext>
            </a:extLst>
          </p:cNvPr>
          <p:cNvSpPr/>
          <p:nvPr/>
        </p:nvSpPr>
        <p:spPr>
          <a:xfrm>
            <a:off x="541261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48BC6FF3-A10F-437B-8A34-6CC3ECE4F4C7}"/>
              </a:ext>
            </a:extLst>
          </p:cNvPr>
          <p:cNvSpPr/>
          <p:nvPr/>
        </p:nvSpPr>
        <p:spPr>
          <a:xfrm>
            <a:off x="483661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8351A0CC-2B47-49F9-974B-2EAE13427DD0}"/>
              </a:ext>
            </a:extLst>
          </p:cNvPr>
          <p:cNvSpPr/>
          <p:nvPr/>
        </p:nvSpPr>
        <p:spPr>
          <a:xfrm>
            <a:off x="498061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06C26E2-025E-4F23-A524-5CA4A0D420CB}"/>
              </a:ext>
            </a:extLst>
          </p:cNvPr>
          <p:cNvSpPr/>
          <p:nvPr/>
        </p:nvSpPr>
        <p:spPr>
          <a:xfrm>
            <a:off x="512461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76B78D1-F8A6-4BEE-BCA6-BE1D5AD3AB89}"/>
              </a:ext>
            </a:extLst>
          </p:cNvPr>
          <p:cNvSpPr/>
          <p:nvPr/>
        </p:nvSpPr>
        <p:spPr>
          <a:xfrm>
            <a:off x="526861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D4F829E-9D4B-4651-8694-7EFF20DEF4B4}"/>
              </a:ext>
            </a:extLst>
          </p:cNvPr>
          <p:cNvSpPr/>
          <p:nvPr/>
        </p:nvSpPr>
        <p:spPr>
          <a:xfrm>
            <a:off x="541261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5B136B4-946D-42B8-8A3B-4FD3B29E1431}"/>
              </a:ext>
            </a:extLst>
          </p:cNvPr>
          <p:cNvSpPr/>
          <p:nvPr/>
        </p:nvSpPr>
        <p:spPr>
          <a:xfrm>
            <a:off x="483661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9492746-5835-43E9-A07E-2CE35E452606}"/>
              </a:ext>
            </a:extLst>
          </p:cNvPr>
          <p:cNvSpPr/>
          <p:nvPr/>
        </p:nvSpPr>
        <p:spPr>
          <a:xfrm>
            <a:off x="498061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1A367697-10BC-49DE-8714-7F54C226751D}"/>
              </a:ext>
            </a:extLst>
          </p:cNvPr>
          <p:cNvSpPr/>
          <p:nvPr/>
        </p:nvSpPr>
        <p:spPr>
          <a:xfrm>
            <a:off x="512461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8A12ACA0-2D7F-4C32-B000-5880DE74C865}"/>
              </a:ext>
            </a:extLst>
          </p:cNvPr>
          <p:cNvSpPr/>
          <p:nvPr/>
        </p:nvSpPr>
        <p:spPr>
          <a:xfrm>
            <a:off x="526861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86BA4F-361B-43AF-94A8-4DD14D95F237}"/>
              </a:ext>
            </a:extLst>
          </p:cNvPr>
          <p:cNvSpPr/>
          <p:nvPr/>
        </p:nvSpPr>
        <p:spPr>
          <a:xfrm>
            <a:off x="5412611" y="6348222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7C6667AD-B467-41DF-B3DA-D7798BB6DB0B}"/>
              </a:ext>
            </a:extLst>
          </p:cNvPr>
          <p:cNvSpPr/>
          <p:nvPr/>
        </p:nvSpPr>
        <p:spPr>
          <a:xfrm>
            <a:off x="483661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A15BACE-E59E-4156-AC48-7C1CCC694889}"/>
              </a:ext>
            </a:extLst>
          </p:cNvPr>
          <p:cNvSpPr/>
          <p:nvPr/>
        </p:nvSpPr>
        <p:spPr>
          <a:xfrm>
            <a:off x="498061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78713E2D-148E-42F6-B822-1D42E80D02A5}"/>
              </a:ext>
            </a:extLst>
          </p:cNvPr>
          <p:cNvSpPr/>
          <p:nvPr/>
        </p:nvSpPr>
        <p:spPr>
          <a:xfrm>
            <a:off x="512461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1DB5A737-F898-4C7B-8306-B80FDFBA5A2A}"/>
              </a:ext>
            </a:extLst>
          </p:cNvPr>
          <p:cNvSpPr/>
          <p:nvPr/>
        </p:nvSpPr>
        <p:spPr>
          <a:xfrm>
            <a:off x="526861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44B68BB-63CA-44BA-A045-D2BA6306420B}"/>
              </a:ext>
            </a:extLst>
          </p:cNvPr>
          <p:cNvSpPr/>
          <p:nvPr/>
        </p:nvSpPr>
        <p:spPr>
          <a:xfrm>
            <a:off x="541261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27B2C9E9-9429-42A8-AFAB-82BA21EB5BD3}"/>
              </a:ext>
            </a:extLst>
          </p:cNvPr>
          <p:cNvSpPr/>
          <p:nvPr/>
        </p:nvSpPr>
        <p:spPr>
          <a:xfrm>
            <a:off x="3952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2935B644-96B3-4BDF-A38F-B34B8F314117}"/>
              </a:ext>
            </a:extLst>
          </p:cNvPr>
          <p:cNvSpPr/>
          <p:nvPr/>
        </p:nvSpPr>
        <p:spPr>
          <a:xfrm>
            <a:off x="4096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961ECD91-7594-4CFA-906C-25FAE02DC740}"/>
              </a:ext>
            </a:extLst>
          </p:cNvPr>
          <p:cNvSpPr/>
          <p:nvPr/>
        </p:nvSpPr>
        <p:spPr>
          <a:xfrm>
            <a:off x="4240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F687F511-E3D9-4971-97D8-0EEC2AFA22AD}"/>
              </a:ext>
            </a:extLst>
          </p:cNvPr>
          <p:cNvSpPr/>
          <p:nvPr/>
        </p:nvSpPr>
        <p:spPr>
          <a:xfrm>
            <a:off x="4384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A5F857C-E8CE-41FD-BCDE-B1FED8576CE7}"/>
              </a:ext>
            </a:extLst>
          </p:cNvPr>
          <p:cNvSpPr/>
          <p:nvPr/>
        </p:nvSpPr>
        <p:spPr>
          <a:xfrm>
            <a:off x="4528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01124690-D2CA-4881-B13F-9ACB10338E18}"/>
              </a:ext>
            </a:extLst>
          </p:cNvPr>
          <p:cNvSpPr/>
          <p:nvPr/>
        </p:nvSpPr>
        <p:spPr>
          <a:xfrm>
            <a:off x="3952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82D1EA30-D07B-4C3E-B67F-430CD8209995}"/>
              </a:ext>
            </a:extLst>
          </p:cNvPr>
          <p:cNvSpPr/>
          <p:nvPr/>
        </p:nvSpPr>
        <p:spPr>
          <a:xfrm>
            <a:off x="4096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B46AE3B-64FB-4A9E-93E7-C73664D8000F}"/>
              </a:ext>
            </a:extLst>
          </p:cNvPr>
          <p:cNvSpPr/>
          <p:nvPr/>
        </p:nvSpPr>
        <p:spPr>
          <a:xfrm>
            <a:off x="4240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6F3C1EA-45CE-4912-A06F-B64222C15481}"/>
              </a:ext>
            </a:extLst>
          </p:cNvPr>
          <p:cNvSpPr/>
          <p:nvPr/>
        </p:nvSpPr>
        <p:spPr>
          <a:xfrm>
            <a:off x="4384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BF106A7-1958-49A4-BDCC-D09153AF9C4C}"/>
              </a:ext>
            </a:extLst>
          </p:cNvPr>
          <p:cNvSpPr/>
          <p:nvPr/>
        </p:nvSpPr>
        <p:spPr>
          <a:xfrm>
            <a:off x="4528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A00D437B-8A73-4973-9383-8A4F495CEC95}"/>
              </a:ext>
            </a:extLst>
          </p:cNvPr>
          <p:cNvSpPr/>
          <p:nvPr/>
        </p:nvSpPr>
        <p:spPr>
          <a:xfrm>
            <a:off x="3952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B30B6E4A-E0E1-4226-A7C0-D2D41CA525E8}"/>
              </a:ext>
            </a:extLst>
          </p:cNvPr>
          <p:cNvSpPr/>
          <p:nvPr/>
        </p:nvSpPr>
        <p:spPr>
          <a:xfrm>
            <a:off x="4096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884C1135-4FF7-43CC-845A-9C702DC6D9A6}"/>
              </a:ext>
            </a:extLst>
          </p:cNvPr>
          <p:cNvSpPr/>
          <p:nvPr/>
        </p:nvSpPr>
        <p:spPr>
          <a:xfrm>
            <a:off x="4240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A6470B9D-FE09-4EFD-A05C-6DED689C22F2}"/>
              </a:ext>
            </a:extLst>
          </p:cNvPr>
          <p:cNvSpPr/>
          <p:nvPr/>
        </p:nvSpPr>
        <p:spPr>
          <a:xfrm>
            <a:off x="4384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3032EC18-0D96-4630-B706-775766401AE2}"/>
              </a:ext>
            </a:extLst>
          </p:cNvPr>
          <p:cNvSpPr/>
          <p:nvPr/>
        </p:nvSpPr>
        <p:spPr>
          <a:xfrm>
            <a:off x="4528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FBCD277E-4FFC-4F8A-8C65-3C5EAEDFF9A7}"/>
              </a:ext>
            </a:extLst>
          </p:cNvPr>
          <p:cNvSpPr/>
          <p:nvPr/>
        </p:nvSpPr>
        <p:spPr>
          <a:xfrm>
            <a:off x="3952098" y="6351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497F9DDE-E8D8-4D0A-BCB9-1D2A6ED7D554}"/>
              </a:ext>
            </a:extLst>
          </p:cNvPr>
          <p:cNvSpPr/>
          <p:nvPr/>
        </p:nvSpPr>
        <p:spPr>
          <a:xfrm>
            <a:off x="4096098" y="6351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CD7B5580-B01C-4446-88ED-88C681C51793}"/>
              </a:ext>
            </a:extLst>
          </p:cNvPr>
          <p:cNvSpPr/>
          <p:nvPr/>
        </p:nvSpPr>
        <p:spPr>
          <a:xfrm>
            <a:off x="4240098" y="6351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D07363B-A409-47DA-9DC7-B9BD7D2C9AAF}"/>
              </a:ext>
            </a:extLst>
          </p:cNvPr>
          <p:cNvSpPr/>
          <p:nvPr/>
        </p:nvSpPr>
        <p:spPr>
          <a:xfrm>
            <a:off x="4384098" y="6351216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69963F89-DE81-4D1E-AD05-E7FA4D551A82}"/>
              </a:ext>
            </a:extLst>
          </p:cNvPr>
          <p:cNvSpPr/>
          <p:nvPr/>
        </p:nvSpPr>
        <p:spPr>
          <a:xfrm>
            <a:off x="4528098" y="6351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FAD175E3-0231-4C97-A74C-3C9A77A86449}"/>
              </a:ext>
            </a:extLst>
          </p:cNvPr>
          <p:cNvSpPr/>
          <p:nvPr/>
        </p:nvSpPr>
        <p:spPr>
          <a:xfrm>
            <a:off x="3952098" y="5775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ABDB4D96-2EF5-473C-8E1A-6DF675D52838}"/>
              </a:ext>
            </a:extLst>
          </p:cNvPr>
          <p:cNvSpPr/>
          <p:nvPr/>
        </p:nvSpPr>
        <p:spPr>
          <a:xfrm>
            <a:off x="4096098" y="5775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6750280-D892-4B1F-992D-9545AF54E946}"/>
              </a:ext>
            </a:extLst>
          </p:cNvPr>
          <p:cNvSpPr/>
          <p:nvPr/>
        </p:nvSpPr>
        <p:spPr>
          <a:xfrm>
            <a:off x="4240098" y="5775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68264361-B478-4DD7-90A3-21EAA656F4B6}"/>
              </a:ext>
            </a:extLst>
          </p:cNvPr>
          <p:cNvSpPr/>
          <p:nvPr/>
        </p:nvSpPr>
        <p:spPr>
          <a:xfrm>
            <a:off x="4384098" y="5775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92CC0B2E-DEC5-4E42-8404-5CE195C82E23}"/>
              </a:ext>
            </a:extLst>
          </p:cNvPr>
          <p:cNvSpPr/>
          <p:nvPr/>
        </p:nvSpPr>
        <p:spPr>
          <a:xfrm>
            <a:off x="4528098" y="5775216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2D73AF95-2DD8-4E31-8436-C57DD32318DB}"/>
              </a:ext>
            </a:extLst>
          </p:cNvPr>
          <p:cNvSpPr/>
          <p:nvPr/>
        </p:nvSpPr>
        <p:spPr>
          <a:xfrm>
            <a:off x="1378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0F3EFE7B-A26E-47CA-B10E-55DFE50622B4}"/>
              </a:ext>
            </a:extLst>
          </p:cNvPr>
          <p:cNvSpPr/>
          <p:nvPr/>
        </p:nvSpPr>
        <p:spPr>
          <a:xfrm>
            <a:off x="1522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B86D3A04-0D96-4B94-A7F8-C13355C3A00F}"/>
              </a:ext>
            </a:extLst>
          </p:cNvPr>
          <p:cNvSpPr/>
          <p:nvPr/>
        </p:nvSpPr>
        <p:spPr>
          <a:xfrm>
            <a:off x="1666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E9DE0357-977B-43C4-B299-5B0B15563E19}"/>
              </a:ext>
            </a:extLst>
          </p:cNvPr>
          <p:cNvSpPr/>
          <p:nvPr/>
        </p:nvSpPr>
        <p:spPr>
          <a:xfrm>
            <a:off x="1810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B716DACE-4AA5-460A-941C-54DAB3E5209A}"/>
              </a:ext>
            </a:extLst>
          </p:cNvPr>
          <p:cNvSpPr/>
          <p:nvPr/>
        </p:nvSpPr>
        <p:spPr>
          <a:xfrm>
            <a:off x="1954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8AD28C0-4721-4003-8C83-5AFE9EEEAB63}"/>
              </a:ext>
            </a:extLst>
          </p:cNvPr>
          <p:cNvSpPr/>
          <p:nvPr/>
        </p:nvSpPr>
        <p:spPr>
          <a:xfrm>
            <a:off x="1378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CE4522E1-891C-4663-BD41-AAD86FD1A086}"/>
              </a:ext>
            </a:extLst>
          </p:cNvPr>
          <p:cNvSpPr/>
          <p:nvPr/>
        </p:nvSpPr>
        <p:spPr>
          <a:xfrm>
            <a:off x="1522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B9DA362C-5243-45F4-AD0A-D74E7E47E9BA}"/>
              </a:ext>
            </a:extLst>
          </p:cNvPr>
          <p:cNvSpPr/>
          <p:nvPr/>
        </p:nvSpPr>
        <p:spPr>
          <a:xfrm>
            <a:off x="1666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F5CAEA1-8ADF-4B02-995D-6090DA267229}"/>
              </a:ext>
            </a:extLst>
          </p:cNvPr>
          <p:cNvSpPr/>
          <p:nvPr/>
        </p:nvSpPr>
        <p:spPr>
          <a:xfrm>
            <a:off x="1810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2BF3F50-A8B5-4E3B-8660-52A963F7F3F3}"/>
              </a:ext>
            </a:extLst>
          </p:cNvPr>
          <p:cNvSpPr/>
          <p:nvPr/>
        </p:nvSpPr>
        <p:spPr>
          <a:xfrm>
            <a:off x="1954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F53DEE5B-32DB-4071-AC11-36CCCA817BF4}"/>
              </a:ext>
            </a:extLst>
          </p:cNvPr>
          <p:cNvSpPr/>
          <p:nvPr/>
        </p:nvSpPr>
        <p:spPr>
          <a:xfrm>
            <a:off x="1378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01E8CB74-07B3-4063-B34A-516B4C58CB58}"/>
              </a:ext>
            </a:extLst>
          </p:cNvPr>
          <p:cNvSpPr/>
          <p:nvPr/>
        </p:nvSpPr>
        <p:spPr>
          <a:xfrm>
            <a:off x="1522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3BB04F81-F5A8-4790-AC5F-92B6E9E7B03C}"/>
              </a:ext>
            </a:extLst>
          </p:cNvPr>
          <p:cNvSpPr/>
          <p:nvPr/>
        </p:nvSpPr>
        <p:spPr>
          <a:xfrm>
            <a:off x="1666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ACCBFA5E-1B59-478F-AF9E-FB576025D1B2}"/>
              </a:ext>
            </a:extLst>
          </p:cNvPr>
          <p:cNvSpPr/>
          <p:nvPr/>
        </p:nvSpPr>
        <p:spPr>
          <a:xfrm>
            <a:off x="1810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40843568-0433-4AAB-AC28-DCD7E0264659}"/>
              </a:ext>
            </a:extLst>
          </p:cNvPr>
          <p:cNvSpPr/>
          <p:nvPr/>
        </p:nvSpPr>
        <p:spPr>
          <a:xfrm>
            <a:off x="1954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744C8AD-20DE-4B8A-89C9-049D6B4EDB6C}"/>
              </a:ext>
            </a:extLst>
          </p:cNvPr>
          <p:cNvSpPr/>
          <p:nvPr/>
        </p:nvSpPr>
        <p:spPr>
          <a:xfrm>
            <a:off x="1378361" y="6348222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DA6FF8E7-6CD8-4C02-8F28-ED6D86E5F8B4}"/>
              </a:ext>
            </a:extLst>
          </p:cNvPr>
          <p:cNvSpPr/>
          <p:nvPr/>
        </p:nvSpPr>
        <p:spPr>
          <a:xfrm>
            <a:off x="152236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FFE582AF-55D4-4C23-8FA2-B00521D4AE23}"/>
              </a:ext>
            </a:extLst>
          </p:cNvPr>
          <p:cNvSpPr/>
          <p:nvPr/>
        </p:nvSpPr>
        <p:spPr>
          <a:xfrm>
            <a:off x="166636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4BA7AACE-0835-416F-8294-F1D0EF70DE36}"/>
              </a:ext>
            </a:extLst>
          </p:cNvPr>
          <p:cNvSpPr/>
          <p:nvPr/>
        </p:nvSpPr>
        <p:spPr>
          <a:xfrm>
            <a:off x="181036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D78CFA50-267B-4323-95B6-9A9C33058FAE}"/>
              </a:ext>
            </a:extLst>
          </p:cNvPr>
          <p:cNvSpPr/>
          <p:nvPr/>
        </p:nvSpPr>
        <p:spPr>
          <a:xfrm>
            <a:off x="195436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7B9E081D-6233-41B5-BF46-EA425559B153}"/>
              </a:ext>
            </a:extLst>
          </p:cNvPr>
          <p:cNvSpPr/>
          <p:nvPr/>
        </p:nvSpPr>
        <p:spPr>
          <a:xfrm>
            <a:off x="1378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73FCC4D-8555-419E-BD23-96833C8B47A5}"/>
              </a:ext>
            </a:extLst>
          </p:cNvPr>
          <p:cNvSpPr/>
          <p:nvPr/>
        </p:nvSpPr>
        <p:spPr>
          <a:xfrm>
            <a:off x="1522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B628B1D1-44A6-4EFF-9EEF-DEE728E9963A}"/>
              </a:ext>
            </a:extLst>
          </p:cNvPr>
          <p:cNvSpPr/>
          <p:nvPr/>
        </p:nvSpPr>
        <p:spPr>
          <a:xfrm>
            <a:off x="1666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D343E975-C48F-48C7-B904-91E4476A3E56}"/>
              </a:ext>
            </a:extLst>
          </p:cNvPr>
          <p:cNvSpPr/>
          <p:nvPr/>
        </p:nvSpPr>
        <p:spPr>
          <a:xfrm>
            <a:off x="1810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5AA6317-42BE-47CE-A772-5ABBEA04EA5D}"/>
              </a:ext>
            </a:extLst>
          </p:cNvPr>
          <p:cNvSpPr/>
          <p:nvPr/>
        </p:nvSpPr>
        <p:spPr>
          <a:xfrm>
            <a:off x="1954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18B07C3E-69A7-49BF-B4F2-20BFFF895879}"/>
              </a:ext>
            </a:extLst>
          </p:cNvPr>
          <p:cNvSpPr/>
          <p:nvPr/>
        </p:nvSpPr>
        <p:spPr>
          <a:xfrm>
            <a:off x="2242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38BD5E70-754B-46FC-ADB5-9D6B388E10AB}"/>
              </a:ext>
            </a:extLst>
          </p:cNvPr>
          <p:cNvSpPr/>
          <p:nvPr/>
        </p:nvSpPr>
        <p:spPr>
          <a:xfrm>
            <a:off x="2386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873C2AF-9035-4A6E-9AFC-07216A7C54D7}"/>
              </a:ext>
            </a:extLst>
          </p:cNvPr>
          <p:cNvSpPr/>
          <p:nvPr/>
        </p:nvSpPr>
        <p:spPr>
          <a:xfrm>
            <a:off x="2530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23A075F7-C4DE-4CEF-886B-9434933C1D16}"/>
              </a:ext>
            </a:extLst>
          </p:cNvPr>
          <p:cNvSpPr/>
          <p:nvPr/>
        </p:nvSpPr>
        <p:spPr>
          <a:xfrm>
            <a:off x="2674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C9C40E9-2E9E-4B85-ACCA-7C8088ED6C55}"/>
              </a:ext>
            </a:extLst>
          </p:cNvPr>
          <p:cNvSpPr/>
          <p:nvPr/>
        </p:nvSpPr>
        <p:spPr>
          <a:xfrm>
            <a:off x="2818361" y="6204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50921629-D8D3-4112-8A6C-0B8996B0466F}"/>
              </a:ext>
            </a:extLst>
          </p:cNvPr>
          <p:cNvSpPr/>
          <p:nvPr/>
        </p:nvSpPr>
        <p:spPr>
          <a:xfrm>
            <a:off x="2242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27FCA972-D139-4736-9BA6-1ECDA6D287B8}"/>
              </a:ext>
            </a:extLst>
          </p:cNvPr>
          <p:cNvSpPr/>
          <p:nvPr/>
        </p:nvSpPr>
        <p:spPr>
          <a:xfrm>
            <a:off x="2386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E31D8B12-B693-4356-B888-A0049883D353}"/>
              </a:ext>
            </a:extLst>
          </p:cNvPr>
          <p:cNvSpPr/>
          <p:nvPr/>
        </p:nvSpPr>
        <p:spPr>
          <a:xfrm>
            <a:off x="2530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3FDDB42-62AF-42A1-ACE7-73C6C2B23A5A}"/>
              </a:ext>
            </a:extLst>
          </p:cNvPr>
          <p:cNvSpPr/>
          <p:nvPr/>
        </p:nvSpPr>
        <p:spPr>
          <a:xfrm>
            <a:off x="2674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F5AE07C7-675B-45E1-A2D4-EEF54B9AC505}"/>
              </a:ext>
            </a:extLst>
          </p:cNvPr>
          <p:cNvSpPr/>
          <p:nvPr/>
        </p:nvSpPr>
        <p:spPr>
          <a:xfrm>
            <a:off x="2818361" y="6060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39B83C03-F71C-45B5-8AA3-73151CB46FF0}"/>
              </a:ext>
            </a:extLst>
          </p:cNvPr>
          <p:cNvSpPr/>
          <p:nvPr/>
        </p:nvSpPr>
        <p:spPr>
          <a:xfrm>
            <a:off x="2242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16E4CA1-90E6-4C23-A658-7946E64A081E}"/>
              </a:ext>
            </a:extLst>
          </p:cNvPr>
          <p:cNvSpPr/>
          <p:nvPr/>
        </p:nvSpPr>
        <p:spPr>
          <a:xfrm>
            <a:off x="2386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28C3E69E-15B7-4772-897A-EDE66D8D8A8E}"/>
              </a:ext>
            </a:extLst>
          </p:cNvPr>
          <p:cNvSpPr/>
          <p:nvPr/>
        </p:nvSpPr>
        <p:spPr>
          <a:xfrm>
            <a:off x="2530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307E18FD-466A-4201-BD23-FBABE4347DD0}"/>
              </a:ext>
            </a:extLst>
          </p:cNvPr>
          <p:cNvSpPr/>
          <p:nvPr/>
        </p:nvSpPr>
        <p:spPr>
          <a:xfrm>
            <a:off x="2674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B399C8BC-B1BE-4252-B79E-6E52375D5819}"/>
              </a:ext>
            </a:extLst>
          </p:cNvPr>
          <p:cNvSpPr/>
          <p:nvPr/>
        </p:nvSpPr>
        <p:spPr>
          <a:xfrm>
            <a:off x="2818361" y="5916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189E383-2E1F-49D4-9F67-CC63DB4DF98B}"/>
              </a:ext>
            </a:extLst>
          </p:cNvPr>
          <p:cNvSpPr/>
          <p:nvPr/>
        </p:nvSpPr>
        <p:spPr>
          <a:xfrm>
            <a:off x="224236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0E94D05C-BABD-423A-80F0-1B0F9D9E99D0}"/>
              </a:ext>
            </a:extLst>
          </p:cNvPr>
          <p:cNvSpPr/>
          <p:nvPr/>
        </p:nvSpPr>
        <p:spPr>
          <a:xfrm>
            <a:off x="2386361" y="6348222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23F279CD-4D5B-46B6-A776-FD2E6BC2B78D}"/>
              </a:ext>
            </a:extLst>
          </p:cNvPr>
          <p:cNvSpPr/>
          <p:nvPr/>
        </p:nvSpPr>
        <p:spPr>
          <a:xfrm>
            <a:off x="253036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EB8101B-497F-41C1-83DA-39059AA17D0B}"/>
              </a:ext>
            </a:extLst>
          </p:cNvPr>
          <p:cNvSpPr/>
          <p:nvPr/>
        </p:nvSpPr>
        <p:spPr>
          <a:xfrm>
            <a:off x="267436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E774CFD-6B71-46EB-9D96-67F4C784AAA6}"/>
              </a:ext>
            </a:extLst>
          </p:cNvPr>
          <p:cNvSpPr/>
          <p:nvPr/>
        </p:nvSpPr>
        <p:spPr>
          <a:xfrm>
            <a:off x="2818361" y="6348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EFDAB55F-71FB-4B33-92BD-5D6426687881}"/>
              </a:ext>
            </a:extLst>
          </p:cNvPr>
          <p:cNvSpPr/>
          <p:nvPr/>
        </p:nvSpPr>
        <p:spPr>
          <a:xfrm>
            <a:off x="2242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AC47C929-32AD-4399-8624-B605F83A7397}"/>
              </a:ext>
            </a:extLst>
          </p:cNvPr>
          <p:cNvSpPr/>
          <p:nvPr/>
        </p:nvSpPr>
        <p:spPr>
          <a:xfrm>
            <a:off x="2386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8F6DB286-63E7-4206-9118-77D4363227F2}"/>
              </a:ext>
            </a:extLst>
          </p:cNvPr>
          <p:cNvSpPr/>
          <p:nvPr/>
        </p:nvSpPr>
        <p:spPr>
          <a:xfrm>
            <a:off x="2530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5C9F6FC8-E7C0-41D6-86B3-495803025805}"/>
              </a:ext>
            </a:extLst>
          </p:cNvPr>
          <p:cNvSpPr/>
          <p:nvPr/>
        </p:nvSpPr>
        <p:spPr>
          <a:xfrm>
            <a:off x="2674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63B64A91-D505-45D4-9110-56ACDECF4D97}"/>
              </a:ext>
            </a:extLst>
          </p:cNvPr>
          <p:cNvSpPr/>
          <p:nvPr/>
        </p:nvSpPr>
        <p:spPr>
          <a:xfrm>
            <a:off x="2818361" y="577222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C29532A-FB69-473E-B310-C71F9DFB9CFC}"/>
              </a:ext>
            </a:extLst>
          </p:cNvPr>
          <p:cNvSpPr/>
          <p:nvPr/>
        </p:nvSpPr>
        <p:spPr>
          <a:xfrm>
            <a:off x="3088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CB140BB7-A33D-4ADD-A0BF-074798A1280D}"/>
              </a:ext>
            </a:extLst>
          </p:cNvPr>
          <p:cNvSpPr/>
          <p:nvPr/>
        </p:nvSpPr>
        <p:spPr>
          <a:xfrm>
            <a:off x="3232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2966F533-C732-4813-BC60-83F4C9B759AF}"/>
              </a:ext>
            </a:extLst>
          </p:cNvPr>
          <p:cNvSpPr/>
          <p:nvPr/>
        </p:nvSpPr>
        <p:spPr>
          <a:xfrm>
            <a:off x="3376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65C0DA58-6EE8-4C7D-8B6A-62E8FBAC0920}"/>
              </a:ext>
            </a:extLst>
          </p:cNvPr>
          <p:cNvSpPr/>
          <p:nvPr/>
        </p:nvSpPr>
        <p:spPr>
          <a:xfrm>
            <a:off x="3520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46F3D7E0-0982-4033-A823-E433E5148B73}"/>
              </a:ext>
            </a:extLst>
          </p:cNvPr>
          <p:cNvSpPr/>
          <p:nvPr/>
        </p:nvSpPr>
        <p:spPr>
          <a:xfrm>
            <a:off x="3664098" y="6207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A3D5CF9A-B7F1-4B04-97CC-C5A736DE9A96}"/>
              </a:ext>
            </a:extLst>
          </p:cNvPr>
          <p:cNvSpPr/>
          <p:nvPr/>
        </p:nvSpPr>
        <p:spPr>
          <a:xfrm>
            <a:off x="3088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1AA5B733-529C-4680-8A73-8EBD3E42C012}"/>
              </a:ext>
            </a:extLst>
          </p:cNvPr>
          <p:cNvSpPr/>
          <p:nvPr/>
        </p:nvSpPr>
        <p:spPr>
          <a:xfrm>
            <a:off x="3232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0E6E820-2E37-48C3-B2C8-01170A0E8958}"/>
              </a:ext>
            </a:extLst>
          </p:cNvPr>
          <p:cNvSpPr/>
          <p:nvPr/>
        </p:nvSpPr>
        <p:spPr>
          <a:xfrm>
            <a:off x="3376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04C9F7E-3F53-41C9-871E-FB6670FD186C}"/>
              </a:ext>
            </a:extLst>
          </p:cNvPr>
          <p:cNvSpPr/>
          <p:nvPr/>
        </p:nvSpPr>
        <p:spPr>
          <a:xfrm>
            <a:off x="3520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E95C9946-774C-4C7C-AB10-1D068647407F}"/>
              </a:ext>
            </a:extLst>
          </p:cNvPr>
          <p:cNvSpPr/>
          <p:nvPr/>
        </p:nvSpPr>
        <p:spPr>
          <a:xfrm>
            <a:off x="3664098" y="6063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D823EEF-136A-46CC-BAC4-9FF7AA84E229}"/>
              </a:ext>
            </a:extLst>
          </p:cNvPr>
          <p:cNvSpPr/>
          <p:nvPr/>
        </p:nvSpPr>
        <p:spPr>
          <a:xfrm>
            <a:off x="3088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BFB0968-2299-4D11-B422-D46DE5F5E399}"/>
              </a:ext>
            </a:extLst>
          </p:cNvPr>
          <p:cNvSpPr/>
          <p:nvPr/>
        </p:nvSpPr>
        <p:spPr>
          <a:xfrm>
            <a:off x="3232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21780562-6C21-47B0-B15F-D311EA22FDD3}"/>
              </a:ext>
            </a:extLst>
          </p:cNvPr>
          <p:cNvSpPr/>
          <p:nvPr/>
        </p:nvSpPr>
        <p:spPr>
          <a:xfrm>
            <a:off x="3376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405FD250-1B6A-4729-B14F-A80318387C22}"/>
              </a:ext>
            </a:extLst>
          </p:cNvPr>
          <p:cNvSpPr/>
          <p:nvPr/>
        </p:nvSpPr>
        <p:spPr>
          <a:xfrm>
            <a:off x="3520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5EACC3B5-6E09-4D26-B9D6-7EDB4325F191}"/>
              </a:ext>
            </a:extLst>
          </p:cNvPr>
          <p:cNvSpPr/>
          <p:nvPr/>
        </p:nvSpPr>
        <p:spPr>
          <a:xfrm>
            <a:off x="3664098" y="5919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8FCA4CC-CE06-4B4C-9F7E-03E6902CA26E}"/>
              </a:ext>
            </a:extLst>
          </p:cNvPr>
          <p:cNvSpPr/>
          <p:nvPr/>
        </p:nvSpPr>
        <p:spPr>
          <a:xfrm>
            <a:off x="3088098" y="6351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BA9B8D7-D843-44C0-9979-498A9B3B3AAC}"/>
              </a:ext>
            </a:extLst>
          </p:cNvPr>
          <p:cNvSpPr/>
          <p:nvPr/>
        </p:nvSpPr>
        <p:spPr>
          <a:xfrm>
            <a:off x="3232098" y="6351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33BD7DF7-234D-4856-AADD-23656B9FB39A}"/>
              </a:ext>
            </a:extLst>
          </p:cNvPr>
          <p:cNvSpPr/>
          <p:nvPr/>
        </p:nvSpPr>
        <p:spPr>
          <a:xfrm>
            <a:off x="3376098" y="6351216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42B2ED75-E7B7-4DC5-87E6-F821564BEB38}"/>
              </a:ext>
            </a:extLst>
          </p:cNvPr>
          <p:cNvSpPr/>
          <p:nvPr/>
        </p:nvSpPr>
        <p:spPr>
          <a:xfrm>
            <a:off x="3520098" y="6351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800D6B74-120C-4F17-A4DC-A5E8DB57A0ED}"/>
              </a:ext>
            </a:extLst>
          </p:cNvPr>
          <p:cNvSpPr/>
          <p:nvPr/>
        </p:nvSpPr>
        <p:spPr>
          <a:xfrm>
            <a:off x="3664098" y="6351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F2192D60-7087-4DB1-9F58-E3B4C3B62BBA}"/>
              </a:ext>
            </a:extLst>
          </p:cNvPr>
          <p:cNvSpPr/>
          <p:nvPr/>
        </p:nvSpPr>
        <p:spPr>
          <a:xfrm>
            <a:off x="3088098" y="5775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8146E590-EEFB-4326-B0F4-B027EB0DC669}"/>
              </a:ext>
            </a:extLst>
          </p:cNvPr>
          <p:cNvSpPr/>
          <p:nvPr/>
        </p:nvSpPr>
        <p:spPr>
          <a:xfrm>
            <a:off x="3232098" y="5775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E898EE5C-0916-463D-9FAE-851CE9C581A9}"/>
              </a:ext>
            </a:extLst>
          </p:cNvPr>
          <p:cNvSpPr/>
          <p:nvPr/>
        </p:nvSpPr>
        <p:spPr>
          <a:xfrm>
            <a:off x="3376098" y="5775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5FC89D66-E1C0-407A-8CA7-217355944D75}"/>
              </a:ext>
            </a:extLst>
          </p:cNvPr>
          <p:cNvSpPr/>
          <p:nvPr/>
        </p:nvSpPr>
        <p:spPr>
          <a:xfrm>
            <a:off x="3520098" y="5775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E98233FA-D204-44D0-9BEC-32A103392DA1}"/>
              </a:ext>
            </a:extLst>
          </p:cNvPr>
          <p:cNvSpPr/>
          <p:nvPr/>
        </p:nvSpPr>
        <p:spPr>
          <a:xfrm>
            <a:off x="3664098" y="577521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1C506A81-63E4-450E-9222-47C3157AB589}"/>
              </a:ext>
            </a:extLst>
          </p:cNvPr>
          <p:cNvSpPr/>
          <p:nvPr/>
        </p:nvSpPr>
        <p:spPr>
          <a:xfrm>
            <a:off x="4849240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A2214A0-333A-4BA6-8D78-0C01B3BC546C}"/>
              </a:ext>
            </a:extLst>
          </p:cNvPr>
          <p:cNvSpPr/>
          <p:nvPr/>
        </p:nvSpPr>
        <p:spPr>
          <a:xfrm>
            <a:off x="4993240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897DC5A8-B793-49D3-8890-0C7D2A261880}"/>
              </a:ext>
            </a:extLst>
          </p:cNvPr>
          <p:cNvSpPr/>
          <p:nvPr/>
        </p:nvSpPr>
        <p:spPr>
          <a:xfrm>
            <a:off x="5137240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EA68B07-002E-4B85-9CD0-BF731C8BEF3F}"/>
              </a:ext>
            </a:extLst>
          </p:cNvPr>
          <p:cNvSpPr/>
          <p:nvPr/>
        </p:nvSpPr>
        <p:spPr>
          <a:xfrm>
            <a:off x="5281240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38856495-886D-473F-A8ED-0E533EDEF973}"/>
              </a:ext>
            </a:extLst>
          </p:cNvPr>
          <p:cNvSpPr/>
          <p:nvPr/>
        </p:nvSpPr>
        <p:spPr>
          <a:xfrm>
            <a:off x="5425240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8E687127-88E3-402A-824B-D219360DAC41}"/>
              </a:ext>
            </a:extLst>
          </p:cNvPr>
          <p:cNvSpPr/>
          <p:nvPr/>
        </p:nvSpPr>
        <p:spPr>
          <a:xfrm>
            <a:off x="4849240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245E8D4B-A8F5-42EF-80BA-E605D7FAAB5C}"/>
              </a:ext>
            </a:extLst>
          </p:cNvPr>
          <p:cNvSpPr/>
          <p:nvPr/>
        </p:nvSpPr>
        <p:spPr>
          <a:xfrm>
            <a:off x="4993240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0D66585A-5FCC-44C3-858D-D2BA562377CC}"/>
              </a:ext>
            </a:extLst>
          </p:cNvPr>
          <p:cNvSpPr/>
          <p:nvPr/>
        </p:nvSpPr>
        <p:spPr>
          <a:xfrm>
            <a:off x="5137240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6E3E2DDB-3EB4-42EC-A655-A381E199D082}"/>
              </a:ext>
            </a:extLst>
          </p:cNvPr>
          <p:cNvSpPr/>
          <p:nvPr/>
        </p:nvSpPr>
        <p:spPr>
          <a:xfrm>
            <a:off x="5281240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030FF17E-074F-4B96-82C3-9D6C55675C5D}"/>
              </a:ext>
            </a:extLst>
          </p:cNvPr>
          <p:cNvSpPr/>
          <p:nvPr/>
        </p:nvSpPr>
        <p:spPr>
          <a:xfrm>
            <a:off x="5425240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AF073877-C323-4889-B143-9269404CF32B}"/>
              </a:ext>
            </a:extLst>
          </p:cNvPr>
          <p:cNvSpPr/>
          <p:nvPr/>
        </p:nvSpPr>
        <p:spPr>
          <a:xfrm>
            <a:off x="4849240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A6901FE-1B1D-4CD1-A726-423749545332}"/>
              </a:ext>
            </a:extLst>
          </p:cNvPr>
          <p:cNvSpPr/>
          <p:nvPr/>
        </p:nvSpPr>
        <p:spPr>
          <a:xfrm>
            <a:off x="4993240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4A3214F5-8E96-4369-B5E2-4BE1D5F11A16}"/>
              </a:ext>
            </a:extLst>
          </p:cNvPr>
          <p:cNvSpPr/>
          <p:nvPr/>
        </p:nvSpPr>
        <p:spPr>
          <a:xfrm>
            <a:off x="5137240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B70DBC54-9208-488F-9923-12FD17C90D45}"/>
              </a:ext>
            </a:extLst>
          </p:cNvPr>
          <p:cNvSpPr/>
          <p:nvPr/>
        </p:nvSpPr>
        <p:spPr>
          <a:xfrm>
            <a:off x="5281240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DA148BF4-2DA6-40AC-A8E7-6D433F6BD66F}"/>
              </a:ext>
            </a:extLst>
          </p:cNvPr>
          <p:cNvSpPr/>
          <p:nvPr/>
        </p:nvSpPr>
        <p:spPr>
          <a:xfrm>
            <a:off x="5425240" y="3140382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67D202A9-47B0-4235-8C1D-824A3E5118CF}"/>
              </a:ext>
            </a:extLst>
          </p:cNvPr>
          <p:cNvSpPr/>
          <p:nvPr/>
        </p:nvSpPr>
        <p:spPr>
          <a:xfrm>
            <a:off x="4849240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74F41A2B-5578-4678-BEAC-64D98A93876C}"/>
              </a:ext>
            </a:extLst>
          </p:cNvPr>
          <p:cNvSpPr/>
          <p:nvPr/>
        </p:nvSpPr>
        <p:spPr>
          <a:xfrm>
            <a:off x="4993240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08EEAE22-64CB-4A2A-BD1B-3080A29E23B0}"/>
              </a:ext>
            </a:extLst>
          </p:cNvPr>
          <p:cNvSpPr/>
          <p:nvPr/>
        </p:nvSpPr>
        <p:spPr>
          <a:xfrm>
            <a:off x="5137240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2287AAE4-BE5A-4753-A0E9-B7C4570B5BE6}"/>
              </a:ext>
            </a:extLst>
          </p:cNvPr>
          <p:cNvSpPr/>
          <p:nvPr/>
        </p:nvSpPr>
        <p:spPr>
          <a:xfrm>
            <a:off x="5281240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58AB00B7-1590-46D8-B3F2-6D55E090AAE2}"/>
              </a:ext>
            </a:extLst>
          </p:cNvPr>
          <p:cNvSpPr/>
          <p:nvPr/>
        </p:nvSpPr>
        <p:spPr>
          <a:xfrm>
            <a:off x="5425240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E9CEEA7E-2EA8-4536-B61A-DB4CB8B9C542}"/>
              </a:ext>
            </a:extLst>
          </p:cNvPr>
          <p:cNvSpPr/>
          <p:nvPr/>
        </p:nvSpPr>
        <p:spPr>
          <a:xfrm>
            <a:off x="4849240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A86BF125-F987-4DFE-B4EC-DC10AEAA98B3}"/>
              </a:ext>
            </a:extLst>
          </p:cNvPr>
          <p:cNvSpPr/>
          <p:nvPr/>
        </p:nvSpPr>
        <p:spPr>
          <a:xfrm>
            <a:off x="4993240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F6A4779C-3F78-4DEB-BC06-509BAD65D0D6}"/>
              </a:ext>
            </a:extLst>
          </p:cNvPr>
          <p:cNvSpPr/>
          <p:nvPr/>
        </p:nvSpPr>
        <p:spPr>
          <a:xfrm>
            <a:off x="5137240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BAC2ECF6-7167-42E4-A2D3-66234FA9FF5D}"/>
              </a:ext>
            </a:extLst>
          </p:cNvPr>
          <p:cNvSpPr/>
          <p:nvPr/>
        </p:nvSpPr>
        <p:spPr>
          <a:xfrm>
            <a:off x="5281240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874DC78F-3FB1-46B7-AAF8-782DFC1832A2}"/>
              </a:ext>
            </a:extLst>
          </p:cNvPr>
          <p:cNvSpPr/>
          <p:nvPr/>
        </p:nvSpPr>
        <p:spPr>
          <a:xfrm>
            <a:off x="5425240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350781DE-C384-4144-92A6-1745B0EB8A95}"/>
              </a:ext>
            </a:extLst>
          </p:cNvPr>
          <p:cNvSpPr/>
          <p:nvPr/>
        </p:nvSpPr>
        <p:spPr>
          <a:xfrm>
            <a:off x="3971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6DAE35C3-2263-41E6-B6F7-A8C0C7EDEDDB}"/>
              </a:ext>
            </a:extLst>
          </p:cNvPr>
          <p:cNvSpPr/>
          <p:nvPr/>
        </p:nvSpPr>
        <p:spPr>
          <a:xfrm>
            <a:off x="4115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679E0D31-3330-42A2-B39D-BB11AFDFF216}"/>
              </a:ext>
            </a:extLst>
          </p:cNvPr>
          <p:cNvSpPr/>
          <p:nvPr/>
        </p:nvSpPr>
        <p:spPr>
          <a:xfrm>
            <a:off x="4259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7341EE05-D44B-421A-AFC5-33DD940D93D4}"/>
              </a:ext>
            </a:extLst>
          </p:cNvPr>
          <p:cNvSpPr/>
          <p:nvPr/>
        </p:nvSpPr>
        <p:spPr>
          <a:xfrm>
            <a:off x="4403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CB6D49ED-E037-422D-89BE-92B03821CBE1}"/>
              </a:ext>
            </a:extLst>
          </p:cNvPr>
          <p:cNvSpPr/>
          <p:nvPr/>
        </p:nvSpPr>
        <p:spPr>
          <a:xfrm>
            <a:off x="4547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BD3E10D4-786C-4BA2-9BC7-8870988413E3}"/>
              </a:ext>
            </a:extLst>
          </p:cNvPr>
          <p:cNvSpPr/>
          <p:nvPr/>
        </p:nvSpPr>
        <p:spPr>
          <a:xfrm>
            <a:off x="3971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BBBCCDC2-6A81-4306-9CFE-CAD012CB00B2}"/>
              </a:ext>
            </a:extLst>
          </p:cNvPr>
          <p:cNvSpPr/>
          <p:nvPr/>
        </p:nvSpPr>
        <p:spPr>
          <a:xfrm>
            <a:off x="4115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55F19D13-8044-4C30-B67F-D26D4EA1AE03}"/>
              </a:ext>
            </a:extLst>
          </p:cNvPr>
          <p:cNvSpPr/>
          <p:nvPr/>
        </p:nvSpPr>
        <p:spPr>
          <a:xfrm>
            <a:off x="4259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1D431E9A-4766-42ED-9BFB-7BFD63718D54}"/>
              </a:ext>
            </a:extLst>
          </p:cNvPr>
          <p:cNvSpPr/>
          <p:nvPr/>
        </p:nvSpPr>
        <p:spPr>
          <a:xfrm>
            <a:off x="4403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80EC9FBE-87AE-4586-9FC0-108300069026}"/>
              </a:ext>
            </a:extLst>
          </p:cNvPr>
          <p:cNvSpPr/>
          <p:nvPr/>
        </p:nvSpPr>
        <p:spPr>
          <a:xfrm>
            <a:off x="4547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B01F413E-D0A4-49FF-8EF3-1E370F98ED0B}"/>
              </a:ext>
            </a:extLst>
          </p:cNvPr>
          <p:cNvSpPr/>
          <p:nvPr/>
        </p:nvSpPr>
        <p:spPr>
          <a:xfrm>
            <a:off x="3971415" y="3143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75A707D0-8890-44C6-AD29-97B8F9ED15E7}"/>
              </a:ext>
            </a:extLst>
          </p:cNvPr>
          <p:cNvSpPr/>
          <p:nvPr/>
        </p:nvSpPr>
        <p:spPr>
          <a:xfrm>
            <a:off x="4115415" y="3143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36782623-063F-469A-9FD2-C67C529CCDB4}"/>
              </a:ext>
            </a:extLst>
          </p:cNvPr>
          <p:cNvSpPr/>
          <p:nvPr/>
        </p:nvSpPr>
        <p:spPr>
          <a:xfrm>
            <a:off x="4259415" y="3143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C8479393-2135-4BD1-BE93-BC18D0E207AA}"/>
              </a:ext>
            </a:extLst>
          </p:cNvPr>
          <p:cNvSpPr/>
          <p:nvPr/>
        </p:nvSpPr>
        <p:spPr>
          <a:xfrm>
            <a:off x="4403415" y="3143376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3E2C0E-F5D0-42CE-9797-BCECEDDE8E60}"/>
              </a:ext>
            </a:extLst>
          </p:cNvPr>
          <p:cNvSpPr/>
          <p:nvPr/>
        </p:nvSpPr>
        <p:spPr>
          <a:xfrm>
            <a:off x="4547415" y="3143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E5D6CE7-0254-4B31-8A1D-0312415A6DF4}"/>
              </a:ext>
            </a:extLst>
          </p:cNvPr>
          <p:cNvSpPr/>
          <p:nvPr/>
        </p:nvSpPr>
        <p:spPr>
          <a:xfrm>
            <a:off x="3971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2CA9B3C0-3210-4140-AB10-747CAF1D65A3}"/>
              </a:ext>
            </a:extLst>
          </p:cNvPr>
          <p:cNvSpPr/>
          <p:nvPr/>
        </p:nvSpPr>
        <p:spPr>
          <a:xfrm>
            <a:off x="4115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74D691E-0F68-4078-A835-6D167DA4744E}"/>
              </a:ext>
            </a:extLst>
          </p:cNvPr>
          <p:cNvSpPr/>
          <p:nvPr/>
        </p:nvSpPr>
        <p:spPr>
          <a:xfrm>
            <a:off x="4259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B0175A25-FBF6-4A69-B9E4-E3CD0BD9C657}"/>
              </a:ext>
            </a:extLst>
          </p:cNvPr>
          <p:cNvSpPr/>
          <p:nvPr/>
        </p:nvSpPr>
        <p:spPr>
          <a:xfrm>
            <a:off x="4403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032DFC75-E48E-424B-83E6-AFF7F683AB5B}"/>
              </a:ext>
            </a:extLst>
          </p:cNvPr>
          <p:cNvSpPr/>
          <p:nvPr/>
        </p:nvSpPr>
        <p:spPr>
          <a:xfrm>
            <a:off x="4547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A9EEC6E6-EABD-4D99-A5BC-A953B705E5F4}"/>
              </a:ext>
            </a:extLst>
          </p:cNvPr>
          <p:cNvSpPr/>
          <p:nvPr/>
        </p:nvSpPr>
        <p:spPr>
          <a:xfrm>
            <a:off x="3971415" y="2999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B5F302D7-BBD8-4C15-A1A5-68D1EEDEE3DC}"/>
              </a:ext>
            </a:extLst>
          </p:cNvPr>
          <p:cNvSpPr/>
          <p:nvPr/>
        </p:nvSpPr>
        <p:spPr>
          <a:xfrm>
            <a:off x="4115415" y="2999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588C69C0-68F9-49BA-8414-392403867085}"/>
              </a:ext>
            </a:extLst>
          </p:cNvPr>
          <p:cNvSpPr/>
          <p:nvPr/>
        </p:nvSpPr>
        <p:spPr>
          <a:xfrm>
            <a:off x="4259415" y="2999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90B2A036-17B1-442A-AC68-E1A922FF39B1}"/>
              </a:ext>
            </a:extLst>
          </p:cNvPr>
          <p:cNvSpPr/>
          <p:nvPr/>
        </p:nvSpPr>
        <p:spPr>
          <a:xfrm>
            <a:off x="4403415" y="2999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7C8260F7-A380-479E-ADFC-16FBBB4396ED}"/>
              </a:ext>
            </a:extLst>
          </p:cNvPr>
          <p:cNvSpPr/>
          <p:nvPr/>
        </p:nvSpPr>
        <p:spPr>
          <a:xfrm>
            <a:off x="4547415" y="2999376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9BF5FB2-F851-407A-BE27-722FEF4E07D7}"/>
              </a:ext>
            </a:extLst>
          </p:cNvPr>
          <p:cNvSpPr/>
          <p:nvPr/>
        </p:nvSpPr>
        <p:spPr>
          <a:xfrm>
            <a:off x="1378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16162A2-59C5-4A98-B8F1-755FF09DC953}"/>
              </a:ext>
            </a:extLst>
          </p:cNvPr>
          <p:cNvSpPr/>
          <p:nvPr/>
        </p:nvSpPr>
        <p:spPr>
          <a:xfrm>
            <a:off x="1522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957983A6-E951-48DF-9743-0216060D01B0}"/>
              </a:ext>
            </a:extLst>
          </p:cNvPr>
          <p:cNvSpPr/>
          <p:nvPr/>
        </p:nvSpPr>
        <p:spPr>
          <a:xfrm>
            <a:off x="1666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A71B843-5FF1-48B7-8978-D5D8A8D3C7A4}"/>
              </a:ext>
            </a:extLst>
          </p:cNvPr>
          <p:cNvSpPr/>
          <p:nvPr/>
        </p:nvSpPr>
        <p:spPr>
          <a:xfrm>
            <a:off x="1810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C8254BB-7BDA-4210-8D3C-2BB8E99021E6}"/>
              </a:ext>
            </a:extLst>
          </p:cNvPr>
          <p:cNvSpPr/>
          <p:nvPr/>
        </p:nvSpPr>
        <p:spPr>
          <a:xfrm>
            <a:off x="1954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0ECCF966-B836-489D-B230-BED618DB1AA4}"/>
              </a:ext>
            </a:extLst>
          </p:cNvPr>
          <p:cNvSpPr/>
          <p:nvPr/>
        </p:nvSpPr>
        <p:spPr>
          <a:xfrm>
            <a:off x="1378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62BB4D8-16B0-4615-9277-67B23A0B7C5D}"/>
              </a:ext>
            </a:extLst>
          </p:cNvPr>
          <p:cNvSpPr/>
          <p:nvPr/>
        </p:nvSpPr>
        <p:spPr>
          <a:xfrm>
            <a:off x="1522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BBA206D-2F89-4D91-9F0C-50CACCA7C07D}"/>
              </a:ext>
            </a:extLst>
          </p:cNvPr>
          <p:cNvSpPr/>
          <p:nvPr/>
        </p:nvSpPr>
        <p:spPr>
          <a:xfrm>
            <a:off x="1666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16D221BE-D3F8-432A-BB77-C9DC1AD7FBDB}"/>
              </a:ext>
            </a:extLst>
          </p:cNvPr>
          <p:cNvSpPr/>
          <p:nvPr/>
        </p:nvSpPr>
        <p:spPr>
          <a:xfrm>
            <a:off x="1810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3DE4370-541C-4070-B174-4DC163C76C2A}"/>
              </a:ext>
            </a:extLst>
          </p:cNvPr>
          <p:cNvSpPr/>
          <p:nvPr/>
        </p:nvSpPr>
        <p:spPr>
          <a:xfrm>
            <a:off x="1954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767172F7-0B63-4BFA-9B12-AEE741880268}"/>
              </a:ext>
            </a:extLst>
          </p:cNvPr>
          <p:cNvSpPr/>
          <p:nvPr/>
        </p:nvSpPr>
        <p:spPr>
          <a:xfrm>
            <a:off x="1378361" y="3140382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82EAD47B-E9BE-49BC-9226-C6ECF1D2A0E0}"/>
              </a:ext>
            </a:extLst>
          </p:cNvPr>
          <p:cNvSpPr/>
          <p:nvPr/>
        </p:nvSpPr>
        <p:spPr>
          <a:xfrm>
            <a:off x="1522361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0EE45383-8C57-4971-8FB9-42D263AE4472}"/>
              </a:ext>
            </a:extLst>
          </p:cNvPr>
          <p:cNvSpPr/>
          <p:nvPr/>
        </p:nvSpPr>
        <p:spPr>
          <a:xfrm>
            <a:off x="1666361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9BA160AA-DF29-4719-87D4-EABC2410AB60}"/>
              </a:ext>
            </a:extLst>
          </p:cNvPr>
          <p:cNvSpPr/>
          <p:nvPr/>
        </p:nvSpPr>
        <p:spPr>
          <a:xfrm>
            <a:off x="1810361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598E70A3-1EC8-4E54-97E1-847EE2F97687}"/>
              </a:ext>
            </a:extLst>
          </p:cNvPr>
          <p:cNvSpPr/>
          <p:nvPr/>
        </p:nvSpPr>
        <p:spPr>
          <a:xfrm>
            <a:off x="1954361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8E5C4C21-3975-4A0D-A4A3-3D3A34A14CE7}"/>
              </a:ext>
            </a:extLst>
          </p:cNvPr>
          <p:cNvSpPr/>
          <p:nvPr/>
        </p:nvSpPr>
        <p:spPr>
          <a:xfrm>
            <a:off x="1378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FCD2CC6C-E8F1-48ED-9428-0E3DF0F74DBB}"/>
              </a:ext>
            </a:extLst>
          </p:cNvPr>
          <p:cNvSpPr/>
          <p:nvPr/>
        </p:nvSpPr>
        <p:spPr>
          <a:xfrm>
            <a:off x="1522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9046031B-486E-4910-B069-E5139B1D417B}"/>
              </a:ext>
            </a:extLst>
          </p:cNvPr>
          <p:cNvSpPr/>
          <p:nvPr/>
        </p:nvSpPr>
        <p:spPr>
          <a:xfrm>
            <a:off x="1666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F950458F-E757-4BA0-8637-C2047B6D8135}"/>
              </a:ext>
            </a:extLst>
          </p:cNvPr>
          <p:cNvSpPr/>
          <p:nvPr/>
        </p:nvSpPr>
        <p:spPr>
          <a:xfrm>
            <a:off x="1810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63731452-CA99-4E99-B35B-67A6A3ADF1B5}"/>
              </a:ext>
            </a:extLst>
          </p:cNvPr>
          <p:cNvSpPr/>
          <p:nvPr/>
        </p:nvSpPr>
        <p:spPr>
          <a:xfrm>
            <a:off x="1954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9FFF9AFB-6C1D-4BD9-9B45-CA07FD3B9FCF}"/>
              </a:ext>
            </a:extLst>
          </p:cNvPr>
          <p:cNvSpPr/>
          <p:nvPr/>
        </p:nvSpPr>
        <p:spPr>
          <a:xfrm>
            <a:off x="1378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5FCB8FB0-3211-4F1F-BC6E-D23A7B0B7F08}"/>
              </a:ext>
            </a:extLst>
          </p:cNvPr>
          <p:cNvSpPr/>
          <p:nvPr/>
        </p:nvSpPr>
        <p:spPr>
          <a:xfrm>
            <a:off x="1522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BBE25130-11AE-4389-80C2-6962A4796BD3}"/>
              </a:ext>
            </a:extLst>
          </p:cNvPr>
          <p:cNvSpPr/>
          <p:nvPr/>
        </p:nvSpPr>
        <p:spPr>
          <a:xfrm>
            <a:off x="1666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D1636653-8982-4E40-96DD-98FDD6A04674}"/>
              </a:ext>
            </a:extLst>
          </p:cNvPr>
          <p:cNvSpPr/>
          <p:nvPr/>
        </p:nvSpPr>
        <p:spPr>
          <a:xfrm>
            <a:off x="1810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ECB3CA50-690A-47CA-B9CB-C17266315C47}"/>
              </a:ext>
            </a:extLst>
          </p:cNvPr>
          <p:cNvSpPr/>
          <p:nvPr/>
        </p:nvSpPr>
        <p:spPr>
          <a:xfrm>
            <a:off x="1954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4EDBBCA9-281E-4042-AAFC-FD3188DBE61E}"/>
              </a:ext>
            </a:extLst>
          </p:cNvPr>
          <p:cNvSpPr/>
          <p:nvPr/>
        </p:nvSpPr>
        <p:spPr>
          <a:xfrm>
            <a:off x="2242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1D250073-913B-4119-83D6-7AD4D5FB7974}"/>
              </a:ext>
            </a:extLst>
          </p:cNvPr>
          <p:cNvSpPr/>
          <p:nvPr/>
        </p:nvSpPr>
        <p:spPr>
          <a:xfrm>
            <a:off x="2386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992FDFF5-1A52-4C16-96F9-CF6EA967E47E}"/>
              </a:ext>
            </a:extLst>
          </p:cNvPr>
          <p:cNvSpPr/>
          <p:nvPr/>
        </p:nvSpPr>
        <p:spPr>
          <a:xfrm>
            <a:off x="2530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36C4850-59B9-4E94-905E-5428E19B6D4B}"/>
              </a:ext>
            </a:extLst>
          </p:cNvPr>
          <p:cNvSpPr/>
          <p:nvPr/>
        </p:nvSpPr>
        <p:spPr>
          <a:xfrm>
            <a:off x="2674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F4EF8C1A-ADFD-4209-9A07-2EFA6BD68DD1}"/>
              </a:ext>
            </a:extLst>
          </p:cNvPr>
          <p:cNvSpPr/>
          <p:nvPr/>
        </p:nvSpPr>
        <p:spPr>
          <a:xfrm>
            <a:off x="2818361" y="3428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ECFA451A-5352-483A-BD4F-E6CFA16BE0D3}"/>
              </a:ext>
            </a:extLst>
          </p:cNvPr>
          <p:cNvSpPr/>
          <p:nvPr/>
        </p:nvSpPr>
        <p:spPr>
          <a:xfrm>
            <a:off x="2242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6F0EB664-4830-4856-AB16-5FC148759F19}"/>
              </a:ext>
            </a:extLst>
          </p:cNvPr>
          <p:cNvSpPr/>
          <p:nvPr/>
        </p:nvSpPr>
        <p:spPr>
          <a:xfrm>
            <a:off x="2386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E1E057A9-5C83-40C1-AEAF-FD767A5EFDAF}"/>
              </a:ext>
            </a:extLst>
          </p:cNvPr>
          <p:cNvSpPr/>
          <p:nvPr/>
        </p:nvSpPr>
        <p:spPr>
          <a:xfrm>
            <a:off x="2530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FE8943E9-9BFD-4EA1-A7EC-342AF39986E8}"/>
              </a:ext>
            </a:extLst>
          </p:cNvPr>
          <p:cNvSpPr/>
          <p:nvPr/>
        </p:nvSpPr>
        <p:spPr>
          <a:xfrm>
            <a:off x="2674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6642609B-F649-4B89-A026-F6384E4A5D0F}"/>
              </a:ext>
            </a:extLst>
          </p:cNvPr>
          <p:cNvSpPr/>
          <p:nvPr/>
        </p:nvSpPr>
        <p:spPr>
          <a:xfrm>
            <a:off x="2818361" y="3284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90DABC29-EA3A-44EB-8ADF-2DE5D92A91D0}"/>
              </a:ext>
            </a:extLst>
          </p:cNvPr>
          <p:cNvSpPr/>
          <p:nvPr/>
        </p:nvSpPr>
        <p:spPr>
          <a:xfrm>
            <a:off x="2242361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D2EE1B5D-FC75-4C7B-8CFC-E81E21E62C33}"/>
              </a:ext>
            </a:extLst>
          </p:cNvPr>
          <p:cNvSpPr/>
          <p:nvPr/>
        </p:nvSpPr>
        <p:spPr>
          <a:xfrm>
            <a:off x="2386361" y="3140382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DABA5D4F-2B2D-4F8D-8488-7481203B052B}"/>
              </a:ext>
            </a:extLst>
          </p:cNvPr>
          <p:cNvSpPr/>
          <p:nvPr/>
        </p:nvSpPr>
        <p:spPr>
          <a:xfrm>
            <a:off x="2530361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B1DD3B94-B1FF-45B2-9328-50389AC5FBAD}"/>
              </a:ext>
            </a:extLst>
          </p:cNvPr>
          <p:cNvSpPr/>
          <p:nvPr/>
        </p:nvSpPr>
        <p:spPr>
          <a:xfrm>
            <a:off x="2674361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A2DBDE6A-64B4-404E-9C09-EA01D897F995}"/>
              </a:ext>
            </a:extLst>
          </p:cNvPr>
          <p:cNvSpPr/>
          <p:nvPr/>
        </p:nvSpPr>
        <p:spPr>
          <a:xfrm>
            <a:off x="2818361" y="3140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1631FA59-B302-49E8-ABBB-815B234DAD78}"/>
              </a:ext>
            </a:extLst>
          </p:cNvPr>
          <p:cNvSpPr/>
          <p:nvPr/>
        </p:nvSpPr>
        <p:spPr>
          <a:xfrm>
            <a:off x="2242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174AB9E6-381F-4817-A4ED-5BF61B905DCF}"/>
              </a:ext>
            </a:extLst>
          </p:cNvPr>
          <p:cNvSpPr/>
          <p:nvPr/>
        </p:nvSpPr>
        <p:spPr>
          <a:xfrm>
            <a:off x="2386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596E29E3-DEB2-46A5-B7A4-307FFF1189F8}"/>
              </a:ext>
            </a:extLst>
          </p:cNvPr>
          <p:cNvSpPr/>
          <p:nvPr/>
        </p:nvSpPr>
        <p:spPr>
          <a:xfrm>
            <a:off x="2530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4FECEDEA-127A-4A10-BAE1-A7CE492C9B24}"/>
              </a:ext>
            </a:extLst>
          </p:cNvPr>
          <p:cNvSpPr/>
          <p:nvPr/>
        </p:nvSpPr>
        <p:spPr>
          <a:xfrm>
            <a:off x="2674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EBF054F5-F1B8-4241-898E-DA1B053D69AE}"/>
              </a:ext>
            </a:extLst>
          </p:cNvPr>
          <p:cNvSpPr/>
          <p:nvPr/>
        </p:nvSpPr>
        <p:spPr>
          <a:xfrm>
            <a:off x="2818361" y="3572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22C50F62-FF81-468C-9A80-A8940FD99E1E}"/>
              </a:ext>
            </a:extLst>
          </p:cNvPr>
          <p:cNvSpPr/>
          <p:nvPr/>
        </p:nvSpPr>
        <p:spPr>
          <a:xfrm>
            <a:off x="2242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51BC4619-CE00-40BD-834E-FEC217564AC3}"/>
              </a:ext>
            </a:extLst>
          </p:cNvPr>
          <p:cNvSpPr/>
          <p:nvPr/>
        </p:nvSpPr>
        <p:spPr>
          <a:xfrm>
            <a:off x="2386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58417DBD-10F9-4FFA-8D9F-2CE88116CEBF}"/>
              </a:ext>
            </a:extLst>
          </p:cNvPr>
          <p:cNvSpPr/>
          <p:nvPr/>
        </p:nvSpPr>
        <p:spPr>
          <a:xfrm>
            <a:off x="2530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6DE2985D-FFBA-449B-AAA8-65E0169DD787}"/>
              </a:ext>
            </a:extLst>
          </p:cNvPr>
          <p:cNvSpPr/>
          <p:nvPr/>
        </p:nvSpPr>
        <p:spPr>
          <a:xfrm>
            <a:off x="2674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297001E-3AD2-46CF-9760-A6AEA4486C02}"/>
              </a:ext>
            </a:extLst>
          </p:cNvPr>
          <p:cNvSpPr/>
          <p:nvPr/>
        </p:nvSpPr>
        <p:spPr>
          <a:xfrm>
            <a:off x="2818361" y="2996382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9CE90327-9EDA-416B-8A8E-443E54B19B7E}"/>
              </a:ext>
            </a:extLst>
          </p:cNvPr>
          <p:cNvSpPr/>
          <p:nvPr/>
        </p:nvSpPr>
        <p:spPr>
          <a:xfrm>
            <a:off x="3107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485FE77C-CE94-4357-B28E-20C2618ED43D}"/>
              </a:ext>
            </a:extLst>
          </p:cNvPr>
          <p:cNvSpPr/>
          <p:nvPr/>
        </p:nvSpPr>
        <p:spPr>
          <a:xfrm>
            <a:off x="3251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8B60EB7F-BAEA-452C-A7CE-472B1CD904FF}"/>
              </a:ext>
            </a:extLst>
          </p:cNvPr>
          <p:cNvSpPr/>
          <p:nvPr/>
        </p:nvSpPr>
        <p:spPr>
          <a:xfrm>
            <a:off x="3395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5EE6A0CC-5BA9-4932-A41A-A666226E1E69}"/>
              </a:ext>
            </a:extLst>
          </p:cNvPr>
          <p:cNvSpPr/>
          <p:nvPr/>
        </p:nvSpPr>
        <p:spPr>
          <a:xfrm>
            <a:off x="3539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4A4E9DEE-541D-4334-927B-117BE86B2BCB}"/>
              </a:ext>
            </a:extLst>
          </p:cNvPr>
          <p:cNvSpPr/>
          <p:nvPr/>
        </p:nvSpPr>
        <p:spPr>
          <a:xfrm>
            <a:off x="3683415" y="3431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B0969E-EA3A-4B22-9EF0-054F7842D422}"/>
              </a:ext>
            </a:extLst>
          </p:cNvPr>
          <p:cNvSpPr/>
          <p:nvPr/>
        </p:nvSpPr>
        <p:spPr>
          <a:xfrm>
            <a:off x="3107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B252958-5A7E-4792-ADD8-34A5CCE4A6E0}"/>
              </a:ext>
            </a:extLst>
          </p:cNvPr>
          <p:cNvSpPr/>
          <p:nvPr/>
        </p:nvSpPr>
        <p:spPr>
          <a:xfrm>
            <a:off x="3251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71F65CCF-7B29-4A51-B707-06327522DBBD}"/>
              </a:ext>
            </a:extLst>
          </p:cNvPr>
          <p:cNvSpPr/>
          <p:nvPr/>
        </p:nvSpPr>
        <p:spPr>
          <a:xfrm>
            <a:off x="3395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CF7A5109-9B65-453A-B74B-8DF8523C562F}"/>
              </a:ext>
            </a:extLst>
          </p:cNvPr>
          <p:cNvSpPr/>
          <p:nvPr/>
        </p:nvSpPr>
        <p:spPr>
          <a:xfrm>
            <a:off x="3539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182DBE21-C9AE-4BC8-8F82-F4BDCC09066A}"/>
              </a:ext>
            </a:extLst>
          </p:cNvPr>
          <p:cNvSpPr/>
          <p:nvPr/>
        </p:nvSpPr>
        <p:spPr>
          <a:xfrm>
            <a:off x="3683415" y="3287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E50D5B91-C073-4D9B-B18E-4170CE610111}"/>
              </a:ext>
            </a:extLst>
          </p:cNvPr>
          <p:cNvSpPr/>
          <p:nvPr/>
        </p:nvSpPr>
        <p:spPr>
          <a:xfrm>
            <a:off x="3107415" y="3143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244C9296-2D71-4CE2-BAC5-914894EAA078}"/>
              </a:ext>
            </a:extLst>
          </p:cNvPr>
          <p:cNvSpPr/>
          <p:nvPr/>
        </p:nvSpPr>
        <p:spPr>
          <a:xfrm>
            <a:off x="3251415" y="3143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203A69FC-6EAB-46A1-A86F-724C1E58AB56}"/>
              </a:ext>
            </a:extLst>
          </p:cNvPr>
          <p:cNvSpPr/>
          <p:nvPr/>
        </p:nvSpPr>
        <p:spPr>
          <a:xfrm>
            <a:off x="3395415" y="3143376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50A047D4-8BE3-4392-BD22-016507A9CF44}"/>
              </a:ext>
            </a:extLst>
          </p:cNvPr>
          <p:cNvSpPr/>
          <p:nvPr/>
        </p:nvSpPr>
        <p:spPr>
          <a:xfrm>
            <a:off x="3539415" y="3143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CB31651F-FE38-40C1-B763-A80B9AE096E1}"/>
              </a:ext>
            </a:extLst>
          </p:cNvPr>
          <p:cNvSpPr/>
          <p:nvPr/>
        </p:nvSpPr>
        <p:spPr>
          <a:xfrm>
            <a:off x="3683415" y="3143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F116F32-19A6-4492-9BF0-4493C79BA0AC}"/>
              </a:ext>
            </a:extLst>
          </p:cNvPr>
          <p:cNvSpPr/>
          <p:nvPr/>
        </p:nvSpPr>
        <p:spPr>
          <a:xfrm>
            <a:off x="3107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004A3A38-618B-4247-B7E7-5ACE3FBE5A2E}"/>
              </a:ext>
            </a:extLst>
          </p:cNvPr>
          <p:cNvSpPr/>
          <p:nvPr/>
        </p:nvSpPr>
        <p:spPr>
          <a:xfrm>
            <a:off x="3251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8C69898-5104-417C-870A-D3B726D26433}"/>
              </a:ext>
            </a:extLst>
          </p:cNvPr>
          <p:cNvSpPr/>
          <p:nvPr/>
        </p:nvSpPr>
        <p:spPr>
          <a:xfrm>
            <a:off x="3395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30AC02AD-3437-42B3-A4B8-CCE26507BB19}"/>
              </a:ext>
            </a:extLst>
          </p:cNvPr>
          <p:cNvSpPr/>
          <p:nvPr/>
        </p:nvSpPr>
        <p:spPr>
          <a:xfrm>
            <a:off x="3539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9EB141AA-60D4-45C7-ADE5-904B5A10E758}"/>
              </a:ext>
            </a:extLst>
          </p:cNvPr>
          <p:cNvSpPr/>
          <p:nvPr/>
        </p:nvSpPr>
        <p:spPr>
          <a:xfrm>
            <a:off x="3683415" y="3575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4082678C-D3B0-44DB-95FB-8FB5470891E0}"/>
              </a:ext>
            </a:extLst>
          </p:cNvPr>
          <p:cNvSpPr/>
          <p:nvPr/>
        </p:nvSpPr>
        <p:spPr>
          <a:xfrm>
            <a:off x="3107415" y="2999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EA28B752-154F-4EBB-BB0C-C50BDE4A1A93}"/>
              </a:ext>
            </a:extLst>
          </p:cNvPr>
          <p:cNvSpPr/>
          <p:nvPr/>
        </p:nvSpPr>
        <p:spPr>
          <a:xfrm>
            <a:off x="3251415" y="2999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12426E5D-4796-46DC-B215-E9B719D3C721}"/>
              </a:ext>
            </a:extLst>
          </p:cNvPr>
          <p:cNvSpPr/>
          <p:nvPr/>
        </p:nvSpPr>
        <p:spPr>
          <a:xfrm>
            <a:off x="3395415" y="2999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60B3C218-089A-42A4-9161-CBA8B6530806}"/>
              </a:ext>
            </a:extLst>
          </p:cNvPr>
          <p:cNvSpPr/>
          <p:nvPr/>
        </p:nvSpPr>
        <p:spPr>
          <a:xfrm>
            <a:off x="3539415" y="2999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004B85D4-60A1-44B5-AA3C-8D51375138D1}"/>
              </a:ext>
            </a:extLst>
          </p:cNvPr>
          <p:cNvSpPr/>
          <p:nvPr/>
        </p:nvSpPr>
        <p:spPr>
          <a:xfrm>
            <a:off x="3683415" y="2999376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0" name="Arrow: Right 629">
            <a:extLst>
              <a:ext uri="{FF2B5EF4-FFF2-40B4-BE49-F238E27FC236}">
                <a16:creationId xmlns:a16="http://schemas.microsoft.com/office/drawing/2014/main" id="{D7DB3983-B48D-4D9B-A00C-49B6E0DD8B87}"/>
              </a:ext>
            </a:extLst>
          </p:cNvPr>
          <p:cNvSpPr/>
          <p:nvPr/>
        </p:nvSpPr>
        <p:spPr>
          <a:xfrm>
            <a:off x="3841240" y="5188284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1" name="Arrow: Right 630">
            <a:extLst>
              <a:ext uri="{FF2B5EF4-FFF2-40B4-BE49-F238E27FC236}">
                <a16:creationId xmlns:a16="http://schemas.microsoft.com/office/drawing/2014/main" id="{42B3C18C-3836-4B87-AC1F-E24369F5E198}"/>
              </a:ext>
            </a:extLst>
          </p:cNvPr>
          <p:cNvSpPr/>
          <p:nvPr/>
        </p:nvSpPr>
        <p:spPr>
          <a:xfrm>
            <a:off x="2112186" y="5172309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2" name="Arrow: Right 631">
            <a:extLst>
              <a:ext uri="{FF2B5EF4-FFF2-40B4-BE49-F238E27FC236}">
                <a16:creationId xmlns:a16="http://schemas.microsoft.com/office/drawing/2014/main" id="{2D80AEF2-5076-4752-8FAF-19FD53274C54}"/>
              </a:ext>
            </a:extLst>
          </p:cNvPr>
          <p:cNvSpPr/>
          <p:nvPr/>
        </p:nvSpPr>
        <p:spPr>
          <a:xfrm>
            <a:off x="4712153" y="5188284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3" name="Arrow: Right 632">
            <a:extLst>
              <a:ext uri="{FF2B5EF4-FFF2-40B4-BE49-F238E27FC236}">
                <a16:creationId xmlns:a16="http://schemas.microsoft.com/office/drawing/2014/main" id="{3BFE1FAD-1E23-4A9A-B708-45EE2B0DE412}"/>
              </a:ext>
            </a:extLst>
          </p:cNvPr>
          <p:cNvSpPr/>
          <p:nvPr/>
        </p:nvSpPr>
        <p:spPr>
          <a:xfrm>
            <a:off x="2980809" y="5172309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5" name="Arrow: Down 634">
            <a:extLst>
              <a:ext uri="{FF2B5EF4-FFF2-40B4-BE49-F238E27FC236}">
                <a16:creationId xmlns:a16="http://schemas.microsoft.com/office/drawing/2014/main" id="{07F3D617-FCC8-4596-BC0D-A12B0C340221}"/>
              </a:ext>
            </a:extLst>
          </p:cNvPr>
          <p:cNvSpPr/>
          <p:nvPr/>
        </p:nvSpPr>
        <p:spPr>
          <a:xfrm>
            <a:off x="5163732" y="1865583"/>
            <a:ext cx="91016" cy="171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6" name="Arrow: Down 635">
            <a:extLst>
              <a:ext uri="{FF2B5EF4-FFF2-40B4-BE49-F238E27FC236}">
                <a16:creationId xmlns:a16="http://schemas.microsoft.com/office/drawing/2014/main" id="{23BE14FB-21EB-4CAB-9BF0-1F1F98C5E0A7}"/>
              </a:ext>
            </a:extLst>
          </p:cNvPr>
          <p:cNvSpPr/>
          <p:nvPr/>
        </p:nvSpPr>
        <p:spPr>
          <a:xfrm>
            <a:off x="5178193" y="3726884"/>
            <a:ext cx="91016" cy="186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9" name="Arrow: Right 638">
            <a:extLst>
              <a:ext uri="{FF2B5EF4-FFF2-40B4-BE49-F238E27FC236}">
                <a16:creationId xmlns:a16="http://schemas.microsoft.com/office/drawing/2014/main" id="{39FDB69D-DE69-42C4-B37C-9E90B564E9B3}"/>
              </a:ext>
            </a:extLst>
          </p:cNvPr>
          <p:cNvSpPr/>
          <p:nvPr/>
        </p:nvSpPr>
        <p:spPr>
          <a:xfrm rot="10800000">
            <a:off x="2964150" y="6100498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2" name="Arrow: Right 641">
            <a:extLst>
              <a:ext uri="{FF2B5EF4-FFF2-40B4-BE49-F238E27FC236}">
                <a16:creationId xmlns:a16="http://schemas.microsoft.com/office/drawing/2014/main" id="{9FFD4124-E1A3-442C-8713-74CC394971EB}"/>
              </a:ext>
            </a:extLst>
          </p:cNvPr>
          <p:cNvSpPr/>
          <p:nvPr/>
        </p:nvSpPr>
        <p:spPr>
          <a:xfrm rot="10800000">
            <a:off x="4700116" y="6095733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3" name="Arrow: Right 642">
            <a:extLst>
              <a:ext uri="{FF2B5EF4-FFF2-40B4-BE49-F238E27FC236}">
                <a16:creationId xmlns:a16="http://schemas.microsoft.com/office/drawing/2014/main" id="{DC8D7F4A-A951-4C3C-96E6-59820D1CF950}"/>
              </a:ext>
            </a:extLst>
          </p:cNvPr>
          <p:cNvSpPr/>
          <p:nvPr/>
        </p:nvSpPr>
        <p:spPr>
          <a:xfrm rot="10800000">
            <a:off x="2098361" y="6098727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4" name="Arrow: Right 643">
            <a:extLst>
              <a:ext uri="{FF2B5EF4-FFF2-40B4-BE49-F238E27FC236}">
                <a16:creationId xmlns:a16="http://schemas.microsoft.com/office/drawing/2014/main" id="{EB3717A8-A16D-45B5-9F02-0D6E1FB39041}"/>
              </a:ext>
            </a:extLst>
          </p:cNvPr>
          <p:cNvSpPr/>
          <p:nvPr/>
        </p:nvSpPr>
        <p:spPr>
          <a:xfrm rot="10800000">
            <a:off x="3829204" y="6099651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5" name="Arrow: Right 644">
            <a:extLst>
              <a:ext uri="{FF2B5EF4-FFF2-40B4-BE49-F238E27FC236}">
                <a16:creationId xmlns:a16="http://schemas.microsoft.com/office/drawing/2014/main" id="{D76BBB46-E59A-484F-A582-9CFB7B608E57}"/>
              </a:ext>
            </a:extLst>
          </p:cNvPr>
          <p:cNvSpPr/>
          <p:nvPr/>
        </p:nvSpPr>
        <p:spPr>
          <a:xfrm rot="10800000">
            <a:off x="2964150" y="2418718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6" name="Arrow: Right 645">
            <a:extLst>
              <a:ext uri="{FF2B5EF4-FFF2-40B4-BE49-F238E27FC236}">
                <a16:creationId xmlns:a16="http://schemas.microsoft.com/office/drawing/2014/main" id="{D422F7A3-FAF0-4BED-94FD-42B70BEC8CA6}"/>
              </a:ext>
            </a:extLst>
          </p:cNvPr>
          <p:cNvSpPr/>
          <p:nvPr/>
        </p:nvSpPr>
        <p:spPr>
          <a:xfrm rot="10800000">
            <a:off x="4700116" y="2413953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7" name="Arrow: Right 646">
            <a:extLst>
              <a:ext uri="{FF2B5EF4-FFF2-40B4-BE49-F238E27FC236}">
                <a16:creationId xmlns:a16="http://schemas.microsoft.com/office/drawing/2014/main" id="{4C959522-9D14-44DB-8347-85F3C4EEDE4B}"/>
              </a:ext>
            </a:extLst>
          </p:cNvPr>
          <p:cNvSpPr/>
          <p:nvPr/>
        </p:nvSpPr>
        <p:spPr>
          <a:xfrm rot="10800000">
            <a:off x="2098361" y="2416947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8" name="Arrow: Right 647">
            <a:extLst>
              <a:ext uri="{FF2B5EF4-FFF2-40B4-BE49-F238E27FC236}">
                <a16:creationId xmlns:a16="http://schemas.microsoft.com/office/drawing/2014/main" id="{1F931488-065E-45F9-BF80-7F7918AFB8B6}"/>
              </a:ext>
            </a:extLst>
          </p:cNvPr>
          <p:cNvSpPr/>
          <p:nvPr/>
        </p:nvSpPr>
        <p:spPr>
          <a:xfrm rot="10800000">
            <a:off x="3829204" y="2417871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9" name="Arrow: Down 648">
            <a:extLst>
              <a:ext uri="{FF2B5EF4-FFF2-40B4-BE49-F238E27FC236}">
                <a16:creationId xmlns:a16="http://schemas.microsoft.com/office/drawing/2014/main" id="{26ABDAFA-DAA7-4A05-9B33-B4AC6719F1FE}"/>
              </a:ext>
            </a:extLst>
          </p:cNvPr>
          <p:cNvSpPr/>
          <p:nvPr/>
        </p:nvSpPr>
        <p:spPr>
          <a:xfrm>
            <a:off x="5119550" y="5585362"/>
            <a:ext cx="91016" cy="186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1" name="Arrow: Right 650">
            <a:extLst>
              <a:ext uri="{FF2B5EF4-FFF2-40B4-BE49-F238E27FC236}">
                <a16:creationId xmlns:a16="http://schemas.microsoft.com/office/drawing/2014/main" id="{CCCBB0C0-AED0-45EE-8E85-CE76D436A66E}"/>
              </a:ext>
            </a:extLst>
          </p:cNvPr>
          <p:cNvSpPr/>
          <p:nvPr/>
        </p:nvSpPr>
        <p:spPr>
          <a:xfrm>
            <a:off x="3833686" y="3337661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2" name="Arrow: Right 651">
            <a:extLst>
              <a:ext uri="{FF2B5EF4-FFF2-40B4-BE49-F238E27FC236}">
                <a16:creationId xmlns:a16="http://schemas.microsoft.com/office/drawing/2014/main" id="{44B80F06-A829-46BC-86D6-EA8726DC8045}"/>
              </a:ext>
            </a:extLst>
          </p:cNvPr>
          <p:cNvSpPr/>
          <p:nvPr/>
        </p:nvSpPr>
        <p:spPr>
          <a:xfrm>
            <a:off x="2098360" y="3321835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3" name="Arrow: Right 652">
            <a:extLst>
              <a:ext uri="{FF2B5EF4-FFF2-40B4-BE49-F238E27FC236}">
                <a16:creationId xmlns:a16="http://schemas.microsoft.com/office/drawing/2014/main" id="{BD301F44-A77F-4CC6-B3ED-2C4A69B163E9}"/>
              </a:ext>
            </a:extLst>
          </p:cNvPr>
          <p:cNvSpPr/>
          <p:nvPr/>
        </p:nvSpPr>
        <p:spPr>
          <a:xfrm>
            <a:off x="4704599" y="3334529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4" name="Arrow: Right 653">
            <a:extLst>
              <a:ext uri="{FF2B5EF4-FFF2-40B4-BE49-F238E27FC236}">
                <a16:creationId xmlns:a16="http://schemas.microsoft.com/office/drawing/2014/main" id="{8ED81D5A-19E0-461E-B6C8-69BD68795220}"/>
              </a:ext>
            </a:extLst>
          </p:cNvPr>
          <p:cNvSpPr/>
          <p:nvPr/>
        </p:nvSpPr>
        <p:spPr>
          <a:xfrm>
            <a:off x="2966983" y="3321835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5" name="Arrow: Down 654">
            <a:extLst>
              <a:ext uri="{FF2B5EF4-FFF2-40B4-BE49-F238E27FC236}">
                <a16:creationId xmlns:a16="http://schemas.microsoft.com/office/drawing/2014/main" id="{44EDA876-AC20-471D-B8C8-96280142211D}"/>
              </a:ext>
            </a:extLst>
          </p:cNvPr>
          <p:cNvSpPr/>
          <p:nvPr/>
        </p:nvSpPr>
        <p:spPr>
          <a:xfrm>
            <a:off x="1695269" y="4659360"/>
            <a:ext cx="91016" cy="186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6" name="Arrow: Down 655">
            <a:extLst>
              <a:ext uri="{FF2B5EF4-FFF2-40B4-BE49-F238E27FC236}">
                <a16:creationId xmlns:a16="http://schemas.microsoft.com/office/drawing/2014/main" id="{7EE42C87-09B1-423C-AB2D-7F9BE9C34909}"/>
              </a:ext>
            </a:extLst>
          </p:cNvPr>
          <p:cNvSpPr/>
          <p:nvPr/>
        </p:nvSpPr>
        <p:spPr>
          <a:xfrm>
            <a:off x="1699765" y="2817993"/>
            <a:ext cx="91016" cy="171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7" name="Arrow: Right 656">
            <a:extLst>
              <a:ext uri="{FF2B5EF4-FFF2-40B4-BE49-F238E27FC236}">
                <a16:creationId xmlns:a16="http://schemas.microsoft.com/office/drawing/2014/main" id="{9AB6B7CA-38E1-4E9B-B8EA-D0AEF2EA27ED}"/>
              </a:ext>
            </a:extLst>
          </p:cNvPr>
          <p:cNvSpPr/>
          <p:nvPr/>
        </p:nvSpPr>
        <p:spPr>
          <a:xfrm rot="10800000">
            <a:off x="2964150" y="4239715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8" name="Arrow: Right 657">
            <a:extLst>
              <a:ext uri="{FF2B5EF4-FFF2-40B4-BE49-F238E27FC236}">
                <a16:creationId xmlns:a16="http://schemas.microsoft.com/office/drawing/2014/main" id="{5D7A5F57-EA02-4C30-8A38-83664C262BF8}"/>
              </a:ext>
            </a:extLst>
          </p:cNvPr>
          <p:cNvSpPr/>
          <p:nvPr/>
        </p:nvSpPr>
        <p:spPr>
          <a:xfrm rot="10800000">
            <a:off x="4700116" y="4234950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9" name="Arrow: Right 658">
            <a:extLst>
              <a:ext uri="{FF2B5EF4-FFF2-40B4-BE49-F238E27FC236}">
                <a16:creationId xmlns:a16="http://schemas.microsoft.com/office/drawing/2014/main" id="{D433DD94-29FA-4A3D-822B-4B1D0E8F0126}"/>
              </a:ext>
            </a:extLst>
          </p:cNvPr>
          <p:cNvSpPr/>
          <p:nvPr/>
        </p:nvSpPr>
        <p:spPr>
          <a:xfrm rot="10800000">
            <a:off x="2098361" y="4237944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0" name="Arrow: Right 659">
            <a:extLst>
              <a:ext uri="{FF2B5EF4-FFF2-40B4-BE49-F238E27FC236}">
                <a16:creationId xmlns:a16="http://schemas.microsoft.com/office/drawing/2014/main" id="{EC05C5A7-C32D-4BDA-987C-A83208773D75}"/>
              </a:ext>
            </a:extLst>
          </p:cNvPr>
          <p:cNvSpPr/>
          <p:nvPr/>
        </p:nvSpPr>
        <p:spPr>
          <a:xfrm rot="10800000">
            <a:off x="3829204" y="4238868"/>
            <a:ext cx="130175" cy="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73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BC Micro: Bit V2 BBC MICRO:BIT V2">
            <a:extLst>
              <a:ext uri="{FF2B5EF4-FFF2-40B4-BE49-F238E27FC236}">
                <a16:creationId xmlns:a16="http://schemas.microsoft.com/office/drawing/2014/main" id="{11BAE4D6-54B0-49BE-BF11-E010367E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78" y="12890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BDEBF-7B8F-4898-88C6-E99B16FBA59E}"/>
              </a:ext>
            </a:extLst>
          </p:cNvPr>
          <p:cNvCxnSpPr>
            <a:cxnSpLocks/>
          </p:cNvCxnSpPr>
          <p:nvPr/>
        </p:nvCxnSpPr>
        <p:spPr>
          <a:xfrm>
            <a:off x="4847770" y="3652762"/>
            <a:ext cx="0" cy="6555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F8BDA7-7059-41E7-9691-AEEC4093BEFD}"/>
              </a:ext>
            </a:extLst>
          </p:cNvPr>
          <p:cNvCxnSpPr>
            <a:cxnSpLocks/>
          </p:cNvCxnSpPr>
          <p:nvPr/>
        </p:nvCxnSpPr>
        <p:spPr>
          <a:xfrm>
            <a:off x="7228114" y="3754362"/>
            <a:ext cx="0" cy="5539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D69FB-71A3-48D7-A653-86F033B4ACF7}"/>
              </a:ext>
            </a:extLst>
          </p:cNvPr>
          <p:cNvCxnSpPr>
            <a:cxnSpLocks/>
          </p:cNvCxnSpPr>
          <p:nvPr/>
        </p:nvCxnSpPr>
        <p:spPr>
          <a:xfrm flipH="1">
            <a:off x="4847770" y="4288155"/>
            <a:ext cx="23803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70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Visser</dc:creator>
  <cp:lastModifiedBy>John Visser</cp:lastModifiedBy>
  <cp:revision>1</cp:revision>
  <dcterms:created xsi:type="dcterms:W3CDTF">2021-07-20T17:59:18Z</dcterms:created>
  <dcterms:modified xsi:type="dcterms:W3CDTF">2021-09-26T10:47:35Z</dcterms:modified>
</cp:coreProperties>
</file>