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64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6DC6AE-60C0-43F5-86B4-5BACD99144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AC39001-7770-4902-8DAF-6D72EBBF0FD4}">
      <dgm:prSet phldrT="[文字]"/>
      <dgm:spPr/>
      <dgm:t>
        <a:bodyPr/>
        <a:lstStyle/>
        <a:p>
          <a:r>
            <a:rPr lang="en-US" altLang="zh-TW" dirty="0"/>
            <a:t>1A2B</a:t>
          </a:r>
          <a:endParaRPr lang="zh-TW" altLang="en-US" dirty="0"/>
        </a:p>
      </dgm:t>
    </dgm:pt>
    <dgm:pt modelId="{C4AFC7C6-7C54-42C7-8383-5BB885B1CB91}" type="sibTrans" cxnId="{9E82D74B-B7DD-461B-9D9A-9E08B363E10D}">
      <dgm:prSet/>
      <dgm:spPr/>
      <dgm:t>
        <a:bodyPr/>
        <a:lstStyle/>
        <a:p>
          <a:endParaRPr lang="zh-TW" altLang="en-US"/>
        </a:p>
      </dgm:t>
    </dgm:pt>
    <dgm:pt modelId="{FE2E3F39-A6BB-4105-869D-0C4D5A013430}" type="parTrans" cxnId="{9E82D74B-B7DD-461B-9D9A-9E08B363E10D}">
      <dgm:prSet/>
      <dgm:spPr/>
      <dgm:t>
        <a:bodyPr/>
        <a:lstStyle/>
        <a:p>
          <a:endParaRPr lang="zh-TW" altLang="en-US"/>
        </a:p>
      </dgm:t>
    </dgm:pt>
    <dgm:pt modelId="{0371F70C-FB03-40B9-B29A-95D4A6FCA795}">
      <dgm:prSet phldrT="[文字]"/>
      <dgm:spPr/>
      <dgm:t>
        <a:bodyPr/>
        <a:lstStyle/>
        <a:p>
          <a:r>
            <a:rPr lang="zh-TW" altLang="en-US" dirty="0"/>
            <a:t>前端</a:t>
          </a:r>
        </a:p>
      </dgm:t>
    </dgm:pt>
    <dgm:pt modelId="{D3FE3602-79FE-4293-8CC7-0D00F8EBD509}" type="sibTrans" cxnId="{19BC6D73-FB1F-4E1E-9542-6EBDB155E3EE}">
      <dgm:prSet/>
      <dgm:spPr/>
      <dgm:t>
        <a:bodyPr/>
        <a:lstStyle/>
        <a:p>
          <a:endParaRPr lang="zh-TW" altLang="en-US"/>
        </a:p>
      </dgm:t>
    </dgm:pt>
    <dgm:pt modelId="{BD88890F-8C50-45D4-B1BE-201DB2A784D8}" type="parTrans" cxnId="{19BC6D73-FB1F-4E1E-9542-6EBDB155E3EE}">
      <dgm:prSet/>
      <dgm:spPr/>
      <dgm:t>
        <a:bodyPr/>
        <a:lstStyle/>
        <a:p>
          <a:endParaRPr lang="zh-TW" altLang="en-US"/>
        </a:p>
      </dgm:t>
    </dgm:pt>
    <dgm:pt modelId="{D268DD04-2810-4FED-A009-49DF6BFBB68F}">
      <dgm:prSet phldrT="[文字]"/>
      <dgm:spPr/>
      <dgm:t>
        <a:bodyPr/>
        <a:lstStyle/>
        <a:p>
          <a:r>
            <a:rPr lang="en-US" altLang="zh-TW" dirty="0"/>
            <a:t>Android(</a:t>
          </a:r>
          <a:r>
            <a:rPr lang="zh-TW" altLang="en-US" dirty="0"/>
            <a:t>宗</a:t>
          </a:r>
          <a:r>
            <a:rPr lang="en-US" altLang="zh-TW" dirty="0"/>
            <a:t>)</a:t>
          </a:r>
          <a:endParaRPr lang="zh-TW" altLang="en-US" dirty="0"/>
        </a:p>
      </dgm:t>
    </dgm:pt>
    <dgm:pt modelId="{CB0954CA-FA44-4E4B-A58D-21F9619A0628}" type="sibTrans" cxnId="{FF79500A-D89A-4C9F-BD14-844958D0EF29}">
      <dgm:prSet/>
      <dgm:spPr/>
      <dgm:t>
        <a:bodyPr/>
        <a:lstStyle/>
        <a:p>
          <a:endParaRPr lang="zh-TW" altLang="en-US"/>
        </a:p>
      </dgm:t>
    </dgm:pt>
    <dgm:pt modelId="{3E595905-AD40-4A44-B045-51F129F6BB5D}" type="parTrans" cxnId="{FF79500A-D89A-4C9F-BD14-844958D0EF29}">
      <dgm:prSet/>
      <dgm:spPr/>
      <dgm:t>
        <a:bodyPr/>
        <a:lstStyle/>
        <a:p>
          <a:endParaRPr lang="zh-TW" altLang="en-US"/>
        </a:p>
      </dgm:t>
    </dgm:pt>
    <dgm:pt modelId="{B9A5EA65-88A3-499F-9B49-6F083C2B1E32}">
      <dgm:prSet phldrT="[文字]"/>
      <dgm:spPr/>
      <dgm:t>
        <a:bodyPr/>
        <a:lstStyle/>
        <a:p>
          <a:r>
            <a:rPr lang="zh-TW" altLang="en-US" dirty="0"/>
            <a:t>遊戲大廳</a:t>
          </a:r>
        </a:p>
      </dgm:t>
    </dgm:pt>
    <dgm:pt modelId="{90F02058-78B8-4C3B-9D0E-D9ACC28FF72A}" type="sibTrans" cxnId="{08428D16-FB75-489F-AEE7-A76769EA8207}">
      <dgm:prSet/>
      <dgm:spPr/>
      <dgm:t>
        <a:bodyPr/>
        <a:lstStyle/>
        <a:p>
          <a:endParaRPr lang="zh-TW" altLang="en-US"/>
        </a:p>
      </dgm:t>
    </dgm:pt>
    <dgm:pt modelId="{887BF310-12B3-4E42-9C14-9FE13D99941D}" type="parTrans" cxnId="{08428D16-FB75-489F-AEE7-A76769EA8207}">
      <dgm:prSet/>
      <dgm:spPr/>
      <dgm:t>
        <a:bodyPr/>
        <a:lstStyle/>
        <a:p>
          <a:endParaRPr lang="zh-TW" altLang="en-US"/>
        </a:p>
      </dgm:t>
    </dgm:pt>
    <dgm:pt modelId="{6F27CD06-A1DD-4845-8668-DCACFFBEC226}">
      <dgm:prSet phldrT="[文字]"/>
      <dgm:spPr/>
      <dgm:t>
        <a:bodyPr/>
        <a:lstStyle/>
        <a:p>
          <a:r>
            <a:rPr lang="zh-TW" altLang="en-US" dirty="0"/>
            <a:t>等待房間</a:t>
          </a:r>
        </a:p>
      </dgm:t>
    </dgm:pt>
    <dgm:pt modelId="{4185B806-D0C3-4D24-8482-8550BF7968AB}" type="sibTrans" cxnId="{8771E765-5785-4401-AC6D-7F3454B615CA}">
      <dgm:prSet/>
      <dgm:spPr/>
      <dgm:t>
        <a:bodyPr/>
        <a:lstStyle/>
        <a:p>
          <a:endParaRPr lang="zh-TW" altLang="en-US"/>
        </a:p>
      </dgm:t>
    </dgm:pt>
    <dgm:pt modelId="{9155C59B-BC3D-4570-8A79-21C9232484E1}" type="parTrans" cxnId="{8771E765-5785-4401-AC6D-7F3454B615CA}">
      <dgm:prSet/>
      <dgm:spPr/>
      <dgm:t>
        <a:bodyPr/>
        <a:lstStyle/>
        <a:p>
          <a:endParaRPr lang="zh-TW" altLang="en-US"/>
        </a:p>
      </dgm:t>
    </dgm:pt>
    <dgm:pt modelId="{8989B19D-3E45-4FFF-A8E4-347920BD3BDF}">
      <dgm:prSet phldrT="[文字]"/>
      <dgm:spPr/>
      <dgm:t>
        <a:bodyPr/>
        <a:lstStyle/>
        <a:p>
          <a:r>
            <a:rPr lang="zh-TW" altLang="en-US" dirty="0"/>
            <a:t>遊戲進行畫面</a:t>
          </a:r>
        </a:p>
      </dgm:t>
    </dgm:pt>
    <dgm:pt modelId="{A26069B5-5957-468C-903E-89CF34AC202D}" type="sibTrans" cxnId="{03097D42-510C-4817-BDD7-0A75E2F39819}">
      <dgm:prSet/>
      <dgm:spPr/>
      <dgm:t>
        <a:bodyPr/>
        <a:lstStyle/>
        <a:p>
          <a:endParaRPr lang="zh-TW" altLang="en-US"/>
        </a:p>
      </dgm:t>
    </dgm:pt>
    <dgm:pt modelId="{F7262B69-5480-4BC2-99D6-541481FB9575}" type="parTrans" cxnId="{03097D42-510C-4817-BDD7-0A75E2F39819}">
      <dgm:prSet/>
      <dgm:spPr/>
      <dgm:t>
        <a:bodyPr/>
        <a:lstStyle/>
        <a:p>
          <a:endParaRPr lang="zh-TW" altLang="en-US"/>
        </a:p>
      </dgm:t>
    </dgm:pt>
    <dgm:pt modelId="{D1024130-AA8F-4E73-BA3C-7AB039455C69}">
      <dgm:prSet phldrT="[文字]"/>
      <dgm:spPr/>
      <dgm:t>
        <a:bodyPr/>
        <a:lstStyle/>
        <a:p>
          <a:r>
            <a:rPr lang="zh-TW" altLang="en-US" dirty="0"/>
            <a:t>房間小聊天室</a:t>
          </a:r>
        </a:p>
      </dgm:t>
    </dgm:pt>
    <dgm:pt modelId="{2F153056-D777-46EF-9F64-95BC34AC33BB}" type="sibTrans" cxnId="{535FF30A-4B83-40CF-98B4-CE2B890C3116}">
      <dgm:prSet/>
      <dgm:spPr/>
      <dgm:t>
        <a:bodyPr/>
        <a:lstStyle/>
        <a:p>
          <a:endParaRPr lang="zh-TW" altLang="en-US"/>
        </a:p>
      </dgm:t>
    </dgm:pt>
    <dgm:pt modelId="{3A88CB06-331D-4111-AC76-628B37392D80}" type="parTrans" cxnId="{535FF30A-4B83-40CF-98B4-CE2B890C3116}">
      <dgm:prSet/>
      <dgm:spPr/>
      <dgm:t>
        <a:bodyPr/>
        <a:lstStyle/>
        <a:p>
          <a:endParaRPr lang="zh-TW" altLang="en-US"/>
        </a:p>
      </dgm:t>
    </dgm:pt>
    <dgm:pt modelId="{71EC16C9-A5E4-4FB9-AF9C-C4D7CF903395}">
      <dgm:prSet phldrT="[文字]"/>
      <dgm:spPr/>
      <dgm:t>
        <a:bodyPr/>
        <a:lstStyle/>
        <a:p>
          <a:r>
            <a:rPr lang="en-US" altLang="zh-TW" dirty="0"/>
            <a:t>Java Windows(</a:t>
          </a:r>
          <a:r>
            <a:rPr lang="zh-TW" altLang="en-US" dirty="0"/>
            <a:t>宗</a:t>
          </a:r>
          <a:r>
            <a:rPr lang="en-US" altLang="zh-TW" dirty="0"/>
            <a:t>)</a:t>
          </a:r>
          <a:endParaRPr lang="zh-TW" altLang="en-US" dirty="0"/>
        </a:p>
      </dgm:t>
    </dgm:pt>
    <dgm:pt modelId="{6B4B6A97-193A-40E0-99F1-E2DB599C4235}" type="sibTrans" cxnId="{5928E024-BEAE-47B4-A49B-C57E278BB775}">
      <dgm:prSet/>
      <dgm:spPr/>
      <dgm:t>
        <a:bodyPr/>
        <a:lstStyle/>
        <a:p>
          <a:endParaRPr lang="zh-TW" altLang="en-US"/>
        </a:p>
      </dgm:t>
    </dgm:pt>
    <dgm:pt modelId="{4B189A3E-A97D-449A-AC1A-9A50A5D0AAC3}" type="parTrans" cxnId="{5928E024-BEAE-47B4-A49B-C57E278BB775}">
      <dgm:prSet/>
      <dgm:spPr/>
      <dgm:t>
        <a:bodyPr/>
        <a:lstStyle/>
        <a:p>
          <a:endParaRPr lang="zh-TW" altLang="en-US"/>
        </a:p>
      </dgm:t>
    </dgm:pt>
    <dgm:pt modelId="{5D2C7CDD-CB9B-46F4-8AD6-087CC0DCFB37}">
      <dgm:prSet phldrT="[文字]"/>
      <dgm:spPr/>
      <dgm:t>
        <a:bodyPr/>
        <a:lstStyle/>
        <a:p>
          <a:r>
            <a:rPr lang="en-US" altLang="zh-TW" dirty="0"/>
            <a:t>IOS(</a:t>
          </a:r>
          <a:r>
            <a:rPr lang="zh-TW" altLang="en-US" dirty="0"/>
            <a:t>甯</a:t>
          </a:r>
          <a:r>
            <a:rPr lang="en-US" altLang="zh-TW" dirty="0"/>
            <a:t>)</a:t>
          </a:r>
          <a:endParaRPr lang="zh-TW" altLang="en-US" dirty="0"/>
        </a:p>
      </dgm:t>
    </dgm:pt>
    <dgm:pt modelId="{004E2919-5D18-4D06-AB68-7410B3845BBE}" type="sibTrans" cxnId="{70C0098C-D33F-4454-B5C4-BC8D53B0403C}">
      <dgm:prSet/>
      <dgm:spPr/>
      <dgm:t>
        <a:bodyPr/>
        <a:lstStyle/>
        <a:p>
          <a:endParaRPr lang="zh-TW" altLang="en-US"/>
        </a:p>
      </dgm:t>
    </dgm:pt>
    <dgm:pt modelId="{F027FC6A-B1BE-43B8-9ECC-AF3EE9019F4A}" type="parTrans" cxnId="{70C0098C-D33F-4454-B5C4-BC8D53B0403C}">
      <dgm:prSet/>
      <dgm:spPr/>
      <dgm:t>
        <a:bodyPr/>
        <a:lstStyle/>
        <a:p>
          <a:endParaRPr lang="zh-TW" altLang="en-US"/>
        </a:p>
      </dgm:t>
    </dgm:pt>
    <dgm:pt modelId="{F97FE57F-96CF-4DE8-97CD-41D859FD565B}">
      <dgm:prSet phldrT="[文字]"/>
      <dgm:spPr/>
      <dgm:t>
        <a:bodyPr/>
        <a:lstStyle/>
        <a:p>
          <a:r>
            <a:rPr lang="zh-TW" altLang="en-US" dirty="0"/>
            <a:t>後端  </a:t>
          </a:r>
          <a:r>
            <a:rPr lang="en-US" altLang="zh-TW" dirty="0"/>
            <a:t>(Java Socket)</a:t>
          </a:r>
          <a:endParaRPr lang="zh-TW" altLang="en-US" dirty="0"/>
        </a:p>
      </dgm:t>
    </dgm:pt>
    <dgm:pt modelId="{46680DD0-5B8D-471B-8779-CF057658E0E7}" type="sibTrans" cxnId="{1BE93F65-F9F8-401F-B8B0-F4A5B99C56C5}">
      <dgm:prSet/>
      <dgm:spPr/>
      <dgm:t>
        <a:bodyPr/>
        <a:lstStyle/>
        <a:p>
          <a:endParaRPr lang="zh-TW" altLang="en-US"/>
        </a:p>
      </dgm:t>
    </dgm:pt>
    <dgm:pt modelId="{76C6E769-DA06-4C51-BC80-32C8FCF29517}" type="parTrans" cxnId="{1BE93F65-F9F8-401F-B8B0-F4A5B99C56C5}">
      <dgm:prSet/>
      <dgm:spPr/>
      <dgm:t>
        <a:bodyPr/>
        <a:lstStyle/>
        <a:p>
          <a:endParaRPr lang="zh-TW" altLang="en-US"/>
        </a:p>
      </dgm:t>
    </dgm:pt>
    <dgm:pt modelId="{779DFD21-4107-44CA-A244-5EB3A0EDB7AE}">
      <dgm:prSet phldrT="[文字]"/>
      <dgm:spPr/>
      <dgm:t>
        <a:bodyPr/>
        <a:lstStyle/>
        <a:p>
          <a:r>
            <a:rPr lang="en-US" altLang="zh-TW" dirty="0"/>
            <a:t>Client/Server API</a:t>
          </a:r>
          <a:endParaRPr lang="zh-TW" altLang="en-US" dirty="0"/>
        </a:p>
      </dgm:t>
    </dgm:pt>
    <dgm:pt modelId="{F55A7EC3-39E6-4C71-B9D1-4E49DEA863E7}" type="sibTrans" cxnId="{0884A466-E9E9-477A-94D6-1D7E2BBCFC07}">
      <dgm:prSet/>
      <dgm:spPr/>
      <dgm:t>
        <a:bodyPr/>
        <a:lstStyle/>
        <a:p>
          <a:endParaRPr lang="zh-TW" altLang="en-US"/>
        </a:p>
      </dgm:t>
    </dgm:pt>
    <dgm:pt modelId="{DC28C63F-5438-46C2-859E-35178CA8EFA4}" type="parTrans" cxnId="{0884A466-E9E9-477A-94D6-1D7E2BBCFC07}">
      <dgm:prSet/>
      <dgm:spPr/>
      <dgm:t>
        <a:bodyPr/>
        <a:lstStyle/>
        <a:p>
          <a:endParaRPr lang="zh-TW" altLang="en-US"/>
        </a:p>
      </dgm:t>
    </dgm:pt>
    <dgm:pt modelId="{F6A1ABF9-3112-4107-81C5-3669A233FA45}">
      <dgm:prSet phldrT="[文字]"/>
      <dgm:spPr/>
      <dgm:t>
        <a:bodyPr/>
        <a:lstStyle/>
        <a:p>
          <a:r>
            <a:rPr lang="zh-TW" altLang="en-US" dirty="0"/>
            <a:t>玩家登入</a:t>
          </a:r>
        </a:p>
      </dgm:t>
    </dgm:pt>
    <dgm:pt modelId="{F8C3C3E2-0555-425C-9D84-DCCFFCDD5C18}" type="sibTrans" cxnId="{D4320CB1-EF2B-4F3D-9E2E-FC72C4700ABF}">
      <dgm:prSet/>
      <dgm:spPr/>
      <dgm:t>
        <a:bodyPr/>
        <a:lstStyle/>
        <a:p>
          <a:endParaRPr lang="zh-TW" altLang="en-US"/>
        </a:p>
      </dgm:t>
    </dgm:pt>
    <dgm:pt modelId="{54C8AAC6-76F7-434C-969A-F5B960806984}" type="parTrans" cxnId="{D4320CB1-EF2B-4F3D-9E2E-FC72C4700ABF}">
      <dgm:prSet/>
      <dgm:spPr/>
      <dgm:t>
        <a:bodyPr/>
        <a:lstStyle/>
        <a:p>
          <a:endParaRPr lang="zh-TW" altLang="en-US"/>
        </a:p>
      </dgm:t>
    </dgm:pt>
    <dgm:pt modelId="{705FA41F-725A-4DDC-8E9A-B5831C8AE22E}">
      <dgm:prSet phldrT="[文字]"/>
      <dgm:spPr/>
      <dgm:t>
        <a:bodyPr/>
        <a:lstStyle/>
        <a:p>
          <a:r>
            <a:rPr lang="en-US" altLang="zh-TW" dirty="0"/>
            <a:t>OOD(</a:t>
          </a:r>
          <a:r>
            <a:rPr lang="zh-TW" altLang="en-US" dirty="0"/>
            <a:t>水</a:t>
          </a:r>
          <a:r>
            <a:rPr lang="en-US" altLang="zh-TW" dirty="0"/>
            <a:t>)</a:t>
          </a:r>
          <a:endParaRPr lang="zh-TW" altLang="en-US" dirty="0"/>
        </a:p>
      </dgm:t>
    </dgm:pt>
    <dgm:pt modelId="{CC3C7E47-526B-4F92-812F-875F8222A8B2}" type="parTrans" cxnId="{5BD814FB-05ED-43A1-8800-856A3A71D917}">
      <dgm:prSet/>
      <dgm:spPr/>
      <dgm:t>
        <a:bodyPr/>
        <a:lstStyle/>
        <a:p>
          <a:endParaRPr lang="zh-TW" altLang="en-US"/>
        </a:p>
      </dgm:t>
    </dgm:pt>
    <dgm:pt modelId="{74C0AA46-894B-4DC8-A3F2-7426D642364F}" type="sibTrans" cxnId="{5BD814FB-05ED-43A1-8800-856A3A71D917}">
      <dgm:prSet/>
      <dgm:spPr/>
      <dgm:t>
        <a:bodyPr/>
        <a:lstStyle/>
        <a:p>
          <a:endParaRPr lang="zh-TW" altLang="en-US"/>
        </a:p>
      </dgm:t>
    </dgm:pt>
    <dgm:pt modelId="{A11DB592-8124-4161-9237-EAE1D5965A09}">
      <dgm:prSet phldrT="[文字]"/>
      <dgm:spPr/>
      <dgm:t>
        <a:bodyPr/>
        <a:lstStyle/>
        <a:p>
          <a:r>
            <a:rPr lang="zh-TW" altLang="en-US" dirty="0"/>
            <a:t>玩家登出</a:t>
          </a:r>
        </a:p>
      </dgm:t>
    </dgm:pt>
    <dgm:pt modelId="{F435FC5A-63EC-44C1-8290-DD8E534DA174}" type="parTrans" cxnId="{B0437DC0-054D-4941-9904-AD613D339218}">
      <dgm:prSet/>
      <dgm:spPr/>
      <dgm:t>
        <a:bodyPr/>
        <a:lstStyle/>
        <a:p>
          <a:endParaRPr lang="zh-TW" altLang="en-US"/>
        </a:p>
      </dgm:t>
    </dgm:pt>
    <dgm:pt modelId="{40AE2D14-F42A-44AA-B0C5-3B77B8414CA2}" type="sibTrans" cxnId="{B0437DC0-054D-4941-9904-AD613D339218}">
      <dgm:prSet/>
      <dgm:spPr/>
      <dgm:t>
        <a:bodyPr/>
        <a:lstStyle/>
        <a:p>
          <a:endParaRPr lang="zh-TW" altLang="en-US"/>
        </a:p>
      </dgm:t>
    </dgm:pt>
    <dgm:pt modelId="{E6D7A9A9-274F-46C4-958F-774857AE7F94}">
      <dgm:prSet phldrT="[文字]"/>
      <dgm:spPr/>
      <dgm:t>
        <a:bodyPr/>
        <a:lstStyle/>
        <a:p>
          <a:r>
            <a:rPr lang="zh-TW" altLang="en-US" dirty="0"/>
            <a:t>合力賽</a:t>
          </a:r>
        </a:p>
      </dgm:t>
    </dgm:pt>
    <dgm:pt modelId="{B2989067-B09D-4321-BB38-8FFAD8E90064}" type="parTrans" cxnId="{471FD688-E855-41EF-BB4D-21B7F1AED728}">
      <dgm:prSet/>
      <dgm:spPr/>
      <dgm:t>
        <a:bodyPr/>
        <a:lstStyle/>
        <a:p>
          <a:endParaRPr lang="zh-TW" altLang="en-US"/>
        </a:p>
      </dgm:t>
    </dgm:pt>
    <dgm:pt modelId="{B9297BB8-9287-4679-B5CF-4B7D8DFBB0AA}" type="sibTrans" cxnId="{471FD688-E855-41EF-BB4D-21B7F1AED728}">
      <dgm:prSet/>
      <dgm:spPr/>
      <dgm:t>
        <a:bodyPr/>
        <a:lstStyle/>
        <a:p>
          <a:endParaRPr lang="zh-TW" altLang="en-US"/>
        </a:p>
      </dgm:t>
    </dgm:pt>
    <dgm:pt modelId="{020EF210-6592-4802-838F-826F0A70E6EB}">
      <dgm:prSet phldrT="[文字]"/>
      <dgm:spPr/>
      <dgm:t>
        <a:bodyPr/>
        <a:lstStyle/>
        <a:p>
          <a:r>
            <a:rPr lang="zh-TW" altLang="en-US" dirty="0"/>
            <a:t>加入房間</a:t>
          </a:r>
        </a:p>
      </dgm:t>
    </dgm:pt>
    <dgm:pt modelId="{5726EECC-B0FA-46FD-830F-6445FC834DA7}" type="parTrans" cxnId="{A450FE1D-379E-4A0D-AD4B-BD9E11BFA357}">
      <dgm:prSet/>
      <dgm:spPr/>
      <dgm:t>
        <a:bodyPr/>
        <a:lstStyle/>
        <a:p>
          <a:endParaRPr lang="zh-TW" altLang="en-US"/>
        </a:p>
      </dgm:t>
    </dgm:pt>
    <dgm:pt modelId="{E82F3F00-4A4F-4B6E-B53A-8552A3ABF161}" type="sibTrans" cxnId="{A450FE1D-379E-4A0D-AD4B-BD9E11BFA357}">
      <dgm:prSet/>
      <dgm:spPr/>
      <dgm:t>
        <a:bodyPr/>
        <a:lstStyle/>
        <a:p>
          <a:endParaRPr lang="zh-TW" altLang="en-US"/>
        </a:p>
      </dgm:t>
    </dgm:pt>
    <dgm:pt modelId="{B64603D4-5D10-47A3-926A-2FDC3D2DB8AD}">
      <dgm:prSet phldrT="[文字]"/>
      <dgm:spPr/>
      <dgm:t>
        <a:bodyPr/>
        <a:lstStyle/>
        <a:p>
          <a:r>
            <a:rPr lang="zh-TW" altLang="en-US" dirty="0"/>
            <a:t>房間聊天</a:t>
          </a:r>
        </a:p>
      </dgm:t>
    </dgm:pt>
    <dgm:pt modelId="{A9D25A71-F152-45CB-8F38-1255A2B2DB97}" type="parTrans" cxnId="{DECD5B7B-7597-4044-9236-8848B44AFDFE}">
      <dgm:prSet/>
      <dgm:spPr/>
      <dgm:t>
        <a:bodyPr/>
        <a:lstStyle/>
        <a:p>
          <a:endParaRPr lang="zh-TW" altLang="en-US"/>
        </a:p>
      </dgm:t>
    </dgm:pt>
    <dgm:pt modelId="{C1186D01-15EC-480B-A0D3-C37265B6D805}" type="sibTrans" cxnId="{DECD5B7B-7597-4044-9236-8848B44AFDFE}">
      <dgm:prSet/>
      <dgm:spPr/>
      <dgm:t>
        <a:bodyPr/>
        <a:lstStyle/>
        <a:p>
          <a:endParaRPr lang="zh-TW" altLang="en-US"/>
        </a:p>
      </dgm:t>
    </dgm:pt>
    <dgm:pt modelId="{625E4C91-3519-46B6-9BC5-95773F05B821}">
      <dgm:prSet phldrT="[文字]"/>
      <dgm:spPr/>
      <dgm:t>
        <a:bodyPr/>
        <a:lstStyle/>
        <a:p>
          <a:r>
            <a:rPr lang="zh-TW" altLang="en-US" dirty="0"/>
            <a:t>進行遊戲</a:t>
          </a:r>
        </a:p>
      </dgm:t>
    </dgm:pt>
    <dgm:pt modelId="{777CEED5-CC61-45E6-B4D3-412FF0DCE39D}" type="parTrans" cxnId="{F2DAB92F-39F1-43AD-A3CF-AE59FE450B4D}">
      <dgm:prSet/>
      <dgm:spPr/>
      <dgm:t>
        <a:bodyPr/>
        <a:lstStyle/>
        <a:p>
          <a:endParaRPr lang="zh-TW" altLang="en-US"/>
        </a:p>
      </dgm:t>
    </dgm:pt>
    <dgm:pt modelId="{F52F290E-2670-477A-933D-34A82149F12B}" type="sibTrans" cxnId="{F2DAB92F-39F1-43AD-A3CF-AE59FE450B4D}">
      <dgm:prSet/>
      <dgm:spPr/>
      <dgm:t>
        <a:bodyPr/>
        <a:lstStyle/>
        <a:p>
          <a:endParaRPr lang="zh-TW" altLang="en-US"/>
        </a:p>
      </dgm:t>
    </dgm:pt>
    <dgm:pt modelId="{6F6F08B7-1A4A-4229-9955-BDEF68EA2E32}">
      <dgm:prSet phldrT="[文字]"/>
      <dgm:spPr/>
      <dgm:t>
        <a:bodyPr/>
        <a:lstStyle/>
        <a:p>
          <a:r>
            <a:rPr lang="en-US" altLang="zh-TW" dirty="0"/>
            <a:t>PK</a:t>
          </a:r>
          <a:r>
            <a:rPr lang="zh-TW" altLang="en-US" dirty="0"/>
            <a:t>賽</a:t>
          </a:r>
        </a:p>
      </dgm:t>
    </dgm:pt>
    <dgm:pt modelId="{91FC822B-C256-4E0F-B8DD-3601065362E4}" type="parTrans" cxnId="{1D6FD197-3C40-43FE-AD7A-9129268A109F}">
      <dgm:prSet/>
      <dgm:spPr/>
      <dgm:t>
        <a:bodyPr/>
        <a:lstStyle/>
        <a:p>
          <a:endParaRPr lang="zh-TW" altLang="en-US"/>
        </a:p>
      </dgm:t>
    </dgm:pt>
    <dgm:pt modelId="{94C3B82B-DD9F-48C8-B1BE-897FB2D03584}" type="sibTrans" cxnId="{1D6FD197-3C40-43FE-AD7A-9129268A109F}">
      <dgm:prSet/>
      <dgm:spPr/>
      <dgm:t>
        <a:bodyPr/>
        <a:lstStyle/>
        <a:p>
          <a:endParaRPr lang="zh-TW" altLang="en-US"/>
        </a:p>
      </dgm:t>
    </dgm:pt>
    <dgm:pt modelId="{90702EB8-DCA2-4B14-BA08-AD14C14FE261}">
      <dgm:prSet phldrT="[文字]"/>
      <dgm:spPr/>
      <dgm:t>
        <a:bodyPr/>
        <a:lstStyle/>
        <a:p>
          <a:r>
            <a:rPr lang="zh-TW" altLang="en-US" dirty="0"/>
            <a:t>通知系統</a:t>
          </a:r>
        </a:p>
      </dgm:t>
    </dgm:pt>
    <dgm:pt modelId="{20A80B56-ECE4-4ADD-93A9-47F34CB0D928}" type="parTrans" cxnId="{B155337B-588B-4A81-8EB3-3BB59A2EB033}">
      <dgm:prSet/>
      <dgm:spPr/>
      <dgm:t>
        <a:bodyPr/>
        <a:lstStyle/>
        <a:p>
          <a:endParaRPr lang="zh-TW" altLang="en-US"/>
        </a:p>
      </dgm:t>
    </dgm:pt>
    <dgm:pt modelId="{442C9A6A-4AE6-47D5-B0AC-C8311AA7FEA8}" type="sibTrans" cxnId="{B155337B-588B-4A81-8EB3-3BB59A2EB033}">
      <dgm:prSet/>
      <dgm:spPr/>
      <dgm:t>
        <a:bodyPr/>
        <a:lstStyle/>
        <a:p>
          <a:endParaRPr lang="zh-TW" altLang="en-US"/>
        </a:p>
      </dgm:t>
    </dgm:pt>
    <dgm:pt modelId="{9D6BD1FC-778B-4B58-8669-BFC7B31E0B52}">
      <dgm:prSet phldrT="[文字]"/>
      <dgm:spPr/>
      <dgm:t>
        <a:bodyPr/>
        <a:lstStyle/>
        <a:p>
          <a:r>
            <a:rPr lang="zh-TW" altLang="en-US" dirty="0"/>
            <a:t>遊戲介面</a:t>
          </a:r>
        </a:p>
      </dgm:t>
    </dgm:pt>
    <dgm:pt modelId="{D8B04595-D10D-4EA5-95CE-4A7326015260}" type="parTrans" cxnId="{E737F949-4525-439F-89DD-39E79C4CA5FB}">
      <dgm:prSet/>
      <dgm:spPr/>
      <dgm:t>
        <a:bodyPr/>
        <a:lstStyle/>
        <a:p>
          <a:endParaRPr lang="zh-TW" altLang="en-US"/>
        </a:p>
      </dgm:t>
    </dgm:pt>
    <dgm:pt modelId="{45F0A142-9D9E-4660-8B28-C1C18E98DBFE}" type="sibTrans" cxnId="{E737F949-4525-439F-89DD-39E79C4CA5FB}">
      <dgm:prSet/>
      <dgm:spPr/>
      <dgm:t>
        <a:bodyPr/>
        <a:lstStyle/>
        <a:p>
          <a:endParaRPr lang="zh-TW" altLang="en-US"/>
        </a:p>
      </dgm:t>
    </dgm:pt>
    <dgm:pt modelId="{DB21A2FE-A387-49DE-BAC2-B7D8C9522CC9}">
      <dgm:prSet phldrT="[文字]"/>
      <dgm:spPr/>
      <dgm:t>
        <a:bodyPr/>
        <a:lstStyle/>
        <a:p>
          <a:r>
            <a:rPr lang="en-US" altLang="zh-TW" dirty="0"/>
            <a:t>1A2B SDK</a:t>
          </a:r>
          <a:endParaRPr lang="zh-TW" altLang="en-US" dirty="0"/>
        </a:p>
      </dgm:t>
    </dgm:pt>
    <dgm:pt modelId="{5E75C2F3-EC1E-4040-9608-219516986477}" type="parTrans" cxnId="{DDED1267-EE35-4B8B-A631-7AEC020104D6}">
      <dgm:prSet/>
      <dgm:spPr/>
      <dgm:t>
        <a:bodyPr/>
        <a:lstStyle/>
        <a:p>
          <a:endParaRPr lang="zh-TW" altLang="en-US"/>
        </a:p>
      </dgm:t>
    </dgm:pt>
    <dgm:pt modelId="{A0135553-D92E-4D50-BED6-9DF191D02C97}" type="sibTrans" cxnId="{DDED1267-EE35-4B8B-A631-7AEC020104D6}">
      <dgm:prSet/>
      <dgm:spPr/>
      <dgm:t>
        <a:bodyPr/>
        <a:lstStyle/>
        <a:p>
          <a:endParaRPr lang="zh-TW" altLang="en-US"/>
        </a:p>
      </dgm:t>
    </dgm:pt>
    <dgm:pt modelId="{0D5FDA31-542A-4CA5-B63F-B7380BAD2FBC}">
      <dgm:prSet phldrT="[文字]"/>
      <dgm:spPr/>
      <dgm:t>
        <a:bodyPr/>
        <a:lstStyle/>
        <a:p>
          <a:r>
            <a:rPr lang="zh-TW" altLang="en-US" dirty="0"/>
            <a:t>合力賽 </a:t>
          </a:r>
          <a:r>
            <a:rPr lang="en-US" altLang="zh-TW" dirty="0"/>
            <a:t>SDK</a:t>
          </a:r>
          <a:r>
            <a:rPr lang="zh-TW" altLang="en-US" dirty="0"/>
            <a:t> </a:t>
          </a:r>
          <a:r>
            <a:rPr lang="en-US" altLang="zh-TW" dirty="0"/>
            <a:t>(</a:t>
          </a:r>
          <a:r>
            <a:rPr lang="zh-TW" altLang="en-US" dirty="0"/>
            <a:t>水</a:t>
          </a:r>
          <a:r>
            <a:rPr lang="en-US" altLang="zh-TW" dirty="0"/>
            <a:t>)</a:t>
          </a:r>
          <a:endParaRPr lang="zh-TW" altLang="en-US" dirty="0"/>
        </a:p>
      </dgm:t>
    </dgm:pt>
    <dgm:pt modelId="{B9867384-2EE5-4C8A-B772-9DEBCE9A606D}" type="parTrans" cxnId="{936FB7B1-BDE1-44BB-AE9F-E8897C285760}">
      <dgm:prSet/>
      <dgm:spPr/>
      <dgm:t>
        <a:bodyPr/>
        <a:lstStyle/>
        <a:p>
          <a:endParaRPr lang="zh-TW" altLang="en-US"/>
        </a:p>
      </dgm:t>
    </dgm:pt>
    <dgm:pt modelId="{17F946A3-C0AF-4CE9-A34A-0031B050A149}" type="sibTrans" cxnId="{936FB7B1-BDE1-44BB-AE9F-E8897C285760}">
      <dgm:prSet/>
      <dgm:spPr/>
      <dgm:t>
        <a:bodyPr/>
        <a:lstStyle/>
        <a:p>
          <a:endParaRPr lang="zh-TW" altLang="en-US"/>
        </a:p>
      </dgm:t>
    </dgm:pt>
    <dgm:pt modelId="{DA421AA9-0BB2-4BD1-922D-D079A4814B21}">
      <dgm:prSet phldrT="[文字]"/>
      <dgm:spPr/>
      <dgm:t>
        <a:bodyPr/>
        <a:lstStyle/>
        <a:p>
          <a:r>
            <a:rPr lang="en-US" altLang="zh-TW" dirty="0"/>
            <a:t>PK</a:t>
          </a:r>
          <a:r>
            <a:rPr lang="zh-TW" altLang="en-US" dirty="0"/>
            <a:t>賽 </a:t>
          </a:r>
          <a:r>
            <a:rPr lang="en-US" altLang="zh-TW" dirty="0"/>
            <a:t>SDK</a:t>
          </a:r>
          <a:r>
            <a:rPr lang="zh-TW" altLang="en-US" dirty="0"/>
            <a:t> </a:t>
          </a:r>
          <a:r>
            <a:rPr lang="en-US" altLang="zh-TW" dirty="0"/>
            <a:t>(</a:t>
          </a:r>
          <a:r>
            <a:rPr lang="zh-TW" altLang="en-US" dirty="0"/>
            <a:t>永</a:t>
          </a:r>
          <a:r>
            <a:rPr lang="en-US" altLang="zh-TW" dirty="0"/>
            <a:t>)</a:t>
          </a:r>
          <a:endParaRPr lang="zh-TW" altLang="en-US" dirty="0"/>
        </a:p>
      </dgm:t>
    </dgm:pt>
    <dgm:pt modelId="{2C90ECD0-D214-49A0-AEC4-5DA34C80317D}" type="parTrans" cxnId="{009C8115-119A-4CE0-8F85-F0719FDC8011}">
      <dgm:prSet/>
      <dgm:spPr/>
      <dgm:t>
        <a:bodyPr/>
        <a:lstStyle/>
        <a:p>
          <a:endParaRPr lang="zh-TW" altLang="en-US"/>
        </a:p>
      </dgm:t>
    </dgm:pt>
    <dgm:pt modelId="{A04D2616-BD38-4958-8A49-B1EBA9B910C9}" type="sibTrans" cxnId="{009C8115-119A-4CE0-8F85-F0719FDC8011}">
      <dgm:prSet/>
      <dgm:spPr/>
      <dgm:t>
        <a:bodyPr/>
        <a:lstStyle/>
        <a:p>
          <a:endParaRPr lang="zh-TW" altLang="en-US"/>
        </a:p>
      </dgm:t>
    </dgm:pt>
    <dgm:pt modelId="{63880695-E3FE-4EE4-B27D-A4281C2281DE}">
      <dgm:prSet phldrT="[文字]"/>
      <dgm:spPr/>
      <dgm:t>
        <a:bodyPr/>
        <a:lstStyle/>
        <a:p>
          <a:r>
            <a:rPr lang="zh-TW" altLang="en-US" dirty="0"/>
            <a:t>系統架構 </a:t>
          </a:r>
          <a:r>
            <a:rPr lang="en-US" altLang="zh-TW" dirty="0"/>
            <a:t>(</a:t>
          </a:r>
          <a:r>
            <a:rPr lang="zh-TW" altLang="en-US" dirty="0"/>
            <a:t>水</a:t>
          </a:r>
          <a:r>
            <a:rPr lang="en-US" altLang="zh-TW" dirty="0"/>
            <a:t>)</a:t>
          </a:r>
          <a:endParaRPr lang="zh-TW" altLang="en-US" dirty="0"/>
        </a:p>
      </dgm:t>
    </dgm:pt>
    <dgm:pt modelId="{D86C05F3-947C-408C-AA56-8C8AB61E4B05}" type="parTrans" cxnId="{0F5A80CB-913D-4B61-AF0D-6C2DC81BCA18}">
      <dgm:prSet/>
      <dgm:spPr/>
      <dgm:t>
        <a:bodyPr/>
        <a:lstStyle/>
        <a:p>
          <a:endParaRPr lang="zh-TW" altLang="en-US"/>
        </a:p>
      </dgm:t>
    </dgm:pt>
    <dgm:pt modelId="{8DC5D640-CE8C-4CD0-8E2F-D2AD61A616D9}" type="sibTrans" cxnId="{0F5A80CB-913D-4B61-AF0D-6C2DC81BCA18}">
      <dgm:prSet/>
      <dgm:spPr/>
      <dgm:t>
        <a:bodyPr/>
        <a:lstStyle/>
        <a:p>
          <a:endParaRPr lang="zh-TW" altLang="en-US"/>
        </a:p>
      </dgm:t>
    </dgm:pt>
    <dgm:pt modelId="{B7C0696D-2347-424B-86B7-264AA3B4B9CA}">
      <dgm:prSet phldrT="[文字]"/>
      <dgm:spPr/>
      <dgm:t>
        <a:bodyPr/>
        <a:lstStyle/>
        <a:p>
          <a:r>
            <a:rPr lang="en-US" altLang="zh-TW" dirty="0"/>
            <a:t>Cookie</a:t>
          </a:r>
          <a:endParaRPr lang="zh-TW" altLang="en-US" dirty="0"/>
        </a:p>
      </dgm:t>
    </dgm:pt>
    <dgm:pt modelId="{FA7F7597-DC43-41D4-8FCD-EDCD8D8CBC5E}" type="parTrans" cxnId="{1C5C072D-F496-4297-B2BB-C863B4964B23}">
      <dgm:prSet/>
      <dgm:spPr/>
      <dgm:t>
        <a:bodyPr/>
        <a:lstStyle/>
        <a:p>
          <a:endParaRPr lang="zh-TW" altLang="en-US"/>
        </a:p>
      </dgm:t>
    </dgm:pt>
    <dgm:pt modelId="{F1BFBE85-A6F6-4805-9444-21133C1666D8}" type="sibTrans" cxnId="{1C5C072D-F496-4297-B2BB-C863B4964B23}">
      <dgm:prSet/>
      <dgm:spPr/>
      <dgm:t>
        <a:bodyPr/>
        <a:lstStyle/>
        <a:p>
          <a:endParaRPr lang="zh-TW" altLang="en-US"/>
        </a:p>
      </dgm:t>
    </dgm:pt>
    <dgm:pt modelId="{5BFEEEDC-DAA5-41DA-9A5D-69CADC2E223D}">
      <dgm:prSet phldrT="[文字]"/>
      <dgm:spPr/>
      <dgm:t>
        <a:bodyPr/>
        <a:lstStyle/>
        <a:p>
          <a:r>
            <a:rPr lang="zh-TW" altLang="en-US" dirty="0"/>
            <a:t>創建房間</a:t>
          </a:r>
        </a:p>
      </dgm:t>
    </dgm:pt>
    <dgm:pt modelId="{93B18F87-33CC-4326-BC44-3EECD3DF8ECA}" type="sibTrans" cxnId="{BF0937AD-1557-4E6E-8683-CF4921BCDD5C}">
      <dgm:prSet/>
      <dgm:spPr/>
      <dgm:t>
        <a:bodyPr/>
        <a:lstStyle/>
        <a:p>
          <a:endParaRPr lang="zh-TW" altLang="en-US"/>
        </a:p>
      </dgm:t>
    </dgm:pt>
    <dgm:pt modelId="{A0B43AFA-0542-4881-B54B-9559AA05418F}" type="parTrans" cxnId="{BF0937AD-1557-4E6E-8683-CF4921BCDD5C}">
      <dgm:prSet/>
      <dgm:spPr/>
      <dgm:t>
        <a:bodyPr/>
        <a:lstStyle/>
        <a:p>
          <a:endParaRPr lang="zh-TW" altLang="en-US"/>
        </a:p>
      </dgm:t>
    </dgm:pt>
    <dgm:pt modelId="{D7FF5A2C-4D01-45AC-B73E-C2A86B981B28}" type="pres">
      <dgm:prSet presAssocID="{D66DC6AE-60C0-43F5-86B4-5BACD99144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DE78FEC-93F6-44CF-98C4-977C0ECDFBA5}" type="pres">
      <dgm:prSet presAssocID="{DAC39001-7770-4902-8DAF-6D72EBBF0FD4}" presName="root1" presStyleCnt="0"/>
      <dgm:spPr/>
    </dgm:pt>
    <dgm:pt modelId="{7879B6E3-2223-44FE-984A-0B2D9C375365}" type="pres">
      <dgm:prSet presAssocID="{DAC39001-7770-4902-8DAF-6D72EBBF0FD4}" presName="LevelOneTextNode" presStyleLbl="node0" presStyleIdx="0" presStyleCnt="1">
        <dgm:presLayoutVars>
          <dgm:chPref val="3"/>
        </dgm:presLayoutVars>
      </dgm:prSet>
      <dgm:spPr/>
    </dgm:pt>
    <dgm:pt modelId="{D2C4B643-ABAA-4376-AE06-DD2250B2E9B7}" type="pres">
      <dgm:prSet presAssocID="{DAC39001-7770-4902-8DAF-6D72EBBF0FD4}" presName="level2hierChild" presStyleCnt="0"/>
      <dgm:spPr/>
    </dgm:pt>
    <dgm:pt modelId="{9A527C8E-8151-437A-9728-93D2BD0194C5}" type="pres">
      <dgm:prSet presAssocID="{5E75C2F3-EC1E-4040-9608-219516986477}" presName="conn2-1" presStyleLbl="parChTrans1D2" presStyleIdx="0" presStyleCnt="4"/>
      <dgm:spPr/>
    </dgm:pt>
    <dgm:pt modelId="{F79A994C-E6A4-472C-AC13-C05BE18548EE}" type="pres">
      <dgm:prSet presAssocID="{5E75C2F3-EC1E-4040-9608-219516986477}" presName="connTx" presStyleLbl="parChTrans1D2" presStyleIdx="0" presStyleCnt="4"/>
      <dgm:spPr/>
    </dgm:pt>
    <dgm:pt modelId="{44860BCD-8BEC-40AE-9C3F-13932B4AC26C}" type="pres">
      <dgm:prSet presAssocID="{DB21A2FE-A387-49DE-BAC2-B7D8C9522CC9}" presName="root2" presStyleCnt="0"/>
      <dgm:spPr/>
    </dgm:pt>
    <dgm:pt modelId="{D92C92FD-9E6F-49CB-8ACA-24F752C649E8}" type="pres">
      <dgm:prSet presAssocID="{DB21A2FE-A387-49DE-BAC2-B7D8C9522CC9}" presName="LevelTwoTextNode" presStyleLbl="node2" presStyleIdx="0" presStyleCnt="4">
        <dgm:presLayoutVars>
          <dgm:chPref val="3"/>
        </dgm:presLayoutVars>
      </dgm:prSet>
      <dgm:spPr/>
    </dgm:pt>
    <dgm:pt modelId="{8EE8C93C-7CAC-4ED4-9405-6F7347117496}" type="pres">
      <dgm:prSet presAssocID="{DB21A2FE-A387-49DE-BAC2-B7D8C9522CC9}" presName="level3hierChild" presStyleCnt="0"/>
      <dgm:spPr/>
    </dgm:pt>
    <dgm:pt modelId="{CFBDBDDF-62ED-44A3-8240-5839AB204D7C}" type="pres">
      <dgm:prSet presAssocID="{D86C05F3-947C-408C-AA56-8C8AB61E4B05}" presName="conn2-1" presStyleLbl="parChTrans1D3" presStyleIdx="0" presStyleCnt="7"/>
      <dgm:spPr/>
    </dgm:pt>
    <dgm:pt modelId="{BE68A5FA-C003-4840-8EF4-50EB499E81AA}" type="pres">
      <dgm:prSet presAssocID="{D86C05F3-947C-408C-AA56-8C8AB61E4B05}" presName="connTx" presStyleLbl="parChTrans1D3" presStyleIdx="0" presStyleCnt="7"/>
      <dgm:spPr/>
    </dgm:pt>
    <dgm:pt modelId="{8D68C45E-A4D8-4169-B4F2-028C7328BB33}" type="pres">
      <dgm:prSet presAssocID="{63880695-E3FE-4EE4-B27D-A4281C2281DE}" presName="root2" presStyleCnt="0"/>
      <dgm:spPr/>
    </dgm:pt>
    <dgm:pt modelId="{7270B3D9-89AB-4073-A807-690C83EDCE54}" type="pres">
      <dgm:prSet presAssocID="{63880695-E3FE-4EE4-B27D-A4281C2281DE}" presName="LevelTwoTextNode" presStyleLbl="node3" presStyleIdx="0" presStyleCnt="7">
        <dgm:presLayoutVars>
          <dgm:chPref val="3"/>
        </dgm:presLayoutVars>
      </dgm:prSet>
      <dgm:spPr/>
    </dgm:pt>
    <dgm:pt modelId="{36BAB2BA-1B0E-4DCA-BDD3-E3C1E7C09288}" type="pres">
      <dgm:prSet presAssocID="{63880695-E3FE-4EE4-B27D-A4281C2281DE}" presName="level3hierChild" presStyleCnt="0"/>
      <dgm:spPr/>
    </dgm:pt>
    <dgm:pt modelId="{E05C21C9-8A7B-4D0A-A25C-89A90C174F39}" type="pres">
      <dgm:prSet presAssocID="{B9867384-2EE5-4C8A-B772-9DEBCE9A606D}" presName="conn2-1" presStyleLbl="parChTrans1D3" presStyleIdx="1" presStyleCnt="7"/>
      <dgm:spPr/>
    </dgm:pt>
    <dgm:pt modelId="{3E9B73EB-8BCE-4206-8A09-82E86F536D22}" type="pres">
      <dgm:prSet presAssocID="{B9867384-2EE5-4C8A-B772-9DEBCE9A606D}" presName="connTx" presStyleLbl="parChTrans1D3" presStyleIdx="1" presStyleCnt="7"/>
      <dgm:spPr/>
    </dgm:pt>
    <dgm:pt modelId="{131250C5-007A-441D-A6BB-7454E43065FF}" type="pres">
      <dgm:prSet presAssocID="{0D5FDA31-542A-4CA5-B63F-B7380BAD2FBC}" presName="root2" presStyleCnt="0"/>
      <dgm:spPr/>
    </dgm:pt>
    <dgm:pt modelId="{98F41648-C3D6-42A9-8462-5E67D9CDFB90}" type="pres">
      <dgm:prSet presAssocID="{0D5FDA31-542A-4CA5-B63F-B7380BAD2FBC}" presName="LevelTwoTextNode" presStyleLbl="node3" presStyleIdx="1" presStyleCnt="7" custLinFactNeighborX="-2286">
        <dgm:presLayoutVars>
          <dgm:chPref val="3"/>
        </dgm:presLayoutVars>
      </dgm:prSet>
      <dgm:spPr/>
    </dgm:pt>
    <dgm:pt modelId="{48703654-C8FF-4B9F-B7FF-408DCF76F964}" type="pres">
      <dgm:prSet presAssocID="{0D5FDA31-542A-4CA5-B63F-B7380BAD2FBC}" presName="level3hierChild" presStyleCnt="0"/>
      <dgm:spPr/>
    </dgm:pt>
    <dgm:pt modelId="{2DAABF14-5CE6-4808-8E90-8F74AE8F7B70}" type="pres">
      <dgm:prSet presAssocID="{2C90ECD0-D214-49A0-AEC4-5DA34C80317D}" presName="conn2-1" presStyleLbl="parChTrans1D3" presStyleIdx="2" presStyleCnt="7"/>
      <dgm:spPr/>
    </dgm:pt>
    <dgm:pt modelId="{E428655B-1A83-415C-B66F-330B24A1F6F3}" type="pres">
      <dgm:prSet presAssocID="{2C90ECD0-D214-49A0-AEC4-5DA34C80317D}" presName="connTx" presStyleLbl="parChTrans1D3" presStyleIdx="2" presStyleCnt="7"/>
      <dgm:spPr/>
    </dgm:pt>
    <dgm:pt modelId="{F89D5CB4-31F8-4F5F-8065-3C9681C2C802}" type="pres">
      <dgm:prSet presAssocID="{DA421AA9-0BB2-4BD1-922D-D079A4814B21}" presName="root2" presStyleCnt="0"/>
      <dgm:spPr/>
    </dgm:pt>
    <dgm:pt modelId="{AB64F358-5A85-4DEE-BE11-0A252B3185B1}" type="pres">
      <dgm:prSet presAssocID="{DA421AA9-0BB2-4BD1-922D-D079A4814B21}" presName="LevelTwoTextNode" presStyleLbl="node3" presStyleIdx="2" presStyleCnt="7">
        <dgm:presLayoutVars>
          <dgm:chPref val="3"/>
        </dgm:presLayoutVars>
      </dgm:prSet>
      <dgm:spPr/>
    </dgm:pt>
    <dgm:pt modelId="{59CE39E0-F93C-4B66-82D4-1C65D2779D49}" type="pres">
      <dgm:prSet presAssocID="{DA421AA9-0BB2-4BD1-922D-D079A4814B21}" presName="level3hierChild" presStyleCnt="0"/>
      <dgm:spPr/>
    </dgm:pt>
    <dgm:pt modelId="{E3F9E806-2BB1-4A76-B6CE-92ED54E190F4}" type="pres">
      <dgm:prSet presAssocID="{BD88890F-8C50-45D4-B1BE-201DB2A784D8}" presName="conn2-1" presStyleLbl="parChTrans1D2" presStyleIdx="1" presStyleCnt="4"/>
      <dgm:spPr/>
    </dgm:pt>
    <dgm:pt modelId="{391CEE4B-FD9E-4A26-B7A3-BB3D2BF3D169}" type="pres">
      <dgm:prSet presAssocID="{BD88890F-8C50-45D4-B1BE-201DB2A784D8}" presName="connTx" presStyleLbl="parChTrans1D2" presStyleIdx="1" presStyleCnt="4"/>
      <dgm:spPr/>
    </dgm:pt>
    <dgm:pt modelId="{0F673877-62AB-4459-8D62-A47DF37801FB}" type="pres">
      <dgm:prSet presAssocID="{0371F70C-FB03-40B9-B29A-95D4A6FCA795}" presName="root2" presStyleCnt="0"/>
      <dgm:spPr/>
    </dgm:pt>
    <dgm:pt modelId="{2E728094-9D65-4A09-B7C1-24CC75296E2E}" type="pres">
      <dgm:prSet presAssocID="{0371F70C-FB03-40B9-B29A-95D4A6FCA795}" presName="LevelTwoTextNode" presStyleLbl="node2" presStyleIdx="1" presStyleCnt="4">
        <dgm:presLayoutVars>
          <dgm:chPref val="3"/>
        </dgm:presLayoutVars>
      </dgm:prSet>
      <dgm:spPr/>
    </dgm:pt>
    <dgm:pt modelId="{6F55E827-AD1C-4B27-B56E-57DFF33A9B45}" type="pres">
      <dgm:prSet presAssocID="{0371F70C-FB03-40B9-B29A-95D4A6FCA795}" presName="level3hierChild" presStyleCnt="0"/>
      <dgm:spPr/>
    </dgm:pt>
    <dgm:pt modelId="{D7FBEA5B-70A0-45BE-8B22-167F645D935D}" type="pres">
      <dgm:prSet presAssocID="{3E595905-AD40-4A44-B045-51F129F6BB5D}" presName="conn2-1" presStyleLbl="parChTrans1D3" presStyleIdx="3" presStyleCnt="7"/>
      <dgm:spPr/>
    </dgm:pt>
    <dgm:pt modelId="{A4C94633-336C-4862-A7EE-46B7CEC4DB51}" type="pres">
      <dgm:prSet presAssocID="{3E595905-AD40-4A44-B045-51F129F6BB5D}" presName="connTx" presStyleLbl="parChTrans1D3" presStyleIdx="3" presStyleCnt="7"/>
      <dgm:spPr/>
    </dgm:pt>
    <dgm:pt modelId="{6B227B3A-6CE3-4FA6-B9A7-F6C31A4247D0}" type="pres">
      <dgm:prSet presAssocID="{D268DD04-2810-4FED-A009-49DF6BFBB68F}" presName="root2" presStyleCnt="0"/>
      <dgm:spPr/>
    </dgm:pt>
    <dgm:pt modelId="{4419F43F-704E-4072-83E2-EFDB19D82C5E}" type="pres">
      <dgm:prSet presAssocID="{D268DD04-2810-4FED-A009-49DF6BFBB68F}" presName="LevelTwoTextNode" presStyleLbl="node3" presStyleIdx="3" presStyleCnt="7">
        <dgm:presLayoutVars>
          <dgm:chPref val="3"/>
        </dgm:presLayoutVars>
      </dgm:prSet>
      <dgm:spPr/>
    </dgm:pt>
    <dgm:pt modelId="{D3F9F514-4196-47D9-9ED6-30AA9A83AFA4}" type="pres">
      <dgm:prSet presAssocID="{D268DD04-2810-4FED-A009-49DF6BFBB68F}" presName="level3hierChild" presStyleCnt="0"/>
      <dgm:spPr/>
    </dgm:pt>
    <dgm:pt modelId="{CFEAAAAD-31AA-46FF-BCB4-23E2548E18B6}" type="pres">
      <dgm:prSet presAssocID="{FA7F7597-DC43-41D4-8FCD-EDCD8D8CBC5E}" presName="conn2-1" presStyleLbl="parChTrans1D4" presStyleIdx="0" presStyleCnt="15"/>
      <dgm:spPr/>
    </dgm:pt>
    <dgm:pt modelId="{E3EDA7AE-980B-4A32-99E4-E0AD76A827CB}" type="pres">
      <dgm:prSet presAssocID="{FA7F7597-DC43-41D4-8FCD-EDCD8D8CBC5E}" presName="connTx" presStyleLbl="parChTrans1D4" presStyleIdx="0" presStyleCnt="15"/>
      <dgm:spPr/>
    </dgm:pt>
    <dgm:pt modelId="{66BF87FE-CD8E-4711-837D-A57446964B12}" type="pres">
      <dgm:prSet presAssocID="{B7C0696D-2347-424B-86B7-264AA3B4B9CA}" presName="root2" presStyleCnt="0"/>
      <dgm:spPr/>
    </dgm:pt>
    <dgm:pt modelId="{D9408505-E39E-4506-90B6-958B621F56D1}" type="pres">
      <dgm:prSet presAssocID="{B7C0696D-2347-424B-86B7-264AA3B4B9CA}" presName="LevelTwoTextNode" presStyleLbl="node4" presStyleIdx="0" presStyleCnt="15">
        <dgm:presLayoutVars>
          <dgm:chPref val="3"/>
        </dgm:presLayoutVars>
      </dgm:prSet>
      <dgm:spPr/>
    </dgm:pt>
    <dgm:pt modelId="{3178F200-5DF4-44F0-B00C-E63F8F2601AF}" type="pres">
      <dgm:prSet presAssocID="{B7C0696D-2347-424B-86B7-264AA3B4B9CA}" presName="level3hierChild" presStyleCnt="0"/>
      <dgm:spPr/>
    </dgm:pt>
    <dgm:pt modelId="{F59DC1EA-7332-4C60-BE4D-91B65E78C2A1}" type="pres">
      <dgm:prSet presAssocID="{20A80B56-ECE4-4ADD-93A9-47F34CB0D928}" presName="conn2-1" presStyleLbl="parChTrans1D4" presStyleIdx="1" presStyleCnt="15"/>
      <dgm:spPr/>
    </dgm:pt>
    <dgm:pt modelId="{213C2B78-AFF6-4933-908D-0FE163972025}" type="pres">
      <dgm:prSet presAssocID="{20A80B56-ECE4-4ADD-93A9-47F34CB0D928}" presName="connTx" presStyleLbl="parChTrans1D4" presStyleIdx="1" presStyleCnt="15"/>
      <dgm:spPr/>
    </dgm:pt>
    <dgm:pt modelId="{A8FBFA38-6444-4552-87F5-4751D31F3186}" type="pres">
      <dgm:prSet presAssocID="{90702EB8-DCA2-4B14-BA08-AD14C14FE261}" presName="root2" presStyleCnt="0"/>
      <dgm:spPr/>
    </dgm:pt>
    <dgm:pt modelId="{8D0B5BDF-A6AB-4E11-BB17-1F52FC92C0F8}" type="pres">
      <dgm:prSet presAssocID="{90702EB8-DCA2-4B14-BA08-AD14C14FE261}" presName="LevelTwoTextNode" presStyleLbl="node4" presStyleIdx="1" presStyleCnt="15">
        <dgm:presLayoutVars>
          <dgm:chPref val="3"/>
        </dgm:presLayoutVars>
      </dgm:prSet>
      <dgm:spPr/>
    </dgm:pt>
    <dgm:pt modelId="{2440F362-DB2D-42F9-9AF8-148A5365685F}" type="pres">
      <dgm:prSet presAssocID="{90702EB8-DCA2-4B14-BA08-AD14C14FE261}" presName="level3hierChild" presStyleCnt="0"/>
      <dgm:spPr/>
    </dgm:pt>
    <dgm:pt modelId="{B27BBC9E-401D-466A-B7C3-8916310FB3F6}" type="pres">
      <dgm:prSet presAssocID="{D8B04595-D10D-4EA5-95CE-4A7326015260}" presName="conn2-1" presStyleLbl="parChTrans1D4" presStyleIdx="2" presStyleCnt="15"/>
      <dgm:spPr/>
    </dgm:pt>
    <dgm:pt modelId="{F375A688-49C6-47FC-8A70-E62315B641D9}" type="pres">
      <dgm:prSet presAssocID="{D8B04595-D10D-4EA5-95CE-4A7326015260}" presName="connTx" presStyleLbl="parChTrans1D4" presStyleIdx="2" presStyleCnt="15"/>
      <dgm:spPr/>
    </dgm:pt>
    <dgm:pt modelId="{6617D80D-BF14-456A-B65F-9C26E958D0E7}" type="pres">
      <dgm:prSet presAssocID="{9D6BD1FC-778B-4B58-8669-BFC7B31E0B52}" presName="root2" presStyleCnt="0"/>
      <dgm:spPr/>
    </dgm:pt>
    <dgm:pt modelId="{B797F24D-9BAA-4B1C-95DD-7E9C14478A29}" type="pres">
      <dgm:prSet presAssocID="{9D6BD1FC-778B-4B58-8669-BFC7B31E0B52}" presName="LevelTwoTextNode" presStyleLbl="node4" presStyleIdx="2" presStyleCnt="15">
        <dgm:presLayoutVars>
          <dgm:chPref val="3"/>
        </dgm:presLayoutVars>
      </dgm:prSet>
      <dgm:spPr/>
    </dgm:pt>
    <dgm:pt modelId="{9EB3E2B7-E715-4183-B81F-8CB44A2F33FB}" type="pres">
      <dgm:prSet presAssocID="{9D6BD1FC-778B-4B58-8669-BFC7B31E0B52}" presName="level3hierChild" presStyleCnt="0"/>
      <dgm:spPr/>
    </dgm:pt>
    <dgm:pt modelId="{7C3046D9-6D92-454D-9070-A5AE5810550E}" type="pres">
      <dgm:prSet presAssocID="{887BF310-12B3-4E42-9C14-9FE13D99941D}" presName="conn2-1" presStyleLbl="parChTrans1D4" presStyleIdx="3" presStyleCnt="15"/>
      <dgm:spPr/>
    </dgm:pt>
    <dgm:pt modelId="{2B85B57A-1DA8-48E1-B0CD-C5BC15EDE738}" type="pres">
      <dgm:prSet presAssocID="{887BF310-12B3-4E42-9C14-9FE13D99941D}" presName="connTx" presStyleLbl="parChTrans1D4" presStyleIdx="3" presStyleCnt="15"/>
      <dgm:spPr/>
    </dgm:pt>
    <dgm:pt modelId="{D5481F81-5A0B-4B54-92A1-3EA877F3BB25}" type="pres">
      <dgm:prSet presAssocID="{B9A5EA65-88A3-499F-9B49-6F083C2B1E32}" presName="root2" presStyleCnt="0"/>
      <dgm:spPr/>
    </dgm:pt>
    <dgm:pt modelId="{F5468709-85DE-40C8-9B77-BB7088AE8D8C}" type="pres">
      <dgm:prSet presAssocID="{B9A5EA65-88A3-499F-9B49-6F083C2B1E32}" presName="LevelTwoTextNode" presStyleLbl="node4" presStyleIdx="3" presStyleCnt="15">
        <dgm:presLayoutVars>
          <dgm:chPref val="3"/>
        </dgm:presLayoutVars>
      </dgm:prSet>
      <dgm:spPr/>
    </dgm:pt>
    <dgm:pt modelId="{F9CBE636-F695-4866-A7B4-6A23DF53CC47}" type="pres">
      <dgm:prSet presAssocID="{B9A5EA65-88A3-499F-9B49-6F083C2B1E32}" presName="level3hierChild" presStyleCnt="0"/>
      <dgm:spPr/>
    </dgm:pt>
    <dgm:pt modelId="{A7D20CB3-F124-41F4-8795-6D705EFEBD83}" type="pres">
      <dgm:prSet presAssocID="{9155C59B-BC3D-4570-8A79-21C9232484E1}" presName="conn2-1" presStyleLbl="parChTrans1D4" presStyleIdx="4" presStyleCnt="15"/>
      <dgm:spPr/>
    </dgm:pt>
    <dgm:pt modelId="{39967C6B-CB7A-4500-8C02-DBA806FFF1D7}" type="pres">
      <dgm:prSet presAssocID="{9155C59B-BC3D-4570-8A79-21C9232484E1}" presName="connTx" presStyleLbl="parChTrans1D4" presStyleIdx="4" presStyleCnt="15"/>
      <dgm:spPr/>
    </dgm:pt>
    <dgm:pt modelId="{D91D76DC-0B1A-4D8F-94D7-F34E7FC2A4AA}" type="pres">
      <dgm:prSet presAssocID="{6F27CD06-A1DD-4845-8668-DCACFFBEC226}" presName="root2" presStyleCnt="0"/>
      <dgm:spPr/>
    </dgm:pt>
    <dgm:pt modelId="{023E14B8-B7E3-4DEE-A2C8-789465F1F1D2}" type="pres">
      <dgm:prSet presAssocID="{6F27CD06-A1DD-4845-8668-DCACFFBEC226}" presName="LevelTwoTextNode" presStyleLbl="node4" presStyleIdx="4" presStyleCnt="15">
        <dgm:presLayoutVars>
          <dgm:chPref val="3"/>
        </dgm:presLayoutVars>
      </dgm:prSet>
      <dgm:spPr/>
    </dgm:pt>
    <dgm:pt modelId="{7B419479-7A09-4F7E-B2D9-60FF811B4A90}" type="pres">
      <dgm:prSet presAssocID="{6F27CD06-A1DD-4845-8668-DCACFFBEC226}" presName="level3hierChild" presStyleCnt="0"/>
      <dgm:spPr/>
    </dgm:pt>
    <dgm:pt modelId="{29979ECC-EB48-44AD-B5AD-7245FDF7A781}" type="pres">
      <dgm:prSet presAssocID="{F7262B69-5480-4BC2-99D6-541481FB9575}" presName="conn2-1" presStyleLbl="parChTrans1D4" presStyleIdx="5" presStyleCnt="15"/>
      <dgm:spPr/>
    </dgm:pt>
    <dgm:pt modelId="{FA9F3984-7116-4EDE-A0D1-5015866884C1}" type="pres">
      <dgm:prSet presAssocID="{F7262B69-5480-4BC2-99D6-541481FB9575}" presName="connTx" presStyleLbl="parChTrans1D4" presStyleIdx="5" presStyleCnt="15"/>
      <dgm:spPr/>
    </dgm:pt>
    <dgm:pt modelId="{ED7559C1-DB2F-4911-AAF4-06B36EB6811E}" type="pres">
      <dgm:prSet presAssocID="{8989B19D-3E45-4FFF-A8E4-347920BD3BDF}" presName="root2" presStyleCnt="0"/>
      <dgm:spPr/>
    </dgm:pt>
    <dgm:pt modelId="{45880847-F098-484C-A1EE-EE254BCDE1FA}" type="pres">
      <dgm:prSet presAssocID="{8989B19D-3E45-4FFF-A8E4-347920BD3BDF}" presName="LevelTwoTextNode" presStyleLbl="node4" presStyleIdx="5" presStyleCnt="15">
        <dgm:presLayoutVars>
          <dgm:chPref val="3"/>
        </dgm:presLayoutVars>
      </dgm:prSet>
      <dgm:spPr/>
    </dgm:pt>
    <dgm:pt modelId="{3828AB6C-C5E0-4844-B990-2BE69BC6D853}" type="pres">
      <dgm:prSet presAssocID="{8989B19D-3E45-4FFF-A8E4-347920BD3BDF}" presName="level3hierChild" presStyleCnt="0"/>
      <dgm:spPr/>
    </dgm:pt>
    <dgm:pt modelId="{8690D5BC-F5D9-4DFA-A48C-1AF4CE84EE66}" type="pres">
      <dgm:prSet presAssocID="{3A88CB06-331D-4111-AC76-628B37392D80}" presName="conn2-1" presStyleLbl="parChTrans1D4" presStyleIdx="6" presStyleCnt="15"/>
      <dgm:spPr/>
    </dgm:pt>
    <dgm:pt modelId="{B0F3EC73-3DC0-46F7-8055-64F5A1634308}" type="pres">
      <dgm:prSet presAssocID="{3A88CB06-331D-4111-AC76-628B37392D80}" presName="connTx" presStyleLbl="parChTrans1D4" presStyleIdx="6" presStyleCnt="15"/>
      <dgm:spPr/>
    </dgm:pt>
    <dgm:pt modelId="{F01EA678-DB90-4C49-A425-D7720C31454A}" type="pres">
      <dgm:prSet presAssocID="{D1024130-AA8F-4E73-BA3C-7AB039455C69}" presName="root2" presStyleCnt="0"/>
      <dgm:spPr/>
    </dgm:pt>
    <dgm:pt modelId="{C1CCF315-4852-4564-8832-49B481913133}" type="pres">
      <dgm:prSet presAssocID="{D1024130-AA8F-4E73-BA3C-7AB039455C69}" presName="LevelTwoTextNode" presStyleLbl="node4" presStyleIdx="6" presStyleCnt="15">
        <dgm:presLayoutVars>
          <dgm:chPref val="3"/>
        </dgm:presLayoutVars>
      </dgm:prSet>
      <dgm:spPr/>
    </dgm:pt>
    <dgm:pt modelId="{E5155603-34F3-4F3A-816F-BE2539B21652}" type="pres">
      <dgm:prSet presAssocID="{D1024130-AA8F-4E73-BA3C-7AB039455C69}" presName="level3hierChild" presStyleCnt="0"/>
      <dgm:spPr/>
    </dgm:pt>
    <dgm:pt modelId="{5A71AE45-505C-4784-91A4-CDCF65F1E956}" type="pres">
      <dgm:prSet presAssocID="{4B189A3E-A97D-449A-AC1A-9A50A5D0AAC3}" presName="conn2-1" presStyleLbl="parChTrans1D3" presStyleIdx="4" presStyleCnt="7"/>
      <dgm:spPr/>
    </dgm:pt>
    <dgm:pt modelId="{5D4FDA1C-27B2-4B75-AA63-E61EDEBB6D6B}" type="pres">
      <dgm:prSet presAssocID="{4B189A3E-A97D-449A-AC1A-9A50A5D0AAC3}" presName="connTx" presStyleLbl="parChTrans1D3" presStyleIdx="4" presStyleCnt="7"/>
      <dgm:spPr/>
    </dgm:pt>
    <dgm:pt modelId="{4F6A266D-C96E-432F-BAF6-9C02D8AC155D}" type="pres">
      <dgm:prSet presAssocID="{71EC16C9-A5E4-4FB9-AF9C-C4D7CF903395}" presName="root2" presStyleCnt="0"/>
      <dgm:spPr/>
    </dgm:pt>
    <dgm:pt modelId="{144393A4-8F25-4F43-A195-E66F5D589CAB}" type="pres">
      <dgm:prSet presAssocID="{71EC16C9-A5E4-4FB9-AF9C-C4D7CF903395}" presName="LevelTwoTextNode" presStyleLbl="node3" presStyleIdx="4" presStyleCnt="7" custScaleX="121843" custScaleY="112843">
        <dgm:presLayoutVars>
          <dgm:chPref val="3"/>
        </dgm:presLayoutVars>
      </dgm:prSet>
      <dgm:spPr/>
    </dgm:pt>
    <dgm:pt modelId="{F08A1288-831A-4DA8-A342-BBECC42E3641}" type="pres">
      <dgm:prSet presAssocID="{71EC16C9-A5E4-4FB9-AF9C-C4D7CF903395}" presName="level3hierChild" presStyleCnt="0"/>
      <dgm:spPr/>
    </dgm:pt>
    <dgm:pt modelId="{30FC08E7-9032-4248-A25B-D9ED13BED350}" type="pres">
      <dgm:prSet presAssocID="{F027FC6A-B1BE-43B8-9ECC-AF3EE9019F4A}" presName="conn2-1" presStyleLbl="parChTrans1D3" presStyleIdx="5" presStyleCnt="7"/>
      <dgm:spPr/>
    </dgm:pt>
    <dgm:pt modelId="{5E13CED5-31A1-4404-875D-C520CAAB1FE0}" type="pres">
      <dgm:prSet presAssocID="{F027FC6A-B1BE-43B8-9ECC-AF3EE9019F4A}" presName="connTx" presStyleLbl="parChTrans1D3" presStyleIdx="5" presStyleCnt="7"/>
      <dgm:spPr/>
    </dgm:pt>
    <dgm:pt modelId="{1A41551E-15F7-47D7-8C3D-3876F97AC7CB}" type="pres">
      <dgm:prSet presAssocID="{5D2C7CDD-CB9B-46F4-8AD6-087CC0DCFB37}" presName="root2" presStyleCnt="0"/>
      <dgm:spPr/>
    </dgm:pt>
    <dgm:pt modelId="{C093D07B-453E-4B8C-821F-82A3E71E9DE3}" type="pres">
      <dgm:prSet presAssocID="{5D2C7CDD-CB9B-46F4-8AD6-087CC0DCFB37}" presName="LevelTwoTextNode" presStyleLbl="node3" presStyleIdx="5" presStyleCnt="7">
        <dgm:presLayoutVars>
          <dgm:chPref val="3"/>
        </dgm:presLayoutVars>
      </dgm:prSet>
      <dgm:spPr/>
    </dgm:pt>
    <dgm:pt modelId="{036D8513-0684-4A79-BDD4-F5559CDA2DF3}" type="pres">
      <dgm:prSet presAssocID="{5D2C7CDD-CB9B-46F4-8AD6-087CC0DCFB37}" presName="level3hierChild" presStyleCnt="0"/>
      <dgm:spPr/>
    </dgm:pt>
    <dgm:pt modelId="{5E030094-A91A-4D0D-B31F-C19816ED1574}" type="pres">
      <dgm:prSet presAssocID="{CC3C7E47-526B-4F92-812F-875F8222A8B2}" presName="conn2-1" presStyleLbl="parChTrans1D2" presStyleIdx="2" presStyleCnt="4"/>
      <dgm:spPr/>
    </dgm:pt>
    <dgm:pt modelId="{E5E8947F-A40A-4E6A-8DA3-E7434E11D63A}" type="pres">
      <dgm:prSet presAssocID="{CC3C7E47-526B-4F92-812F-875F8222A8B2}" presName="connTx" presStyleLbl="parChTrans1D2" presStyleIdx="2" presStyleCnt="4"/>
      <dgm:spPr/>
    </dgm:pt>
    <dgm:pt modelId="{46A12C71-F54D-4683-8609-7EC662CA3666}" type="pres">
      <dgm:prSet presAssocID="{705FA41F-725A-4DDC-8E9A-B5831C8AE22E}" presName="root2" presStyleCnt="0"/>
      <dgm:spPr/>
    </dgm:pt>
    <dgm:pt modelId="{421951A6-A446-4DD4-9783-C877B23BA4D9}" type="pres">
      <dgm:prSet presAssocID="{705FA41F-725A-4DDC-8E9A-B5831C8AE22E}" presName="LevelTwoTextNode" presStyleLbl="node2" presStyleIdx="2" presStyleCnt="4">
        <dgm:presLayoutVars>
          <dgm:chPref val="3"/>
        </dgm:presLayoutVars>
      </dgm:prSet>
      <dgm:spPr/>
    </dgm:pt>
    <dgm:pt modelId="{FDEDF053-6A7D-46B9-98C9-8AC4EB82BF6C}" type="pres">
      <dgm:prSet presAssocID="{705FA41F-725A-4DDC-8E9A-B5831C8AE22E}" presName="level3hierChild" presStyleCnt="0"/>
      <dgm:spPr/>
    </dgm:pt>
    <dgm:pt modelId="{27939AD0-6D99-4967-951C-00BAFA498A82}" type="pres">
      <dgm:prSet presAssocID="{76C6E769-DA06-4C51-BC80-32C8FCF29517}" presName="conn2-1" presStyleLbl="parChTrans1D2" presStyleIdx="3" presStyleCnt="4"/>
      <dgm:spPr/>
    </dgm:pt>
    <dgm:pt modelId="{0411ED76-543A-4332-918C-9C01B0AABBDF}" type="pres">
      <dgm:prSet presAssocID="{76C6E769-DA06-4C51-BC80-32C8FCF29517}" presName="connTx" presStyleLbl="parChTrans1D2" presStyleIdx="3" presStyleCnt="4"/>
      <dgm:spPr/>
    </dgm:pt>
    <dgm:pt modelId="{C793A94E-BCB5-4B41-B593-445817B1B787}" type="pres">
      <dgm:prSet presAssocID="{F97FE57F-96CF-4DE8-97CD-41D859FD565B}" presName="root2" presStyleCnt="0"/>
      <dgm:spPr/>
    </dgm:pt>
    <dgm:pt modelId="{1FE47CA6-1B52-42B2-B7A6-6E37615E3285}" type="pres">
      <dgm:prSet presAssocID="{F97FE57F-96CF-4DE8-97CD-41D859FD565B}" presName="LevelTwoTextNode" presStyleLbl="node2" presStyleIdx="3" presStyleCnt="4">
        <dgm:presLayoutVars>
          <dgm:chPref val="3"/>
        </dgm:presLayoutVars>
      </dgm:prSet>
      <dgm:spPr/>
    </dgm:pt>
    <dgm:pt modelId="{B81D0C22-0A31-4EF0-B262-AB5E05E3F1DA}" type="pres">
      <dgm:prSet presAssocID="{F97FE57F-96CF-4DE8-97CD-41D859FD565B}" presName="level3hierChild" presStyleCnt="0"/>
      <dgm:spPr/>
    </dgm:pt>
    <dgm:pt modelId="{B1B7AB2A-7534-4999-8964-ACB04C92CA4D}" type="pres">
      <dgm:prSet presAssocID="{DC28C63F-5438-46C2-859E-35178CA8EFA4}" presName="conn2-1" presStyleLbl="parChTrans1D3" presStyleIdx="6" presStyleCnt="7"/>
      <dgm:spPr/>
    </dgm:pt>
    <dgm:pt modelId="{9741A4B6-40FF-469E-8209-52E417097118}" type="pres">
      <dgm:prSet presAssocID="{DC28C63F-5438-46C2-859E-35178CA8EFA4}" presName="connTx" presStyleLbl="parChTrans1D3" presStyleIdx="6" presStyleCnt="7"/>
      <dgm:spPr/>
    </dgm:pt>
    <dgm:pt modelId="{26AAD023-24E7-4E3C-992B-CE0CF00BBAB9}" type="pres">
      <dgm:prSet presAssocID="{779DFD21-4107-44CA-A244-5EB3A0EDB7AE}" presName="root2" presStyleCnt="0"/>
      <dgm:spPr/>
    </dgm:pt>
    <dgm:pt modelId="{1D2788C0-0494-48AF-A316-DBC7DD1511E3}" type="pres">
      <dgm:prSet presAssocID="{779DFD21-4107-44CA-A244-5EB3A0EDB7AE}" presName="LevelTwoTextNode" presStyleLbl="node3" presStyleIdx="6" presStyleCnt="7">
        <dgm:presLayoutVars>
          <dgm:chPref val="3"/>
        </dgm:presLayoutVars>
      </dgm:prSet>
      <dgm:spPr/>
    </dgm:pt>
    <dgm:pt modelId="{DB21C76D-172E-4202-A554-1BF260793ACE}" type="pres">
      <dgm:prSet presAssocID="{779DFD21-4107-44CA-A244-5EB3A0EDB7AE}" presName="level3hierChild" presStyleCnt="0"/>
      <dgm:spPr/>
    </dgm:pt>
    <dgm:pt modelId="{24B7AAF8-DF8E-43C2-8420-BFC889DD9003}" type="pres">
      <dgm:prSet presAssocID="{54C8AAC6-76F7-434C-969A-F5B960806984}" presName="conn2-1" presStyleLbl="parChTrans1D4" presStyleIdx="7" presStyleCnt="15"/>
      <dgm:spPr/>
    </dgm:pt>
    <dgm:pt modelId="{DA3ED00D-B8E6-4B4C-BA1D-CDA2F4AB4EBC}" type="pres">
      <dgm:prSet presAssocID="{54C8AAC6-76F7-434C-969A-F5B960806984}" presName="connTx" presStyleLbl="parChTrans1D4" presStyleIdx="7" presStyleCnt="15"/>
      <dgm:spPr/>
    </dgm:pt>
    <dgm:pt modelId="{F249F8B9-24A4-4092-BE8B-9C2615F02F1E}" type="pres">
      <dgm:prSet presAssocID="{F6A1ABF9-3112-4107-81C5-3669A233FA45}" presName="root2" presStyleCnt="0"/>
      <dgm:spPr/>
    </dgm:pt>
    <dgm:pt modelId="{F92B2873-8C9E-46BD-8AFA-C6E0CE8416D6}" type="pres">
      <dgm:prSet presAssocID="{F6A1ABF9-3112-4107-81C5-3669A233FA45}" presName="LevelTwoTextNode" presStyleLbl="node4" presStyleIdx="7" presStyleCnt="15">
        <dgm:presLayoutVars>
          <dgm:chPref val="3"/>
        </dgm:presLayoutVars>
      </dgm:prSet>
      <dgm:spPr/>
    </dgm:pt>
    <dgm:pt modelId="{8814C218-1EA5-4C66-ABE8-684F23B9B2EA}" type="pres">
      <dgm:prSet presAssocID="{F6A1ABF9-3112-4107-81C5-3669A233FA45}" presName="level3hierChild" presStyleCnt="0"/>
      <dgm:spPr/>
    </dgm:pt>
    <dgm:pt modelId="{2125E553-0993-4190-B765-1FBF48C60E02}" type="pres">
      <dgm:prSet presAssocID="{A0B43AFA-0542-4881-B54B-9559AA05418F}" presName="conn2-1" presStyleLbl="parChTrans1D4" presStyleIdx="8" presStyleCnt="15"/>
      <dgm:spPr/>
    </dgm:pt>
    <dgm:pt modelId="{35A81501-B0BF-45AB-B89C-5E903D6BAE0F}" type="pres">
      <dgm:prSet presAssocID="{A0B43AFA-0542-4881-B54B-9559AA05418F}" presName="connTx" presStyleLbl="parChTrans1D4" presStyleIdx="8" presStyleCnt="15"/>
      <dgm:spPr/>
    </dgm:pt>
    <dgm:pt modelId="{2A2E59EE-2FFD-419A-A08D-6DA4E86B905C}" type="pres">
      <dgm:prSet presAssocID="{5BFEEEDC-DAA5-41DA-9A5D-69CADC2E223D}" presName="root2" presStyleCnt="0"/>
      <dgm:spPr/>
    </dgm:pt>
    <dgm:pt modelId="{F005569A-5492-4EEC-A8B5-D6CF43FF8889}" type="pres">
      <dgm:prSet presAssocID="{5BFEEEDC-DAA5-41DA-9A5D-69CADC2E223D}" presName="LevelTwoTextNode" presStyleLbl="node4" presStyleIdx="8" presStyleCnt="15">
        <dgm:presLayoutVars>
          <dgm:chPref val="3"/>
        </dgm:presLayoutVars>
      </dgm:prSet>
      <dgm:spPr/>
    </dgm:pt>
    <dgm:pt modelId="{DF0FE832-6A1E-492F-B702-86D02E0A3B37}" type="pres">
      <dgm:prSet presAssocID="{5BFEEEDC-DAA5-41DA-9A5D-69CADC2E223D}" presName="level3hierChild" presStyleCnt="0"/>
      <dgm:spPr/>
    </dgm:pt>
    <dgm:pt modelId="{4300123E-4D4B-407F-A155-B569BE35BDB7}" type="pres">
      <dgm:prSet presAssocID="{A9D25A71-F152-45CB-8F38-1255A2B2DB97}" presName="conn2-1" presStyleLbl="parChTrans1D4" presStyleIdx="9" presStyleCnt="15"/>
      <dgm:spPr/>
    </dgm:pt>
    <dgm:pt modelId="{B902C33B-472D-4AB9-8FFB-8FFA86378AB6}" type="pres">
      <dgm:prSet presAssocID="{A9D25A71-F152-45CB-8F38-1255A2B2DB97}" presName="connTx" presStyleLbl="parChTrans1D4" presStyleIdx="9" presStyleCnt="15"/>
      <dgm:spPr/>
    </dgm:pt>
    <dgm:pt modelId="{AF1393ED-2074-45A1-B094-E82879FC3494}" type="pres">
      <dgm:prSet presAssocID="{B64603D4-5D10-47A3-926A-2FDC3D2DB8AD}" presName="root2" presStyleCnt="0"/>
      <dgm:spPr/>
    </dgm:pt>
    <dgm:pt modelId="{6D94DED9-1FB8-4883-8FBB-15901E6E92EA}" type="pres">
      <dgm:prSet presAssocID="{B64603D4-5D10-47A3-926A-2FDC3D2DB8AD}" presName="LevelTwoTextNode" presStyleLbl="node4" presStyleIdx="9" presStyleCnt="15">
        <dgm:presLayoutVars>
          <dgm:chPref val="3"/>
        </dgm:presLayoutVars>
      </dgm:prSet>
      <dgm:spPr/>
    </dgm:pt>
    <dgm:pt modelId="{0583BBB1-3A12-4858-8368-8AFBA8ADEFC8}" type="pres">
      <dgm:prSet presAssocID="{B64603D4-5D10-47A3-926A-2FDC3D2DB8AD}" presName="level3hierChild" presStyleCnt="0"/>
      <dgm:spPr/>
    </dgm:pt>
    <dgm:pt modelId="{3781B8BE-2BD8-4AC1-A703-ED777E6E2F92}" type="pres">
      <dgm:prSet presAssocID="{777CEED5-CC61-45E6-B4D3-412FF0DCE39D}" presName="conn2-1" presStyleLbl="parChTrans1D4" presStyleIdx="10" presStyleCnt="15"/>
      <dgm:spPr/>
    </dgm:pt>
    <dgm:pt modelId="{27D610BE-7724-4F41-828F-6BADE7BE22CF}" type="pres">
      <dgm:prSet presAssocID="{777CEED5-CC61-45E6-B4D3-412FF0DCE39D}" presName="connTx" presStyleLbl="parChTrans1D4" presStyleIdx="10" presStyleCnt="15"/>
      <dgm:spPr/>
    </dgm:pt>
    <dgm:pt modelId="{32FDB6EF-D1BC-436D-8BBC-D56ED4745908}" type="pres">
      <dgm:prSet presAssocID="{625E4C91-3519-46B6-9BC5-95773F05B821}" presName="root2" presStyleCnt="0"/>
      <dgm:spPr/>
    </dgm:pt>
    <dgm:pt modelId="{5911AF81-3E55-4F3C-9296-E0F1C9C52F9B}" type="pres">
      <dgm:prSet presAssocID="{625E4C91-3519-46B6-9BC5-95773F05B821}" presName="LevelTwoTextNode" presStyleLbl="node4" presStyleIdx="10" presStyleCnt="15">
        <dgm:presLayoutVars>
          <dgm:chPref val="3"/>
        </dgm:presLayoutVars>
      </dgm:prSet>
      <dgm:spPr/>
    </dgm:pt>
    <dgm:pt modelId="{F163BFD6-F32E-46AD-8B54-BA3563934378}" type="pres">
      <dgm:prSet presAssocID="{625E4C91-3519-46B6-9BC5-95773F05B821}" presName="level3hierChild" presStyleCnt="0"/>
      <dgm:spPr/>
    </dgm:pt>
    <dgm:pt modelId="{AC5C2F3B-4789-4DFA-8A57-34CC8E3BE39B}" type="pres">
      <dgm:prSet presAssocID="{B2989067-B09D-4321-BB38-8FFAD8E90064}" presName="conn2-1" presStyleLbl="parChTrans1D4" presStyleIdx="11" presStyleCnt="15"/>
      <dgm:spPr/>
    </dgm:pt>
    <dgm:pt modelId="{09FE8A02-DFF6-4FFE-A2F7-A7B99FF40039}" type="pres">
      <dgm:prSet presAssocID="{B2989067-B09D-4321-BB38-8FFAD8E90064}" presName="connTx" presStyleLbl="parChTrans1D4" presStyleIdx="11" presStyleCnt="15"/>
      <dgm:spPr/>
    </dgm:pt>
    <dgm:pt modelId="{C23F3A00-2998-438B-A779-FF61273C94B1}" type="pres">
      <dgm:prSet presAssocID="{E6D7A9A9-274F-46C4-958F-774857AE7F94}" presName="root2" presStyleCnt="0"/>
      <dgm:spPr/>
    </dgm:pt>
    <dgm:pt modelId="{F4740479-5377-4BC0-816F-7A63CBB7E0D2}" type="pres">
      <dgm:prSet presAssocID="{E6D7A9A9-274F-46C4-958F-774857AE7F94}" presName="LevelTwoTextNode" presStyleLbl="node4" presStyleIdx="11" presStyleCnt="15">
        <dgm:presLayoutVars>
          <dgm:chPref val="3"/>
        </dgm:presLayoutVars>
      </dgm:prSet>
      <dgm:spPr/>
    </dgm:pt>
    <dgm:pt modelId="{79F5FBD4-A0AB-43DA-9230-13D85C3004D7}" type="pres">
      <dgm:prSet presAssocID="{E6D7A9A9-274F-46C4-958F-774857AE7F94}" presName="level3hierChild" presStyleCnt="0"/>
      <dgm:spPr/>
    </dgm:pt>
    <dgm:pt modelId="{09874A84-75BB-4AA5-AE11-8DA86C4C995A}" type="pres">
      <dgm:prSet presAssocID="{91FC822B-C256-4E0F-B8DD-3601065362E4}" presName="conn2-1" presStyleLbl="parChTrans1D4" presStyleIdx="12" presStyleCnt="15"/>
      <dgm:spPr/>
    </dgm:pt>
    <dgm:pt modelId="{5E918677-AB71-4F63-8425-523D049C895E}" type="pres">
      <dgm:prSet presAssocID="{91FC822B-C256-4E0F-B8DD-3601065362E4}" presName="connTx" presStyleLbl="parChTrans1D4" presStyleIdx="12" presStyleCnt="15"/>
      <dgm:spPr/>
    </dgm:pt>
    <dgm:pt modelId="{9B7EC985-1CE6-4884-9D34-F94CB2EC3041}" type="pres">
      <dgm:prSet presAssocID="{6F6F08B7-1A4A-4229-9955-BDEF68EA2E32}" presName="root2" presStyleCnt="0"/>
      <dgm:spPr/>
    </dgm:pt>
    <dgm:pt modelId="{9D73784B-E37D-4174-ABB6-7FC4E10AD8A2}" type="pres">
      <dgm:prSet presAssocID="{6F6F08B7-1A4A-4229-9955-BDEF68EA2E32}" presName="LevelTwoTextNode" presStyleLbl="node4" presStyleIdx="12" presStyleCnt="15">
        <dgm:presLayoutVars>
          <dgm:chPref val="3"/>
        </dgm:presLayoutVars>
      </dgm:prSet>
      <dgm:spPr/>
    </dgm:pt>
    <dgm:pt modelId="{25FD9C0D-02A7-47F0-9B12-1E86DE78C451}" type="pres">
      <dgm:prSet presAssocID="{6F6F08B7-1A4A-4229-9955-BDEF68EA2E32}" presName="level3hierChild" presStyleCnt="0"/>
      <dgm:spPr/>
    </dgm:pt>
    <dgm:pt modelId="{C3F606B7-2765-4982-9C9E-E7458BF36C2E}" type="pres">
      <dgm:prSet presAssocID="{5726EECC-B0FA-46FD-830F-6445FC834DA7}" presName="conn2-1" presStyleLbl="parChTrans1D4" presStyleIdx="13" presStyleCnt="15"/>
      <dgm:spPr/>
    </dgm:pt>
    <dgm:pt modelId="{7BE6078F-9CDD-4445-9D46-D81F9B65C75D}" type="pres">
      <dgm:prSet presAssocID="{5726EECC-B0FA-46FD-830F-6445FC834DA7}" presName="connTx" presStyleLbl="parChTrans1D4" presStyleIdx="13" presStyleCnt="15"/>
      <dgm:spPr/>
    </dgm:pt>
    <dgm:pt modelId="{E7339364-29ED-41F1-A6B7-0D0F00C00ED7}" type="pres">
      <dgm:prSet presAssocID="{020EF210-6592-4802-838F-826F0A70E6EB}" presName="root2" presStyleCnt="0"/>
      <dgm:spPr/>
    </dgm:pt>
    <dgm:pt modelId="{91C20F47-0ADA-4AEC-AE7D-2DF1EBA08BBC}" type="pres">
      <dgm:prSet presAssocID="{020EF210-6592-4802-838F-826F0A70E6EB}" presName="LevelTwoTextNode" presStyleLbl="node4" presStyleIdx="13" presStyleCnt="15">
        <dgm:presLayoutVars>
          <dgm:chPref val="3"/>
        </dgm:presLayoutVars>
      </dgm:prSet>
      <dgm:spPr/>
    </dgm:pt>
    <dgm:pt modelId="{5F6EA73D-8F1D-4445-9F81-664CC9C7598D}" type="pres">
      <dgm:prSet presAssocID="{020EF210-6592-4802-838F-826F0A70E6EB}" presName="level3hierChild" presStyleCnt="0"/>
      <dgm:spPr/>
    </dgm:pt>
    <dgm:pt modelId="{070C59EB-B899-45CB-A571-01E4E051B762}" type="pres">
      <dgm:prSet presAssocID="{F435FC5A-63EC-44C1-8290-DD8E534DA174}" presName="conn2-1" presStyleLbl="parChTrans1D4" presStyleIdx="14" presStyleCnt="15"/>
      <dgm:spPr/>
    </dgm:pt>
    <dgm:pt modelId="{91A65F5F-2252-4FBD-9069-23450EAC56F7}" type="pres">
      <dgm:prSet presAssocID="{F435FC5A-63EC-44C1-8290-DD8E534DA174}" presName="connTx" presStyleLbl="parChTrans1D4" presStyleIdx="14" presStyleCnt="15"/>
      <dgm:spPr/>
    </dgm:pt>
    <dgm:pt modelId="{06AD7626-DF5B-4449-9EDA-7448EE96B049}" type="pres">
      <dgm:prSet presAssocID="{A11DB592-8124-4161-9237-EAE1D5965A09}" presName="root2" presStyleCnt="0"/>
      <dgm:spPr/>
    </dgm:pt>
    <dgm:pt modelId="{D12B9611-D547-47E9-925A-386490F26090}" type="pres">
      <dgm:prSet presAssocID="{A11DB592-8124-4161-9237-EAE1D5965A09}" presName="LevelTwoTextNode" presStyleLbl="node4" presStyleIdx="14" presStyleCnt="15">
        <dgm:presLayoutVars>
          <dgm:chPref val="3"/>
        </dgm:presLayoutVars>
      </dgm:prSet>
      <dgm:spPr/>
    </dgm:pt>
    <dgm:pt modelId="{B7AC7275-926E-4AAE-8854-138E0074F00E}" type="pres">
      <dgm:prSet presAssocID="{A11DB592-8124-4161-9237-EAE1D5965A09}" presName="level3hierChild" presStyleCnt="0"/>
      <dgm:spPr/>
    </dgm:pt>
  </dgm:ptLst>
  <dgm:cxnLst>
    <dgm:cxn modelId="{3E029601-7745-464A-A8C8-1EE97DC320A2}" type="presOf" srcId="{DA421AA9-0BB2-4BD1-922D-D079A4814B21}" destId="{AB64F358-5A85-4DEE-BE11-0A252B3185B1}" srcOrd="0" destOrd="0" presId="urn:microsoft.com/office/officeart/2008/layout/HorizontalMultiLevelHierarchy"/>
    <dgm:cxn modelId="{66DF2202-DD81-4082-95C2-F683500FC015}" type="presOf" srcId="{B9867384-2EE5-4C8A-B772-9DEBCE9A606D}" destId="{3E9B73EB-8BCE-4206-8A09-82E86F536D22}" srcOrd="1" destOrd="0" presId="urn:microsoft.com/office/officeart/2008/layout/HorizontalMultiLevelHierarchy"/>
    <dgm:cxn modelId="{FF79500A-D89A-4C9F-BD14-844958D0EF29}" srcId="{0371F70C-FB03-40B9-B29A-95D4A6FCA795}" destId="{D268DD04-2810-4FED-A009-49DF6BFBB68F}" srcOrd="0" destOrd="0" parTransId="{3E595905-AD40-4A44-B045-51F129F6BB5D}" sibTransId="{CB0954CA-FA44-4E4B-A58D-21F9619A0628}"/>
    <dgm:cxn modelId="{535FF30A-4B83-40CF-98B4-CE2B890C3116}" srcId="{9D6BD1FC-778B-4B58-8669-BFC7B31E0B52}" destId="{D1024130-AA8F-4E73-BA3C-7AB039455C69}" srcOrd="3" destOrd="0" parTransId="{3A88CB06-331D-4111-AC76-628B37392D80}" sibTransId="{2F153056-D777-46EF-9F64-95BC34AC33BB}"/>
    <dgm:cxn modelId="{2DAE340D-0F31-4AC0-A565-190255F76C9F}" type="presOf" srcId="{705FA41F-725A-4DDC-8E9A-B5831C8AE22E}" destId="{421951A6-A446-4DD4-9783-C877B23BA4D9}" srcOrd="0" destOrd="0" presId="urn:microsoft.com/office/officeart/2008/layout/HorizontalMultiLevelHierarchy"/>
    <dgm:cxn modelId="{BE25920D-D971-47C1-9DA7-EA275EFBF2F8}" type="presOf" srcId="{625E4C91-3519-46B6-9BC5-95773F05B821}" destId="{5911AF81-3E55-4F3C-9296-E0F1C9C52F9B}" srcOrd="0" destOrd="0" presId="urn:microsoft.com/office/officeart/2008/layout/HorizontalMultiLevelHierarchy"/>
    <dgm:cxn modelId="{2A54120E-1A21-47D7-847C-033D8CB63BC6}" type="presOf" srcId="{76C6E769-DA06-4C51-BC80-32C8FCF29517}" destId="{0411ED76-543A-4332-918C-9C01B0AABBDF}" srcOrd="1" destOrd="0" presId="urn:microsoft.com/office/officeart/2008/layout/HorizontalMultiLevelHierarchy"/>
    <dgm:cxn modelId="{676ECD0E-EB1A-4A97-A5EE-1B417F7D1DFA}" type="presOf" srcId="{F027FC6A-B1BE-43B8-9ECC-AF3EE9019F4A}" destId="{5E13CED5-31A1-4404-875D-C520CAAB1FE0}" srcOrd="1" destOrd="0" presId="urn:microsoft.com/office/officeart/2008/layout/HorizontalMultiLevelHierarchy"/>
    <dgm:cxn modelId="{D8754611-E475-4B3C-9BBA-086EDC79152F}" type="presOf" srcId="{777CEED5-CC61-45E6-B4D3-412FF0DCE39D}" destId="{3781B8BE-2BD8-4AC1-A703-ED777E6E2F92}" srcOrd="0" destOrd="0" presId="urn:microsoft.com/office/officeart/2008/layout/HorizontalMultiLevelHierarchy"/>
    <dgm:cxn modelId="{4C665C15-5FC9-4013-AF50-5601C1F965EF}" type="presOf" srcId="{3E595905-AD40-4A44-B045-51F129F6BB5D}" destId="{D7FBEA5B-70A0-45BE-8B22-167F645D935D}" srcOrd="0" destOrd="0" presId="urn:microsoft.com/office/officeart/2008/layout/HorizontalMultiLevelHierarchy"/>
    <dgm:cxn modelId="{009C8115-119A-4CE0-8F85-F0719FDC8011}" srcId="{DB21A2FE-A387-49DE-BAC2-B7D8C9522CC9}" destId="{DA421AA9-0BB2-4BD1-922D-D079A4814B21}" srcOrd="2" destOrd="0" parTransId="{2C90ECD0-D214-49A0-AEC4-5DA34C80317D}" sibTransId="{A04D2616-BD38-4958-8A49-B1EBA9B910C9}"/>
    <dgm:cxn modelId="{08428D16-FB75-489F-AEE7-A76769EA8207}" srcId="{9D6BD1FC-778B-4B58-8669-BFC7B31E0B52}" destId="{B9A5EA65-88A3-499F-9B49-6F083C2B1E32}" srcOrd="0" destOrd="0" parTransId="{887BF310-12B3-4E42-9C14-9FE13D99941D}" sibTransId="{90F02058-78B8-4C3B-9D0E-D9ACC28FF72A}"/>
    <dgm:cxn modelId="{7AFE341D-75D4-4A2C-AC1E-9D5BA574E8BF}" type="presOf" srcId="{4B189A3E-A97D-449A-AC1A-9A50A5D0AAC3}" destId="{5D4FDA1C-27B2-4B75-AA63-E61EDEBB6D6B}" srcOrd="1" destOrd="0" presId="urn:microsoft.com/office/officeart/2008/layout/HorizontalMultiLevelHierarchy"/>
    <dgm:cxn modelId="{A450FE1D-379E-4A0D-AD4B-BD9E11BFA357}" srcId="{779DFD21-4107-44CA-A244-5EB3A0EDB7AE}" destId="{020EF210-6592-4802-838F-826F0A70E6EB}" srcOrd="2" destOrd="0" parTransId="{5726EECC-B0FA-46FD-830F-6445FC834DA7}" sibTransId="{E82F3F00-4A4F-4B6E-B53A-8552A3ABF161}"/>
    <dgm:cxn modelId="{E08E0920-76D2-4D93-8F71-75757E738C2B}" type="presOf" srcId="{887BF310-12B3-4E42-9C14-9FE13D99941D}" destId="{2B85B57A-1DA8-48E1-B0CD-C5BC15EDE738}" srcOrd="1" destOrd="0" presId="urn:microsoft.com/office/officeart/2008/layout/HorizontalMultiLevelHierarchy"/>
    <dgm:cxn modelId="{5928E024-BEAE-47B4-A49B-C57E278BB775}" srcId="{0371F70C-FB03-40B9-B29A-95D4A6FCA795}" destId="{71EC16C9-A5E4-4FB9-AF9C-C4D7CF903395}" srcOrd="1" destOrd="0" parTransId="{4B189A3E-A97D-449A-AC1A-9A50A5D0AAC3}" sibTransId="{6B4B6A97-193A-40E0-99F1-E2DB599C4235}"/>
    <dgm:cxn modelId="{4CF8E028-D5EC-4FA6-871D-08CBED06173E}" type="presOf" srcId="{6F27CD06-A1DD-4845-8668-DCACFFBEC226}" destId="{023E14B8-B7E3-4DEE-A2C8-789465F1F1D2}" srcOrd="0" destOrd="0" presId="urn:microsoft.com/office/officeart/2008/layout/HorizontalMultiLevelHierarchy"/>
    <dgm:cxn modelId="{A2224929-50F6-4872-863D-4422AD82C05F}" type="presOf" srcId="{5D2C7CDD-CB9B-46F4-8AD6-087CC0DCFB37}" destId="{C093D07B-453E-4B8C-821F-82A3E71E9DE3}" srcOrd="0" destOrd="0" presId="urn:microsoft.com/office/officeart/2008/layout/HorizontalMultiLevelHierarchy"/>
    <dgm:cxn modelId="{D204AC29-1D9D-42C0-AC9F-644FBA754CE1}" type="presOf" srcId="{DC28C63F-5438-46C2-859E-35178CA8EFA4}" destId="{B1B7AB2A-7534-4999-8964-ACB04C92CA4D}" srcOrd="0" destOrd="0" presId="urn:microsoft.com/office/officeart/2008/layout/HorizontalMultiLevelHierarchy"/>
    <dgm:cxn modelId="{1C5C072D-F496-4297-B2BB-C863B4964B23}" srcId="{D268DD04-2810-4FED-A009-49DF6BFBB68F}" destId="{B7C0696D-2347-424B-86B7-264AA3B4B9CA}" srcOrd="0" destOrd="0" parTransId="{FA7F7597-DC43-41D4-8FCD-EDCD8D8CBC5E}" sibTransId="{F1BFBE85-A6F6-4805-9444-21133C1666D8}"/>
    <dgm:cxn modelId="{F2DAB92F-39F1-43AD-A3CF-AE59FE450B4D}" srcId="{5BFEEEDC-DAA5-41DA-9A5D-69CADC2E223D}" destId="{625E4C91-3519-46B6-9BC5-95773F05B821}" srcOrd="1" destOrd="0" parTransId="{777CEED5-CC61-45E6-B4D3-412FF0DCE39D}" sibTransId="{F52F290E-2670-477A-933D-34A82149F12B}"/>
    <dgm:cxn modelId="{DC6D7735-1075-4F19-B9B6-1352C0BACA91}" type="presOf" srcId="{4B189A3E-A97D-449A-AC1A-9A50A5D0AAC3}" destId="{5A71AE45-505C-4784-91A4-CDCF65F1E956}" srcOrd="0" destOrd="0" presId="urn:microsoft.com/office/officeart/2008/layout/HorizontalMultiLevelHierarchy"/>
    <dgm:cxn modelId="{E0F31637-BE6E-407B-BE13-48BD00A705E7}" type="presOf" srcId="{DAC39001-7770-4902-8DAF-6D72EBBF0FD4}" destId="{7879B6E3-2223-44FE-984A-0B2D9C375365}" srcOrd="0" destOrd="0" presId="urn:microsoft.com/office/officeart/2008/layout/HorizontalMultiLevelHierarchy"/>
    <dgm:cxn modelId="{37BF4D3A-B4E0-4055-B819-C5E532E54FAE}" type="presOf" srcId="{779DFD21-4107-44CA-A244-5EB3A0EDB7AE}" destId="{1D2788C0-0494-48AF-A316-DBC7DD1511E3}" srcOrd="0" destOrd="0" presId="urn:microsoft.com/office/officeart/2008/layout/HorizontalMultiLevelHierarchy"/>
    <dgm:cxn modelId="{C887A13A-B8DA-4D75-97CB-A75D4836A0D8}" type="presOf" srcId="{CC3C7E47-526B-4F92-812F-875F8222A8B2}" destId="{E5E8947F-A40A-4E6A-8DA3-E7434E11D63A}" srcOrd="1" destOrd="0" presId="urn:microsoft.com/office/officeart/2008/layout/HorizontalMultiLevelHierarchy"/>
    <dgm:cxn modelId="{31738F3C-9FE5-49EE-8882-82C1C526FFCE}" type="presOf" srcId="{F97FE57F-96CF-4DE8-97CD-41D859FD565B}" destId="{1FE47CA6-1B52-42B2-B7A6-6E37615E3285}" srcOrd="0" destOrd="0" presId="urn:microsoft.com/office/officeart/2008/layout/HorizontalMultiLevelHierarchy"/>
    <dgm:cxn modelId="{BB5B283E-D63E-41F1-A102-F00F0D900A34}" type="presOf" srcId="{F027FC6A-B1BE-43B8-9ECC-AF3EE9019F4A}" destId="{30FC08E7-9032-4248-A25B-D9ED13BED350}" srcOrd="0" destOrd="0" presId="urn:microsoft.com/office/officeart/2008/layout/HorizontalMultiLevelHierarchy"/>
    <dgm:cxn modelId="{312AF55B-ABC3-42A4-9D74-01BF95D20F16}" type="presOf" srcId="{F7262B69-5480-4BC2-99D6-541481FB9575}" destId="{29979ECC-EB48-44AD-B5AD-7245FDF7A781}" srcOrd="0" destOrd="0" presId="urn:microsoft.com/office/officeart/2008/layout/HorizontalMultiLevelHierarchy"/>
    <dgm:cxn modelId="{589D7C5E-F9C5-4C32-B8F9-C693D855CF24}" type="presOf" srcId="{91FC822B-C256-4E0F-B8DD-3601065362E4}" destId="{09874A84-75BB-4AA5-AE11-8DA86C4C995A}" srcOrd="0" destOrd="0" presId="urn:microsoft.com/office/officeart/2008/layout/HorizontalMultiLevelHierarchy"/>
    <dgm:cxn modelId="{9FCC6361-FDF7-4EBA-9840-2DC5C8ED731A}" type="presOf" srcId="{A11DB592-8124-4161-9237-EAE1D5965A09}" destId="{D12B9611-D547-47E9-925A-386490F26090}" srcOrd="0" destOrd="0" presId="urn:microsoft.com/office/officeart/2008/layout/HorizontalMultiLevelHierarchy"/>
    <dgm:cxn modelId="{03097D42-510C-4817-BDD7-0A75E2F39819}" srcId="{9D6BD1FC-778B-4B58-8669-BFC7B31E0B52}" destId="{8989B19D-3E45-4FFF-A8E4-347920BD3BDF}" srcOrd="2" destOrd="0" parTransId="{F7262B69-5480-4BC2-99D6-541481FB9575}" sibTransId="{A26069B5-5957-468C-903E-89CF34AC202D}"/>
    <dgm:cxn modelId="{FAEDE062-8B09-4442-93A9-95EF1F361C16}" type="presOf" srcId="{B9867384-2EE5-4C8A-B772-9DEBCE9A606D}" destId="{E05C21C9-8A7B-4D0A-A25C-89A90C174F39}" srcOrd="0" destOrd="0" presId="urn:microsoft.com/office/officeart/2008/layout/HorizontalMultiLevelHierarchy"/>
    <dgm:cxn modelId="{C5432563-DE18-40C0-8DB7-E48744451598}" type="presOf" srcId="{FA7F7597-DC43-41D4-8FCD-EDCD8D8CBC5E}" destId="{CFEAAAAD-31AA-46FF-BCB4-23E2548E18B6}" srcOrd="0" destOrd="0" presId="urn:microsoft.com/office/officeart/2008/layout/HorizontalMultiLevelHierarchy"/>
    <dgm:cxn modelId="{D36B2763-4189-4BCC-B8F5-F6CE57154403}" type="presOf" srcId="{B64603D4-5D10-47A3-926A-2FDC3D2DB8AD}" destId="{6D94DED9-1FB8-4883-8FBB-15901E6E92EA}" srcOrd="0" destOrd="0" presId="urn:microsoft.com/office/officeart/2008/layout/HorizontalMultiLevelHierarchy"/>
    <dgm:cxn modelId="{F6C77143-5B7A-47AD-8056-779022C63F95}" type="presOf" srcId="{A9D25A71-F152-45CB-8F38-1255A2B2DB97}" destId="{4300123E-4D4B-407F-A155-B569BE35BDB7}" srcOrd="0" destOrd="0" presId="urn:microsoft.com/office/officeart/2008/layout/HorizontalMultiLevelHierarchy"/>
    <dgm:cxn modelId="{1BE93F65-F9F8-401F-B8B0-F4A5B99C56C5}" srcId="{DAC39001-7770-4902-8DAF-6D72EBBF0FD4}" destId="{F97FE57F-96CF-4DE8-97CD-41D859FD565B}" srcOrd="3" destOrd="0" parTransId="{76C6E769-DA06-4C51-BC80-32C8FCF29517}" sibTransId="{46680DD0-5B8D-471B-8779-CF057658E0E7}"/>
    <dgm:cxn modelId="{06034065-8BD0-420A-AD50-3D6FD9398498}" type="presOf" srcId="{BD88890F-8C50-45D4-B1BE-201DB2A784D8}" destId="{391CEE4B-FD9E-4A26-B7A3-BB3D2BF3D169}" srcOrd="1" destOrd="0" presId="urn:microsoft.com/office/officeart/2008/layout/HorizontalMultiLevelHierarchy"/>
    <dgm:cxn modelId="{8771E765-5785-4401-AC6D-7F3454B615CA}" srcId="{9D6BD1FC-778B-4B58-8669-BFC7B31E0B52}" destId="{6F27CD06-A1DD-4845-8668-DCACFFBEC226}" srcOrd="1" destOrd="0" parTransId="{9155C59B-BC3D-4570-8A79-21C9232484E1}" sibTransId="{4185B806-D0C3-4D24-8482-8550BF7968AB}"/>
    <dgm:cxn modelId="{0884A466-E9E9-477A-94D6-1D7E2BBCFC07}" srcId="{F97FE57F-96CF-4DE8-97CD-41D859FD565B}" destId="{779DFD21-4107-44CA-A244-5EB3A0EDB7AE}" srcOrd="0" destOrd="0" parTransId="{DC28C63F-5438-46C2-859E-35178CA8EFA4}" sibTransId="{F55A7EC3-39E6-4C71-B9D1-4E49DEA863E7}"/>
    <dgm:cxn modelId="{0E60AD66-7EE0-4B25-9AB8-2AD4FA651ECD}" type="presOf" srcId="{3E595905-AD40-4A44-B045-51F129F6BB5D}" destId="{A4C94633-336C-4862-A7EE-46B7CEC4DB51}" srcOrd="1" destOrd="0" presId="urn:microsoft.com/office/officeart/2008/layout/HorizontalMultiLevelHierarchy"/>
    <dgm:cxn modelId="{0F57C046-62E4-4A1E-A5C1-2CA59A497497}" type="presOf" srcId="{F435FC5A-63EC-44C1-8290-DD8E534DA174}" destId="{91A65F5F-2252-4FBD-9069-23450EAC56F7}" srcOrd="1" destOrd="0" presId="urn:microsoft.com/office/officeart/2008/layout/HorizontalMultiLevelHierarchy"/>
    <dgm:cxn modelId="{DDED1267-EE35-4B8B-A631-7AEC020104D6}" srcId="{DAC39001-7770-4902-8DAF-6D72EBBF0FD4}" destId="{DB21A2FE-A387-49DE-BAC2-B7D8C9522CC9}" srcOrd="0" destOrd="0" parTransId="{5E75C2F3-EC1E-4040-9608-219516986477}" sibTransId="{A0135553-D92E-4D50-BED6-9DF191D02C97}"/>
    <dgm:cxn modelId="{409F8A48-7B16-4E3F-BD2B-F1367C64A0F6}" type="presOf" srcId="{5726EECC-B0FA-46FD-830F-6445FC834DA7}" destId="{C3F606B7-2765-4982-9C9E-E7458BF36C2E}" srcOrd="0" destOrd="0" presId="urn:microsoft.com/office/officeart/2008/layout/HorizontalMultiLevelHierarchy"/>
    <dgm:cxn modelId="{D27A3A49-533E-49F2-AAEB-00B48AF2647C}" type="presOf" srcId="{A0B43AFA-0542-4881-B54B-9559AA05418F}" destId="{35A81501-B0BF-45AB-B89C-5E903D6BAE0F}" srcOrd="1" destOrd="0" presId="urn:microsoft.com/office/officeart/2008/layout/HorizontalMultiLevelHierarchy"/>
    <dgm:cxn modelId="{E737F949-4525-439F-89DD-39E79C4CA5FB}" srcId="{D268DD04-2810-4FED-A009-49DF6BFBB68F}" destId="{9D6BD1FC-778B-4B58-8669-BFC7B31E0B52}" srcOrd="2" destOrd="0" parTransId="{D8B04595-D10D-4EA5-95CE-4A7326015260}" sibTransId="{45F0A142-9D9E-4660-8B28-C1C18E98DBFE}"/>
    <dgm:cxn modelId="{2C63704B-88AF-40DD-B776-F0020497FBE4}" type="presOf" srcId="{D1024130-AA8F-4E73-BA3C-7AB039455C69}" destId="{C1CCF315-4852-4564-8832-49B481913133}" srcOrd="0" destOrd="0" presId="urn:microsoft.com/office/officeart/2008/layout/HorizontalMultiLevelHierarchy"/>
    <dgm:cxn modelId="{9E82D74B-B7DD-461B-9D9A-9E08B363E10D}" srcId="{D66DC6AE-60C0-43F5-86B4-5BACD991440A}" destId="{DAC39001-7770-4902-8DAF-6D72EBBF0FD4}" srcOrd="0" destOrd="0" parTransId="{FE2E3F39-A6BB-4105-869D-0C4D5A013430}" sibTransId="{C4AFC7C6-7C54-42C7-8383-5BB885B1CB91}"/>
    <dgm:cxn modelId="{977BF34B-2627-4292-B1A5-F6FB2F740CB4}" type="presOf" srcId="{2C90ECD0-D214-49A0-AEC4-5DA34C80317D}" destId="{2DAABF14-5CE6-4808-8E90-8F74AE8F7B70}" srcOrd="0" destOrd="0" presId="urn:microsoft.com/office/officeart/2008/layout/HorizontalMultiLevelHierarchy"/>
    <dgm:cxn modelId="{3229FF6F-8B74-4070-9C70-46D5337A190A}" type="presOf" srcId="{5E75C2F3-EC1E-4040-9608-219516986477}" destId="{F79A994C-E6A4-472C-AC13-C05BE18548EE}" srcOrd="1" destOrd="0" presId="urn:microsoft.com/office/officeart/2008/layout/HorizontalMultiLevelHierarchy"/>
    <dgm:cxn modelId="{AE616070-B411-4709-8B5F-936FE8BB963C}" type="presOf" srcId="{D268DD04-2810-4FED-A009-49DF6BFBB68F}" destId="{4419F43F-704E-4072-83E2-EFDB19D82C5E}" srcOrd="0" destOrd="0" presId="urn:microsoft.com/office/officeart/2008/layout/HorizontalMultiLevelHierarchy"/>
    <dgm:cxn modelId="{AE725D51-512C-467F-861A-BA5CA302AED3}" type="presOf" srcId="{F6A1ABF9-3112-4107-81C5-3669A233FA45}" destId="{F92B2873-8C9E-46BD-8AFA-C6E0CE8416D6}" srcOrd="0" destOrd="0" presId="urn:microsoft.com/office/officeart/2008/layout/HorizontalMultiLevelHierarchy"/>
    <dgm:cxn modelId="{91F79052-2378-4327-86D5-48C315AFFD5C}" type="presOf" srcId="{E6D7A9A9-274F-46C4-958F-774857AE7F94}" destId="{F4740479-5377-4BC0-816F-7A63CBB7E0D2}" srcOrd="0" destOrd="0" presId="urn:microsoft.com/office/officeart/2008/layout/HorizontalMultiLevelHierarchy"/>
    <dgm:cxn modelId="{3F1A2C53-5F6B-46C8-BD84-7066C567CF22}" type="presOf" srcId="{54C8AAC6-76F7-434C-969A-F5B960806984}" destId="{DA3ED00D-B8E6-4B4C-BA1D-CDA2F4AB4EBC}" srcOrd="1" destOrd="0" presId="urn:microsoft.com/office/officeart/2008/layout/HorizontalMultiLevelHierarchy"/>
    <dgm:cxn modelId="{19BC6D73-FB1F-4E1E-9542-6EBDB155E3EE}" srcId="{DAC39001-7770-4902-8DAF-6D72EBBF0FD4}" destId="{0371F70C-FB03-40B9-B29A-95D4A6FCA795}" srcOrd="1" destOrd="0" parTransId="{BD88890F-8C50-45D4-B1BE-201DB2A784D8}" sibTransId="{D3FE3602-79FE-4293-8CC7-0D00F8EBD509}"/>
    <dgm:cxn modelId="{5D9CE656-8901-426A-8A17-BCAEF819C2B9}" type="presOf" srcId="{777CEED5-CC61-45E6-B4D3-412FF0DCE39D}" destId="{27D610BE-7724-4F41-828F-6BADE7BE22CF}" srcOrd="1" destOrd="0" presId="urn:microsoft.com/office/officeart/2008/layout/HorizontalMultiLevelHierarchy"/>
    <dgm:cxn modelId="{13624C59-051C-418C-B6A7-3ACA1911444B}" type="presOf" srcId="{D66DC6AE-60C0-43F5-86B4-5BACD991440A}" destId="{D7FF5A2C-4D01-45AC-B73E-C2A86B981B28}" srcOrd="0" destOrd="0" presId="urn:microsoft.com/office/officeart/2008/layout/HorizontalMultiLevelHierarchy"/>
    <dgm:cxn modelId="{83D7F659-A9DA-44AB-9F2E-1FB14AF54B50}" type="presOf" srcId="{0371F70C-FB03-40B9-B29A-95D4A6FCA795}" destId="{2E728094-9D65-4A09-B7C1-24CC75296E2E}" srcOrd="0" destOrd="0" presId="urn:microsoft.com/office/officeart/2008/layout/HorizontalMultiLevelHierarchy"/>
    <dgm:cxn modelId="{9F7E475A-30E4-47F6-85DF-AAA34157E6EF}" type="presOf" srcId="{D86C05F3-947C-408C-AA56-8C8AB61E4B05}" destId="{CFBDBDDF-62ED-44A3-8240-5839AB204D7C}" srcOrd="0" destOrd="0" presId="urn:microsoft.com/office/officeart/2008/layout/HorizontalMultiLevelHierarchy"/>
    <dgm:cxn modelId="{B689B75A-FBBF-413B-B4FF-6387D7588D1B}" type="presOf" srcId="{2C90ECD0-D214-49A0-AEC4-5DA34C80317D}" destId="{E428655B-1A83-415C-B66F-330B24A1F6F3}" srcOrd="1" destOrd="0" presId="urn:microsoft.com/office/officeart/2008/layout/HorizontalMultiLevelHierarchy"/>
    <dgm:cxn modelId="{B155337B-588B-4A81-8EB3-3BB59A2EB033}" srcId="{D268DD04-2810-4FED-A009-49DF6BFBB68F}" destId="{90702EB8-DCA2-4B14-BA08-AD14C14FE261}" srcOrd="1" destOrd="0" parTransId="{20A80B56-ECE4-4ADD-93A9-47F34CB0D928}" sibTransId="{442C9A6A-4AE6-47D5-B0AC-C8311AA7FEA8}"/>
    <dgm:cxn modelId="{DECD5B7B-7597-4044-9236-8848B44AFDFE}" srcId="{5BFEEEDC-DAA5-41DA-9A5D-69CADC2E223D}" destId="{B64603D4-5D10-47A3-926A-2FDC3D2DB8AD}" srcOrd="0" destOrd="0" parTransId="{A9D25A71-F152-45CB-8F38-1255A2B2DB97}" sibTransId="{C1186D01-15EC-480B-A0D3-C37265B6D805}"/>
    <dgm:cxn modelId="{B36DE77D-66BD-472B-B45B-DCEA81E36A24}" type="presOf" srcId="{71EC16C9-A5E4-4FB9-AF9C-C4D7CF903395}" destId="{144393A4-8F25-4F43-A195-E66F5D589CAB}" srcOrd="0" destOrd="0" presId="urn:microsoft.com/office/officeart/2008/layout/HorizontalMultiLevelHierarchy"/>
    <dgm:cxn modelId="{679E2280-2876-43E8-A48F-37F3EAE04AA5}" type="presOf" srcId="{B2989067-B09D-4321-BB38-8FFAD8E90064}" destId="{09FE8A02-DFF6-4FFE-A2F7-A7B99FF40039}" srcOrd="1" destOrd="0" presId="urn:microsoft.com/office/officeart/2008/layout/HorizontalMultiLevelHierarchy"/>
    <dgm:cxn modelId="{76302C84-A5A7-4B29-A747-A65638F691B9}" type="presOf" srcId="{A0B43AFA-0542-4881-B54B-9559AA05418F}" destId="{2125E553-0993-4190-B765-1FBF48C60E02}" srcOrd="0" destOrd="0" presId="urn:microsoft.com/office/officeart/2008/layout/HorizontalMultiLevelHierarchy"/>
    <dgm:cxn modelId="{99F3BA86-A504-4CF1-8CC7-EA1728C8869B}" type="presOf" srcId="{91FC822B-C256-4E0F-B8DD-3601065362E4}" destId="{5E918677-AB71-4F63-8425-523D049C895E}" srcOrd="1" destOrd="0" presId="urn:microsoft.com/office/officeart/2008/layout/HorizontalMultiLevelHierarchy"/>
    <dgm:cxn modelId="{6CDD2A88-E023-4070-9932-3A062D55CE22}" type="presOf" srcId="{A9D25A71-F152-45CB-8F38-1255A2B2DB97}" destId="{B902C33B-472D-4AB9-8FFB-8FFA86378AB6}" srcOrd="1" destOrd="0" presId="urn:microsoft.com/office/officeart/2008/layout/HorizontalMultiLevelHierarchy"/>
    <dgm:cxn modelId="{471FD688-E855-41EF-BB4D-21B7F1AED728}" srcId="{625E4C91-3519-46B6-9BC5-95773F05B821}" destId="{E6D7A9A9-274F-46C4-958F-774857AE7F94}" srcOrd="0" destOrd="0" parTransId="{B2989067-B09D-4321-BB38-8FFAD8E90064}" sibTransId="{B9297BB8-9287-4679-B5CF-4B7D8DFBB0AA}"/>
    <dgm:cxn modelId="{627CF38A-EE52-4E95-8876-5A37F0A84C2D}" type="presOf" srcId="{DC28C63F-5438-46C2-859E-35178CA8EFA4}" destId="{9741A4B6-40FF-469E-8209-52E417097118}" srcOrd="1" destOrd="0" presId="urn:microsoft.com/office/officeart/2008/layout/HorizontalMultiLevelHierarchy"/>
    <dgm:cxn modelId="{E3C51B8B-DAEF-470A-AFC3-A193A7F323A9}" type="presOf" srcId="{DB21A2FE-A387-49DE-BAC2-B7D8C9522CC9}" destId="{D92C92FD-9E6F-49CB-8ACA-24F752C649E8}" srcOrd="0" destOrd="0" presId="urn:microsoft.com/office/officeart/2008/layout/HorizontalMultiLevelHierarchy"/>
    <dgm:cxn modelId="{70C0098C-D33F-4454-B5C4-BC8D53B0403C}" srcId="{0371F70C-FB03-40B9-B29A-95D4A6FCA795}" destId="{5D2C7CDD-CB9B-46F4-8AD6-087CC0DCFB37}" srcOrd="2" destOrd="0" parTransId="{F027FC6A-B1BE-43B8-9ECC-AF3EE9019F4A}" sibTransId="{004E2919-5D18-4D06-AB68-7410B3845BBE}"/>
    <dgm:cxn modelId="{20C09E8F-A495-42C6-9753-EBAAA2919BBC}" type="presOf" srcId="{D8B04595-D10D-4EA5-95CE-4A7326015260}" destId="{B27BBC9E-401D-466A-B7C3-8916310FB3F6}" srcOrd="0" destOrd="0" presId="urn:microsoft.com/office/officeart/2008/layout/HorizontalMultiLevelHierarchy"/>
    <dgm:cxn modelId="{199DC590-CA6B-4842-A17C-07B8408EA9D2}" type="presOf" srcId="{9D6BD1FC-778B-4B58-8669-BFC7B31E0B52}" destId="{B797F24D-9BAA-4B1C-95DD-7E9C14478A29}" srcOrd="0" destOrd="0" presId="urn:microsoft.com/office/officeart/2008/layout/HorizontalMultiLevelHierarchy"/>
    <dgm:cxn modelId="{B5608891-7DA5-4F8D-A061-ADA00A874874}" type="presOf" srcId="{020EF210-6592-4802-838F-826F0A70E6EB}" destId="{91C20F47-0ADA-4AEC-AE7D-2DF1EBA08BBC}" srcOrd="0" destOrd="0" presId="urn:microsoft.com/office/officeart/2008/layout/HorizontalMultiLevelHierarchy"/>
    <dgm:cxn modelId="{A0279292-EE74-4F0F-B48C-37793BE27B43}" type="presOf" srcId="{D86C05F3-947C-408C-AA56-8C8AB61E4B05}" destId="{BE68A5FA-C003-4840-8EF4-50EB499E81AA}" srcOrd="1" destOrd="0" presId="urn:microsoft.com/office/officeart/2008/layout/HorizontalMultiLevelHierarchy"/>
    <dgm:cxn modelId="{8BD2BE95-D793-49D2-8EBB-FDE6CFB68EB6}" type="presOf" srcId="{54C8AAC6-76F7-434C-969A-F5B960806984}" destId="{24B7AAF8-DF8E-43C2-8420-BFC889DD9003}" srcOrd="0" destOrd="0" presId="urn:microsoft.com/office/officeart/2008/layout/HorizontalMultiLevelHierarchy"/>
    <dgm:cxn modelId="{1D6FD197-3C40-43FE-AD7A-9129268A109F}" srcId="{625E4C91-3519-46B6-9BC5-95773F05B821}" destId="{6F6F08B7-1A4A-4229-9955-BDEF68EA2E32}" srcOrd="1" destOrd="0" parTransId="{91FC822B-C256-4E0F-B8DD-3601065362E4}" sibTransId="{94C3B82B-DD9F-48C8-B1BE-897FB2D03584}"/>
    <dgm:cxn modelId="{08B5FB9A-C787-428D-BEA3-5BA2109AA3F5}" type="presOf" srcId="{9155C59B-BC3D-4570-8A79-21C9232484E1}" destId="{A7D20CB3-F124-41F4-8795-6D705EFEBD83}" srcOrd="0" destOrd="0" presId="urn:microsoft.com/office/officeart/2008/layout/HorizontalMultiLevelHierarchy"/>
    <dgm:cxn modelId="{69FE599B-1096-48DF-9EF8-CAD64E805638}" type="presOf" srcId="{6F6F08B7-1A4A-4229-9955-BDEF68EA2E32}" destId="{9D73784B-E37D-4174-ABB6-7FC4E10AD8A2}" srcOrd="0" destOrd="0" presId="urn:microsoft.com/office/officeart/2008/layout/HorizontalMultiLevelHierarchy"/>
    <dgm:cxn modelId="{B20AD39E-9DAD-4D8A-8598-C315418ACFEA}" type="presOf" srcId="{90702EB8-DCA2-4B14-BA08-AD14C14FE261}" destId="{8D0B5BDF-A6AB-4E11-BB17-1F52FC92C0F8}" srcOrd="0" destOrd="0" presId="urn:microsoft.com/office/officeart/2008/layout/HorizontalMultiLevelHierarchy"/>
    <dgm:cxn modelId="{59FFB19F-28C2-4CC5-98D0-A892F821A4E8}" type="presOf" srcId="{B9A5EA65-88A3-499F-9B49-6F083C2B1E32}" destId="{F5468709-85DE-40C8-9B77-BB7088AE8D8C}" srcOrd="0" destOrd="0" presId="urn:microsoft.com/office/officeart/2008/layout/HorizontalMultiLevelHierarchy"/>
    <dgm:cxn modelId="{0A87A2A1-72C6-4D26-9C27-4DB5D4EFF46A}" type="presOf" srcId="{FA7F7597-DC43-41D4-8FCD-EDCD8D8CBC5E}" destId="{E3EDA7AE-980B-4A32-99E4-E0AD76A827CB}" srcOrd="1" destOrd="0" presId="urn:microsoft.com/office/officeart/2008/layout/HorizontalMultiLevelHierarchy"/>
    <dgm:cxn modelId="{CB3AE4A4-E70D-44D9-9E01-F1F4A76E7FCE}" type="presOf" srcId="{B2989067-B09D-4321-BB38-8FFAD8E90064}" destId="{AC5C2F3B-4789-4DFA-8A57-34CC8E3BE39B}" srcOrd="0" destOrd="0" presId="urn:microsoft.com/office/officeart/2008/layout/HorizontalMultiLevelHierarchy"/>
    <dgm:cxn modelId="{427FEEAB-A659-4E32-B808-92E31C364C7A}" type="presOf" srcId="{F7262B69-5480-4BC2-99D6-541481FB9575}" destId="{FA9F3984-7116-4EDE-A0D1-5015866884C1}" srcOrd="1" destOrd="0" presId="urn:microsoft.com/office/officeart/2008/layout/HorizontalMultiLevelHierarchy"/>
    <dgm:cxn modelId="{BF0937AD-1557-4E6E-8683-CF4921BCDD5C}" srcId="{779DFD21-4107-44CA-A244-5EB3A0EDB7AE}" destId="{5BFEEEDC-DAA5-41DA-9A5D-69CADC2E223D}" srcOrd="1" destOrd="0" parTransId="{A0B43AFA-0542-4881-B54B-9559AA05418F}" sibTransId="{93B18F87-33CC-4326-BC44-3EECD3DF8ECA}"/>
    <dgm:cxn modelId="{D79F64B0-07BE-4478-B1CF-220DBEBC7A1E}" type="presOf" srcId="{76C6E769-DA06-4C51-BC80-32C8FCF29517}" destId="{27939AD0-6D99-4967-951C-00BAFA498A82}" srcOrd="0" destOrd="0" presId="urn:microsoft.com/office/officeart/2008/layout/HorizontalMultiLevelHierarchy"/>
    <dgm:cxn modelId="{D4320CB1-EF2B-4F3D-9E2E-FC72C4700ABF}" srcId="{779DFD21-4107-44CA-A244-5EB3A0EDB7AE}" destId="{F6A1ABF9-3112-4107-81C5-3669A233FA45}" srcOrd="0" destOrd="0" parTransId="{54C8AAC6-76F7-434C-969A-F5B960806984}" sibTransId="{F8C3C3E2-0555-425C-9D84-DCCFFCDD5C18}"/>
    <dgm:cxn modelId="{936FB7B1-BDE1-44BB-AE9F-E8897C285760}" srcId="{DB21A2FE-A387-49DE-BAC2-B7D8C9522CC9}" destId="{0D5FDA31-542A-4CA5-B63F-B7380BAD2FBC}" srcOrd="1" destOrd="0" parTransId="{B9867384-2EE5-4C8A-B772-9DEBCE9A606D}" sibTransId="{17F946A3-C0AF-4CE9-A34A-0031B050A149}"/>
    <dgm:cxn modelId="{5276FEB4-5DDE-48F9-A413-0EB6DD0A46B9}" type="presOf" srcId="{8989B19D-3E45-4FFF-A8E4-347920BD3BDF}" destId="{45880847-F098-484C-A1EE-EE254BCDE1FA}" srcOrd="0" destOrd="0" presId="urn:microsoft.com/office/officeart/2008/layout/HorizontalMultiLevelHierarchy"/>
    <dgm:cxn modelId="{C4FA80B8-A188-42DD-9202-A42DA17C6791}" type="presOf" srcId="{5726EECC-B0FA-46FD-830F-6445FC834DA7}" destId="{7BE6078F-9CDD-4445-9D46-D81F9B65C75D}" srcOrd="1" destOrd="0" presId="urn:microsoft.com/office/officeart/2008/layout/HorizontalMultiLevelHierarchy"/>
    <dgm:cxn modelId="{864624BD-4C70-46AD-9C76-428DC9A7857B}" type="presOf" srcId="{CC3C7E47-526B-4F92-812F-875F8222A8B2}" destId="{5E030094-A91A-4D0D-B31F-C19816ED1574}" srcOrd="0" destOrd="0" presId="urn:microsoft.com/office/officeart/2008/layout/HorizontalMultiLevelHierarchy"/>
    <dgm:cxn modelId="{B0437DC0-054D-4941-9904-AD613D339218}" srcId="{779DFD21-4107-44CA-A244-5EB3A0EDB7AE}" destId="{A11DB592-8124-4161-9237-EAE1D5965A09}" srcOrd="3" destOrd="0" parTransId="{F435FC5A-63EC-44C1-8290-DD8E534DA174}" sibTransId="{40AE2D14-F42A-44AA-B0C5-3B77B8414CA2}"/>
    <dgm:cxn modelId="{03B082C2-9A8A-4E76-B460-0F6C85110500}" type="presOf" srcId="{B7C0696D-2347-424B-86B7-264AA3B4B9CA}" destId="{D9408505-E39E-4506-90B6-958B621F56D1}" srcOrd="0" destOrd="0" presId="urn:microsoft.com/office/officeart/2008/layout/HorizontalMultiLevelHierarchy"/>
    <dgm:cxn modelId="{2106A8C5-0BA4-4B16-AAFD-9B8168B28630}" type="presOf" srcId="{63880695-E3FE-4EE4-B27D-A4281C2281DE}" destId="{7270B3D9-89AB-4073-A807-690C83EDCE54}" srcOrd="0" destOrd="0" presId="urn:microsoft.com/office/officeart/2008/layout/HorizontalMultiLevelHierarchy"/>
    <dgm:cxn modelId="{F2B274C8-21E6-4B45-B0CD-0355086545B6}" type="presOf" srcId="{F435FC5A-63EC-44C1-8290-DD8E534DA174}" destId="{070C59EB-B899-45CB-A571-01E4E051B762}" srcOrd="0" destOrd="0" presId="urn:microsoft.com/office/officeart/2008/layout/HorizontalMultiLevelHierarchy"/>
    <dgm:cxn modelId="{F5347EC9-5AC9-40FD-99BD-2044F3F3F9F0}" type="presOf" srcId="{20A80B56-ECE4-4ADD-93A9-47F34CB0D928}" destId="{F59DC1EA-7332-4C60-BE4D-91B65E78C2A1}" srcOrd="0" destOrd="0" presId="urn:microsoft.com/office/officeart/2008/layout/HorizontalMultiLevelHierarchy"/>
    <dgm:cxn modelId="{C2897BCB-1C45-4563-8C54-D5C595878E67}" type="presOf" srcId="{D8B04595-D10D-4EA5-95CE-4A7326015260}" destId="{F375A688-49C6-47FC-8A70-E62315B641D9}" srcOrd="1" destOrd="0" presId="urn:microsoft.com/office/officeart/2008/layout/HorizontalMultiLevelHierarchy"/>
    <dgm:cxn modelId="{0F5A80CB-913D-4B61-AF0D-6C2DC81BCA18}" srcId="{DB21A2FE-A387-49DE-BAC2-B7D8C9522CC9}" destId="{63880695-E3FE-4EE4-B27D-A4281C2281DE}" srcOrd="0" destOrd="0" parTransId="{D86C05F3-947C-408C-AA56-8C8AB61E4B05}" sibTransId="{8DC5D640-CE8C-4CD0-8E2F-D2AD61A616D9}"/>
    <dgm:cxn modelId="{8B645CCF-4A94-4CB5-AA1C-299D9EB75B65}" type="presOf" srcId="{3A88CB06-331D-4111-AC76-628B37392D80}" destId="{B0F3EC73-3DC0-46F7-8055-64F5A1634308}" srcOrd="1" destOrd="0" presId="urn:microsoft.com/office/officeart/2008/layout/HorizontalMultiLevelHierarchy"/>
    <dgm:cxn modelId="{992D4CD8-D9B0-44E0-B87D-7504F9BB6177}" type="presOf" srcId="{9155C59B-BC3D-4570-8A79-21C9232484E1}" destId="{39967C6B-CB7A-4500-8C02-DBA806FFF1D7}" srcOrd="1" destOrd="0" presId="urn:microsoft.com/office/officeart/2008/layout/HorizontalMultiLevelHierarchy"/>
    <dgm:cxn modelId="{70657AD9-971C-4153-8170-D8A300CD2929}" type="presOf" srcId="{20A80B56-ECE4-4ADD-93A9-47F34CB0D928}" destId="{213C2B78-AFF6-4933-908D-0FE163972025}" srcOrd="1" destOrd="0" presId="urn:microsoft.com/office/officeart/2008/layout/HorizontalMultiLevelHierarchy"/>
    <dgm:cxn modelId="{1334FAD9-2BD3-4DCB-BC89-E4FE2AC4E49F}" type="presOf" srcId="{5BFEEEDC-DAA5-41DA-9A5D-69CADC2E223D}" destId="{F005569A-5492-4EEC-A8B5-D6CF43FF8889}" srcOrd="0" destOrd="0" presId="urn:microsoft.com/office/officeart/2008/layout/HorizontalMultiLevelHierarchy"/>
    <dgm:cxn modelId="{C20507E3-A266-4E62-9D7A-FB216A1327D1}" type="presOf" srcId="{3A88CB06-331D-4111-AC76-628B37392D80}" destId="{8690D5BC-F5D9-4DFA-A48C-1AF4CE84EE66}" srcOrd="0" destOrd="0" presId="urn:microsoft.com/office/officeart/2008/layout/HorizontalMultiLevelHierarchy"/>
    <dgm:cxn modelId="{300DD7E9-37F9-4F11-AC81-D0A75AA4E46F}" type="presOf" srcId="{5E75C2F3-EC1E-4040-9608-219516986477}" destId="{9A527C8E-8151-437A-9728-93D2BD0194C5}" srcOrd="0" destOrd="0" presId="urn:microsoft.com/office/officeart/2008/layout/HorizontalMultiLevelHierarchy"/>
    <dgm:cxn modelId="{8831E7EC-7483-4E91-99AA-954B4F1BBB98}" type="presOf" srcId="{887BF310-12B3-4E42-9C14-9FE13D99941D}" destId="{7C3046D9-6D92-454D-9070-A5AE5810550E}" srcOrd="0" destOrd="0" presId="urn:microsoft.com/office/officeart/2008/layout/HorizontalMultiLevelHierarchy"/>
    <dgm:cxn modelId="{4FF766F2-6FB8-42A3-93D5-3918E59354F4}" type="presOf" srcId="{0D5FDA31-542A-4CA5-B63F-B7380BAD2FBC}" destId="{98F41648-C3D6-42A9-8462-5E67D9CDFB90}" srcOrd="0" destOrd="0" presId="urn:microsoft.com/office/officeart/2008/layout/HorizontalMultiLevelHierarchy"/>
    <dgm:cxn modelId="{DA68DDF3-2387-499B-9326-BCBE1DE2FCD0}" type="presOf" srcId="{BD88890F-8C50-45D4-B1BE-201DB2A784D8}" destId="{E3F9E806-2BB1-4A76-B6CE-92ED54E190F4}" srcOrd="0" destOrd="0" presId="urn:microsoft.com/office/officeart/2008/layout/HorizontalMultiLevelHierarchy"/>
    <dgm:cxn modelId="{5BD814FB-05ED-43A1-8800-856A3A71D917}" srcId="{DAC39001-7770-4902-8DAF-6D72EBBF0FD4}" destId="{705FA41F-725A-4DDC-8E9A-B5831C8AE22E}" srcOrd="2" destOrd="0" parTransId="{CC3C7E47-526B-4F92-812F-875F8222A8B2}" sibTransId="{74C0AA46-894B-4DC8-A3F2-7426D642364F}"/>
    <dgm:cxn modelId="{01BDF77F-22BC-469D-AA87-88B616DD665A}" type="presParOf" srcId="{D7FF5A2C-4D01-45AC-B73E-C2A86B981B28}" destId="{9DE78FEC-93F6-44CF-98C4-977C0ECDFBA5}" srcOrd="0" destOrd="0" presId="urn:microsoft.com/office/officeart/2008/layout/HorizontalMultiLevelHierarchy"/>
    <dgm:cxn modelId="{B23F1A98-0060-409B-B539-3B6DDBE2FE24}" type="presParOf" srcId="{9DE78FEC-93F6-44CF-98C4-977C0ECDFBA5}" destId="{7879B6E3-2223-44FE-984A-0B2D9C375365}" srcOrd="0" destOrd="0" presId="urn:microsoft.com/office/officeart/2008/layout/HorizontalMultiLevelHierarchy"/>
    <dgm:cxn modelId="{2708B0D1-E967-4BED-8D57-872D26E1CF8C}" type="presParOf" srcId="{9DE78FEC-93F6-44CF-98C4-977C0ECDFBA5}" destId="{D2C4B643-ABAA-4376-AE06-DD2250B2E9B7}" srcOrd="1" destOrd="0" presId="urn:microsoft.com/office/officeart/2008/layout/HorizontalMultiLevelHierarchy"/>
    <dgm:cxn modelId="{F6F215CB-D85F-46FF-A121-6F8BDFF2675D}" type="presParOf" srcId="{D2C4B643-ABAA-4376-AE06-DD2250B2E9B7}" destId="{9A527C8E-8151-437A-9728-93D2BD0194C5}" srcOrd="0" destOrd="0" presId="urn:microsoft.com/office/officeart/2008/layout/HorizontalMultiLevelHierarchy"/>
    <dgm:cxn modelId="{27733856-2627-4A1E-9372-9EDDAA2E8175}" type="presParOf" srcId="{9A527C8E-8151-437A-9728-93D2BD0194C5}" destId="{F79A994C-E6A4-472C-AC13-C05BE18548EE}" srcOrd="0" destOrd="0" presId="urn:microsoft.com/office/officeart/2008/layout/HorizontalMultiLevelHierarchy"/>
    <dgm:cxn modelId="{E61400FE-A5BA-4DCB-BE4A-7BC9A65A0454}" type="presParOf" srcId="{D2C4B643-ABAA-4376-AE06-DD2250B2E9B7}" destId="{44860BCD-8BEC-40AE-9C3F-13932B4AC26C}" srcOrd="1" destOrd="0" presId="urn:microsoft.com/office/officeart/2008/layout/HorizontalMultiLevelHierarchy"/>
    <dgm:cxn modelId="{C927FB2E-2D0C-4BA6-BC7D-127034C622EB}" type="presParOf" srcId="{44860BCD-8BEC-40AE-9C3F-13932B4AC26C}" destId="{D92C92FD-9E6F-49CB-8ACA-24F752C649E8}" srcOrd="0" destOrd="0" presId="urn:microsoft.com/office/officeart/2008/layout/HorizontalMultiLevelHierarchy"/>
    <dgm:cxn modelId="{AF582085-74F8-4E12-9124-B7B6C9DBB284}" type="presParOf" srcId="{44860BCD-8BEC-40AE-9C3F-13932B4AC26C}" destId="{8EE8C93C-7CAC-4ED4-9405-6F7347117496}" srcOrd="1" destOrd="0" presId="urn:microsoft.com/office/officeart/2008/layout/HorizontalMultiLevelHierarchy"/>
    <dgm:cxn modelId="{1FBB9F23-65D4-4CEB-B912-45090ADD8CD1}" type="presParOf" srcId="{8EE8C93C-7CAC-4ED4-9405-6F7347117496}" destId="{CFBDBDDF-62ED-44A3-8240-5839AB204D7C}" srcOrd="0" destOrd="0" presId="urn:microsoft.com/office/officeart/2008/layout/HorizontalMultiLevelHierarchy"/>
    <dgm:cxn modelId="{8C129A9B-0D08-4859-B6D8-65801BDE59D8}" type="presParOf" srcId="{CFBDBDDF-62ED-44A3-8240-5839AB204D7C}" destId="{BE68A5FA-C003-4840-8EF4-50EB499E81AA}" srcOrd="0" destOrd="0" presId="urn:microsoft.com/office/officeart/2008/layout/HorizontalMultiLevelHierarchy"/>
    <dgm:cxn modelId="{1B0067D9-E3A5-442F-A4BD-508B90E5CDD9}" type="presParOf" srcId="{8EE8C93C-7CAC-4ED4-9405-6F7347117496}" destId="{8D68C45E-A4D8-4169-B4F2-028C7328BB33}" srcOrd="1" destOrd="0" presId="urn:microsoft.com/office/officeart/2008/layout/HorizontalMultiLevelHierarchy"/>
    <dgm:cxn modelId="{ACCC8CD8-8870-40E8-AED0-FC7E8213E6F1}" type="presParOf" srcId="{8D68C45E-A4D8-4169-B4F2-028C7328BB33}" destId="{7270B3D9-89AB-4073-A807-690C83EDCE54}" srcOrd="0" destOrd="0" presId="urn:microsoft.com/office/officeart/2008/layout/HorizontalMultiLevelHierarchy"/>
    <dgm:cxn modelId="{5172FE42-AA34-4BF3-A21A-77C38E88CA3E}" type="presParOf" srcId="{8D68C45E-A4D8-4169-B4F2-028C7328BB33}" destId="{36BAB2BA-1B0E-4DCA-BDD3-E3C1E7C09288}" srcOrd="1" destOrd="0" presId="urn:microsoft.com/office/officeart/2008/layout/HorizontalMultiLevelHierarchy"/>
    <dgm:cxn modelId="{6E65F5ED-9CBE-4BDC-894D-0C749AA52C09}" type="presParOf" srcId="{8EE8C93C-7CAC-4ED4-9405-6F7347117496}" destId="{E05C21C9-8A7B-4D0A-A25C-89A90C174F39}" srcOrd="2" destOrd="0" presId="urn:microsoft.com/office/officeart/2008/layout/HorizontalMultiLevelHierarchy"/>
    <dgm:cxn modelId="{8E2CF1C6-D619-4F13-99EA-1DBDCE27798B}" type="presParOf" srcId="{E05C21C9-8A7B-4D0A-A25C-89A90C174F39}" destId="{3E9B73EB-8BCE-4206-8A09-82E86F536D22}" srcOrd="0" destOrd="0" presId="urn:microsoft.com/office/officeart/2008/layout/HorizontalMultiLevelHierarchy"/>
    <dgm:cxn modelId="{92772E96-D346-4802-A6BA-21FF473ADC15}" type="presParOf" srcId="{8EE8C93C-7CAC-4ED4-9405-6F7347117496}" destId="{131250C5-007A-441D-A6BB-7454E43065FF}" srcOrd="3" destOrd="0" presId="urn:microsoft.com/office/officeart/2008/layout/HorizontalMultiLevelHierarchy"/>
    <dgm:cxn modelId="{DC88E9A8-9BD7-4964-B3B6-42C397D40B35}" type="presParOf" srcId="{131250C5-007A-441D-A6BB-7454E43065FF}" destId="{98F41648-C3D6-42A9-8462-5E67D9CDFB90}" srcOrd="0" destOrd="0" presId="urn:microsoft.com/office/officeart/2008/layout/HorizontalMultiLevelHierarchy"/>
    <dgm:cxn modelId="{0AFD97BF-63D6-4778-9E21-0D3103081CF4}" type="presParOf" srcId="{131250C5-007A-441D-A6BB-7454E43065FF}" destId="{48703654-C8FF-4B9F-B7FF-408DCF76F964}" srcOrd="1" destOrd="0" presId="urn:microsoft.com/office/officeart/2008/layout/HorizontalMultiLevelHierarchy"/>
    <dgm:cxn modelId="{3E3569B0-1F6C-4A8B-8FB6-01F169F9D69F}" type="presParOf" srcId="{8EE8C93C-7CAC-4ED4-9405-6F7347117496}" destId="{2DAABF14-5CE6-4808-8E90-8F74AE8F7B70}" srcOrd="4" destOrd="0" presId="urn:microsoft.com/office/officeart/2008/layout/HorizontalMultiLevelHierarchy"/>
    <dgm:cxn modelId="{12DC25F2-16F3-4C0A-95A4-176BBAE7AAD9}" type="presParOf" srcId="{2DAABF14-5CE6-4808-8E90-8F74AE8F7B70}" destId="{E428655B-1A83-415C-B66F-330B24A1F6F3}" srcOrd="0" destOrd="0" presId="urn:microsoft.com/office/officeart/2008/layout/HorizontalMultiLevelHierarchy"/>
    <dgm:cxn modelId="{558FDA62-20CF-4035-A371-F9785EFB15AF}" type="presParOf" srcId="{8EE8C93C-7CAC-4ED4-9405-6F7347117496}" destId="{F89D5CB4-31F8-4F5F-8065-3C9681C2C802}" srcOrd="5" destOrd="0" presId="urn:microsoft.com/office/officeart/2008/layout/HorizontalMultiLevelHierarchy"/>
    <dgm:cxn modelId="{C68F64F5-57E6-4167-B52C-DA0B8BDBDA79}" type="presParOf" srcId="{F89D5CB4-31F8-4F5F-8065-3C9681C2C802}" destId="{AB64F358-5A85-4DEE-BE11-0A252B3185B1}" srcOrd="0" destOrd="0" presId="urn:microsoft.com/office/officeart/2008/layout/HorizontalMultiLevelHierarchy"/>
    <dgm:cxn modelId="{E96FA2F0-040C-4EE2-BF15-FD052343073E}" type="presParOf" srcId="{F89D5CB4-31F8-4F5F-8065-3C9681C2C802}" destId="{59CE39E0-F93C-4B66-82D4-1C65D2779D49}" srcOrd="1" destOrd="0" presId="urn:microsoft.com/office/officeart/2008/layout/HorizontalMultiLevelHierarchy"/>
    <dgm:cxn modelId="{505CBD22-B002-4E53-B94A-7988956A3180}" type="presParOf" srcId="{D2C4B643-ABAA-4376-AE06-DD2250B2E9B7}" destId="{E3F9E806-2BB1-4A76-B6CE-92ED54E190F4}" srcOrd="2" destOrd="0" presId="urn:microsoft.com/office/officeart/2008/layout/HorizontalMultiLevelHierarchy"/>
    <dgm:cxn modelId="{E51303CF-E9FE-454D-8E0D-CE78C372B140}" type="presParOf" srcId="{E3F9E806-2BB1-4A76-B6CE-92ED54E190F4}" destId="{391CEE4B-FD9E-4A26-B7A3-BB3D2BF3D169}" srcOrd="0" destOrd="0" presId="urn:microsoft.com/office/officeart/2008/layout/HorizontalMultiLevelHierarchy"/>
    <dgm:cxn modelId="{8712A81E-8D50-47CB-9AF3-DF4EFB7CFF72}" type="presParOf" srcId="{D2C4B643-ABAA-4376-AE06-DD2250B2E9B7}" destId="{0F673877-62AB-4459-8D62-A47DF37801FB}" srcOrd="3" destOrd="0" presId="urn:microsoft.com/office/officeart/2008/layout/HorizontalMultiLevelHierarchy"/>
    <dgm:cxn modelId="{E42822C7-1BB2-455D-838D-EF2FA18B3699}" type="presParOf" srcId="{0F673877-62AB-4459-8D62-A47DF37801FB}" destId="{2E728094-9D65-4A09-B7C1-24CC75296E2E}" srcOrd="0" destOrd="0" presId="urn:microsoft.com/office/officeart/2008/layout/HorizontalMultiLevelHierarchy"/>
    <dgm:cxn modelId="{3DD2A3F6-FF90-4486-8EB7-EDE539810FF9}" type="presParOf" srcId="{0F673877-62AB-4459-8D62-A47DF37801FB}" destId="{6F55E827-AD1C-4B27-B56E-57DFF33A9B45}" srcOrd="1" destOrd="0" presId="urn:microsoft.com/office/officeart/2008/layout/HorizontalMultiLevelHierarchy"/>
    <dgm:cxn modelId="{714CABB2-7758-4B16-BFEC-EA7D1AB3F15D}" type="presParOf" srcId="{6F55E827-AD1C-4B27-B56E-57DFF33A9B45}" destId="{D7FBEA5B-70A0-45BE-8B22-167F645D935D}" srcOrd="0" destOrd="0" presId="urn:microsoft.com/office/officeart/2008/layout/HorizontalMultiLevelHierarchy"/>
    <dgm:cxn modelId="{948F9336-1405-463F-A1EF-FA266B18CE1F}" type="presParOf" srcId="{D7FBEA5B-70A0-45BE-8B22-167F645D935D}" destId="{A4C94633-336C-4862-A7EE-46B7CEC4DB51}" srcOrd="0" destOrd="0" presId="urn:microsoft.com/office/officeart/2008/layout/HorizontalMultiLevelHierarchy"/>
    <dgm:cxn modelId="{BDE2A300-7D94-4D9D-96EE-2657B8B3BFFB}" type="presParOf" srcId="{6F55E827-AD1C-4B27-B56E-57DFF33A9B45}" destId="{6B227B3A-6CE3-4FA6-B9A7-F6C31A4247D0}" srcOrd="1" destOrd="0" presId="urn:microsoft.com/office/officeart/2008/layout/HorizontalMultiLevelHierarchy"/>
    <dgm:cxn modelId="{BFC93FB0-4F1D-453C-8F3A-5108F6CD7B21}" type="presParOf" srcId="{6B227B3A-6CE3-4FA6-B9A7-F6C31A4247D0}" destId="{4419F43F-704E-4072-83E2-EFDB19D82C5E}" srcOrd="0" destOrd="0" presId="urn:microsoft.com/office/officeart/2008/layout/HorizontalMultiLevelHierarchy"/>
    <dgm:cxn modelId="{F23D5FEB-8988-41D3-94B9-445D0D52209D}" type="presParOf" srcId="{6B227B3A-6CE3-4FA6-B9A7-F6C31A4247D0}" destId="{D3F9F514-4196-47D9-9ED6-30AA9A83AFA4}" srcOrd="1" destOrd="0" presId="urn:microsoft.com/office/officeart/2008/layout/HorizontalMultiLevelHierarchy"/>
    <dgm:cxn modelId="{1138237A-F6C9-46B4-9A33-D11D73AE904F}" type="presParOf" srcId="{D3F9F514-4196-47D9-9ED6-30AA9A83AFA4}" destId="{CFEAAAAD-31AA-46FF-BCB4-23E2548E18B6}" srcOrd="0" destOrd="0" presId="urn:microsoft.com/office/officeart/2008/layout/HorizontalMultiLevelHierarchy"/>
    <dgm:cxn modelId="{5A4FE334-2066-43C8-9EE6-A6A0FAD5B4FD}" type="presParOf" srcId="{CFEAAAAD-31AA-46FF-BCB4-23E2548E18B6}" destId="{E3EDA7AE-980B-4A32-99E4-E0AD76A827CB}" srcOrd="0" destOrd="0" presId="urn:microsoft.com/office/officeart/2008/layout/HorizontalMultiLevelHierarchy"/>
    <dgm:cxn modelId="{B4ACFD30-D890-4EBA-BB04-49F8BCCBDB55}" type="presParOf" srcId="{D3F9F514-4196-47D9-9ED6-30AA9A83AFA4}" destId="{66BF87FE-CD8E-4711-837D-A57446964B12}" srcOrd="1" destOrd="0" presId="urn:microsoft.com/office/officeart/2008/layout/HorizontalMultiLevelHierarchy"/>
    <dgm:cxn modelId="{D5382779-97BB-4A72-B194-B920CB0EA34B}" type="presParOf" srcId="{66BF87FE-CD8E-4711-837D-A57446964B12}" destId="{D9408505-E39E-4506-90B6-958B621F56D1}" srcOrd="0" destOrd="0" presId="urn:microsoft.com/office/officeart/2008/layout/HorizontalMultiLevelHierarchy"/>
    <dgm:cxn modelId="{E7348AE1-5632-4F7D-99C8-953EF589136B}" type="presParOf" srcId="{66BF87FE-CD8E-4711-837D-A57446964B12}" destId="{3178F200-5DF4-44F0-B00C-E63F8F2601AF}" srcOrd="1" destOrd="0" presId="urn:microsoft.com/office/officeart/2008/layout/HorizontalMultiLevelHierarchy"/>
    <dgm:cxn modelId="{C29CCE41-0809-4C8D-81C1-CFAA9140F5B1}" type="presParOf" srcId="{D3F9F514-4196-47D9-9ED6-30AA9A83AFA4}" destId="{F59DC1EA-7332-4C60-BE4D-91B65E78C2A1}" srcOrd="2" destOrd="0" presId="urn:microsoft.com/office/officeart/2008/layout/HorizontalMultiLevelHierarchy"/>
    <dgm:cxn modelId="{5CEE1C1B-69F7-4EE8-B19A-9C492059DC2A}" type="presParOf" srcId="{F59DC1EA-7332-4C60-BE4D-91B65E78C2A1}" destId="{213C2B78-AFF6-4933-908D-0FE163972025}" srcOrd="0" destOrd="0" presId="urn:microsoft.com/office/officeart/2008/layout/HorizontalMultiLevelHierarchy"/>
    <dgm:cxn modelId="{EB754F4C-E230-4A2D-AA26-72EEF2897A1A}" type="presParOf" srcId="{D3F9F514-4196-47D9-9ED6-30AA9A83AFA4}" destId="{A8FBFA38-6444-4552-87F5-4751D31F3186}" srcOrd="3" destOrd="0" presId="urn:microsoft.com/office/officeart/2008/layout/HorizontalMultiLevelHierarchy"/>
    <dgm:cxn modelId="{E638B978-1DB5-4020-BBD8-1AEA28777553}" type="presParOf" srcId="{A8FBFA38-6444-4552-87F5-4751D31F3186}" destId="{8D0B5BDF-A6AB-4E11-BB17-1F52FC92C0F8}" srcOrd="0" destOrd="0" presId="urn:microsoft.com/office/officeart/2008/layout/HorizontalMultiLevelHierarchy"/>
    <dgm:cxn modelId="{FF9AFDEE-A575-41B4-8F5C-A7526C7819BC}" type="presParOf" srcId="{A8FBFA38-6444-4552-87F5-4751D31F3186}" destId="{2440F362-DB2D-42F9-9AF8-148A5365685F}" srcOrd="1" destOrd="0" presId="urn:microsoft.com/office/officeart/2008/layout/HorizontalMultiLevelHierarchy"/>
    <dgm:cxn modelId="{A35FDF93-DD87-4699-8579-C869FEE883C0}" type="presParOf" srcId="{D3F9F514-4196-47D9-9ED6-30AA9A83AFA4}" destId="{B27BBC9E-401D-466A-B7C3-8916310FB3F6}" srcOrd="4" destOrd="0" presId="urn:microsoft.com/office/officeart/2008/layout/HorizontalMultiLevelHierarchy"/>
    <dgm:cxn modelId="{AD861F0A-976C-4E09-98AF-B26AA220FBFA}" type="presParOf" srcId="{B27BBC9E-401D-466A-B7C3-8916310FB3F6}" destId="{F375A688-49C6-47FC-8A70-E62315B641D9}" srcOrd="0" destOrd="0" presId="urn:microsoft.com/office/officeart/2008/layout/HorizontalMultiLevelHierarchy"/>
    <dgm:cxn modelId="{50C0B1A7-DF7A-4CB6-A262-F34825EE4CED}" type="presParOf" srcId="{D3F9F514-4196-47D9-9ED6-30AA9A83AFA4}" destId="{6617D80D-BF14-456A-B65F-9C26E958D0E7}" srcOrd="5" destOrd="0" presId="urn:microsoft.com/office/officeart/2008/layout/HorizontalMultiLevelHierarchy"/>
    <dgm:cxn modelId="{B64B193E-E087-4C9C-97B9-4718B27390C7}" type="presParOf" srcId="{6617D80D-BF14-456A-B65F-9C26E958D0E7}" destId="{B797F24D-9BAA-4B1C-95DD-7E9C14478A29}" srcOrd="0" destOrd="0" presId="urn:microsoft.com/office/officeart/2008/layout/HorizontalMultiLevelHierarchy"/>
    <dgm:cxn modelId="{A39FE2ED-66D7-4257-9595-3DAFAC985078}" type="presParOf" srcId="{6617D80D-BF14-456A-B65F-9C26E958D0E7}" destId="{9EB3E2B7-E715-4183-B81F-8CB44A2F33FB}" srcOrd="1" destOrd="0" presId="urn:microsoft.com/office/officeart/2008/layout/HorizontalMultiLevelHierarchy"/>
    <dgm:cxn modelId="{D4321BF0-F741-441D-B37E-3D5D9B36DF2C}" type="presParOf" srcId="{9EB3E2B7-E715-4183-B81F-8CB44A2F33FB}" destId="{7C3046D9-6D92-454D-9070-A5AE5810550E}" srcOrd="0" destOrd="0" presId="urn:microsoft.com/office/officeart/2008/layout/HorizontalMultiLevelHierarchy"/>
    <dgm:cxn modelId="{B9DC345F-E5C8-4845-A718-B566F0FE8B84}" type="presParOf" srcId="{7C3046D9-6D92-454D-9070-A5AE5810550E}" destId="{2B85B57A-1DA8-48E1-B0CD-C5BC15EDE738}" srcOrd="0" destOrd="0" presId="urn:microsoft.com/office/officeart/2008/layout/HorizontalMultiLevelHierarchy"/>
    <dgm:cxn modelId="{A1E616C8-D75E-497E-9F4C-F7D6E62B36E0}" type="presParOf" srcId="{9EB3E2B7-E715-4183-B81F-8CB44A2F33FB}" destId="{D5481F81-5A0B-4B54-92A1-3EA877F3BB25}" srcOrd="1" destOrd="0" presId="urn:microsoft.com/office/officeart/2008/layout/HorizontalMultiLevelHierarchy"/>
    <dgm:cxn modelId="{F7FA924E-4325-4C06-9294-674313E6F429}" type="presParOf" srcId="{D5481F81-5A0B-4B54-92A1-3EA877F3BB25}" destId="{F5468709-85DE-40C8-9B77-BB7088AE8D8C}" srcOrd="0" destOrd="0" presId="urn:microsoft.com/office/officeart/2008/layout/HorizontalMultiLevelHierarchy"/>
    <dgm:cxn modelId="{9B6E6442-6F6A-4034-97BA-D7DA563F3A95}" type="presParOf" srcId="{D5481F81-5A0B-4B54-92A1-3EA877F3BB25}" destId="{F9CBE636-F695-4866-A7B4-6A23DF53CC47}" srcOrd="1" destOrd="0" presId="urn:microsoft.com/office/officeart/2008/layout/HorizontalMultiLevelHierarchy"/>
    <dgm:cxn modelId="{F3E85996-FA3C-4FAE-AA76-40FE90D61901}" type="presParOf" srcId="{9EB3E2B7-E715-4183-B81F-8CB44A2F33FB}" destId="{A7D20CB3-F124-41F4-8795-6D705EFEBD83}" srcOrd="2" destOrd="0" presId="urn:microsoft.com/office/officeart/2008/layout/HorizontalMultiLevelHierarchy"/>
    <dgm:cxn modelId="{334BB5A9-A171-41AD-B242-D36E344A3D84}" type="presParOf" srcId="{A7D20CB3-F124-41F4-8795-6D705EFEBD83}" destId="{39967C6B-CB7A-4500-8C02-DBA806FFF1D7}" srcOrd="0" destOrd="0" presId="urn:microsoft.com/office/officeart/2008/layout/HorizontalMultiLevelHierarchy"/>
    <dgm:cxn modelId="{DDDE71EF-DCDE-433D-B615-2F1AD3338A25}" type="presParOf" srcId="{9EB3E2B7-E715-4183-B81F-8CB44A2F33FB}" destId="{D91D76DC-0B1A-4D8F-94D7-F34E7FC2A4AA}" srcOrd="3" destOrd="0" presId="urn:microsoft.com/office/officeart/2008/layout/HorizontalMultiLevelHierarchy"/>
    <dgm:cxn modelId="{9AE94791-234A-4C9A-8EF5-40390A34C56A}" type="presParOf" srcId="{D91D76DC-0B1A-4D8F-94D7-F34E7FC2A4AA}" destId="{023E14B8-B7E3-4DEE-A2C8-789465F1F1D2}" srcOrd="0" destOrd="0" presId="urn:microsoft.com/office/officeart/2008/layout/HorizontalMultiLevelHierarchy"/>
    <dgm:cxn modelId="{15FC7DF3-8A02-4C0C-816B-02A2EFBC0451}" type="presParOf" srcId="{D91D76DC-0B1A-4D8F-94D7-F34E7FC2A4AA}" destId="{7B419479-7A09-4F7E-B2D9-60FF811B4A90}" srcOrd="1" destOrd="0" presId="urn:microsoft.com/office/officeart/2008/layout/HorizontalMultiLevelHierarchy"/>
    <dgm:cxn modelId="{7C3B7CBD-D1B8-4A11-BDE1-3238211D8AA3}" type="presParOf" srcId="{9EB3E2B7-E715-4183-B81F-8CB44A2F33FB}" destId="{29979ECC-EB48-44AD-B5AD-7245FDF7A781}" srcOrd="4" destOrd="0" presId="urn:microsoft.com/office/officeart/2008/layout/HorizontalMultiLevelHierarchy"/>
    <dgm:cxn modelId="{F3FD3C7F-3C4A-40E4-8B27-FAB2105B259C}" type="presParOf" srcId="{29979ECC-EB48-44AD-B5AD-7245FDF7A781}" destId="{FA9F3984-7116-4EDE-A0D1-5015866884C1}" srcOrd="0" destOrd="0" presId="urn:microsoft.com/office/officeart/2008/layout/HorizontalMultiLevelHierarchy"/>
    <dgm:cxn modelId="{F565D80C-B160-4455-AC4F-C79715647D40}" type="presParOf" srcId="{9EB3E2B7-E715-4183-B81F-8CB44A2F33FB}" destId="{ED7559C1-DB2F-4911-AAF4-06B36EB6811E}" srcOrd="5" destOrd="0" presId="urn:microsoft.com/office/officeart/2008/layout/HorizontalMultiLevelHierarchy"/>
    <dgm:cxn modelId="{B005ACE1-5BD0-451D-869C-B4C7A2EEEEB8}" type="presParOf" srcId="{ED7559C1-DB2F-4911-AAF4-06B36EB6811E}" destId="{45880847-F098-484C-A1EE-EE254BCDE1FA}" srcOrd="0" destOrd="0" presId="urn:microsoft.com/office/officeart/2008/layout/HorizontalMultiLevelHierarchy"/>
    <dgm:cxn modelId="{27C4DC5C-018A-415A-A2EF-C48D0D951D33}" type="presParOf" srcId="{ED7559C1-DB2F-4911-AAF4-06B36EB6811E}" destId="{3828AB6C-C5E0-4844-B990-2BE69BC6D853}" srcOrd="1" destOrd="0" presId="urn:microsoft.com/office/officeart/2008/layout/HorizontalMultiLevelHierarchy"/>
    <dgm:cxn modelId="{9B7DF1DA-C01E-4CF6-BF1E-8F48AF76CA3F}" type="presParOf" srcId="{9EB3E2B7-E715-4183-B81F-8CB44A2F33FB}" destId="{8690D5BC-F5D9-4DFA-A48C-1AF4CE84EE66}" srcOrd="6" destOrd="0" presId="urn:microsoft.com/office/officeart/2008/layout/HorizontalMultiLevelHierarchy"/>
    <dgm:cxn modelId="{22FDD725-8138-415F-BE36-F10FDDECD196}" type="presParOf" srcId="{8690D5BC-F5D9-4DFA-A48C-1AF4CE84EE66}" destId="{B0F3EC73-3DC0-46F7-8055-64F5A1634308}" srcOrd="0" destOrd="0" presId="urn:microsoft.com/office/officeart/2008/layout/HorizontalMultiLevelHierarchy"/>
    <dgm:cxn modelId="{4CA69EF5-900A-49B2-A8C2-6756B814A658}" type="presParOf" srcId="{9EB3E2B7-E715-4183-B81F-8CB44A2F33FB}" destId="{F01EA678-DB90-4C49-A425-D7720C31454A}" srcOrd="7" destOrd="0" presId="urn:microsoft.com/office/officeart/2008/layout/HorizontalMultiLevelHierarchy"/>
    <dgm:cxn modelId="{FC09090E-B647-4391-900F-75E20D374BA1}" type="presParOf" srcId="{F01EA678-DB90-4C49-A425-D7720C31454A}" destId="{C1CCF315-4852-4564-8832-49B481913133}" srcOrd="0" destOrd="0" presId="urn:microsoft.com/office/officeart/2008/layout/HorizontalMultiLevelHierarchy"/>
    <dgm:cxn modelId="{75074AF8-9121-47D6-853A-C214F696A217}" type="presParOf" srcId="{F01EA678-DB90-4C49-A425-D7720C31454A}" destId="{E5155603-34F3-4F3A-816F-BE2539B21652}" srcOrd="1" destOrd="0" presId="urn:microsoft.com/office/officeart/2008/layout/HorizontalMultiLevelHierarchy"/>
    <dgm:cxn modelId="{7921EF31-3827-4CD9-8758-7B8F462601FE}" type="presParOf" srcId="{6F55E827-AD1C-4B27-B56E-57DFF33A9B45}" destId="{5A71AE45-505C-4784-91A4-CDCF65F1E956}" srcOrd="2" destOrd="0" presId="urn:microsoft.com/office/officeart/2008/layout/HorizontalMultiLevelHierarchy"/>
    <dgm:cxn modelId="{3CF0FAB9-B17A-4349-95CA-905D12FA66D1}" type="presParOf" srcId="{5A71AE45-505C-4784-91A4-CDCF65F1E956}" destId="{5D4FDA1C-27B2-4B75-AA63-E61EDEBB6D6B}" srcOrd="0" destOrd="0" presId="urn:microsoft.com/office/officeart/2008/layout/HorizontalMultiLevelHierarchy"/>
    <dgm:cxn modelId="{251E6E2C-E457-4E48-BCCA-E10F6AC617E5}" type="presParOf" srcId="{6F55E827-AD1C-4B27-B56E-57DFF33A9B45}" destId="{4F6A266D-C96E-432F-BAF6-9C02D8AC155D}" srcOrd="3" destOrd="0" presId="urn:microsoft.com/office/officeart/2008/layout/HorizontalMultiLevelHierarchy"/>
    <dgm:cxn modelId="{433A49E0-6EE4-4D27-AD20-C794203A7B9B}" type="presParOf" srcId="{4F6A266D-C96E-432F-BAF6-9C02D8AC155D}" destId="{144393A4-8F25-4F43-A195-E66F5D589CAB}" srcOrd="0" destOrd="0" presId="urn:microsoft.com/office/officeart/2008/layout/HorizontalMultiLevelHierarchy"/>
    <dgm:cxn modelId="{7BE5C1B2-BEA9-4163-BBA4-B3166B77268B}" type="presParOf" srcId="{4F6A266D-C96E-432F-BAF6-9C02D8AC155D}" destId="{F08A1288-831A-4DA8-A342-BBECC42E3641}" srcOrd="1" destOrd="0" presId="urn:microsoft.com/office/officeart/2008/layout/HorizontalMultiLevelHierarchy"/>
    <dgm:cxn modelId="{EC14A0A0-136A-470E-9685-A6046EA714A0}" type="presParOf" srcId="{6F55E827-AD1C-4B27-B56E-57DFF33A9B45}" destId="{30FC08E7-9032-4248-A25B-D9ED13BED350}" srcOrd="4" destOrd="0" presId="urn:microsoft.com/office/officeart/2008/layout/HorizontalMultiLevelHierarchy"/>
    <dgm:cxn modelId="{FADE8E02-A5B6-4CC6-A370-296452FF32FA}" type="presParOf" srcId="{30FC08E7-9032-4248-A25B-D9ED13BED350}" destId="{5E13CED5-31A1-4404-875D-C520CAAB1FE0}" srcOrd="0" destOrd="0" presId="urn:microsoft.com/office/officeart/2008/layout/HorizontalMultiLevelHierarchy"/>
    <dgm:cxn modelId="{BF10605F-DC93-478E-A363-B80B635B37FE}" type="presParOf" srcId="{6F55E827-AD1C-4B27-B56E-57DFF33A9B45}" destId="{1A41551E-15F7-47D7-8C3D-3876F97AC7CB}" srcOrd="5" destOrd="0" presId="urn:microsoft.com/office/officeart/2008/layout/HorizontalMultiLevelHierarchy"/>
    <dgm:cxn modelId="{A5E22271-9078-43C2-8F6C-4E9C533A53BA}" type="presParOf" srcId="{1A41551E-15F7-47D7-8C3D-3876F97AC7CB}" destId="{C093D07B-453E-4B8C-821F-82A3E71E9DE3}" srcOrd="0" destOrd="0" presId="urn:microsoft.com/office/officeart/2008/layout/HorizontalMultiLevelHierarchy"/>
    <dgm:cxn modelId="{E93D5ADD-48BF-4377-863D-F1B300A8D70B}" type="presParOf" srcId="{1A41551E-15F7-47D7-8C3D-3876F97AC7CB}" destId="{036D8513-0684-4A79-BDD4-F5559CDA2DF3}" srcOrd="1" destOrd="0" presId="urn:microsoft.com/office/officeart/2008/layout/HorizontalMultiLevelHierarchy"/>
    <dgm:cxn modelId="{DA49837C-295F-41DE-A6E4-7ADB0C369355}" type="presParOf" srcId="{D2C4B643-ABAA-4376-AE06-DD2250B2E9B7}" destId="{5E030094-A91A-4D0D-B31F-C19816ED1574}" srcOrd="4" destOrd="0" presId="urn:microsoft.com/office/officeart/2008/layout/HorizontalMultiLevelHierarchy"/>
    <dgm:cxn modelId="{0F436F50-4472-4950-AEB3-8D3FC449D2D6}" type="presParOf" srcId="{5E030094-A91A-4D0D-B31F-C19816ED1574}" destId="{E5E8947F-A40A-4E6A-8DA3-E7434E11D63A}" srcOrd="0" destOrd="0" presId="urn:microsoft.com/office/officeart/2008/layout/HorizontalMultiLevelHierarchy"/>
    <dgm:cxn modelId="{E18D0507-3DD4-4D29-BFC8-0C515BEEF6E9}" type="presParOf" srcId="{D2C4B643-ABAA-4376-AE06-DD2250B2E9B7}" destId="{46A12C71-F54D-4683-8609-7EC662CA3666}" srcOrd="5" destOrd="0" presId="urn:microsoft.com/office/officeart/2008/layout/HorizontalMultiLevelHierarchy"/>
    <dgm:cxn modelId="{8112D21D-8392-454B-AE2F-D484677CC105}" type="presParOf" srcId="{46A12C71-F54D-4683-8609-7EC662CA3666}" destId="{421951A6-A446-4DD4-9783-C877B23BA4D9}" srcOrd="0" destOrd="0" presId="urn:microsoft.com/office/officeart/2008/layout/HorizontalMultiLevelHierarchy"/>
    <dgm:cxn modelId="{6769BBB1-ABFD-45C3-88C1-2B0792D98819}" type="presParOf" srcId="{46A12C71-F54D-4683-8609-7EC662CA3666}" destId="{FDEDF053-6A7D-46B9-98C9-8AC4EB82BF6C}" srcOrd="1" destOrd="0" presId="urn:microsoft.com/office/officeart/2008/layout/HorizontalMultiLevelHierarchy"/>
    <dgm:cxn modelId="{2E763669-2657-46F2-8BEE-63B6F7831EDD}" type="presParOf" srcId="{D2C4B643-ABAA-4376-AE06-DD2250B2E9B7}" destId="{27939AD0-6D99-4967-951C-00BAFA498A82}" srcOrd="6" destOrd="0" presId="urn:microsoft.com/office/officeart/2008/layout/HorizontalMultiLevelHierarchy"/>
    <dgm:cxn modelId="{F7CB9164-C69C-4F7E-A0D1-7D2E36998697}" type="presParOf" srcId="{27939AD0-6D99-4967-951C-00BAFA498A82}" destId="{0411ED76-543A-4332-918C-9C01B0AABBDF}" srcOrd="0" destOrd="0" presId="urn:microsoft.com/office/officeart/2008/layout/HorizontalMultiLevelHierarchy"/>
    <dgm:cxn modelId="{5E89C564-5355-417B-AD9B-F013818D1157}" type="presParOf" srcId="{D2C4B643-ABAA-4376-AE06-DD2250B2E9B7}" destId="{C793A94E-BCB5-4B41-B593-445817B1B787}" srcOrd="7" destOrd="0" presId="urn:microsoft.com/office/officeart/2008/layout/HorizontalMultiLevelHierarchy"/>
    <dgm:cxn modelId="{4865BB2C-D1EE-4921-80BE-5B60144797DD}" type="presParOf" srcId="{C793A94E-BCB5-4B41-B593-445817B1B787}" destId="{1FE47CA6-1B52-42B2-B7A6-6E37615E3285}" srcOrd="0" destOrd="0" presId="urn:microsoft.com/office/officeart/2008/layout/HorizontalMultiLevelHierarchy"/>
    <dgm:cxn modelId="{9881DACE-1424-4B39-A851-D19D2E7F4475}" type="presParOf" srcId="{C793A94E-BCB5-4B41-B593-445817B1B787}" destId="{B81D0C22-0A31-4EF0-B262-AB5E05E3F1DA}" srcOrd="1" destOrd="0" presId="urn:microsoft.com/office/officeart/2008/layout/HorizontalMultiLevelHierarchy"/>
    <dgm:cxn modelId="{627FDFC0-9B25-4F89-BB5D-802EE537C2F9}" type="presParOf" srcId="{B81D0C22-0A31-4EF0-B262-AB5E05E3F1DA}" destId="{B1B7AB2A-7534-4999-8964-ACB04C92CA4D}" srcOrd="0" destOrd="0" presId="urn:microsoft.com/office/officeart/2008/layout/HorizontalMultiLevelHierarchy"/>
    <dgm:cxn modelId="{717594C6-EB05-4D0E-BA40-F8E0B92A41B2}" type="presParOf" srcId="{B1B7AB2A-7534-4999-8964-ACB04C92CA4D}" destId="{9741A4B6-40FF-469E-8209-52E417097118}" srcOrd="0" destOrd="0" presId="urn:microsoft.com/office/officeart/2008/layout/HorizontalMultiLevelHierarchy"/>
    <dgm:cxn modelId="{6E13A390-0D48-47DC-BD8B-6C890BC948BE}" type="presParOf" srcId="{B81D0C22-0A31-4EF0-B262-AB5E05E3F1DA}" destId="{26AAD023-24E7-4E3C-992B-CE0CF00BBAB9}" srcOrd="1" destOrd="0" presId="urn:microsoft.com/office/officeart/2008/layout/HorizontalMultiLevelHierarchy"/>
    <dgm:cxn modelId="{AF390F7C-BA1B-4955-B005-573FB34721BD}" type="presParOf" srcId="{26AAD023-24E7-4E3C-992B-CE0CF00BBAB9}" destId="{1D2788C0-0494-48AF-A316-DBC7DD1511E3}" srcOrd="0" destOrd="0" presId="urn:microsoft.com/office/officeart/2008/layout/HorizontalMultiLevelHierarchy"/>
    <dgm:cxn modelId="{61C944A9-61D3-42EB-B052-C9D669C32B5C}" type="presParOf" srcId="{26AAD023-24E7-4E3C-992B-CE0CF00BBAB9}" destId="{DB21C76D-172E-4202-A554-1BF260793ACE}" srcOrd="1" destOrd="0" presId="urn:microsoft.com/office/officeart/2008/layout/HorizontalMultiLevelHierarchy"/>
    <dgm:cxn modelId="{B86607AE-11D6-435E-B667-75EBF93F5735}" type="presParOf" srcId="{DB21C76D-172E-4202-A554-1BF260793ACE}" destId="{24B7AAF8-DF8E-43C2-8420-BFC889DD9003}" srcOrd="0" destOrd="0" presId="urn:microsoft.com/office/officeart/2008/layout/HorizontalMultiLevelHierarchy"/>
    <dgm:cxn modelId="{C1D5436A-CB71-4A3A-8C4C-EE574C79FE88}" type="presParOf" srcId="{24B7AAF8-DF8E-43C2-8420-BFC889DD9003}" destId="{DA3ED00D-B8E6-4B4C-BA1D-CDA2F4AB4EBC}" srcOrd="0" destOrd="0" presId="urn:microsoft.com/office/officeart/2008/layout/HorizontalMultiLevelHierarchy"/>
    <dgm:cxn modelId="{D8C00D5F-6490-4E18-8889-673E8175F770}" type="presParOf" srcId="{DB21C76D-172E-4202-A554-1BF260793ACE}" destId="{F249F8B9-24A4-4092-BE8B-9C2615F02F1E}" srcOrd="1" destOrd="0" presId="urn:microsoft.com/office/officeart/2008/layout/HorizontalMultiLevelHierarchy"/>
    <dgm:cxn modelId="{94BF1666-2701-439F-9D3C-0788FDF9283C}" type="presParOf" srcId="{F249F8B9-24A4-4092-BE8B-9C2615F02F1E}" destId="{F92B2873-8C9E-46BD-8AFA-C6E0CE8416D6}" srcOrd="0" destOrd="0" presId="urn:microsoft.com/office/officeart/2008/layout/HorizontalMultiLevelHierarchy"/>
    <dgm:cxn modelId="{32897CB8-FC4F-4158-A9BD-2A350637B023}" type="presParOf" srcId="{F249F8B9-24A4-4092-BE8B-9C2615F02F1E}" destId="{8814C218-1EA5-4C66-ABE8-684F23B9B2EA}" srcOrd="1" destOrd="0" presId="urn:microsoft.com/office/officeart/2008/layout/HorizontalMultiLevelHierarchy"/>
    <dgm:cxn modelId="{594E4297-A333-483C-9765-C594AF38F696}" type="presParOf" srcId="{DB21C76D-172E-4202-A554-1BF260793ACE}" destId="{2125E553-0993-4190-B765-1FBF48C60E02}" srcOrd="2" destOrd="0" presId="urn:microsoft.com/office/officeart/2008/layout/HorizontalMultiLevelHierarchy"/>
    <dgm:cxn modelId="{13CA941D-E861-4077-B1B6-AF79994C47CC}" type="presParOf" srcId="{2125E553-0993-4190-B765-1FBF48C60E02}" destId="{35A81501-B0BF-45AB-B89C-5E903D6BAE0F}" srcOrd="0" destOrd="0" presId="urn:microsoft.com/office/officeart/2008/layout/HorizontalMultiLevelHierarchy"/>
    <dgm:cxn modelId="{1C081B71-B841-4DF3-A5E1-B1BD97A016FC}" type="presParOf" srcId="{DB21C76D-172E-4202-A554-1BF260793ACE}" destId="{2A2E59EE-2FFD-419A-A08D-6DA4E86B905C}" srcOrd="3" destOrd="0" presId="urn:microsoft.com/office/officeart/2008/layout/HorizontalMultiLevelHierarchy"/>
    <dgm:cxn modelId="{14868DF9-7725-42E6-8DB2-C2515E4408CA}" type="presParOf" srcId="{2A2E59EE-2FFD-419A-A08D-6DA4E86B905C}" destId="{F005569A-5492-4EEC-A8B5-D6CF43FF8889}" srcOrd="0" destOrd="0" presId="urn:microsoft.com/office/officeart/2008/layout/HorizontalMultiLevelHierarchy"/>
    <dgm:cxn modelId="{4392DCE8-C85A-4AAB-B886-B9ED5826168A}" type="presParOf" srcId="{2A2E59EE-2FFD-419A-A08D-6DA4E86B905C}" destId="{DF0FE832-6A1E-492F-B702-86D02E0A3B37}" srcOrd="1" destOrd="0" presId="urn:microsoft.com/office/officeart/2008/layout/HorizontalMultiLevelHierarchy"/>
    <dgm:cxn modelId="{991B364C-ABE1-4A44-A636-FE287B45061F}" type="presParOf" srcId="{DF0FE832-6A1E-492F-B702-86D02E0A3B37}" destId="{4300123E-4D4B-407F-A155-B569BE35BDB7}" srcOrd="0" destOrd="0" presId="urn:microsoft.com/office/officeart/2008/layout/HorizontalMultiLevelHierarchy"/>
    <dgm:cxn modelId="{16E1DAD6-259D-4122-8D76-21383D166124}" type="presParOf" srcId="{4300123E-4D4B-407F-A155-B569BE35BDB7}" destId="{B902C33B-472D-4AB9-8FFB-8FFA86378AB6}" srcOrd="0" destOrd="0" presId="urn:microsoft.com/office/officeart/2008/layout/HorizontalMultiLevelHierarchy"/>
    <dgm:cxn modelId="{44021CF1-51EB-4D90-A679-BCD12E72762A}" type="presParOf" srcId="{DF0FE832-6A1E-492F-B702-86D02E0A3B37}" destId="{AF1393ED-2074-45A1-B094-E82879FC3494}" srcOrd="1" destOrd="0" presId="urn:microsoft.com/office/officeart/2008/layout/HorizontalMultiLevelHierarchy"/>
    <dgm:cxn modelId="{AE7CF9B2-16E5-4802-A67B-B48F6C1E5580}" type="presParOf" srcId="{AF1393ED-2074-45A1-B094-E82879FC3494}" destId="{6D94DED9-1FB8-4883-8FBB-15901E6E92EA}" srcOrd="0" destOrd="0" presId="urn:microsoft.com/office/officeart/2008/layout/HorizontalMultiLevelHierarchy"/>
    <dgm:cxn modelId="{82B6CB21-625B-455B-A3FC-F72F90C6D3F5}" type="presParOf" srcId="{AF1393ED-2074-45A1-B094-E82879FC3494}" destId="{0583BBB1-3A12-4858-8368-8AFBA8ADEFC8}" srcOrd="1" destOrd="0" presId="urn:microsoft.com/office/officeart/2008/layout/HorizontalMultiLevelHierarchy"/>
    <dgm:cxn modelId="{BD7DE89C-01A8-4ACD-A76E-EF7BFA6B364E}" type="presParOf" srcId="{DF0FE832-6A1E-492F-B702-86D02E0A3B37}" destId="{3781B8BE-2BD8-4AC1-A703-ED777E6E2F92}" srcOrd="2" destOrd="0" presId="urn:microsoft.com/office/officeart/2008/layout/HorizontalMultiLevelHierarchy"/>
    <dgm:cxn modelId="{40E5D4CC-967C-434F-A5A3-CF174BD03896}" type="presParOf" srcId="{3781B8BE-2BD8-4AC1-A703-ED777E6E2F92}" destId="{27D610BE-7724-4F41-828F-6BADE7BE22CF}" srcOrd="0" destOrd="0" presId="urn:microsoft.com/office/officeart/2008/layout/HorizontalMultiLevelHierarchy"/>
    <dgm:cxn modelId="{1EEF3050-D5D4-4D2C-8151-EB73F2546A22}" type="presParOf" srcId="{DF0FE832-6A1E-492F-B702-86D02E0A3B37}" destId="{32FDB6EF-D1BC-436D-8BBC-D56ED4745908}" srcOrd="3" destOrd="0" presId="urn:microsoft.com/office/officeart/2008/layout/HorizontalMultiLevelHierarchy"/>
    <dgm:cxn modelId="{79370CEC-CCCE-4834-A32B-D9E396092FDA}" type="presParOf" srcId="{32FDB6EF-D1BC-436D-8BBC-D56ED4745908}" destId="{5911AF81-3E55-4F3C-9296-E0F1C9C52F9B}" srcOrd="0" destOrd="0" presId="urn:microsoft.com/office/officeart/2008/layout/HorizontalMultiLevelHierarchy"/>
    <dgm:cxn modelId="{D6A5F6FC-4B37-4B0B-943A-47811D0DCD63}" type="presParOf" srcId="{32FDB6EF-D1BC-436D-8BBC-D56ED4745908}" destId="{F163BFD6-F32E-46AD-8B54-BA3563934378}" srcOrd="1" destOrd="0" presId="urn:microsoft.com/office/officeart/2008/layout/HorizontalMultiLevelHierarchy"/>
    <dgm:cxn modelId="{0F6EC787-01F1-4AB2-B0AC-2880C4601DA2}" type="presParOf" srcId="{F163BFD6-F32E-46AD-8B54-BA3563934378}" destId="{AC5C2F3B-4789-4DFA-8A57-34CC8E3BE39B}" srcOrd="0" destOrd="0" presId="urn:microsoft.com/office/officeart/2008/layout/HorizontalMultiLevelHierarchy"/>
    <dgm:cxn modelId="{679B8080-13E5-4332-8534-B64882328703}" type="presParOf" srcId="{AC5C2F3B-4789-4DFA-8A57-34CC8E3BE39B}" destId="{09FE8A02-DFF6-4FFE-A2F7-A7B99FF40039}" srcOrd="0" destOrd="0" presId="urn:microsoft.com/office/officeart/2008/layout/HorizontalMultiLevelHierarchy"/>
    <dgm:cxn modelId="{97E071EB-19FC-412F-8692-96A8A88876B8}" type="presParOf" srcId="{F163BFD6-F32E-46AD-8B54-BA3563934378}" destId="{C23F3A00-2998-438B-A779-FF61273C94B1}" srcOrd="1" destOrd="0" presId="urn:microsoft.com/office/officeart/2008/layout/HorizontalMultiLevelHierarchy"/>
    <dgm:cxn modelId="{1F88CDD7-D2EE-4DDB-A5EE-E43EB064611D}" type="presParOf" srcId="{C23F3A00-2998-438B-A779-FF61273C94B1}" destId="{F4740479-5377-4BC0-816F-7A63CBB7E0D2}" srcOrd="0" destOrd="0" presId="urn:microsoft.com/office/officeart/2008/layout/HorizontalMultiLevelHierarchy"/>
    <dgm:cxn modelId="{F1D3B471-FBE0-49F3-B764-2C0843448600}" type="presParOf" srcId="{C23F3A00-2998-438B-A779-FF61273C94B1}" destId="{79F5FBD4-A0AB-43DA-9230-13D85C3004D7}" srcOrd="1" destOrd="0" presId="urn:microsoft.com/office/officeart/2008/layout/HorizontalMultiLevelHierarchy"/>
    <dgm:cxn modelId="{799A7992-9C17-432B-B519-55643AEF994F}" type="presParOf" srcId="{F163BFD6-F32E-46AD-8B54-BA3563934378}" destId="{09874A84-75BB-4AA5-AE11-8DA86C4C995A}" srcOrd="2" destOrd="0" presId="urn:microsoft.com/office/officeart/2008/layout/HorizontalMultiLevelHierarchy"/>
    <dgm:cxn modelId="{C924C8A4-E2A1-44A5-BAA1-8D62694E1259}" type="presParOf" srcId="{09874A84-75BB-4AA5-AE11-8DA86C4C995A}" destId="{5E918677-AB71-4F63-8425-523D049C895E}" srcOrd="0" destOrd="0" presId="urn:microsoft.com/office/officeart/2008/layout/HorizontalMultiLevelHierarchy"/>
    <dgm:cxn modelId="{15922D92-28D1-4B32-906B-A950FDF90B4B}" type="presParOf" srcId="{F163BFD6-F32E-46AD-8B54-BA3563934378}" destId="{9B7EC985-1CE6-4884-9D34-F94CB2EC3041}" srcOrd="3" destOrd="0" presId="urn:microsoft.com/office/officeart/2008/layout/HorizontalMultiLevelHierarchy"/>
    <dgm:cxn modelId="{B2E8C3BD-E4BA-4A1D-B95D-12718314C370}" type="presParOf" srcId="{9B7EC985-1CE6-4884-9D34-F94CB2EC3041}" destId="{9D73784B-E37D-4174-ABB6-7FC4E10AD8A2}" srcOrd="0" destOrd="0" presId="urn:microsoft.com/office/officeart/2008/layout/HorizontalMultiLevelHierarchy"/>
    <dgm:cxn modelId="{D3F33DCD-CE9C-4721-8BAD-D89B9462EC6D}" type="presParOf" srcId="{9B7EC985-1CE6-4884-9D34-F94CB2EC3041}" destId="{25FD9C0D-02A7-47F0-9B12-1E86DE78C451}" srcOrd="1" destOrd="0" presId="urn:microsoft.com/office/officeart/2008/layout/HorizontalMultiLevelHierarchy"/>
    <dgm:cxn modelId="{06B3B2FE-D70F-4DF3-A8F2-09125CE9BFAE}" type="presParOf" srcId="{DB21C76D-172E-4202-A554-1BF260793ACE}" destId="{C3F606B7-2765-4982-9C9E-E7458BF36C2E}" srcOrd="4" destOrd="0" presId="urn:microsoft.com/office/officeart/2008/layout/HorizontalMultiLevelHierarchy"/>
    <dgm:cxn modelId="{1B2209D3-E187-4ABD-B972-E11E8DA5CD66}" type="presParOf" srcId="{C3F606B7-2765-4982-9C9E-E7458BF36C2E}" destId="{7BE6078F-9CDD-4445-9D46-D81F9B65C75D}" srcOrd="0" destOrd="0" presId="urn:microsoft.com/office/officeart/2008/layout/HorizontalMultiLevelHierarchy"/>
    <dgm:cxn modelId="{F911FAFC-2EC2-4B00-9DE8-B0FA91F5DCCB}" type="presParOf" srcId="{DB21C76D-172E-4202-A554-1BF260793ACE}" destId="{E7339364-29ED-41F1-A6B7-0D0F00C00ED7}" srcOrd="5" destOrd="0" presId="urn:microsoft.com/office/officeart/2008/layout/HorizontalMultiLevelHierarchy"/>
    <dgm:cxn modelId="{6F63878F-2619-4CAC-B29F-85A4AC97C96D}" type="presParOf" srcId="{E7339364-29ED-41F1-A6B7-0D0F00C00ED7}" destId="{91C20F47-0ADA-4AEC-AE7D-2DF1EBA08BBC}" srcOrd="0" destOrd="0" presId="urn:microsoft.com/office/officeart/2008/layout/HorizontalMultiLevelHierarchy"/>
    <dgm:cxn modelId="{40C490DF-D9AD-4867-BB0C-2C0924BFF761}" type="presParOf" srcId="{E7339364-29ED-41F1-A6B7-0D0F00C00ED7}" destId="{5F6EA73D-8F1D-4445-9F81-664CC9C7598D}" srcOrd="1" destOrd="0" presId="urn:microsoft.com/office/officeart/2008/layout/HorizontalMultiLevelHierarchy"/>
    <dgm:cxn modelId="{A5C4805F-C7DF-4A16-A9CE-5179D00DF933}" type="presParOf" srcId="{DB21C76D-172E-4202-A554-1BF260793ACE}" destId="{070C59EB-B899-45CB-A571-01E4E051B762}" srcOrd="6" destOrd="0" presId="urn:microsoft.com/office/officeart/2008/layout/HorizontalMultiLevelHierarchy"/>
    <dgm:cxn modelId="{EDE5AEC4-6B31-46FC-A64D-1BB3C547567B}" type="presParOf" srcId="{070C59EB-B899-45CB-A571-01E4E051B762}" destId="{91A65F5F-2252-4FBD-9069-23450EAC56F7}" srcOrd="0" destOrd="0" presId="urn:microsoft.com/office/officeart/2008/layout/HorizontalMultiLevelHierarchy"/>
    <dgm:cxn modelId="{FD30A418-AA49-47EF-8608-06C0CF357BCD}" type="presParOf" srcId="{DB21C76D-172E-4202-A554-1BF260793ACE}" destId="{06AD7626-DF5B-4449-9EDA-7448EE96B049}" srcOrd="7" destOrd="0" presId="urn:microsoft.com/office/officeart/2008/layout/HorizontalMultiLevelHierarchy"/>
    <dgm:cxn modelId="{7FD92C8B-5139-433E-9F4F-73A659FE2778}" type="presParOf" srcId="{06AD7626-DF5B-4449-9EDA-7448EE96B049}" destId="{D12B9611-D547-47E9-925A-386490F26090}" srcOrd="0" destOrd="0" presId="urn:microsoft.com/office/officeart/2008/layout/HorizontalMultiLevelHierarchy"/>
    <dgm:cxn modelId="{09C6A52F-8877-4963-808D-D8F9EDF35A1A}" type="presParOf" srcId="{06AD7626-DF5B-4449-9EDA-7448EE96B049}" destId="{B7AC7275-926E-4AAE-8854-138E0074F00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C59EB-B899-45CB-A571-01E4E051B762}">
      <dsp:nvSpPr>
        <dsp:cNvPr id="0" name=""/>
        <dsp:cNvSpPr/>
      </dsp:nvSpPr>
      <dsp:spPr>
        <a:xfrm>
          <a:off x="3529705" y="4552509"/>
          <a:ext cx="238758" cy="682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682426"/>
              </a:lnTo>
              <a:lnTo>
                <a:pt x="238758" y="68242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31009" y="4875648"/>
        <a:ext cx="36149" cy="36149"/>
      </dsp:txXfrm>
    </dsp:sp>
    <dsp:sp modelId="{C3F606B7-2765-4982-9C9E-E7458BF36C2E}">
      <dsp:nvSpPr>
        <dsp:cNvPr id="0" name=""/>
        <dsp:cNvSpPr/>
      </dsp:nvSpPr>
      <dsp:spPr>
        <a:xfrm>
          <a:off x="3529705" y="4552509"/>
          <a:ext cx="238758" cy="22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227475"/>
              </a:lnTo>
              <a:lnTo>
                <a:pt x="238758" y="22747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0840" y="4658002"/>
        <a:ext cx="16488" cy="16488"/>
      </dsp:txXfrm>
    </dsp:sp>
    <dsp:sp modelId="{09874A84-75BB-4AA5-AE11-8DA86C4C995A}">
      <dsp:nvSpPr>
        <dsp:cNvPr id="0" name=""/>
        <dsp:cNvSpPr/>
      </dsp:nvSpPr>
      <dsp:spPr>
        <a:xfrm>
          <a:off x="6394805" y="4552509"/>
          <a:ext cx="238758" cy="22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227475"/>
              </a:lnTo>
              <a:lnTo>
                <a:pt x="238758" y="22747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505940" y="4658002"/>
        <a:ext cx="16488" cy="16488"/>
      </dsp:txXfrm>
    </dsp:sp>
    <dsp:sp modelId="{AC5C2F3B-4789-4DFA-8A57-34CC8E3BE39B}">
      <dsp:nvSpPr>
        <dsp:cNvPr id="0" name=""/>
        <dsp:cNvSpPr/>
      </dsp:nvSpPr>
      <dsp:spPr>
        <a:xfrm>
          <a:off x="6394805" y="4325033"/>
          <a:ext cx="238758" cy="227475"/>
        </a:xfrm>
        <a:custGeom>
          <a:avLst/>
          <a:gdLst/>
          <a:ahLst/>
          <a:cxnLst/>
          <a:rect l="0" t="0" r="0" b="0"/>
          <a:pathLst>
            <a:path>
              <a:moveTo>
                <a:pt x="0" y="227475"/>
              </a:moveTo>
              <a:lnTo>
                <a:pt x="119379" y="227475"/>
              </a:lnTo>
              <a:lnTo>
                <a:pt x="119379" y="0"/>
              </a:lnTo>
              <a:lnTo>
                <a:pt x="238758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505940" y="4430527"/>
        <a:ext cx="16488" cy="16488"/>
      </dsp:txXfrm>
    </dsp:sp>
    <dsp:sp modelId="{3781B8BE-2BD8-4AC1-A703-ED777E6E2F92}">
      <dsp:nvSpPr>
        <dsp:cNvPr id="0" name=""/>
        <dsp:cNvSpPr/>
      </dsp:nvSpPr>
      <dsp:spPr>
        <a:xfrm>
          <a:off x="4962255" y="4325033"/>
          <a:ext cx="238758" cy="22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227475"/>
              </a:lnTo>
              <a:lnTo>
                <a:pt x="238758" y="22747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73390" y="4430527"/>
        <a:ext cx="16488" cy="16488"/>
      </dsp:txXfrm>
    </dsp:sp>
    <dsp:sp modelId="{4300123E-4D4B-407F-A155-B569BE35BDB7}">
      <dsp:nvSpPr>
        <dsp:cNvPr id="0" name=""/>
        <dsp:cNvSpPr/>
      </dsp:nvSpPr>
      <dsp:spPr>
        <a:xfrm>
          <a:off x="4962255" y="4097558"/>
          <a:ext cx="238758" cy="227475"/>
        </a:xfrm>
        <a:custGeom>
          <a:avLst/>
          <a:gdLst/>
          <a:ahLst/>
          <a:cxnLst/>
          <a:rect l="0" t="0" r="0" b="0"/>
          <a:pathLst>
            <a:path>
              <a:moveTo>
                <a:pt x="0" y="227475"/>
              </a:moveTo>
              <a:lnTo>
                <a:pt x="119379" y="227475"/>
              </a:lnTo>
              <a:lnTo>
                <a:pt x="119379" y="0"/>
              </a:lnTo>
              <a:lnTo>
                <a:pt x="238758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73390" y="4203051"/>
        <a:ext cx="16488" cy="16488"/>
      </dsp:txXfrm>
    </dsp:sp>
    <dsp:sp modelId="{2125E553-0993-4190-B765-1FBF48C60E02}">
      <dsp:nvSpPr>
        <dsp:cNvPr id="0" name=""/>
        <dsp:cNvSpPr/>
      </dsp:nvSpPr>
      <dsp:spPr>
        <a:xfrm>
          <a:off x="3529705" y="4325033"/>
          <a:ext cx="238758" cy="227475"/>
        </a:xfrm>
        <a:custGeom>
          <a:avLst/>
          <a:gdLst/>
          <a:ahLst/>
          <a:cxnLst/>
          <a:rect l="0" t="0" r="0" b="0"/>
          <a:pathLst>
            <a:path>
              <a:moveTo>
                <a:pt x="0" y="227475"/>
              </a:moveTo>
              <a:lnTo>
                <a:pt x="119379" y="227475"/>
              </a:lnTo>
              <a:lnTo>
                <a:pt x="119379" y="0"/>
              </a:lnTo>
              <a:lnTo>
                <a:pt x="238758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0840" y="4430527"/>
        <a:ext cx="16488" cy="16488"/>
      </dsp:txXfrm>
    </dsp:sp>
    <dsp:sp modelId="{24B7AAF8-DF8E-43C2-8420-BFC889DD9003}">
      <dsp:nvSpPr>
        <dsp:cNvPr id="0" name=""/>
        <dsp:cNvSpPr/>
      </dsp:nvSpPr>
      <dsp:spPr>
        <a:xfrm>
          <a:off x="3529705" y="3870082"/>
          <a:ext cx="238758" cy="682426"/>
        </a:xfrm>
        <a:custGeom>
          <a:avLst/>
          <a:gdLst/>
          <a:ahLst/>
          <a:cxnLst/>
          <a:rect l="0" t="0" r="0" b="0"/>
          <a:pathLst>
            <a:path>
              <a:moveTo>
                <a:pt x="0" y="682426"/>
              </a:moveTo>
              <a:lnTo>
                <a:pt x="119379" y="682426"/>
              </a:lnTo>
              <a:lnTo>
                <a:pt x="119379" y="0"/>
              </a:lnTo>
              <a:lnTo>
                <a:pt x="238758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31009" y="4193221"/>
        <a:ext cx="36149" cy="36149"/>
      </dsp:txXfrm>
    </dsp:sp>
    <dsp:sp modelId="{B1B7AB2A-7534-4999-8964-ACB04C92CA4D}">
      <dsp:nvSpPr>
        <dsp:cNvPr id="0" name=""/>
        <dsp:cNvSpPr/>
      </dsp:nvSpPr>
      <dsp:spPr>
        <a:xfrm>
          <a:off x="2097155" y="4506789"/>
          <a:ext cx="238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758" y="457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210565" y="4546540"/>
        <a:ext cx="11937" cy="11937"/>
      </dsp:txXfrm>
    </dsp:sp>
    <dsp:sp modelId="{27939AD0-6D99-4967-951C-00BAFA498A82}">
      <dsp:nvSpPr>
        <dsp:cNvPr id="0" name=""/>
        <dsp:cNvSpPr/>
      </dsp:nvSpPr>
      <dsp:spPr>
        <a:xfrm>
          <a:off x="664605" y="2595595"/>
          <a:ext cx="238758" cy="195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1956913"/>
              </a:lnTo>
              <a:lnTo>
                <a:pt x="238758" y="195691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734699" y="3524766"/>
        <a:ext cx="98571" cy="98571"/>
      </dsp:txXfrm>
    </dsp:sp>
    <dsp:sp modelId="{5E030094-A91A-4D0D-B31F-C19816ED1574}">
      <dsp:nvSpPr>
        <dsp:cNvPr id="0" name=""/>
        <dsp:cNvSpPr/>
      </dsp:nvSpPr>
      <dsp:spPr>
        <a:xfrm>
          <a:off x="664605" y="2595595"/>
          <a:ext cx="238758" cy="568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568688"/>
              </a:lnTo>
              <a:lnTo>
                <a:pt x="238758" y="56868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8565" y="2864520"/>
        <a:ext cx="30838" cy="30838"/>
      </dsp:txXfrm>
    </dsp:sp>
    <dsp:sp modelId="{30FC08E7-9032-4248-A25B-D9ED13BED350}">
      <dsp:nvSpPr>
        <dsp:cNvPr id="0" name=""/>
        <dsp:cNvSpPr/>
      </dsp:nvSpPr>
      <dsp:spPr>
        <a:xfrm>
          <a:off x="2097155" y="2709333"/>
          <a:ext cx="238758" cy="70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705798"/>
              </a:lnTo>
              <a:lnTo>
                <a:pt x="238758" y="70579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197907" y="3043605"/>
        <a:ext cx="37254" cy="37254"/>
      </dsp:txXfrm>
    </dsp:sp>
    <dsp:sp modelId="{5A71AE45-505C-4784-91A4-CDCF65F1E956}">
      <dsp:nvSpPr>
        <dsp:cNvPr id="0" name=""/>
        <dsp:cNvSpPr/>
      </dsp:nvSpPr>
      <dsp:spPr>
        <a:xfrm>
          <a:off x="2097155" y="2709333"/>
          <a:ext cx="238758" cy="22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227475"/>
              </a:lnTo>
              <a:lnTo>
                <a:pt x="238758" y="22747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208290" y="2814826"/>
        <a:ext cx="16488" cy="16488"/>
      </dsp:txXfrm>
    </dsp:sp>
    <dsp:sp modelId="{8690D5BC-F5D9-4DFA-A48C-1AF4CE84EE66}">
      <dsp:nvSpPr>
        <dsp:cNvPr id="0" name=""/>
        <dsp:cNvSpPr/>
      </dsp:nvSpPr>
      <dsp:spPr>
        <a:xfrm>
          <a:off x="4962255" y="2458486"/>
          <a:ext cx="238758" cy="682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682426"/>
              </a:lnTo>
              <a:lnTo>
                <a:pt x="238758" y="68242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63559" y="2781624"/>
        <a:ext cx="36149" cy="36149"/>
      </dsp:txXfrm>
    </dsp:sp>
    <dsp:sp modelId="{29979ECC-EB48-44AD-B5AD-7245FDF7A781}">
      <dsp:nvSpPr>
        <dsp:cNvPr id="0" name=""/>
        <dsp:cNvSpPr/>
      </dsp:nvSpPr>
      <dsp:spPr>
        <a:xfrm>
          <a:off x="4962255" y="2458486"/>
          <a:ext cx="238758" cy="22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227475"/>
              </a:lnTo>
              <a:lnTo>
                <a:pt x="238758" y="22747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73390" y="2563979"/>
        <a:ext cx="16488" cy="16488"/>
      </dsp:txXfrm>
    </dsp:sp>
    <dsp:sp modelId="{A7D20CB3-F124-41F4-8795-6D705EFEBD83}">
      <dsp:nvSpPr>
        <dsp:cNvPr id="0" name=""/>
        <dsp:cNvSpPr/>
      </dsp:nvSpPr>
      <dsp:spPr>
        <a:xfrm>
          <a:off x="4962255" y="2231010"/>
          <a:ext cx="238758" cy="227475"/>
        </a:xfrm>
        <a:custGeom>
          <a:avLst/>
          <a:gdLst/>
          <a:ahLst/>
          <a:cxnLst/>
          <a:rect l="0" t="0" r="0" b="0"/>
          <a:pathLst>
            <a:path>
              <a:moveTo>
                <a:pt x="0" y="227475"/>
              </a:moveTo>
              <a:lnTo>
                <a:pt x="119379" y="227475"/>
              </a:lnTo>
              <a:lnTo>
                <a:pt x="119379" y="0"/>
              </a:lnTo>
              <a:lnTo>
                <a:pt x="238758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73390" y="2336504"/>
        <a:ext cx="16488" cy="16488"/>
      </dsp:txXfrm>
    </dsp:sp>
    <dsp:sp modelId="{7C3046D9-6D92-454D-9070-A5AE5810550E}">
      <dsp:nvSpPr>
        <dsp:cNvPr id="0" name=""/>
        <dsp:cNvSpPr/>
      </dsp:nvSpPr>
      <dsp:spPr>
        <a:xfrm>
          <a:off x="4962255" y="1776059"/>
          <a:ext cx="238758" cy="682426"/>
        </a:xfrm>
        <a:custGeom>
          <a:avLst/>
          <a:gdLst/>
          <a:ahLst/>
          <a:cxnLst/>
          <a:rect l="0" t="0" r="0" b="0"/>
          <a:pathLst>
            <a:path>
              <a:moveTo>
                <a:pt x="0" y="682426"/>
              </a:moveTo>
              <a:lnTo>
                <a:pt x="119379" y="682426"/>
              </a:lnTo>
              <a:lnTo>
                <a:pt x="119379" y="0"/>
              </a:lnTo>
              <a:lnTo>
                <a:pt x="238758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63559" y="2099198"/>
        <a:ext cx="36149" cy="36149"/>
      </dsp:txXfrm>
    </dsp:sp>
    <dsp:sp modelId="{B27BBC9E-401D-466A-B7C3-8916310FB3F6}">
      <dsp:nvSpPr>
        <dsp:cNvPr id="0" name=""/>
        <dsp:cNvSpPr/>
      </dsp:nvSpPr>
      <dsp:spPr>
        <a:xfrm>
          <a:off x="3529705" y="2003535"/>
          <a:ext cx="238758" cy="454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454951"/>
              </a:lnTo>
              <a:lnTo>
                <a:pt x="238758" y="454951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36239" y="2218165"/>
        <a:ext cx="25689" cy="25689"/>
      </dsp:txXfrm>
    </dsp:sp>
    <dsp:sp modelId="{F59DC1EA-7332-4C60-BE4D-91B65E78C2A1}">
      <dsp:nvSpPr>
        <dsp:cNvPr id="0" name=""/>
        <dsp:cNvSpPr/>
      </dsp:nvSpPr>
      <dsp:spPr>
        <a:xfrm>
          <a:off x="3529705" y="1957815"/>
          <a:ext cx="238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758" y="4572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3115" y="1997566"/>
        <a:ext cx="11937" cy="11937"/>
      </dsp:txXfrm>
    </dsp:sp>
    <dsp:sp modelId="{CFEAAAAD-31AA-46FF-BCB4-23E2548E18B6}">
      <dsp:nvSpPr>
        <dsp:cNvPr id="0" name=""/>
        <dsp:cNvSpPr/>
      </dsp:nvSpPr>
      <dsp:spPr>
        <a:xfrm>
          <a:off x="3529705" y="1548584"/>
          <a:ext cx="238758" cy="454951"/>
        </a:xfrm>
        <a:custGeom>
          <a:avLst/>
          <a:gdLst/>
          <a:ahLst/>
          <a:cxnLst/>
          <a:rect l="0" t="0" r="0" b="0"/>
          <a:pathLst>
            <a:path>
              <a:moveTo>
                <a:pt x="0" y="454951"/>
              </a:moveTo>
              <a:lnTo>
                <a:pt x="119379" y="454951"/>
              </a:lnTo>
              <a:lnTo>
                <a:pt x="119379" y="0"/>
              </a:lnTo>
              <a:lnTo>
                <a:pt x="238758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36239" y="1763214"/>
        <a:ext cx="25689" cy="25689"/>
      </dsp:txXfrm>
    </dsp:sp>
    <dsp:sp modelId="{D7FBEA5B-70A0-45BE-8B22-167F645D935D}">
      <dsp:nvSpPr>
        <dsp:cNvPr id="0" name=""/>
        <dsp:cNvSpPr/>
      </dsp:nvSpPr>
      <dsp:spPr>
        <a:xfrm>
          <a:off x="2097155" y="2003535"/>
          <a:ext cx="238758" cy="705798"/>
        </a:xfrm>
        <a:custGeom>
          <a:avLst/>
          <a:gdLst/>
          <a:ahLst/>
          <a:cxnLst/>
          <a:rect l="0" t="0" r="0" b="0"/>
          <a:pathLst>
            <a:path>
              <a:moveTo>
                <a:pt x="0" y="705798"/>
              </a:moveTo>
              <a:lnTo>
                <a:pt x="119379" y="705798"/>
              </a:lnTo>
              <a:lnTo>
                <a:pt x="119379" y="0"/>
              </a:lnTo>
              <a:lnTo>
                <a:pt x="238758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197907" y="2337807"/>
        <a:ext cx="37254" cy="37254"/>
      </dsp:txXfrm>
    </dsp:sp>
    <dsp:sp modelId="{E3F9E806-2BB1-4A76-B6CE-92ED54E190F4}">
      <dsp:nvSpPr>
        <dsp:cNvPr id="0" name=""/>
        <dsp:cNvSpPr/>
      </dsp:nvSpPr>
      <dsp:spPr>
        <a:xfrm>
          <a:off x="664605" y="2595595"/>
          <a:ext cx="238758" cy="113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113737"/>
              </a:lnTo>
              <a:lnTo>
                <a:pt x="238758" y="1137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77373" y="2645852"/>
        <a:ext cx="13223" cy="13223"/>
      </dsp:txXfrm>
    </dsp:sp>
    <dsp:sp modelId="{2DAABF14-5CE6-4808-8E90-8F74AE8F7B70}">
      <dsp:nvSpPr>
        <dsp:cNvPr id="0" name=""/>
        <dsp:cNvSpPr/>
      </dsp:nvSpPr>
      <dsp:spPr>
        <a:xfrm>
          <a:off x="2097155" y="638681"/>
          <a:ext cx="238758" cy="454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79" y="0"/>
              </a:lnTo>
              <a:lnTo>
                <a:pt x="119379" y="454951"/>
              </a:lnTo>
              <a:lnTo>
                <a:pt x="238758" y="45495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203689" y="853312"/>
        <a:ext cx="25689" cy="25689"/>
      </dsp:txXfrm>
    </dsp:sp>
    <dsp:sp modelId="{E05C21C9-8A7B-4D0A-A25C-89A90C174F39}">
      <dsp:nvSpPr>
        <dsp:cNvPr id="0" name=""/>
        <dsp:cNvSpPr/>
      </dsp:nvSpPr>
      <dsp:spPr>
        <a:xfrm>
          <a:off x="2097155" y="592961"/>
          <a:ext cx="2114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468" y="457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197602" y="633395"/>
        <a:ext cx="10573" cy="10573"/>
      </dsp:txXfrm>
    </dsp:sp>
    <dsp:sp modelId="{CFBDBDDF-62ED-44A3-8240-5839AB204D7C}">
      <dsp:nvSpPr>
        <dsp:cNvPr id="0" name=""/>
        <dsp:cNvSpPr/>
      </dsp:nvSpPr>
      <dsp:spPr>
        <a:xfrm>
          <a:off x="2097155" y="183730"/>
          <a:ext cx="238758" cy="454951"/>
        </a:xfrm>
        <a:custGeom>
          <a:avLst/>
          <a:gdLst/>
          <a:ahLst/>
          <a:cxnLst/>
          <a:rect l="0" t="0" r="0" b="0"/>
          <a:pathLst>
            <a:path>
              <a:moveTo>
                <a:pt x="0" y="454951"/>
              </a:moveTo>
              <a:lnTo>
                <a:pt x="119379" y="454951"/>
              </a:lnTo>
              <a:lnTo>
                <a:pt x="119379" y="0"/>
              </a:lnTo>
              <a:lnTo>
                <a:pt x="238758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203689" y="398361"/>
        <a:ext cx="25689" cy="25689"/>
      </dsp:txXfrm>
    </dsp:sp>
    <dsp:sp modelId="{9A527C8E-8151-437A-9728-93D2BD0194C5}">
      <dsp:nvSpPr>
        <dsp:cNvPr id="0" name=""/>
        <dsp:cNvSpPr/>
      </dsp:nvSpPr>
      <dsp:spPr>
        <a:xfrm>
          <a:off x="664605" y="638681"/>
          <a:ext cx="238758" cy="1956913"/>
        </a:xfrm>
        <a:custGeom>
          <a:avLst/>
          <a:gdLst/>
          <a:ahLst/>
          <a:cxnLst/>
          <a:rect l="0" t="0" r="0" b="0"/>
          <a:pathLst>
            <a:path>
              <a:moveTo>
                <a:pt x="0" y="1956913"/>
              </a:moveTo>
              <a:lnTo>
                <a:pt x="119379" y="1956913"/>
              </a:lnTo>
              <a:lnTo>
                <a:pt x="119379" y="0"/>
              </a:lnTo>
              <a:lnTo>
                <a:pt x="238758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734699" y="1567853"/>
        <a:ext cx="98571" cy="98571"/>
      </dsp:txXfrm>
    </dsp:sp>
    <dsp:sp modelId="{7879B6E3-2223-44FE-984A-0B2D9C375365}">
      <dsp:nvSpPr>
        <dsp:cNvPr id="0" name=""/>
        <dsp:cNvSpPr/>
      </dsp:nvSpPr>
      <dsp:spPr>
        <a:xfrm rot="16200000">
          <a:off x="-475166" y="2413615"/>
          <a:ext cx="1915583" cy="363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1A2B</a:t>
          </a:r>
          <a:endParaRPr lang="zh-TW" altLang="en-US" sz="2400" kern="1200" dirty="0"/>
        </a:p>
      </dsp:txBody>
      <dsp:txXfrm>
        <a:off x="-475166" y="2413615"/>
        <a:ext cx="1915583" cy="363960"/>
      </dsp:txXfrm>
    </dsp:sp>
    <dsp:sp modelId="{D92C92FD-9E6F-49CB-8ACA-24F752C649E8}">
      <dsp:nvSpPr>
        <dsp:cNvPr id="0" name=""/>
        <dsp:cNvSpPr/>
      </dsp:nvSpPr>
      <dsp:spPr>
        <a:xfrm>
          <a:off x="903363" y="456701"/>
          <a:ext cx="1193791" cy="363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1A2B SDK</a:t>
          </a:r>
          <a:endParaRPr lang="zh-TW" altLang="en-US" sz="1200" kern="1200" dirty="0"/>
        </a:p>
      </dsp:txBody>
      <dsp:txXfrm>
        <a:off x="903363" y="456701"/>
        <a:ext cx="1193791" cy="363960"/>
      </dsp:txXfrm>
    </dsp:sp>
    <dsp:sp modelId="{7270B3D9-89AB-4073-A807-690C83EDCE54}">
      <dsp:nvSpPr>
        <dsp:cNvPr id="0" name=""/>
        <dsp:cNvSpPr/>
      </dsp:nvSpPr>
      <dsp:spPr>
        <a:xfrm>
          <a:off x="2335913" y="1750"/>
          <a:ext cx="1193791" cy="3639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系統架構 </a:t>
          </a:r>
          <a:r>
            <a:rPr lang="en-US" altLang="zh-TW" sz="1200" kern="1200" dirty="0"/>
            <a:t>(</a:t>
          </a:r>
          <a:r>
            <a:rPr lang="zh-TW" altLang="en-US" sz="1200" kern="1200" dirty="0"/>
            <a:t>水</a:t>
          </a:r>
          <a:r>
            <a:rPr lang="en-US" altLang="zh-TW" sz="1200" kern="1200" dirty="0"/>
            <a:t>)</a:t>
          </a:r>
          <a:endParaRPr lang="zh-TW" altLang="en-US" sz="1200" kern="1200" dirty="0"/>
        </a:p>
      </dsp:txBody>
      <dsp:txXfrm>
        <a:off x="2335913" y="1750"/>
        <a:ext cx="1193791" cy="363960"/>
      </dsp:txXfrm>
    </dsp:sp>
    <dsp:sp modelId="{98F41648-C3D6-42A9-8462-5E67D9CDFB90}">
      <dsp:nvSpPr>
        <dsp:cNvPr id="0" name=""/>
        <dsp:cNvSpPr/>
      </dsp:nvSpPr>
      <dsp:spPr>
        <a:xfrm>
          <a:off x="2308623" y="456701"/>
          <a:ext cx="1193791" cy="3639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合力賽 </a:t>
          </a:r>
          <a:r>
            <a:rPr lang="en-US" altLang="zh-TW" sz="1200" kern="1200" dirty="0"/>
            <a:t>SDK</a:t>
          </a:r>
          <a:r>
            <a:rPr lang="zh-TW" altLang="en-US" sz="1200" kern="1200" dirty="0"/>
            <a:t> </a:t>
          </a:r>
          <a:r>
            <a:rPr lang="en-US" altLang="zh-TW" sz="1200" kern="1200" dirty="0"/>
            <a:t>(</a:t>
          </a:r>
          <a:r>
            <a:rPr lang="zh-TW" altLang="en-US" sz="1200" kern="1200" dirty="0"/>
            <a:t>水</a:t>
          </a:r>
          <a:r>
            <a:rPr lang="en-US" altLang="zh-TW" sz="1200" kern="1200" dirty="0"/>
            <a:t>)</a:t>
          </a:r>
          <a:endParaRPr lang="zh-TW" altLang="en-US" sz="1200" kern="1200" dirty="0"/>
        </a:p>
      </dsp:txBody>
      <dsp:txXfrm>
        <a:off x="2308623" y="456701"/>
        <a:ext cx="1193791" cy="363960"/>
      </dsp:txXfrm>
    </dsp:sp>
    <dsp:sp modelId="{AB64F358-5A85-4DEE-BE11-0A252B3185B1}">
      <dsp:nvSpPr>
        <dsp:cNvPr id="0" name=""/>
        <dsp:cNvSpPr/>
      </dsp:nvSpPr>
      <dsp:spPr>
        <a:xfrm>
          <a:off x="2335913" y="911652"/>
          <a:ext cx="1193791" cy="3639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PK</a:t>
          </a:r>
          <a:r>
            <a:rPr lang="zh-TW" altLang="en-US" sz="1200" kern="1200" dirty="0"/>
            <a:t>賽 </a:t>
          </a:r>
          <a:r>
            <a:rPr lang="en-US" altLang="zh-TW" sz="1200" kern="1200" dirty="0"/>
            <a:t>SDK</a:t>
          </a:r>
          <a:r>
            <a:rPr lang="zh-TW" altLang="en-US" sz="1200" kern="1200" dirty="0"/>
            <a:t> </a:t>
          </a:r>
          <a:r>
            <a:rPr lang="en-US" altLang="zh-TW" sz="1200" kern="1200" dirty="0"/>
            <a:t>(</a:t>
          </a:r>
          <a:r>
            <a:rPr lang="zh-TW" altLang="en-US" sz="1200" kern="1200" dirty="0"/>
            <a:t>永</a:t>
          </a:r>
          <a:r>
            <a:rPr lang="en-US" altLang="zh-TW" sz="1200" kern="1200" dirty="0"/>
            <a:t>)</a:t>
          </a:r>
          <a:endParaRPr lang="zh-TW" altLang="en-US" sz="1200" kern="1200" dirty="0"/>
        </a:p>
      </dsp:txBody>
      <dsp:txXfrm>
        <a:off x="2335913" y="911652"/>
        <a:ext cx="1193791" cy="363960"/>
      </dsp:txXfrm>
    </dsp:sp>
    <dsp:sp modelId="{2E728094-9D65-4A09-B7C1-24CC75296E2E}">
      <dsp:nvSpPr>
        <dsp:cNvPr id="0" name=""/>
        <dsp:cNvSpPr/>
      </dsp:nvSpPr>
      <dsp:spPr>
        <a:xfrm>
          <a:off x="903363" y="2527353"/>
          <a:ext cx="1193791" cy="363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前端</a:t>
          </a:r>
        </a:p>
      </dsp:txBody>
      <dsp:txXfrm>
        <a:off x="903363" y="2527353"/>
        <a:ext cx="1193791" cy="363960"/>
      </dsp:txXfrm>
    </dsp:sp>
    <dsp:sp modelId="{4419F43F-704E-4072-83E2-EFDB19D82C5E}">
      <dsp:nvSpPr>
        <dsp:cNvPr id="0" name=""/>
        <dsp:cNvSpPr/>
      </dsp:nvSpPr>
      <dsp:spPr>
        <a:xfrm>
          <a:off x="2335913" y="1821554"/>
          <a:ext cx="1193791" cy="3639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Android(</a:t>
          </a:r>
          <a:r>
            <a:rPr lang="zh-TW" altLang="en-US" sz="1200" kern="1200" dirty="0"/>
            <a:t>宗</a:t>
          </a:r>
          <a:r>
            <a:rPr lang="en-US" altLang="zh-TW" sz="1200" kern="1200" dirty="0"/>
            <a:t>)</a:t>
          </a:r>
          <a:endParaRPr lang="zh-TW" altLang="en-US" sz="1200" kern="1200" dirty="0"/>
        </a:p>
      </dsp:txBody>
      <dsp:txXfrm>
        <a:off x="2335913" y="1821554"/>
        <a:ext cx="1193791" cy="363960"/>
      </dsp:txXfrm>
    </dsp:sp>
    <dsp:sp modelId="{D9408505-E39E-4506-90B6-958B621F56D1}">
      <dsp:nvSpPr>
        <dsp:cNvPr id="0" name=""/>
        <dsp:cNvSpPr/>
      </dsp:nvSpPr>
      <dsp:spPr>
        <a:xfrm>
          <a:off x="3768463" y="1366603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Cookie</a:t>
          </a:r>
          <a:endParaRPr lang="zh-TW" altLang="en-US" sz="1200" kern="1200" dirty="0"/>
        </a:p>
      </dsp:txBody>
      <dsp:txXfrm>
        <a:off x="3768463" y="1366603"/>
        <a:ext cx="1193791" cy="363960"/>
      </dsp:txXfrm>
    </dsp:sp>
    <dsp:sp modelId="{8D0B5BDF-A6AB-4E11-BB17-1F52FC92C0F8}">
      <dsp:nvSpPr>
        <dsp:cNvPr id="0" name=""/>
        <dsp:cNvSpPr/>
      </dsp:nvSpPr>
      <dsp:spPr>
        <a:xfrm>
          <a:off x="3768463" y="1821554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通知系統</a:t>
          </a:r>
        </a:p>
      </dsp:txBody>
      <dsp:txXfrm>
        <a:off x="3768463" y="1821554"/>
        <a:ext cx="1193791" cy="363960"/>
      </dsp:txXfrm>
    </dsp:sp>
    <dsp:sp modelId="{B797F24D-9BAA-4B1C-95DD-7E9C14478A29}">
      <dsp:nvSpPr>
        <dsp:cNvPr id="0" name=""/>
        <dsp:cNvSpPr/>
      </dsp:nvSpPr>
      <dsp:spPr>
        <a:xfrm>
          <a:off x="3768463" y="2276505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遊戲介面</a:t>
          </a:r>
        </a:p>
      </dsp:txBody>
      <dsp:txXfrm>
        <a:off x="3768463" y="2276505"/>
        <a:ext cx="1193791" cy="363960"/>
      </dsp:txXfrm>
    </dsp:sp>
    <dsp:sp modelId="{F5468709-85DE-40C8-9B77-BB7088AE8D8C}">
      <dsp:nvSpPr>
        <dsp:cNvPr id="0" name=""/>
        <dsp:cNvSpPr/>
      </dsp:nvSpPr>
      <dsp:spPr>
        <a:xfrm>
          <a:off x="5201013" y="1594079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遊戲大廳</a:t>
          </a:r>
        </a:p>
      </dsp:txBody>
      <dsp:txXfrm>
        <a:off x="5201013" y="1594079"/>
        <a:ext cx="1193791" cy="363960"/>
      </dsp:txXfrm>
    </dsp:sp>
    <dsp:sp modelId="{023E14B8-B7E3-4DEE-A2C8-789465F1F1D2}">
      <dsp:nvSpPr>
        <dsp:cNvPr id="0" name=""/>
        <dsp:cNvSpPr/>
      </dsp:nvSpPr>
      <dsp:spPr>
        <a:xfrm>
          <a:off x="5201013" y="2049030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等待房間</a:t>
          </a:r>
        </a:p>
      </dsp:txBody>
      <dsp:txXfrm>
        <a:off x="5201013" y="2049030"/>
        <a:ext cx="1193791" cy="363960"/>
      </dsp:txXfrm>
    </dsp:sp>
    <dsp:sp modelId="{45880847-F098-484C-A1EE-EE254BCDE1FA}">
      <dsp:nvSpPr>
        <dsp:cNvPr id="0" name=""/>
        <dsp:cNvSpPr/>
      </dsp:nvSpPr>
      <dsp:spPr>
        <a:xfrm>
          <a:off x="5201013" y="2503981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遊戲進行畫面</a:t>
          </a:r>
        </a:p>
      </dsp:txBody>
      <dsp:txXfrm>
        <a:off x="5201013" y="2503981"/>
        <a:ext cx="1193791" cy="363960"/>
      </dsp:txXfrm>
    </dsp:sp>
    <dsp:sp modelId="{C1CCF315-4852-4564-8832-49B481913133}">
      <dsp:nvSpPr>
        <dsp:cNvPr id="0" name=""/>
        <dsp:cNvSpPr/>
      </dsp:nvSpPr>
      <dsp:spPr>
        <a:xfrm>
          <a:off x="5201013" y="2958932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房間小聊天室</a:t>
          </a:r>
        </a:p>
      </dsp:txBody>
      <dsp:txXfrm>
        <a:off x="5201013" y="2958932"/>
        <a:ext cx="1193791" cy="363960"/>
      </dsp:txXfrm>
    </dsp:sp>
    <dsp:sp modelId="{144393A4-8F25-4F43-A195-E66F5D589CAB}">
      <dsp:nvSpPr>
        <dsp:cNvPr id="0" name=""/>
        <dsp:cNvSpPr/>
      </dsp:nvSpPr>
      <dsp:spPr>
        <a:xfrm>
          <a:off x="2335913" y="2731456"/>
          <a:ext cx="1454551" cy="4107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Java Windows(</a:t>
          </a:r>
          <a:r>
            <a:rPr lang="zh-TW" altLang="en-US" sz="1200" kern="1200" dirty="0"/>
            <a:t>宗</a:t>
          </a:r>
          <a:r>
            <a:rPr lang="en-US" altLang="zh-TW" sz="1200" kern="1200" dirty="0"/>
            <a:t>)</a:t>
          </a:r>
          <a:endParaRPr lang="zh-TW" altLang="en-US" sz="1200" kern="1200" dirty="0"/>
        </a:p>
      </dsp:txBody>
      <dsp:txXfrm>
        <a:off x="2335913" y="2731456"/>
        <a:ext cx="1454551" cy="410704"/>
      </dsp:txXfrm>
    </dsp:sp>
    <dsp:sp modelId="{C093D07B-453E-4B8C-821F-82A3E71E9DE3}">
      <dsp:nvSpPr>
        <dsp:cNvPr id="0" name=""/>
        <dsp:cNvSpPr/>
      </dsp:nvSpPr>
      <dsp:spPr>
        <a:xfrm>
          <a:off x="2335913" y="3233151"/>
          <a:ext cx="1193791" cy="3639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IOS(</a:t>
          </a:r>
          <a:r>
            <a:rPr lang="zh-TW" altLang="en-US" sz="1200" kern="1200" dirty="0"/>
            <a:t>甯</a:t>
          </a:r>
          <a:r>
            <a:rPr lang="en-US" altLang="zh-TW" sz="1200" kern="1200" dirty="0"/>
            <a:t>)</a:t>
          </a:r>
          <a:endParaRPr lang="zh-TW" altLang="en-US" sz="1200" kern="1200" dirty="0"/>
        </a:p>
      </dsp:txBody>
      <dsp:txXfrm>
        <a:off x="2335913" y="3233151"/>
        <a:ext cx="1193791" cy="363960"/>
      </dsp:txXfrm>
    </dsp:sp>
    <dsp:sp modelId="{421951A6-A446-4DD4-9783-C877B23BA4D9}">
      <dsp:nvSpPr>
        <dsp:cNvPr id="0" name=""/>
        <dsp:cNvSpPr/>
      </dsp:nvSpPr>
      <dsp:spPr>
        <a:xfrm>
          <a:off x="903363" y="2982304"/>
          <a:ext cx="1193791" cy="363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OOD(</a:t>
          </a:r>
          <a:r>
            <a:rPr lang="zh-TW" altLang="en-US" sz="1200" kern="1200" dirty="0"/>
            <a:t>水</a:t>
          </a:r>
          <a:r>
            <a:rPr lang="en-US" altLang="zh-TW" sz="1200" kern="1200" dirty="0"/>
            <a:t>)</a:t>
          </a:r>
          <a:endParaRPr lang="zh-TW" altLang="en-US" sz="1200" kern="1200" dirty="0"/>
        </a:p>
      </dsp:txBody>
      <dsp:txXfrm>
        <a:off x="903363" y="2982304"/>
        <a:ext cx="1193791" cy="363960"/>
      </dsp:txXfrm>
    </dsp:sp>
    <dsp:sp modelId="{1FE47CA6-1B52-42B2-B7A6-6E37615E3285}">
      <dsp:nvSpPr>
        <dsp:cNvPr id="0" name=""/>
        <dsp:cNvSpPr/>
      </dsp:nvSpPr>
      <dsp:spPr>
        <a:xfrm>
          <a:off x="903363" y="4370529"/>
          <a:ext cx="1193791" cy="363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後端  </a:t>
          </a:r>
          <a:r>
            <a:rPr lang="en-US" altLang="zh-TW" sz="1200" kern="1200" dirty="0"/>
            <a:t>(Java Socket)</a:t>
          </a:r>
          <a:endParaRPr lang="zh-TW" altLang="en-US" sz="1200" kern="1200" dirty="0"/>
        </a:p>
      </dsp:txBody>
      <dsp:txXfrm>
        <a:off x="903363" y="4370529"/>
        <a:ext cx="1193791" cy="363960"/>
      </dsp:txXfrm>
    </dsp:sp>
    <dsp:sp modelId="{1D2788C0-0494-48AF-A316-DBC7DD1511E3}">
      <dsp:nvSpPr>
        <dsp:cNvPr id="0" name=""/>
        <dsp:cNvSpPr/>
      </dsp:nvSpPr>
      <dsp:spPr>
        <a:xfrm>
          <a:off x="2335913" y="4370529"/>
          <a:ext cx="1193791" cy="3639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Client/Server API</a:t>
          </a:r>
          <a:endParaRPr lang="zh-TW" altLang="en-US" sz="1200" kern="1200" dirty="0"/>
        </a:p>
      </dsp:txBody>
      <dsp:txXfrm>
        <a:off x="2335913" y="4370529"/>
        <a:ext cx="1193791" cy="363960"/>
      </dsp:txXfrm>
    </dsp:sp>
    <dsp:sp modelId="{F92B2873-8C9E-46BD-8AFA-C6E0CE8416D6}">
      <dsp:nvSpPr>
        <dsp:cNvPr id="0" name=""/>
        <dsp:cNvSpPr/>
      </dsp:nvSpPr>
      <dsp:spPr>
        <a:xfrm>
          <a:off x="3768463" y="3688102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玩家登入</a:t>
          </a:r>
        </a:p>
      </dsp:txBody>
      <dsp:txXfrm>
        <a:off x="3768463" y="3688102"/>
        <a:ext cx="1193791" cy="363960"/>
      </dsp:txXfrm>
    </dsp:sp>
    <dsp:sp modelId="{F005569A-5492-4EEC-A8B5-D6CF43FF8889}">
      <dsp:nvSpPr>
        <dsp:cNvPr id="0" name=""/>
        <dsp:cNvSpPr/>
      </dsp:nvSpPr>
      <dsp:spPr>
        <a:xfrm>
          <a:off x="3768463" y="4143053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創建房間</a:t>
          </a:r>
        </a:p>
      </dsp:txBody>
      <dsp:txXfrm>
        <a:off x="3768463" y="4143053"/>
        <a:ext cx="1193791" cy="363960"/>
      </dsp:txXfrm>
    </dsp:sp>
    <dsp:sp modelId="{6D94DED9-1FB8-4883-8FBB-15901E6E92EA}">
      <dsp:nvSpPr>
        <dsp:cNvPr id="0" name=""/>
        <dsp:cNvSpPr/>
      </dsp:nvSpPr>
      <dsp:spPr>
        <a:xfrm>
          <a:off x="5201013" y="3915578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房間聊天</a:t>
          </a:r>
        </a:p>
      </dsp:txBody>
      <dsp:txXfrm>
        <a:off x="5201013" y="3915578"/>
        <a:ext cx="1193791" cy="363960"/>
      </dsp:txXfrm>
    </dsp:sp>
    <dsp:sp modelId="{5911AF81-3E55-4F3C-9296-E0F1C9C52F9B}">
      <dsp:nvSpPr>
        <dsp:cNvPr id="0" name=""/>
        <dsp:cNvSpPr/>
      </dsp:nvSpPr>
      <dsp:spPr>
        <a:xfrm>
          <a:off x="5201013" y="4370529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進行遊戲</a:t>
          </a:r>
        </a:p>
      </dsp:txBody>
      <dsp:txXfrm>
        <a:off x="5201013" y="4370529"/>
        <a:ext cx="1193791" cy="363960"/>
      </dsp:txXfrm>
    </dsp:sp>
    <dsp:sp modelId="{F4740479-5377-4BC0-816F-7A63CBB7E0D2}">
      <dsp:nvSpPr>
        <dsp:cNvPr id="0" name=""/>
        <dsp:cNvSpPr/>
      </dsp:nvSpPr>
      <dsp:spPr>
        <a:xfrm>
          <a:off x="6633563" y="4143053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合力賽</a:t>
          </a:r>
        </a:p>
      </dsp:txBody>
      <dsp:txXfrm>
        <a:off x="6633563" y="4143053"/>
        <a:ext cx="1193791" cy="363960"/>
      </dsp:txXfrm>
    </dsp:sp>
    <dsp:sp modelId="{9D73784B-E37D-4174-ABB6-7FC4E10AD8A2}">
      <dsp:nvSpPr>
        <dsp:cNvPr id="0" name=""/>
        <dsp:cNvSpPr/>
      </dsp:nvSpPr>
      <dsp:spPr>
        <a:xfrm>
          <a:off x="6633563" y="4598004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PK</a:t>
          </a:r>
          <a:r>
            <a:rPr lang="zh-TW" altLang="en-US" sz="1200" kern="1200" dirty="0"/>
            <a:t>賽</a:t>
          </a:r>
        </a:p>
      </dsp:txBody>
      <dsp:txXfrm>
        <a:off x="6633563" y="4598004"/>
        <a:ext cx="1193791" cy="363960"/>
      </dsp:txXfrm>
    </dsp:sp>
    <dsp:sp modelId="{91C20F47-0ADA-4AEC-AE7D-2DF1EBA08BBC}">
      <dsp:nvSpPr>
        <dsp:cNvPr id="0" name=""/>
        <dsp:cNvSpPr/>
      </dsp:nvSpPr>
      <dsp:spPr>
        <a:xfrm>
          <a:off x="3768463" y="4598004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加入房間</a:t>
          </a:r>
        </a:p>
      </dsp:txBody>
      <dsp:txXfrm>
        <a:off x="3768463" y="4598004"/>
        <a:ext cx="1193791" cy="363960"/>
      </dsp:txXfrm>
    </dsp:sp>
    <dsp:sp modelId="{D12B9611-D547-47E9-925A-386490F26090}">
      <dsp:nvSpPr>
        <dsp:cNvPr id="0" name=""/>
        <dsp:cNvSpPr/>
      </dsp:nvSpPr>
      <dsp:spPr>
        <a:xfrm>
          <a:off x="3768463" y="5052955"/>
          <a:ext cx="1193791" cy="363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玩家登出</a:t>
          </a:r>
        </a:p>
      </dsp:txBody>
      <dsp:txXfrm>
        <a:off x="3768463" y="5052955"/>
        <a:ext cx="1193791" cy="363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38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9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0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69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39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70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12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59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7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37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40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39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13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3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6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72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DA2A-84B2-42C0-B2B8-3029A5BDD915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0211-FA35-480E-9F37-A809CEE4D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463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99266BF-FBDE-4119-8833-328248389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597152"/>
              </p:ext>
            </p:extLst>
          </p:nvPr>
        </p:nvGraphicFramePr>
        <p:xfrm>
          <a:off x="2170546" y="5072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34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41</TotalTime>
  <Words>80</Words>
  <Application>Microsoft Office PowerPoint</Application>
  <PresentationFormat>寬螢幕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Bookman Old Style</vt:lpstr>
      <vt:lpstr>Rockwell</vt:lpstr>
      <vt:lpstr>Damask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AndroidWork</dc:creator>
  <cp:lastModifiedBy>AndroidWork</cp:lastModifiedBy>
  <cp:revision>10</cp:revision>
  <dcterms:created xsi:type="dcterms:W3CDTF">2017-06-26T06:22:56Z</dcterms:created>
  <dcterms:modified xsi:type="dcterms:W3CDTF">2017-06-26T13:43:12Z</dcterms:modified>
</cp:coreProperties>
</file>