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3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6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8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5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7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3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7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0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88A15-A4DF-432F-B3D3-80C375CC4004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0AC9C1-4F5F-4963-BD4B-D482267F35B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9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tw/premiumsupport/featur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5/24</a:t>
            </a:r>
            <a:r>
              <a:rPr lang="zh-TW" altLang="en-US" dirty="0" smtClean="0"/>
              <a:t>專研進度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03360351</a:t>
            </a:r>
          </a:p>
          <a:p>
            <a:r>
              <a:rPr lang="zh-TW" altLang="en-US" dirty="0"/>
              <a:t>黃嘉偉</a:t>
            </a:r>
          </a:p>
        </p:txBody>
      </p:sp>
    </p:spTree>
    <p:extLst>
      <p:ext uri="{BB962C8B-B14F-4D97-AF65-F5344CB8AC3E}">
        <p14:creationId xmlns:p14="http://schemas.microsoft.com/office/powerpoint/2010/main" val="33145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網頁伺服器 </a:t>
            </a:r>
            <a:r>
              <a:rPr lang="en-US" altLang="zh-TW" dirty="0"/>
              <a:t>(IIS)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" t="3550" r="1360" b="8414"/>
          <a:stretch/>
        </p:blipFill>
        <p:spPr>
          <a:xfrm>
            <a:off x="1252751" y="1853754"/>
            <a:ext cx="10000930" cy="42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r>
              <a:rPr lang="zh-TW" altLang="en-US" dirty="0" smtClean="0"/>
              <a:t>功能概觀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2" t="1799" b="3418"/>
          <a:stretch/>
        </p:blipFill>
        <p:spPr>
          <a:xfrm>
            <a:off x="2153183" y="1927645"/>
            <a:ext cx="8200066" cy="41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XML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910031"/>
            <a:ext cx="9604375" cy="166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AWS Elastic Beanstalk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https://aws.amazon.com/tw/premiumsupport/features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/>
              <a:t>https://aws.amazon.com/tw/elasticbeanstalk/?p=tile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6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116</TotalTime>
  <Words>27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Gill Sans MT</vt:lpstr>
      <vt:lpstr>Gallery</vt:lpstr>
      <vt:lpstr>5/24專研進度 報告</vt:lpstr>
      <vt:lpstr>網頁伺服器 (IIS) </vt:lpstr>
      <vt:lpstr>ASP.NET功能概觀</vt:lpstr>
      <vt:lpstr>XML</vt:lpstr>
      <vt:lpstr>AWS Elastic Beanstalk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5/24專研進度 報告</dc:title>
  <dc:creator>WEI</dc:creator>
  <cp:lastModifiedBy>WEI</cp:lastModifiedBy>
  <cp:revision>5</cp:revision>
  <dcterms:created xsi:type="dcterms:W3CDTF">2017-05-23T16:31:44Z</dcterms:created>
  <dcterms:modified xsi:type="dcterms:W3CDTF">2017-05-23T18:27:46Z</dcterms:modified>
</cp:coreProperties>
</file>