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24C92-3770-44F0-B36E-A92E324B3A0F}" type="datetimeFigureOut">
              <a:rPr lang="zh-TW" altLang="en-US" smtClean="0"/>
              <a:t>2017/5/10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2F280-A1D9-4A26-A050-6D1F06056E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7732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24C92-3770-44F0-B36E-A92E324B3A0F}" type="datetimeFigureOut">
              <a:rPr lang="zh-TW" altLang="en-US" smtClean="0"/>
              <a:t>2017/5/10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2F280-A1D9-4A26-A050-6D1F06056E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1480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24C92-3770-44F0-B36E-A92E324B3A0F}" type="datetimeFigureOut">
              <a:rPr lang="zh-TW" altLang="en-US" smtClean="0"/>
              <a:t>2017/5/10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2F280-A1D9-4A26-A050-6D1F06056E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68579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24C92-3770-44F0-B36E-A92E324B3A0F}" type="datetimeFigureOut">
              <a:rPr lang="zh-TW" altLang="en-US" smtClean="0"/>
              <a:t>2017/5/10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2F280-A1D9-4A26-A050-6D1F06056E0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229900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24C92-3770-44F0-B36E-A92E324B3A0F}" type="datetimeFigureOut">
              <a:rPr lang="zh-TW" altLang="en-US" smtClean="0"/>
              <a:t>2017/5/10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2F280-A1D9-4A26-A050-6D1F06056E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90095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24C92-3770-44F0-B36E-A92E324B3A0F}" type="datetimeFigureOut">
              <a:rPr lang="zh-TW" altLang="en-US" smtClean="0"/>
              <a:t>2017/5/10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2F280-A1D9-4A26-A050-6D1F06056E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62081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24C92-3770-44F0-B36E-A92E324B3A0F}" type="datetimeFigureOut">
              <a:rPr lang="zh-TW" altLang="en-US" smtClean="0"/>
              <a:t>2017/5/10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2F280-A1D9-4A26-A050-6D1F06056E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95046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24C92-3770-44F0-B36E-A92E324B3A0F}" type="datetimeFigureOut">
              <a:rPr lang="zh-TW" altLang="en-US" smtClean="0"/>
              <a:t>2017/5/10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2F280-A1D9-4A26-A050-6D1F06056E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47214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24C92-3770-44F0-B36E-A92E324B3A0F}" type="datetimeFigureOut">
              <a:rPr lang="zh-TW" altLang="en-US" smtClean="0"/>
              <a:t>2017/5/10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2F280-A1D9-4A26-A050-6D1F06056E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4925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24C92-3770-44F0-B36E-A92E324B3A0F}" type="datetimeFigureOut">
              <a:rPr lang="zh-TW" altLang="en-US" smtClean="0"/>
              <a:t>2017/5/10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2F280-A1D9-4A26-A050-6D1F06056E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0493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24C92-3770-44F0-B36E-A92E324B3A0F}" type="datetimeFigureOut">
              <a:rPr lang="zh-TW" altLang="en-US" smtClean="0"/>
              <a:t>2017/5/10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2F280-A1D9-4A26-A050-6D1F06056E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7090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24C92-3770-44F0-B36E-A92E324B3A0F}" type="datetimeFigureOut">
              <a:rPr lang="zh-TW" altLang="en-US" smtClean="0"/>
              <a:t>2017/5/10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2F280-A1D9-4A26-A050-6D1F06056E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6585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24C92-3770-44F0-B36E-A92E324B3A0F}" type="datetimeFigureOut">
              <a:rPr lang="zh-TW" altLang="en-US" smtClean="0"/>
              <a:t>2017/5/10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2F280-A1D9-4A26-A050-6D1F06056E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4305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24C92-3770-44F0-B36E-A92E324B3A0F}" type="datetimeFigureOut">
              <a:rPr lang="zh-TW" altLang="en-US" smtClean="0"/>
              <a:t>2017/5/10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2F280-A1D9-4A26-A050-6D1F06056E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5121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24C92-3770-44F0-B36E-A92E324B3A0F}" type="datetimeFigureOut">
              <a:rPr lang="zh-TW" altLang="en-US" smtClean="0"/>
              <a:t>2017/5/10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2F280-A1D9-4A26-A050-6D1F06056E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5121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24C92-3770-44F0-B36E-A92E324B3A0F}" type="datetimeFigureOut">
              <a:rPr lang="zh-TW" altLang="en-US" smtClean="0"/>
              <a:t>2017/5/10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2F280-A1D9-4A26-A050-6D1F06056E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1414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24C92-3770-44F0-B36E-A92E324B3A0F}" type="datetimeFigureOut">
              <a:rPr lang="zh-TW" altLang="en-US" smtClean="0"/>
              <a:t>2017/5/10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2F280-A1D9-4A26-A050-6D1F06056E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9788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424C92-3770-44F0-B36E-A92E324B3A0F}" type="datetimeFigureOut">
              <a:rPr lang="zh-TW" altLang="en-US" smtClean="0"/>
              <a:t>2017/5/10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62F280-A1D9-4A26-A050-6D1F06056E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15861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2017-5-10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Android </a:t>
            </a:r>
            <a:r>
              <a:rPr lang="zh-TW" altLang="en-US" dirty="0"/>
              <a:t>開工</a:t>
            </a:r>
          </a:p>
        </p:txBody>
      </p:sp>
    </p:spTree>
    <p:extLst>
      <p:ext uri="{BB962C8B-B14F-4D97-AF65-F5344CB8AC3E}">
        <p14:creationId xmlns:p14="http://schemas.microsoft.com/office/powerpoint/2010/main" val="1646505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內容版面配置區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1245" y="238124"/>
            <a:ext cx="9782879" cy="6272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905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demo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專案功能使用情境</a:t>
            </a:r>
          </a:p>
        </p:txBody>
      </p:sp>
    </p:spTree>
    <p:extLst>
      <p:ext uri="{BB962C8B-B14F-4D97-AF65-F5344CB8AC3E}">
        <p14:creationId xmlns:p14="http://schemas.microsoft.com/office/powerpoint/2010/main" val="1272429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情境</a:t>
            </a:r>
            <a:r>
              <a:rPr lang="en-US" altLang="zh-TW" dirty="0"/>
              <a:t>1</a:t>
            </a:r>
            <a:r>
              <a:rPr lang="zh-TW" altLang="en-US" dirty="0"/>
              <a:t> </a:t>
            </a:r>
            <a:r>
              <a:rPr lang="en-US" altLang="zh-TW" dirty="0"/>
              <a:t>:</a:t>
            </a:r>
            <a:r>
              <a:rPr lang="zh-TW" altLang="en-US" dirty="0"/>
              <a:t> 遇到問題 發問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6470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情境</a:t>
            </a:r>
            <a:r>
              <a:rPr lang="en-US" altLang="zh-TW" dirty="0"/>
              <a:t>2:</a:t>
            </a:r>
            <a:r>
              <a:rPr lang="zh-TW" altLang="en-US" dirty="0"/>
              <a:t> 別人求助 進行留言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963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情境</a:t>
            </a:r>
            <a:r>
              <a:rPr lang="en-US" altLang="zh-TW" dirty="0"/>
              <a:t>3:</a:t>
            </a:r>
            <a:r>
              <a:rPr lang="zh-TW" altLang="en-US" dirty="0"/>
              <a:t> 觀看每個人工作現況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1264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情境</a:t>
            </a:r>
            <a:r>
              <a:rPr lang="en-US" altLang="zh-TW" dirty="0"/>
              <a:t>4:</a:t>
            </a:r>
            <a:r>
              <a:rPr lang="zh-TW" altLang="en-US" dirty="0"/>
              <a:t> 工作結束 想發心得動態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00940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衝</a:t>
            </a:r>
          </a:p>
        </p:txBody>
      </p:sp>
    </p:spTree>
    <p:extLst>
      <p:ext uri="{BB962C8B-B14F-4D97-AF65-F5344CB8AC3E}">
        <p14:creationId xmlns:p14="http://schemas.microsoft.com/office/powerpoint/2010/main" val="19314592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大馬士革風</Template>
  <TotalTime>4</TotalTime>
  <Words>39</Words>
  <Application>Microsoft Office PowerPoint</Application>
  <PresentationFormat>寬螢幕</PresentationFormat>
  <Paragraphs>9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3" baseType="lpstr">
      <vt:lpstr>新細明體</vt:lpstr>
      <vt:lpstr>Arial</vt:lpstr>
      <vt:lpstr>Bookman Old Style</vt:lpstr>
      <vt:lpstr>Rockwell</vt:lpstr>
      <vt:lpstr>Damask</vt:lpstr>
      <vt:lpstr>2017-5-10</vt:lpstr>
      <vt:lpstr>PowerPoint 簡報</vt:lpstr>
      <vt:lpstr>demo</vt:lpstr>
      <vt:lpstr>情境1 : 遇到問題 發問</vt:lpstr>
      <vt:lpstr>情境2: 別人求助 進行留言</vt:lpstr>
      <vt:lpstr>情境3: 觀看每個人工作現況</vt:lpstr>
      <vt:lpstr>情境4: 工作結束 想發心得動態</vt:lpstr>
      <vt:lpstr>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2017-5-10</dc:title>
  <dc:creator>AndroidWork</dc:creator>
  <cp:lastModifiedBy>AndroidWork</cp:lastModifiedBy>
  <cp:revision>4</cp:revision>
  <dcterms:created xsi:type="dcterms:W3CDTF">2017-05-09T18:28:48Z</dcterms:created>
  <dcterms:modified xsi:type="dcterms:W3CDTF">2017-05-09T18:33:22Z</dcterms:modified>
</cp:coreProperties>
</file>