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6" descr="一張含有 建築物, 磚塊, 牆, 建材 的圖片&#10;&#10;產生非常高可信度的描述">
            <a:extLst/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4" name="Freeform: Shape 1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71066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noFill/>
            <a:miter lim="800000"/>
          </a:ln>
          <a:effectLst>
            <a:outerShdw blurRad="101600" dist="1524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5-Point Star 24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9678" y="3748085"/>
            <a:ext cx="252644" cy="252644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8407" y="1044250"/>
            <a:ext cx="9841574" cy="2646007"/>
          </a:xfrm>
        </p:spPr>
        <p:txBody>
          <a:bodyPr>
            <a:normAutofit/>
          </a:bodyPr>
          <a:lstStyle/>
          <a:p>
            <a:pPr algn="ctr"/>
            <a:r>
              <a:rPr lang="en-US" altLang="zh-TW" sz="5400" dirty="0"/>
              <a:t>Baseball 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8408" y="4058557"/>
            <a:ext cx="9841574" cy="1906814"/>
          </a:xfrm>
        </p:spPr>
        <p:txBody>
          <a:bodyPr>
            <a:normAutofit/>
          </a:bodyPr>
          <a:lstStyle/>
          <a:p>
            <a:pPr algn="ctr"/>
            <a:r>
              <a:rPr lang="en-US" altLang="zh-TW">
                <a:solidFill>
                  <a:schemeClr val="tx1">
                    <a:lumMod val="85000"/>
                    <a:lumOff val="15000"/>
                  </a:schemeClr>
                </a:solidFill>
              </a:rPr>
              <a:t>Speaker : Zong-Yi</a:t>
            </a:r>
            <a:endParaRPr lang="zh-TW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115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內容版面配置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83" y="689358"/>
            <a:ext cx="6491744" cy="421963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50153" y="1748118"/>
            <a:ext cx="3072869" cy="115196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sz="4100" dirty="0"/>
              <a:t>Baseball Positions</a:t>
            </a:r>
            <a:endParaRPr lang="zh-TW" altLang="en-US" sz="41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850777" y="2216075"/>
            <a:ext cx="152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ShortStop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5203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bg1">
                  <a:shade val="48000"/>
                  <a:satMod val="110000"/>
                  <a:lumMod val="40000"/>
                </a:schemeClr>
                <a:schemeClr val="bg1">
                  <a:tint val="90000"/>
                  <a:lumMod val="106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2" name="Picture 11" descr="一張含有 建築物, 磚塊, 牆, 建材 的圖片&#10;&#10;產生非常高可信度的描述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2" name="5-Point Star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4" name="Picture 23" descr="一張含有 建築物, 磚塊, 牆, 建材 的圖片&#10;&#10;產生非常高可信度的描述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6" name="Freeform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內容版面配置區 4" descr="一張含有 地面, 室外, 牆, 動物 的圖片&#10;&#10;產生非常高可信度的描述"/>
          <p:cNvPicPr>
            <a:picLocks noGrp="1" noChangeAspect="1"/>
          </p:cNvPicPr>
          <p:nvPr>
            <p:ph sz="quarter" idx="13"/>
          </p:nvPr>
        </p:nvPicPr>
        <p:blipFill rotWithShape="1">
          <a:blip r:embed="rId4"/>
          <a:srcRect t="20142" r="7969" b="11589"/>
          <a:stretch/>
        </p:blipFill>
        <p:spPr>
          <a:xfrm rot="21420000">
            <a:off x="-181084" y="-280929"/>
            <a:ext cx="11323865" cy="6300024"/>
          </a:xfrm>
          <a:custGeom>
            <a:avLst/>
            <a:gdLst>
              <a:gd name="connsiteX0" fmla="*/ 362583 w 11323865"/>
              <a:gd name="connsiteY0" fmla="*/ 0 h 6300024"/>
              <a:gd name="connsiteX1" fmla="*/ 11323865 w 11323865"/>
              <a:gd name="connsiteY1" fmla="*/ 574457 h 6300024"/>
              <a:gd name="connsiteX2" fmla="*/ 11323865 w 11323865"/>
              <a:gd name="connsiteY2" fmla="*/ 6300024 h 6300024"/>
              <a:gd name="connsiteX3" fmla="*/ 0 w 11323865"/>
              <a:gd name="connsiteY3" fmla="*/ 6300024 h 6300024"/>
              <a:gd name="connsiteX4" fmla="*/ 330170 w 11323865"/>
              <a:gd name="connsiteY4" fmla="*/ 0 h 630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23865" h="6300024">
                <a:moveTo>
                  <a:pt x="362583" y="0"/>
                </a:moveTo>
                <a:lnTo>
                  <a:pt x="11323865" y="574457"/>
                </a:lnTo>
                <a:lnTo>
                  <a:pt x="11323865" y="6300024"/>
                </a:lnTo>
                <a:lnTo>
                  <a:pt x="0" y="6300024"/>
                </a:lnTo>
                <a:lnTo>
                  <a:pt x="330170" y="0"/>
                </a:lnTo>
                <a:close/>
              </a:path>
            </a:pathLst>
          </a:custGeom>
        </p:spPr>
      </p:pic>
      <p:sp>
        <p:nvSpPr>
          <p:cNvPr id="28" name="Freeform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30" name="Freeform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8288" y="2698990"/>
            <a:ext cx="11338098" cy="3612111"/>
          </a:xfrm>
          <a:custGeom>
            <a:avLst/>
            <a:gdLst>
              <a:gd name="connsiteX0" fmla="*/ 0 w 11329257"/>
              <a:gd name="connsiteY0" fmla="*/ 1672253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0 w 11329257"/>
              <a:gd name="connsiteY4" fmla="*/ 1672253 h 3112578"/>
              <a:gd name="connsiteX0" fmla="*/ 8467 w 11329257"/>
              <a:gd name="connsiteY0" fmla="*/ 994919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8467 w 11329257"/>
              <a:gd name="connsiteY4" fmla="*/ 994919 h 3112578"/>
              <a:gd name="connsiteX0" fmla="*/ 814 w 11330070"/>
              <a:gd name="connsiteY0" fmla="*/ 732453 h 3112578"/>
              <a:gd name="connsiteX1" fmla="*/ 11202554 w 11330070"/>
              <a:gd name="connsiteY1" fmla="*/ 0 h 3112578"/>
              <a:gd name="connsiteX2" fmla="*/ 11330070 w 11330070"/>
              <a:gd name="connsiteY2" fmla="*/ 2508571 h 3112578"/>
              <a:gd name="connsiteX3" fmla="*/ 813 w 11330070"/>
              <a:gd name="connsiteY3" fmla="*/ 3112578 h 3112578"/>
              <a:gd name="connsiteX4" fmla="*/ 814 w 11330070"/>
              <a:gd name="connsiteY4" fmla="*/ 732453 h 3112578"/>
              <a:gd name="connsiteX0" fmla="*/ 375 w 11338098"/>
              <a:gd name="connsiteY0" fmla="*/ 622387 h 3112578"/>
              <a:gd name="connsiteX1" fmla="*/ 11210582 w 11338098"/>
              <a:gd name="connsiteY1" fmla="*/ 0 h 3112578"/>
              <a:gd name="connsiteX2" fmla="*/ 11338098 w 11338098"/>
              <a:gd name="connsiteY2" fmla="*/ 2508571 h 3112578"/>
              <a:gd name="connsiteX3" fmla="*/ 8841 w 11338098"/>
              <a:gd name="connsiteY3" fmla="*/ 3112578 h 3112578"/>
              <a:gd name="connsiteX4" fmla="*/ 375 w 11338098"/>
              <a:gd name="connsiteY4" fmla="*/ 622387 h 3112578"/>
              <a:gd name="connsiteX0" fmla="*/ 375 w 11338098"/>
              <a:gd name="connsiteY0" fmla="*/ 10203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1020320 h 3510511"/>
              <a:gd name="connsiteX0" fmla="*/ 375 w 11338098"/>
              <a:gd name="connsiteY0" fmla="*/ 6647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64720 h 3510511"/>
              <a:gd name="connsiteX0" fmla="*/ 375 w 11338098"/>
              <a:gd name="connsiteY0" fmla="*/ 605454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05454 h 3510511"/>
              <a:gd name="connsiteX0" fmla="*/ 375 w 11338098"/>
              <a:gd name="connsiteY0" fmla="*/ 707054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707054 h 3612111"/>
              <a:gd name="connsiteX0" fmla="*/ 375 w 11338098"/>
              <a:gd name="connsiteY0" fmla="*/ 571588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571588 h 361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8098" h="3612111">
                <a:moveTo>
                  <a:pt x="375" y="571588"/>
                </a:moveTo>
                <a:lnTo>
                  <a:pt x="11176715" y="0"/>
                </a:lnTo>
                <a:lnTo>
                  <a:pt x="11338098" y="3008104"/>
                </a:lnTo>
                <a:lnTo>
                  <a:pt x="8841" y="3612111"/>
                </a:lnTo>
                <a:cubicBezTo>
                  <a:pt x="11663" y="2906225"/>
                  <a:pt x="-2447" y="1277474"/>
                  <a:pt x="375" y="571588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5-Point Star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21420000">
            <a:off x="496980" y="3221623"/>
            <a:ext cx="10264470" cy="12500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TW" sz="8000">
                <a:solidFill>
                  <a:schemeClr val="bg1"/>
                </a:solidFill>
              </a:rPr>
              <a:t>Baseball Team</a:t>
            </a:r>
          </a:p>
        </p:txBody>
      </p:sp>
    </p:spTree>
    <p:extLst>
      <p:ext uri="{BB962C8B-B14F-4D97-AF65-F5344CB8AC3E}">
        <p14:creationId xmlns:p14="http://schemas.microsoft.com/office/powerpoint/2010/main" val="443504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bg1">
                  <a:shade val="48000"/>
                  <a:satMod val="110000"/>
                  <a:lumMod val="40000"/>
                </a:schemeClr>
                <a:schemeClr val="bg1">
                  <a:tint val="90000"/>
                  <a:lumMod val="106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6" name="Picture 1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6" name="5-Point Star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Picture 2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0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7938" y="3165071"/>
            <a:ext cx="11337749" cy="3146030"/>
          </a:xfrm>
          <a:custGeom>
            <a:avLst/>
            <a:gdLst>
              <a:gd name="connsiteX0" fmla="*/ 11201371 w 11337749"/>
              <a:gd name="connsiteY0" fmla="*/ 0 h 3146030"/>
              <a:gd name="connsiteX1" fmla="*/ 11337749 w 11337749"/>
              <a:gd name="connsiteY1" fmla="*/ 2542023 h 3146030"/>
              <a:gd name="connsiteX2" fmla="*/ 8492 w 11337749"/>
              <a:gd name="connsiteY2" fmla="*/ 3146030 h 3146030"/>
              <a:gd name="connsiteX3" fmla="*/ 2 w 11337749"/>
              <a:gd name="connsiteY3" fmla="*/ 587735 h 3146030"/>
              <a:gd name="connsiteX4" fmla="*/ 0 w 11337749"/>
              <a:gd name="connsiteY4" fmla="*/ 587038 h 314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7749" h="3146030">
                <a:moveTo>
                  <a:pt x="11201371" y="0"/>
                </a:moveTo>
                <a:lnTo>
                  <a:pt x="11337749" y="2542023"/>
                </a:lnTo>
                <a:lnTo>
                  <a:pt x="8492" y="3146030"/>
                </a:lnTo>
                <a:cubicBezTo>
                  <a:pt x="10785" y="2572498"/>
                  <a:pt x="1900" y="1389730"/>
                  <a:pt x="2" y="587735"/>
                </a:cubicBezTo>
                <a:lnTo>
                  <a:pt x="0" y="587038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Freeform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36" name="5-Point Star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5183431" y="5370202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圖片 6" descr="畫面剪輯"/>
          <p:cNvPicPr>
            <a:picLocks noChangeAspect="1"/>
          </p:cNvPicPr>
          <p:nvPr/>
        </p:nvPicPr>
        <p:blipFill rotWithShape="1">
          <a:blip r:embed="rId4"/>
          <a:srcRect r="4" b="3235"/>
          <a:stretch/>
        </p:blipFill>
        <p:spPr>
          <a:xfrm rot="21420000">
            <a:off x="-93665" y="-87964"/>
            <a:ext cx="3639312" cy="3630632"/>
          </a:xfrm>
          <a:custGeom>
            <a:avLst/>
            <a:gdLst>
              <a:gd name="connsiteX0" fmla="*/ 186433 w 3639312"/>
              <a:gd name="connsiteY0" fmla="*/ 0 h 3630632"/>
              <a:gd name="connsiteX1" fmla="*/ 3639312 w 3639312"/>
              <a:gd name="connsiteY1" fmla="*/ 180958 h 3630632"/>
              <a:gd name="connsiteX2" fmla="*/ 3639312 w 3639312"/>
              <a:gd name="connsiteY2" fmla="*/ 3630632 h 3630632"/>
              <a:gd name="connsiteX3" fmla="*/ 0 w 3639312"/>
              <a:gd name="connsiteY3" fmla="*/ 3630632 h 3630632"/>
              <a:gd name="connsiteX4" fmla="*/ 0 w 3639312"/>
              <a:gd name="connsiteY4" fmla="*/ 3557347 h 363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312" h="3630632">
                <a:moveTo>
                  <a:pt x="186433" y="0"/>
                </a:moveTo>
                <a:lnTo>
                  <a:pt x="3639312" y="180958"/>
                </a:lnTo>
                <a:lnTo>
                  <a:pt x="3639312" y="3630632"/>
                </a:lnTo>
                <a:lnTo>
                  <a:pt x="0" y="3630632"/>
                </a:lnTo>
                <a:lnTo>
                  <a:pt x="0" y="3557347"/>
                </a:lnTo>
                <a:close/>
              </a:path>
            </a:pathLst>
          </a:cu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 rotWithShape="1">
          <a:blip r:embed="rId5"/>
          <a:srcRect l="1356" r="783" b="-1"/>
          <a:stretch/>
        </p:blipFill>
        <p:spPr>
          <a:xfrm rot="21420000">
            <a:off x="7391051" y="-87706"/>
            <a:ext cx="3639312" cy="3250912"/>
          </a:xfrm>
          <a:custGeom>
            <a:avLst/>
            <a:gdLst>
              <a:gd name="connsiteX0" fmla="*/ 0 w 3639312"/>
              <a:gd name="connsiteY0" fmla="*/ 0 h 3436924"/>
              <a:gd name="connsiteX1" fmla="*/ 3639312 w 3639312"/>
              <a:gd name="connsiteY1" fmla="*/ 190729 h 3436924"/>
              <a:gd name="connsiteX2" fmla="*/ 3639312 w 3639312"/>
              <a:gd name="connsiteY2" fmla="*/ 3436924 h 3436924"/>
              <a:gd name="connsiteX3" fmla="*/ 0 w 3639312"/>
              <a:gd name="connsiteY3" fmla="*/ 3436924 h 343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312" h="3436924">
                <a:moveTo>
                  <a:pt x="0" y="0"/>
                </a:moveTo>
                <a:lnTo>
                  <a:pt x="3639312" y="190729"/>
                </a:lnTo>
                <a:lnTo>
                  <a:pt x="3639312" y="3436924"/>
                </a:lnTo>
                <a:lnTo>
                  <a:pt x="0" y="3436924"/>
                </a:lnTo>
                <a:close/>
              </a:path>
            </a:pathLst>
          </a:custGeom>
        </p:spPr>
      </p:pic>
      <p:pic>
        <p:nvPicPr>
          <p:cNvPr id="5" name="內容版面配置區 4" descr="畫面剪輯"/>
          <p:cNvPicPr>
            <a:picLocks noGrp="1" noChangeAspect="1"/>
          </p:cNvPicPr>
          <p:nvPr>
            <p:ph sz="quarter" idx="13"/>
          </p:nvPr>
        </p:nvPicPr>
        <p:blipFill rotWithShape="1">
          <a:blip r:embed="rId6"/>
          <a:srcRect r="7547" b="1"/>
          <a:stretch/>
        </p:blipFill>
        <p:spPr>
          <a:xfrm rot="21420000">
            <a:off x="3678415" y="-87835"/>
            <a:ext cx="3639312" cy="3441274"/>
          </a:xfrm>
          <a:custGeom>
            <a:avLst/>
            <a:gdLst>
              <a:gd name="connsiteX0" fmla="*/ 0 w 3639312"/>
              <a:gd name="connsiteY0" fmla="*/ 0 h 3237657"/>
              <a:gd name="connsiteX1" fmla="*/ 3639312 w 3639312"/>
              <a:gd name="connsiteY1" fmla="*/ 190728 h 3237657"/>
              <a:gd name="connsiteX2" fmla="*/ 3639312 w 3639312"/>
              <a:gd name="connsiteY2" fmla="*/ 3237657 h 3237657"/>
              <a:gd name="connsiteX3" fmla="*/ 0 w 3639312"/>
              <a:gd name="connsiteY3" fmla="*/ 3237657 h 323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312" h="3237657">
                <a:moveTo>
                  <a:pt x="0" y="0"/>
                </a:moveTo>
                <a:lnTo>
                  <a:pt x="3639312" y="190728"/>
                </a:lnTo>
                <a:lnTo>
                  <a:pt x="3639312" y="3237657"/>
                </a:lnTo>
                <a:lnTo>
                  <a:pt x="0" y="3237657"/>
                </a:lnTo>
                <a:close/>
              </a:path>
            </a:pathLst>
          </a:cu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21420000">
            <a:off x="532474" y="3680423"/>
            <a:ext cx="10178799" cy="1346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TW" sz="8000" dirty="0">
                <a:solidFill>
                  <a:schemeClr val="bg1"/>
                </a:solidFill>
              </a:rPr>
              <a:t>Unlucky man </a:t>
            </a:r>
          </a:p>
        </p:txBody>
      </p:sp>
    </p:spTree>
    <p:extLst>
      <p:ext uri="{BB962C8B-B14F-4D97-AF65-F5344CB8AC3E}">
        <p14:creationId xmlns:p14="http://schemas.microsoft.com/office/powerpoint/2010/main" val="1704629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bg1">
                  <a:shade val="48000"/>
                  <a:satMod val="110000"/>
                  <a:lumMod val="40000"/>
                </a:schemeClr>
                <a:schemeClr val="bg1">
                  <a:tint val="90000"/>
                  <a:lumMod val="106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76" name="Picture 7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7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Freeform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86" name="5-Point Star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圖片 12" descr="一張含有 個人, 運動, 選手, 網球 的圖片&#10;&#10;產生非常高可信度的描述"/>
          <p:cNvPicPr>
            <a:picLocks noChangeAspect="1"/>
          </p:cNvPicPr>
          <p:nvPr/>
        </p:nvPicPr>
        <p:blipFill rotWithShape="1">
          <a:blip r:embed="rId4"/>
          <a:srcRect r="15445" b="1"/>
          <a:stretch/>
        </p:blipFill>
        <p:spPr>
          <a:xfrm rot="21420000">
            <a:off x="8311605" y="176049"/>
            <a:ext cx="2511256" cy="1926731"/>
          </a:xfrm>
          <a:prstGeom prst="rect">
            <a:avLst/>
          </a:prstGeom>
        </p:spPr>
      </p:pic>
      <p:pic>
        <p:nvPicPr>
          <p:cNvPr id="7" name="圖片 6" descr="一張含有 個人, 運動, 男人 的圖片&#10;&#10;產生非常高可信度的描述"/>
          <p:cNvPicPr>
            <a:picLocks noChangeAspect="1"/>
          </p:cNvPicPr>
          <p:nvPr/>
        </p:nvPicPr>
        <p:blipFill rotWithShape="1">
          <a:blip r:embed="rId5"/>
          <a:srcRect l="4880" r="53060" b="1"/>
          <a:stretch/>
        </p:blipFill>
        <p:spPr>
          <a:xfrm rot="43020000">
            <a:off x="5724910" y="314460"/>
            <a:ext cx="2512701" cy="3975441"/>
          </a:xfrm>
          <a:prstGeom prst="rect">
            <a:avLst/>
          </a:prstGeom>
        </p:spPr>
      </p:pic>
      <p:pic>
        <p:nvPicPr>
          <p:cNvPr id="9" name="圖片 8" descr="一張含有 草, 棒球, 個人, 選手 的圖片&#10;&#10;產生非常高可信度的描述"/>
          <p:cNvPicPr>
            <a:picLocks noChangeAspect="1"/>
          </p:cNvPicPr>
          <p:nvPr/>
        </p:nvPicPr>
        <p:blipFill rotWithShape="1">
          <a:blip r:embed="rId6"/>
          <a:srcRect l="11229" r="4072" b="1"/>
          <a:stretch/>
        </p:blipFill>
        <p:spPr>
          <a:xfrm rot="43020000">
            <a:off x="8417063" y="2224306"/>
            <a:ext cx="2511256" cy="192347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21420000">
            <a:off x="545913" y="819033"/>
            <a:ext cx="4478010" cy="27665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altLang="zh-TW" sz="7000" dirty="0"/>
              <a:t>Danger in baseball game</a:t>
            </a:r>
          </a:p>
        </p:txBody>
      </p:sp>
    </p:spTree>
    <p:extLst>
      <p:ext uri="{BB962C8B-B14F-4D97-AF65-F5344CB8AC3E}">
        <p14:creationId xmlns:p14="http://schemas.microsoft.com/office/powerpoint/2010/main" val="39525248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9740" y="2148840"/>
            <a:ext cx="10396882" cy="1151965"/>
          </a:xfrm>
        </p:spPr>
        <p:txBody>
          <a:bodyPr/>
          <a:lstStyle/>
          <a:p>
            <a:pPr algn="ctr"/>
            <a:r>
              <a:rPr lang="en-US" altLang="zh-TW" dirty="0"/>
              <a:t>Questions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6502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6558" y="2116567"/>
            <a:ext cx="10396882" cy="1151965"/>
          </a:xfrm>
        </p:spPr>
        <p:txBody>
          <a:bodyPr/>
          <a:lstStyle/>
          <a:p>
            <a:pPr algn="ctr"/>
            <a:r>
              <a:rPr lang="en-US" altLang="zh-TW" dirty="0"/>
              <a:t>Thanks for listening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95127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賽事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主要賽事</Template>
  <TotalTime>249</TotalTime>
  <Words>19</Words>
  <Application>Microsoft Office PowerPoint</Application>
  <PresentationFormat>寬螢幕</PresentationFormat>
  <Paragraphs>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新細明體</vt:lpstr>
      <vt:lpstr>Arial</vt:lpstr>
      <vt:lpstr>Impact</vt:lpstr>
      <vt:lpstr>主要賽事</vt:lpstr>
      <vt:lpstr>Baseball </vt:lpstr>
      <vt:lpstr>Baseball Positions</vt:lpstr>
      <vt:lpstr>Baseball Team</vt:lpstr>
      <vt:lpstr>Unlucky man </vt:lpstr>
      <vt:lpstr>Danger in baseball game</vt:lpstr>
      <vt:lpstr>Questions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</dc:title>
  <dc:creator>Lin</dc:creator>
  <cp:lastModifiedBy>Lin</cp:lastModifiedBy>
  <cp:revision>14</cp:revision>
  <dcterms:created xsi:type="dcterms:W3CDTF">2017-06-10T14:18:18Z</dcterms:created>
  <dcterms:modified xsi:type="dcterms:W3CDTF">2017-06-11T19:49:40Z</dcterms:modified>
</cp:coreProperties>
</file>