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02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4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3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7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60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7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68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02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2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364814-AF76-40B3-A58A-2B9BA3992FC6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0CD653-4A08-4A43-83BF-EFE10880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06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</a:t>
            </a:r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half" idx="2"/>
          </p:nvPr>
        </p:nvSpPr>
        <p:spPr>
          <a:xfrm>
            <a:off x="913795" y="2840478"/>
            <a:ext cx="5934949" cy="3376134"/>
          </a:xfrm>
        </p:spPr>
        <p:txBody>
          <a:bodyPr/>
          <a:lstStyle/>
          <a:p>
            <a:r>
              <a:rPr lang="zh-TW" altLang="en-US" dirty="0"/>
              <a:t>日後若需要再進行修改，之後會把它轉成資料庫</a:t>
            </a:r>
          </a:p>
        </p:txBody>
      </p:sp>
      <p:pic>
        <p:nvPicPr>
          <p:cNvPr id="22" name="圖片版面配置區 2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" b="2851"/>
          <a:stretch>
            <a:fillRect/>
          </a:stretch>
        </p:blipFill>
        <p:spPr>
          <a:xfrm>
            <a:off x="6530975" y="912878"/>
            <a:ext cx="5661025" cy="4913312"/>
          </a:xfrm>
        </p:spPr>
      </p:pic>
    </p:spTree>
    <p:extLst>
      <p:ext uri="{BB962C8B-B14F-4D97-AF65-F5344CB8AC3E}">
        <p14:creationId xmlns:p14="http://schemas.microsoft.com/office/powerpoint/2010/main" val="28288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工作結構圖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鑽研</a:t>
            </a:r>
            <a:r>
              <a:rPr lang="en-US" altLang="zh-TW" dirty="0"/>
              <a:t>DTD</a:t>
            </a:r>
            <a:r>
              <a:rPr lang="zh-TW" altLang="en-US" dirty="0"/>
              <a:t>跟</a:t>
            </a:r>
            <a:r>
              <a:rPr lang="en-US" altLang="zh-TW" dirty="0"/>
              <a:t>XML</a:t>
            </a:r>
            <a:r>
              <a:rPr lang="zh-TW" altLang="en-US" dirty="0"/>
              <a:t>中，近期會把它生出來</a:t>
            </a:r>
          </a:p>
        </p:txBody>
      </p:sp>
    </p:spTree>
    <p:extLst>
      <p:ext uri="{BB962C8B-B14F-4D97-AF65-F5344CB8AC3E}">
        <p14:creationId xmlns:p14="http://schemas.microsoft.com/office/powerpoint/2010/main" val="291787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26</TotalTime>
  <Words>32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Calisto MT</vt:lpstr>
      <vt:lpstr>Trebuchet MS</vt:lpstr>
      <vt:lpstr>Wingdings 2</vt:lpstr>
      <vt:lpstr>石板</vt:lpstr>
      <vt:lpstr>進度報告</vt:lpstr>
      <vt:lpstr>ER</vt:lpstr>
      <vt:lpstr>工作結構圖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Curry</dc:creator>
  <cp:lastModifiedBy>Curry</cp:lastModifiedBy>
  <cp:revision>2</cp:revision>
  <dcterms:created xsi:type="dcterms:W3CDTF">2017-05-30T17:57:39Z</dcterms:created>
  <dcterms:modified xsi:type="dcterms:W3CDTF">2017-05-30T18:24:36Z</dcterms:modified>
</cp:coreProperties>
</file>