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57374" y="839095"/>
            <a:ext cx="8676222" cy="2357719"/>
          </a:xfrm>
        </p:spPr>
        <p:txBody>
          <a:bodyPr/>
          <a:lstStyle/>
          <a:p>
            <a:r>
              <a:rPr lang="en-US" altLang="zh-TW" dirty="0"/>
              <a:t>5/10</a:t>
            </a:r>
            <a:r>
              <a:rPr lang="zh-TW" altLang="en-US" dirty="0"/>
              <a:t>報告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465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代辦清單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5/3 </a:t>
            </a:r>
            <a:r>
              <a:rPr lang="zh-TW" altLang="en-US" dirty="0">
                <a:effectLst/>
              </a:rPr>
              <a:t>討論區</a:t>
            </a:r>
            <a:r>
              <a:rPr lang="zh-TW" altLang="en-US" dirty="0" smtClean="0">
                <a:effectLst/>
              </a:rPr>
              <a:t>介面</a:t>
            </a:r>
            <a:endParaRPr lang="en-US" altLang="zh-TW" dirty="0" smtClean="0">
              <a:effectLst/>
            </a:endParaRPr>
          </a:p>
          <a:p>
            <a:r>
              <a:rPr lang="en-US" altLang="zh-TW" dirty="0">
                <a:effectLst/>
              </a:rPr>
              <a:t>5/6 </a:t>
            </a:r>
            <a:r>
              <a:rPr lang="zh-TW" altLang="en-US" dirty="0">
                <a:effectLst/>
              </a:rPr>
              <a:t>團隊動態牆</a:t>
            </a:r>
            <a:r>
              <a:rPr lang="zh-TW" altLang="en-US" dirty="0" smtClean="0">
                <a:effectLst/>
              </a:rPr>
              <a:t>介面</a:t>
            </a:r>
            <a:endParaRPr lang="en-US" altLang="zh-TW" dirty="0" smtClean="0">
              <a:effectLst/>
            </a:endParaRPr>
          </a:p>
          <a:p>
            <a:r>
              <a:rPr lang="en-US" altLang="zh-TW" dirty="0">
                <a:effectLst/>
              </a:rPr>
              <a:t>5/8 </a:t>
            </a:r>
            <a:r>
              <a:rPr lang="zh-TW" altLang="en-US" dirty="0">
                <a:effectLst/>
              </a:rPr>
              <a:t>團隊成員介面</a:t>
            </a:r>
            <a:endParaRPr lang="en-US" altLang="zh-TW" dirty="0" smtClean="0"/>
          </a:p>
          <a:p>
            <a:r>
              <a:rPr lang="en-US" altLang="zh-TW" dirty="0" smtClean="0"/>
              <a:t>5/10</a:t>
            </a:r>
            <a:r>
              <a:rPr lang="zh-TW" altLang="en-US" dirty="0" smtClean="0"/>
              <a:t> </a:t>
            </a:r>
            <a:r>
              <a:rPr lang="en-US" altLang="zh-TW" dirty="0"/>
              <a:t>GANTT CHART API</a:t>
            </a:r>
          </a:p>
          <a:p>
            <a:r>
              <a:rPr lang="en-US" altLang="zh-TW" dirty="0"/>
              <a:t>5/10 WBS CHART </a:t>
            </a:r>
            <a:r>
              <a:rPr lang="en-US" altLang="zh-TW" dirty="0" smtClean="0"/>
              <a:t>API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572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243840"/>
            <a:ext cx="9905998" cy="1124712"/>
          </a:xfrm>
        </p:spPr>
        <p:txBody>
          <a:bodyPr/>
          <a:lstStyle/>
          <a:p>
            <a:r>
              <a:rPr lang="zh-TW" altLang="en-US" dirty="0" smtClean="0"/>
              <a:t>介面設</a:t>
            </a:r>
            <a:r>
              <a:rPr lang="zh-TW" altLang="en-US" dirty="0"/>
              <a:t>計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" y="1368552"/>
            <a:ext cx="2380365" cy="35755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656" y="3040689"/>
            <a:ext cx="1887283" cy="33430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885" y="669513"/>
            <a:ext cx="2199352" cy="3906583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2743200" y="4230624"/>
            <a:ext cx="1410109" cy="71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6831686" y="3636264"/>
            <a:ext cx="856525" cy="1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657856" y="2738628"/>
            <a:ext cx="4863682" cy="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0387584" y="2833336"/>
            <a:ext cx="1499616" cy="6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131849" y="1991071"/>
            <a:ext cx="2596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輸入帳密登入</a:t>
            </a:r>
            <a:endParaRPr lang="zh-TW" alt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89763" y="5230024"/>
            <a:ext cx="2596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註冊帳號</a:t>
            </a:r>
            <a:endParaRPr lang="zh-TW" alt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0220911" y="3037678"/>
            <a:ext cx="2596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進入專案</a:t>
            </a:r>
            <a:endParaRPr lang="zh-TW" alt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3" y="781124"/>
            <a:ext cx="9838945" cy="4896765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10351008" y="3560064"/>
            <a:ext cx="1609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0454640" y="2967896"/>
            <a:ext cx="2596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討論區</a:t>
            </a:r>
            <a:endParaRPr lang="zh-TW" alt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2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26" y="0"/>
            <a:ext cx="2852928" cy="5052392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4146602" y="2426208"/>
            <a:ext cx="2255520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062580" y="1133002"/>
            <a:ext cx="219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點擊文章方塊進入討論中的文</a:t>
            </a:r>
            <a:r>
              <a:rPr lang="zh-TW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章</a:t>
            </a:r>
          </a:p>
        </p:txBody>
      </p:sp>
      <p:cxnSp>
        <p:nvCxnSpPr>
          <p:cNvPr id="10" name="直線單箭頭接點 9"/>
          <p:cNvCxnSpPr/>
          <p:nvPr/>
        </p:nvCxnSpPr>
        <p:spPr>
          <a:xfrm>
            <a:off x="4303776" y="5535168"/>
            <a:ext cx="6205728" cy="9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24" y="376044"/>
            <a:ext cx="3419048" cy="605714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816650" y="5715370"/>
            <a:ext cx="2316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進入辦公室</a:t>
            </a:r>
            <a:endParaRPr lang="zh-TW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2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46" y="752118"/>
            <a:ext cx="8735644" cy="493463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5410" y="2670797"/>
            <a:ext cx="131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團隊成員介面</a:t>
            </a:r>
            <a:endParaRPr lang="zh-TW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09504" y="2511552"/>
            <a:ext cx="1597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團長以及</a:t>
            </a:r>
            <a:r>
              <a:rPr lang="en-US" altLang="zh-TW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PM</a:t>
            </a:r>
            <a:r>
              <a:rPr lang="zh-TW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功能</a:t>
            </a:r>
            <a:endParaRPr lang="zh-TW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3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398031"/>
            <a:ext cx="9905998" cy="1460351"/>
          </a:xfrm>
        </p:spPr>
        <p:txBody>
          <a:bodyPr/>
          <a:lstStyle/>
          <a:p>
            <a:r>
              <a:rPr lang="en-US" altLang="zh-TW" dirty="0"/>
              <a:t>JavaScript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2000923"/>
            <a:ext cx="5506813" cy="3790278"/>
          </a:xfrm>
        </p:spPr>
        <p:txBody>
          <a:bodyPr>
            <a:normAutofit/>
          </a:bodyPr>
          <a:lstStyle/>
          <a:p>
            <a:r>
              <a:rPr lang="zh-TW" altLang="en-US" sz="2200" dirty="0"/>
              <a:t>現階段介面設計稍告一個段落，我目前正在研讀</a:t>
            </a:r>
            <a:r>
              <a:rPr lang="en-US" altLang="zh-TW" sz="2200" dirty="0" err="1"/>
              <a:t>javascript</a:t>
            </a:r>
            <a:r>
              <a:rPr lang="zh-TW" altLang="en-US" sz="2200" dirty="0"/>
              <a:t>，這是我目前用</a:t>
            </a:r>
            <a:r>
              <a:rPr lang="en-US" altLang="zh-TW" sz="2200" dirty="0"/>
              <a:t>w3school</a:t>
            </a:r>
            <a:r>
              <a:rPr lang="zh-TW" altLang="en-US" sz="2200" dirty="0"/>
              <a:t>已經讀完的部分。為了之後的甘特圖和工作結構圖，我應該還會再去讀</a:t>
            </a:r>
            <a:r>
              <a:rPr lang="en-US" altLang="zh-TW" sz="2200" dirty="0" err="1"/>
              <a:t>tutorialspoint</a:t>
            </a:r>
            <a:r>
              <a:rPr lang="zh-TW" altLang="en-US" sz="2200" dirty="0"/>
              <a:t>的</a:t>
            </a:r>
            <a:r>
              <a:rPr lang="en-US" altLang="zh-TW" sz="2200" dirty="0"/>
              <a:t>JS</a:t>
            </a:r>
            <a:r>
              <a:rPr lang="zh-TW" altLang="en-US" sz="2200" dirty="0"/>
              <a:t>部分。</a:t>
            </a:r>
            <a:endParaRPr lang="en-US" altLang="zh-TW" sz="2200" dirty="0"/>
          </a:p>
          <a:p>
            <a:r>
              <a:rPr lang="en-US" altLang="zh-TW" sz="2200" dirty="0"/>
              <a:t>mailto:https://www.tutorialspoint.com//internet_technologies/javascript.htm</a:t>
            </a:r>
          </a:p>
        </p:txBody>
      </p:sp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41" y="495894"/>
            <a:ext cx="1838582" cy="5134692"/>
          </a:xfrm>
          <a:prstGeom prst="rect">
            <a:avLst/>
          </a:prstGeom>
        </p:spPr>
      </p:pic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619" y="495894"/>
            <a:ext cx="1754002" cy="50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chart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2355925"/>
            <a:ext cx="9905998" cy="343527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GOOGLE</a:t>
            </a:r>
            <a:r>
              <a:rPr lang="zh-TW" altLang="en-US" sz="2400" dirty="0"/>
              <a:t>有提供他們的</a:t>
            </a:r>
            <a:r>
              <a:rPr lang="en-US" altLang="zh-TW" sz="2400" dirty="0"/>
              <a:t>API</a:t>
            </a:r>
            <a:r>
              <a:rPr lang="zh-TW" altLang="en-US" sz="2400" dirty="0"/>
              <a:t>來讓人使用，有各種圖表的例子，並且是以</a:t>
            </a:r>
            <a:r>
              <a:rPr lang="en-US" altLang="zh-TW" sz="2400" dirty="0"/>
              <a:t>JSFIDDLE</a:t>
            </a:r>
            <a:r>
              <a:rPr lang="zh-TW" altLang="en-US" sz="2400" dirty="0"/>
              <a:t>的方式來呈現，我這幾天會先熟讀甘特圖的例子，把學到的用在我們</a:t>
            </a:r>
            <a:r>
              <a:rPr lang="en-US" altLang="zh-TW" sz="2400" dirty="0"/>
              <a:t>APP</a:t>
            </a:r>
            <a:r>
              <a:rPr lang="zh-TW" altLang="en-US" sz="2400" dirty="0"/>
              <a:t>的甘特圖上。</a:t>
            </a:r>
          </a:p>
        </p:txBody>
      </p:sp>
    </p:spTree>
    <p:extLst>
      <p:ext uri="{BB962C8B-B14F-4D97-AF65-F5344CB8AC3E}">
        <p14:creationId xmlns:p14="http://schemas.microsoft.com/office/powerpoint/2010/main" val="1277561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網線</Template>
  <TotalTime>73</TotalTime>
  <Words>162</Words>
  <Application>Microsoft Office PowerPoint</Application>
  <PresentationFormat>寬螢幕</PresentationFormat>
  <Paragraphs>21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新細明體</vt:lpstr>
      <vt:lpstr>Arial</vt:lpstr>
      <vt:lpstr>Century Gothic</vt:lpstr>
      <vt:lpstr>網狀</vt:lpstr>
      <vt:lpstr>5/10報告 </vt:lpstr>
      <vt:lpstr>代辦清單</vt:lpstr>
      <vt:lpstr>介面設計</vt:lpstr>
      <vt:lpstr>PowerPoint 簡報</vt:lpstr>
      <vt:lpstr>PowerPoint 簡報</vt:lpstr>
      <vt:lpstr>PowerPoint 簡報</vt:lpstr>
      <vt:lpstr>JavaScript</vt:lpstr>
      <vt:lpstr>Google chart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5/10報告</dc:title>
  <dc:creator>Lin</dc:creator>
  <cp:lastModifiedBy>Windows 使用者</cp:lastModifiedBy>
  <cp:revision>8</cp:revision>
  <dcterms:created xsi:type="dcterms:W3CDTF">2017-05-09T17:12:30Z</dcterms:created>
  <dcterms:modified xsi:type="dcterms:W3CDTF">2017-05-10T04:46:44Z</dcterms:modified>
</cp:coreProperties>
</file>