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Baseball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</a:t>
            </a:r>
            <a:r>
              <a:rPr lang="en-US" altLang="zh-TW" dirty="0" err="1"/>
              <a:t>Zong</a:t>
            </a:r>
            <a:r>
              <a:rPr lang="en-US" altLang="zh-TW" dirty="0"/>
              <a:t>-Yi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1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3" y="689358"/>
            <a:ext cx="6491744" cy="42196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53" y="1748118"/>
            <a:ext cx="3072869" cy="11519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4100" dirty="0"/>
              <a:t>Baseball Positions</a:t>
            </a:r>
            <a:endParaRPr lang="zh-TW" altLang="en-US" sz="4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0777" y="2216075"/>
            <a:ext cx="15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ShortStop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 descr="一張含有 地面, 室外, 牆, 動物 的圖片&#10;&#10;產生非常高可信度的描述"/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20142" r="7969" b="11589"/>
          <a:stretch/>
        </p:blipFill>
        <p:spPr>
          <a:xfrm rot="21420000">
            <a:off x="-181084" y="-280929"/>
            <a:ext cx="11323865" cy="6300024"/>
          </a:xfrm>
          <a:custGeom>
            <a:avLst/>
            <a:gdLst>
              <a:gd name="connsiteX0" fmla="*/ 362583 w 11323865"/>
              <a:gd name="connsiteY0" fmla="*/ 0 h 6300024"/>
              <a:gd name="connsiteX1" fmla="*/ 11323865 w 11323865"/>
              <a:gd name="connsiteY1" fmla="*/ 574457 h 6300024"/>
              <a:gd name="connsiteX2" fmla="*/ 11323865 w 11323865"/>
              <a:gd name="connsiteY2" fmla="*/ 6300024 h 6300024"/>
              <a:gd name="connsiteX3" fmla="*/ 0 w 11323865"/>
              <a:gd name="connsiteY3" fmla="*/ 6300024 h 6300024"/>
              <a:gd name="connsiteX4" fmla="*/ 330170 w 11323865"/>
              <a:gd name="connsiteY4" fmla="*/ 0 h 63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8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5-Point Star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>
                <a:solidFill>
                  <a:schemeClr val="bg1"/>
                </a:solidFill>
              </a:rPr>
              <a:t>Baseball Team</a:t>
            </a:r>
          </a:p>
        </p:txBody>
      </p:sp>
    </p:spTree>
    <p:extLst>
      <p:ext uri="{BB962C8B-B14F-4D97-AF65-F5344CB8AC3E}">
        <p14:creationId xmlns:p14="http://schemas.microsoft.com/office/powerpoint/2010/main" val="4435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740" y="2148840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50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558" y="2116567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512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63</TotalTime>
  <Words>13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Impact</vt:lpstr>
      <vt:lpstr>主要賽事</vt:lpstr>
      <vt:lpstr>Baseball</vt:lpstr>
      <vt:lpstr>Baseball Positions</vt:lpstr>
      <vt:lpstr>Baseball Team</vt:lpstr>
      <vt:lpstr>Questions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Lin</dc:creator>
  <cp:lastModifiedBy>Lin</cp:lastModifiedBy>
  <cp:revision>4</cp:revision>
  <dcterms:created xsi:type="dcterms:W3CDTF">2017-06-10T14:18:18Z</dcterms:created>
  <dcterms:modified xsi:type="dcterms:W3CDTF">2017-06-10T15:25:30Z</dcterms:modified>
</cp:coreProperties>
</file>