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8397D1E-5E36-45C1-ADCB-05CF0E11728F}" type="datetimeFigureOut">
              <a:rPr lang="zh-TW" altLang="en-US" smtClean="0"/>
              <a:t>2017/1/21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FCAEE88-38E2-4DB9-9D4F-553FED56A4C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90890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97D1E-5E36-45C1-ADCB-05CF0E11728F}" type="datetimeFigureOut">
              <a:rPr lang="zh-TW" altLang="en-US" smtClean="0"/>
              <a:t>2017/1/21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AEE88-38E2-4DB9-9D4F-553FED56A4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7349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97D1E-5E36-45C1-ADCB-05CF0E11728F}" type="datetimeFigureOut">
              <a:rPr lang="zh-TW" altLang="en-US" smtClean="0"/>
              <a:t>2017/1/21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AEE88-38E2-4DB9-9D4F-553FED56A4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1080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97D1E-5E36-45C1-ADCB-05CF0E11728F}" type="datetimeFigureOut">
              <a:rPr lang="zh-TW" altLang="en-US" smtClean="0"/>
              <a:t>2017/1/21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AEE88-38E2-4DB9-9D4F-553FED56A4C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437740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97D1E-5E36-45C1-ADCB-05CF0E11728F}" type="datetimeFigureOut">
              <a:rPr lang="zh-TW" altLang="en-US" smtClean="0"/>
              <a:t>2017/1/21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AEE88-38E2-4DB9-9D4F-553FED56A4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34233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97D1E-5E36-45C1-ADCB-05CF0E11728F}" type="datetimeFigureOut">
              <a:rPr lang="zh-TW" altLang="en-US" smtClean="0"/>
              <a:t>2017/1/21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AEE88-38E2-4DB9-9D4F-553FED56A4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79571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97D1E-5E36-45C1-ADCB-05CF0E11728F}" type="datetimeFigureOut">
              <a:rPr lang="zh-TW" altLang="en-US" smtClean="0"/>
              <a:t>2017/1/21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AEE88-38E2-4DB9-9D4F-553FED56A4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24589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97D1E-5E36-45C1-ADCB-05CF0E11728F}" type="datetimeFigureOut">
              <a:rPr lang="zh-TW" altLang="en-US" smtClean="0"/>
              <a:t>2017/1/21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AEE88-38E2-4DB9-9D4F-553FED56A4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53265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97D1E-5E36-45C1-ADCB-05CF0E11728F}" type="datetimeFigureOut">
              <a:rPr lang="zh-TW" altLang="en-US" smtClean="0"/>
              <a:t>2017/1/21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AEE88-38E2-4DB9-9D4F-553FED56A4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1366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97D1E-5E36-45C1-ADCB-05CF0E11728F}" type="datetimeFigureOut">
              <a:rPr lang="zh-TW" altLang="en-US" smtClean="0"/>
              <a:t>2017/1/21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AEE88-38E2-4DB9-9D4F-553FED56A4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4476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97D1E-5E36-45C1-ADCB-05CF0E11728F}" type="datetimeFigureOut">
              <a:rPr lang="zh-TW" altLang="en-US" smtClean="0"/>
              <a:t>2017/1/21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AEE88-38E2-4DB9-9D4F-553FED56A4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212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97D1E-5E36-45C1-ADCB-05CF0E11728F}" type="datetimeFigureOut">
              <a:rPr lang="zh-TW" altLang="en-US" smtClean="0"/>
              <a:t>2017/1/21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AEE88-38E2-4DB9-9D4F-553FED56A4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236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97D1E-5E36-45C1-ADCB-05CF0E11728F}" type="datetimeFigureOut">
              <a:rPr lang="zh-TW" altLang="en-US" smtClean="0"/>
              <a:t>2017/1/21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AEE88-38E2-4DB9-9D4F-553FED56A4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7929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97D1E-5E36-45C1-ADCB-05CF0E11728F}" type="datetimeFigureOut">
              <a:rPr lang="zh-TW" altLang="en-US" smtClean="0"/>
              <a:t>2017/1/21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AEE88-38E2-4DB9-9D4F-553FED56A4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0236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97D1E-5E36-45C1-ADCB-05CF0E11728F}" type="datetimeFigureOut">
              <a:rPr lang="zh-TW" altLang="en-US" smtClean="0"/>
              <a:t>2017/1/21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AEE88-38E2-4DB9-9D4F-553FED56A4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2786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97D1E-5E36-45C1-ADCB-05CF0E11728F}" type="datetimeFigureOut">
              <a:rPr lang="zh-TW" altLang="en-US" smtClean="0"/>
              <a:t>2017/1/21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AEE88-38E2-4DB9-9D4F-553FED56A4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6637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97D1E-5E36-45C1-ADCB-05CF0E11728F}" type="datetimeFigureOut">
              <a:rPr lang="zh-TW" altLang="en-US" smtClean="0"/>
              <a:t>2017/1/21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AEE88-38E2-4DB9-9D4F-553FED56A4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6071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8397D1E-5E36-45C1-ADCB-05CF0E11728F}" type="datetimeFigureOut">
              <a:rPr lang="zh-TW" altLang="en-US" smtClean="0"/>
              <a:t>2017/1/21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FCAEE88-38E2-4DB9-9D4F-553FED56A4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7885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情侶</a:t>
            </a:r>
            <a:r>
              <a:rPr lang="en-US" altLang="zh-TW" dirty="0"/>
              <a:t>D-DAY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4805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功能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固定推播</a:t>
            </a:r>
            <a:endParaRPr lang="en-US" altLang="zh-TW" dirty="0"/>
          </a:p>
          <a:p>
            <a:r>
              <a:rPr lang="zh-TW" altLang="en-US" dirty="0"/>
              <a:t>紀念日通知</a:t>
            </a:r>
            <a:endParaRPr lang="en-US" altLang="zh-TW" dirty="0"/>
          </a:p>
          <a:p>
            <a:r>
              <a:rPr lang="zh-TW" altLang="en-US" dirty="0"/>
              <a:t>月曆</a:t>
            </a:r>
            <a:endParaRPr lang="en-US" altLang="zh-TW" dirty="0"/>
          </a:p>
          <a:p>
            <a:r>
              <a:rPr lang="zh-TW" altLang="en-US" dirty="0"/>
              <a:t>生物節律</a:t>
            </a:r>
            <a:endParaRPr lang="en-US" altLang="zh-TW" dirty="0"/>
          </a:p>
          <a:p>
            <a:r>
              <a:rPr lang="zh-TW" altLang="en-US" dirty="0"/>
              <a:t>設置情侶</a:t>
            </a:r>
            <a:endParaRPr lang="en-US" altLang="zh-TW" dirty="0"/>
          </a:p>
          <a:p>
            <a:r>
              <a:rPr lang="zh-TW" altLang="en-US" dirty="0"/>
              <a:t>備份</a:t>
            </a:r>
            <a:endParaRPr lang="en-US" altLang="zh-TW" dirty="0"/>
          </a:p>
          <a:p>
            <a:r>
              <a:rPr lang="zh-TW" altLang="en-US" dirty="0"/>
              <a:t>分享</a:t>
            </a:r>
          </a:p>
        </p:txBody>
      </p:sp>
    </p:spTree>
    <p:extLst>
      <p:ext uri="{BB962C8B-B14F-4D97-AF65-F5344CB8AC3E}">
        <p14:creationId xmlns:p14="http://schemas.microsoft.com/office/powerpoint/2010/main" val="2676606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功能介紹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TW" altLang="en-US" dirty="0"/>
              <a:t>固定推播 </a:t>
            </a:r>
            <a:r>
              <a:rPr lang="en-US" altLang="zh-TW" dirty="0"/>
              <a:t>:</a:t>
            </a:r>
            <a:r>
              <a:rPr lang="zh-TW" altLang="en-US" dirty="0"/>
              <a:t> 把交往幾天放在推播通知裡</a:t>
            </a:r>
            <a:endParaRPr lang="en-US" altLang="zh-TW" dirty="0"/>
          </a:p>
          <a:p>
            <a:r>
              <a:rPr lang="zh-TW" altLang="en-US" dirty="0"/>
              <a:t>紀念日通知</a:t>
            </a:r>
            <a:r>
              <a:rPr lang="en-US" altLang="zh-TW" dirty="0"/>
              <a:t>:</a:t>
            </a:r>
            <a:r>
              <a:rPr lang="zh-TW" altLang="en-US" dirty="0"/>
              <a:t>你可以設置紀念日當天通知或是</a:t>
            </a:r>
            <a:r>
              <a:rPr lang="en-US" altLang="zh-TW" dirty="0"/>
              <a:t>1</a:t>
            </a:r>
            <a:r>
              <a:rPr lang="zh-TW" altLang="en-US" dirty="0"/>
              <a:t>、</a:t>
            </a:r>
            <a:r>
              <a:rPr lang="en-US" altLang="zh-TW" dirty="0"/>
              <a:t>3</a:t>
            </a:r>
            <a:r>
              <a:rPr lang="zh-TW" altLang="en-US" dirty="0"/>
              <a:t>、</a:t>
            </a:r>
            <a:r>
              <a:rPr lang="en-US" altLang="zh-TW" dirty="0"/>
              <a:t>7</a:t>
            </a:r>
            <a:r>
              <a:rPr lang="zh-TW" altLang="en-US" dirty="0"/>
              <a:t>天前通知，也可以關閉通知</a:t>
            </a:r>
            <a:endParaRPr lang="en-US" altLang="zh-TW" dirty="0"/>
          </a:p>
          <a:p>
            <a:r>
              <a:rPr lang="zh-TW" altLang="en-US" dirty="0"/>
              <a:t>月曆</a:t>
            </a:r>
            <a:r>
              <a:rPr lang="en-US" altLang="zh-TW" dirty="0"/>
              <a:t>:</a:t>
            </a:r>
            <a:r>
              <a:rPr lang="zh-TW" altLang="en-US" dirty="0"/>
              <a:t>紀念日或是新增的約會等，會在月曆上顯示，可以清楚的知道當月的計畫</a:t>
            </a:r>
            <a:endParaRPr lang="en-US" altLang="zh-TW" dirty="0"/>
          </a:p>
          <a:p>
            <a:r>
              <a:rPr lang="zh-TW" altLang="en-US" dirty="0"/>
              <a:t>生物節律</a:t>
            </a:r>
            <a:r>
              <a:rPr lang="en-US" altLang="zh-TW" dirty="0"/>
              <a:t>:</a:t>
            </a:r>
            <a:r>
              <a:rPr lang="zh-TW" altLang="en-US" dirty="0"/>
              <a:t>這個東西比較有趣，輸入雙方的生日，他會算出 雙方當天適合做什麼、身體、感性、智力的數值，來計畫當天適合做什麼</a:t>
            </a:r>
            <a:endParaRPr lang="en-US" altLang="zh-TW" dirty="0"/>
          </a:p>
          <a:p>
            <a:r>
              <a:rPr lang="zh-TW" altLang="en-US" dirty="0"/>
              <a:t>設置情侶</a:t>
            </a:r>
            <a:r>
              <a:rPr lang="en-US" altLang="zh-TW" dirty="0"/>
              <a:t>:</a:t>
            </a:r>
            <a:r>
              <a:rPr lang="zh-TW" altLang="en-US" dirty="0"/>
              <a:t>設置雙方暱稱、開始日期背景顏色、情侶照片、設置密碼等，也可以設置推播通知欄的文字顏色等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55944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版面、顏色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685801" y="2063396"/>
            <a:ext cx="5080298" cy="3311189"/>
          </a:xfrm>
        </p:spPr>
        <p:txBody>
          <a:bodyPr/>
          <a:lstStyle/>
          <a:p>
            <a:r>
              <a:rPr lang="zh-TW" altLang="en-US" dirty="0"/>
              <a:t>版面的顏色都是由自己去選擇，可以讓使用者選擇自己喜歡的配色</a:t>
            </a:r>
            <a:endParaRPr lang="en-US" altLang="zh-TW" dirty="0"/>
          </a:p>
          <a:p>
            <a:r>
              <a:rPr lang="zh-TW" altLang="en-US" dirty="0"/>
              <a:t>文字的部分，他紀念日的名稱有設上限字數，所以文字的排版上就不會看起來雜亂</a:t>
            </a:r>
            <a:endParaRPr lang="en-US" altLang="zh-TW" dirty="0"/>
          </a:p>
          <a:p>
            <a:r>
              <a:rPr lang="zh-TW" altLang="en-US" dirty="0"/>
              <a:t>版面較簡單有一堆紀念日、生日、天數、照片組成、除了紀念日預設太多外，其他我都覺得還不錯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4174" y="1376979"/>
            <a:ext cx="1951315" cy="355649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9294" y="1376979"/>
            <a:ext cx="2000530" cy="355649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7433" y="1376979"/>
            <a:ext cx="2000530" cy="3556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483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總結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TW" altLang="en-US" dirty="0"/>
              <a:t>這是一個本地端的程式，只有使用者一個人知道自己的使用狀況、計畫、紀念日等</a:t>
            </a:r>
            <a:endParaRPr lang="en-US" altLang="zh-TW" dirty="0"/>
          </a:p>
          <a:p>
            <a:r>
              <a:rPr lang="zh-TW" altLang="en-US" dirty="0"/>
              <a:t>但是他有做一個分享的功能，但是我覺得對連線的情侶</a:t>
            </a:r>
            <a:r>
              <a:rPr lang="en-US" altLang="zh-TW" dirty="0"/>
              <a:t>APP</a:t>
            </a:r>
            <a:r>
              <a:rPr lang="zh-TW" altLang="en-US" dirty="0"/>
              <a:t>來說還是稍顯不足，資料無法共享，雙方就不清楚對方的想法、計畫，必須在</a:t>
            </a:r>
            <a:r>
              <a:rPr lang="en-US" altLang="zh-TW" dirty="0"/>
              <a:t>APP</a:t>
            </a:r>
            <a:r>
              <a:rPr lang="zh-TW" altLang="en-US"/>
              <a:t>上設置，還需口頭或訊息告知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112355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主要賽事">
  <a:themeElements>
    <a:clrScheme name="主要賽事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主要賽事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主要賽事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TM04033927[[fn=主要賽事]]</Template>
  <TotalTime>26</TotalTime>
  <Words>285</Words>
  <Application>Microsoft Office PowerPoint</Application>
  <PresentationFormat>寬螢幕</PresentationFormat>
  <Paragraphs>22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9" baseType="lpstr">
      <vt:lpstr>新細明體</vt:lpstr>
      <vt:lpstr>Arial</vt:lpstr>
      <vt:lpstr>Impact</vt:lpstr>
      <vt:lpstr>主要賽事</vt:lpstr>
      <vt:lpstr>情侶D-DAY</vt:lpstr>
      <vt:lpstr>功能</vt:lpstr>
      <vt:lpstr>功能介紹</vt:lpstr>
      <vt:lpstr>版面、顏色</vt:lpstr>
      <vt:lpstr>總結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情侶D-DAY</dc:title>
  <dc:creator>Lin</dc:creator>
  <cp:lastModifiedBy>Lin</cp:lastModifiedBy>
  <cp:revision>3</cp:revision>
  <dcterms:created xsi:type="dcterms:W3CDTF">2017-01-21T12:53:14Z</dcterms:created>
  <dcterms:modified xsi:type="dcterms:W3CDTF">2017-01-21T13:19:21Z</dcterms:modified>
</cp:coreProperties>
</file>