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B815-AB17-44C7-ABC1-F9E7AC935B4F}" type="datetimeFigureOut">
              <a:rPr lang="zh-TW" altLang="en-US" smtClean="0"/>
              <a:t>2017/7/9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9119-4606-4234-9E53-9EDFE23D71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7783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B815-AB17-44C7-ABC1-F9E7AC935B4F}" type="datetimeFigureOut">
              <a:rPr lang="zh-TW" altLang="en-US" smtClean="0"/>
              <a:t>2017/7/9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9119-4606-4234-9E53-9EDFE23D71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5636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B815-AB17-44C7-ABC1-F9E7AC935B4F}" type="datetimeFigureOut">
              <a:rPr lang="zh-TW" altLang="en-US" smtClean="0"/>
              <a:t>2017/7/9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9119-4606-4234-9E53-9EDFE23D71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432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B815-AB17-44C7-ABC1-F9E7AC935B4F}" type="datetimeFigureOut">
              <a:rPr lang="zh-TW" altLang="en-US" smtClean="0"/>
              <a:t>2017/7/9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9119-4606-4234-9E53-9EDFE23D71B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8836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B815-AB17-44C7-ABC1-F9E7AC935B4F}" type="datetimeFigureOut">
              <a:rPr lang="zh-TW" altLang="en-US" smtClean="0"/>
              <a:t>2017/7/9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9119-4606-4234-9E53-9EDFE23D71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030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B815-AB17-44C7-ABC1-F9E7AC935B4F}" type="datetimeFigureOut">
              <a:rPr lang="zh-TW" altLang="en-US" smtClean="0"/>
              <a:t>2017/7/9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9119-4606-4234-9E53-9EDFE23D71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4850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B815-AB17-44C7-ABC1-F9E7AC935B4F}" type="datetimeFigureOut">
              <a:rPr lang="zh-TW" altLang="en-US" smtClean="0"/>
              <a:t>2017/7/9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9119-4606-4234-9E53-9EDFE23D71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3940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B815-AB17-44C7-ABC1-F9E7AC935B4F}" type="datetimeFigureOut">
              <a:rPr lang="zh-TW" altLang="en-US" smtClean="0"/>
              <a:t>2017/7/9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9119-4606-4234-9E53-9EDFE23D71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8997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B815-AB17-44C7-ABC1-F9E7AC935B4F}" type="datetimeFigureOut">
              <a:rPr lang="zh-TW" altLang="en-US" smtClean="0"/>
              <a:t>2017/7/9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9119-4606-4234-9E53-9EDFE23D71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8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B815-AB17-44C7-ABC1-F9E7AC935B4F}" type="datetimeFigureOut">
              <a:rPr lang="zh-TW" altLang="en-US" smtClean="0"/>
              <a:t>2017/7/9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9119-4606-4234-9E53-9EDFE23D71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4868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B815-AB17-44C7-ABC1-F9E7AC935B4F}" type="datetimeFigureOut">
              <a:rPr lang="zh-TW" altLang="en-US" smtClean="0"/>
              <a:t>2017/7/9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9119-4606-4234-9E53-9EDFE23D71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724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B815-AB17-44C7-ABC1-F9E7AC935B4F}" type="datetimeFigureOut">
              <a:rPr lang="zh-TW" altLang="en-US" smtClean="0"/>
              <a:t>2017/7/9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9119-4606-4234-9E53-9EDFE23D71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0845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B815-AB17-44C7-ABC1-F9E7AC935B4F}" type="datetimeFigureOut">
              <a:rPr lang="zh-TW" altLang="en-US" smtClean="0"/>
              <a:t>2017/7/9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9119-4606-4234-9E53-9EDFE23D71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539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B815-AB17-44C7-ABC1-F9E7AC935B4F}" type="datetimeFigureOut">
              <a:rPr lang="zh-TW" altLang="en-US" smtClean="0"/>
              <a:t>2017/7/9</a:t>
            </a:fld>
            <a:endParaRPr lang="zh-TW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9119-4606-4234-9E53-9EDFE23D71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9287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B815-AB17-44C7-ABC1-F9E7AC935B4F}" type="datetimeFigureOut">
              <a:rPr lang="zh-TW" altLang="en-US" smtClean="0"/>
              <a:t>2017/7/9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9119-4606-4234-9E53-9EDFE23D71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7993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B815-AB17-44C7-ABC1-F9E7AC935B4F}" type="datetimeFigureOut">
              <a:rPr lang="zh-TW" altLang="en-US" smtClean="0"/>
              <a:t>2017/7/9</a:t>
            </a:fld>
            <a:endParaRPr lang="zh-TW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9119-4606-4234-9E53-9EDFE23D71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175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B815-AB17-44C7-ABC1-F9E7AC935B4F}" type="datetimeFigureOut">
              <a:rPr lang="zh-TW" altLang="en-US" smtClean="0"/>
              <a:t>2017/7/9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9119-4606-4234-9E53-9EDFE23D71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166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F18B815-AB17-44C7-ABC1-F9E7AC935B4F}" type="datetimeFigureOut">
              <a:rPr lang="zh-TW" altLang="en-US" smtClean="0"/>
              <a:t>2017/7/9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E9119-4606-4234-9E53-9EDFE23D71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60420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733415"/>
              </p:ext>
            </p:extLst>
          </p:nvPr>
        </p:nvGraphicFramePr>
        <p:xfrm>
          <a:off x="1112363" y="-20704"/>
          <a:ext cx="9973560" cy="6508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4520">
                  <a:extLst>
                    <a:ext uri="{9D8B030D-6E8A-4147-A177-3AD203B41FA5}">
                      <a16:colId xmlns:a16="http://schemas.microsoft.com/office/drawing/2014/main" val="2616699130"/>
                    </a:ext>
                  </a:extLst>
                </a:gridCol>
                <a:gridCol w="3324520">
                  <a:extLst>
                    <a:ext uri="{9D8B030D-6E8A-4147-A177-3AD203B41FA5}">
                      <a16:colId xmlns:a16="http://schemas.microsoft.com/office/drawing/2014/main" val="3218933422"/>
                    </a:ext>
                  </a:extLst>
                </a:gridCol>
                <a:gridCol w="3324520">
                  <a:extLst>
                    <a:ext uri="{9D8B030D-6E8A-4147-A177-3AD203B41FA5}">
                      <a16:colId xmlns:a16="http://schemas.microsoft.com/office/drawing/2014/main" val="3899712687"/>
                    </a:ext>
                  </a:extLst>
                </a:gridCol>
              </a:tblGrid>
              <a:tr h="3598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System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Name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UX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3323337"/>
                  </a:ext>
                </a:extLst>
              </a:tr>
              <a:tr h="359892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Member System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Sign In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1064444"/>
                  </a:ext>
                </a:extLst>
              </a:tr>
              <a:tr h="35989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Sign Up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5826030"/>
                  </a:ext>
                </a:extLst>
              </a:tr>
              <a:tr h="35989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Forgot Password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246392"/>
                  </a:ext>
                </a:extLst>
              </a:tr>
              <a:tr h="359892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Project System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Project Grid List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6753482"/>
                  </a:ext>
                </a:extLst>
              </a:tr>
              <a:tr h="35989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Create A New Project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6060032"/>
                  </a:ext>
                </a:extLst>
              </a:tr>
              <a:tr h="38221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Searching Existing Project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1675648"/>
                  </a:ext>
                </a:extLst>
              </a:tr>
              <a:tr h="359892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/>
                        <a:t>DrawerLayout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Profile Page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3454315"/>
                  </a:ext>
                </a:extLst>
              </a:tr>
              <a:tr h="35989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TimeLine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4821706"/>
                  </a:ext>
                </a:extLst>
              </a:tr>
              <a:tr h="62981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TimeLine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TimeLine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Timeline Item Drop down animation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220212"/>
                  </a:ext>
                </a:extLst>
              </a:tr>
              <a:tr h="359892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Forum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Forum Homepage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Transition Shared Animation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273385"/>
                  </a:ext>
                </a:extLst>
              </a:tr>
              <a:tr h="35989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Post Details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859175"/>
                  </a:ext>
                </a:extLst>
              </a:tr>
              <a:tr h="3598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TODO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TODO Homepage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Drag And Drop CRUD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607093"/>
                  </a:ext>
                </a:extLst>
              </a:tr>
              <a:tr h="359892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Office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Leader Functions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Open/Close Member List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489057"/>
                  </a:ext>
                </a:extLst>
              </a:tr>
              <a:tr h="35989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Member List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218661"/>
                  </a:ext>
                </a:extLst>
              </a:tr>
              <a:tr h="20995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Task Analysis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34303"/>
                  </a:ext>
                </a:extLst>
              </a:tr>
              <a:tr h="14994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Member Online Status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944144"/>
                  </a:ext>
                </a:extLst>
              </a:tr>
              <a:tr h="35989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Analysis Translation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068801"/>
                  </a:ext>
                </a:extLst>
              </a:tr>
            </a:tbl>
          </a:graphicData>
        </a:graphic>
      </p:graphicFrame>
      <p:sp>
        <p:nvSpPr>
          <p:cNvPr id="2" name="文字方塊 1">
            <a:extLst>
              <a:ext uri="{FF2B5EF4-FFF2-40B4-BE49-F238E27FC236}">
                <a16:creationId xmlns:a16="http://schemas.microsoft.com/office/drawing/2014/main" id="{123E16DB-B2F6-4B2D-AE66-5D10CD41BFC1}"/>
              </a:ext>
            </a:extLst>
          </p:cNvPr>
          <p:cNvSpPr txBox="1"/>
          <p:nvPr/>
        </p:nvSpPr>
        <p:spPr>
          <a:xfrm>
            <a:off x="3602183" y="3546764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FF00"/>
                </a:solidFill>
              </a:rPr>
              <a:t>CR</a:t>
            </a:r>
            <a:r>
              <a:rPr lang="en-US" altLang="zh-TW" dirty="0">
                <a:solidFill>
                  <a:srgbClr val="FF0000"/>
                </a:solidFill>
              </a:rPr>
              <a:t>UD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F4B22CA-FE94-4C3E-BEF5-30B1FB1D1ECB}"/>
              </a:ext>
            </a:extLst>
          </p:cNvPr>
          <p:cNvSpPr txBox="1"/>
          <p:nvPr/>
        </p:nvSpPr>
        <p:spPr>
          <a:xfrm>
            <a:off x="3602182" y="4276436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FF00"/>
                </a:solidFill>
              </a:rPr>
              <a:t>CR</a:t>
            </a:r>
            <a:r>
              <a:rPr lang="en-US" altLang="zh-TW" dirty="0">
                <a:solidFill>
                  <a:srgbClr val="FF0000"/>
                </a:solidFill>
              </a:rPr>
              <a:t>UD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DE1BB96-7C2A-49E7-8D3D-A1440CF27A28}"/>
              </a:ext>
            </a:extLst>
          </p:cNvPr>
          <p:cNvSpPr txBox="1"/>
          <p:nvPr/>
        </p:nvSpPr>
        <p:spPr>
          <a:xfrm>
            <a:off x="3602180" y="4654652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</a:t>
            </a:r>
            <a:r>
              <a:rPr lang="en-US" altLang="zh-TW" dirty="0">
                <a:solidFill>
                  <a:srgbClr val="FFFF00"/>
                </a:solidFill>
              </a:rPr>
              <a:t>R</a:t>
            </a:r>
            <a:r>
              <a:rPr lang="en-US" altLang="zh-TW" dirty="0">
                <a:solidFill>
                  <a:srgbClr val="FF0000"/>
                </a:solidFill>
              </a:rPr>
              <a:t>UD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2FD2370-A21D-409E-B4C3-95B0B8371E42}"/>
              </a:ext>
            </a:extLst>
          </p:cNvPr>
          <p:cNvSpPr txBox="1"/>
          <p:nvPr/>
        </p:nvSpPr>
        <p:spPr>
          <a:xfrm>
            <a:off x="3602180" y="2124365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FF00"/>
                </a:solidFill>
              </a:rPr>
              <a:t>CR</a:t>
            </a:r>
            <a:r>
              <a:rPr lang="en-US" altLang="zh-TW" dirty="0">
                <a:solidFill>
                  <a:srgbClr val="FF0000"/>
                </a:solidFill>
              </a:rPr>
              <a:t>UD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1671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離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離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</TotalTime>
  <Words>70</Words>
  <Application>Microsoft Office PowerPoint</Application>
  <PresentationFormat>寬螢幕</PresentationFormat>
  <Paragraphs>35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Century Gothic</vt:lpstr>
      <vt:lpstr>Wingdings 3</vt:lpstr>
      <vt:lpstr>離子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AndroidWork</dc:creator>
  <cp:lastModifiedBy>AndroidWork</cp:lastModifiedBy>
  <cp:revision>7</cp:revision>
  <dcterms:created xsi:type="dcterms:W3CDTF">2017-06-26T13:16:47Z</dcterms:created>
  <dcterms:modified xsi:type="dcterms:W3CDTF">2017-07-09T08:01:41Z</dcterms:modified>
</cp:coreProperties>
</file>