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7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6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3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83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3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85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4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97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9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7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18B815-AB17-44C7-ABC1-F9E7AC935B4F}" type="datetimeFigureOut">
              <a:rPr lang="zh-TW" altLang="en-US" smtClean="0"/>
              <a:t>2017/6/29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42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16783"/>
              </p:ext>
            </p:extLst>
          </p:nvPr>
        </p:nvGraphicFramePr>
        <p:xfrm>
          <a:off x="1112363" y="-20704"/>
          <a:ext cx="9973560" cy="687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20">
                  <a:extLst>
                    <a:ext uri="{9D8B030D-6E8A-4147-A177-3AD203B41FA5}">
                      <a16:colId xmlns:a16="http://schemas.microsoft.com/office/drawing/2014/main" val="2616699130"/>
                    </a:ext>
                  </a:extLst>
                </a:gridCol>
                <a:gridCol w="3324520">
                  <a:extLst>
                    <a:ext uri="{9D8B030D-6E8A-4147-A177-3AD203B41FA5}">
                      <a16:colId xmlns:a16="http://schemas.microsoft.com/office/drawing/2014/main" val="3218933422"/>
                    </a:ext>
                  </a:extLst>
                </a:gridCol>
                <a:gridCol w="3324520">
                  <a:extLst>
                    <a:ext uri="{9D8B030D-6E8A-4147-A177-3AD203B41FA5}">
                      <a16:colId xmlns:a16="http://schemas.microsoft.com/office/drawing/2014/main" val="3899712687"/>
                    </a:ext>
                  </a:extLst>
                </a:gridCol>
              </a:tblGrid>
              <a:tr h="359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System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UX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3337"/>
                  </a:ext>
                </a:extLst>
              </a:tr>
              <a:tr h="3598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System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 In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64444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 Up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826030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Forgot Password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46392"/>
                  </a:ext>
                </a:extLst>
              </a:tr>
              <a:tr h="3598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Project System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Project Grid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753482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Create A New Project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060032"/>
                  </a:ext>
                </a:extLst>
              </a:tr>
              <a:tr h="382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Searching Existing Project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75648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DrawerLayout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Profile 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454315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21706"/>
                  </a:ext>
                </a:extLst>
              </a:tr>
              <a:tr h="629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 Item Drop down animation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20212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Forum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Forum Homepage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Transition Shared Animation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273385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Post Details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9175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TODO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TODO Homepage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Drag And Drop CRUD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07093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Create A TODO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1544"/>
                  </a:ext>
                </a:extLst>
              </a:tr>
              <a:tr h="359892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Office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Leader Functions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Open/Close Member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89057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8661"/>
                  </a:ext>
                </a:extLst>
              </a:tr>
              <a:tr h="20995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Task Analysis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4303"/>
                  </a:ext>
                </a:extLst>
              </a:tr>
              <a:tr h="14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Online Status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44144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Analysis Translation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6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6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69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Century Gothic</vt:lpstr>
      <vt:lpstr>Wingdings 3</vt:lpstr>
      <vt:lpstr>離子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3</cp:revision>
  <dcterms:created xsi:type="dcterms:W3CDTF">2017-06-26T13:16:47Z</dcterms:created>
  <dcterms:modified xsi:type="dcterms:W3CDTF">2017-06-29T12:20:30Z</dcterms:modified>
</cp:coreProperties>
</file>