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47653-9540-4DB0-97F9-AC6F77B12159}" type="datetimeFigureOut">
              <a:rPr lang="zh-TW" altLang="en-US" smtClean="0"/>
              <a:t>2017/4/25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13E39-0215-4B0A-A3F2-8A6F4098E71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6379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47653-9540-4DB0-97F9-AC6F77B12159}" type="datetimeFigureOut">
              <a:rPr lang="zh-TW" altLang="en-US" smtClean="0"/>
              <a:t>2017/4/25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13E39-0215-4B0A-A3F2-8A6F4098E71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3863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47653-9540-4DB0-97F9-AC6F77B12159}" type="datetimeFigureOut">
              <a:rPr lang="zh-TW" altLang="en-US" smtClean="0"/>
              <a:t>2017/4/25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13E39-0215-4B0A-A3F2-8A6F4098E71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5110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47653-9540-4DB0-97F9-AC6F77B12159}" type="datetimeFigureOut">
              <a:rPr lang="zh-TW" altLang="en-US" smtClean="0"/>
              <a:t>2017/4/25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13E39-0215-4B0A-A3F2-8A6F4098E71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57177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47653-9540-4DB0-97F9-AC6F77B12159}" type="datetimeFigureOut">
              <a:rPr lang="zh-TW" altLang="en-US" smtClean="0"/>
              <a:t>2017/4/25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13E39-0215-4B0A-A3F2-8A6F4098E71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45589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47653-9540-4DB0-97F9-AC6F77B12159}" type="datetimeFigureOut">
              <a:rPr lang="zh-TW" altLang="en-US" smtClean="0"/>
              <a:t>2017/4/25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13E39-0215-4B0A-A3F2-8A6F4098E71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39484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47653-9540-4DB0-97F9-AC6F77B12159}" type="datetimeFigureOut">
              <a:rPr lang="zh-TW" altLang="en-US" smtClean="0"/>
              <a:t>2017/4/25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13E39-0215-4B0A-A3F2-8A6F4098E71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48341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47653-9540-4DB0-97F9-AC6F77B12159}" type="datetimeFigureOut">
              <a:rPr lang="zh-TW" altLang="en-US" smtClean="0"/>
              <a:t>2017/4/25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13E39-0215-4B0A-A3F2-8A6F4098E71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94744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47653-9540-4DB0-97F9-AC6F77B12159}" type="datetimeFigureOut">
              <a:rPr lang="zh-TW" altLang="en-US" smtClean="0"/>
              <a:t>2017/4/25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13E39-0215-4B0A-A3F2-8A6F4098E71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8770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47653-9540-4DB0-97F9-AC6F77B12159}" type="datetimeFigureOut">
              <a:rPr lang="zh-TW" altLang="en-US" smtClean="0"/>
              <a:t>2017/4/25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C9B13E39-0215-4B0A-A3F2-8A6F4098E71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1595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47653-9540-4DB0-97F9-AC6F77B12159}" type="datetimeFigureOut">
              <a:rPr lang="zh-TW" altLang="en-US" smtClean="0"/>
              <a:t>2017/4/25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13E39-0215-4B0A-A3F2-8A6F4098E71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8443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47653-9540-4DB0-97F9-AC6F77B12159}" type="datetimeFigureOut">
              <a:rPr lang="zh-TW" altLang="en-US" smtClean="0"/>
              <a:t>2017/4/25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13E39-0215-4B0A-A3F2-8A6F4098E71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5165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47653-9540-4DB0-97F9-AC6F77B12159}" type="datetimeFigureOut">
              <a:rPr lang="zh-TW" altLang="en-US" smtClean="0"/>
              <a:t>2017/4/25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13E39-0215-4B0A-A3F2-8A6F4098E71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9915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47653-9540-4DB0-97F9-AC6F77B12159}" type="datetimeFigureOut">
              <a:rPr lang="zh-TW" altLang="en-US" smtClean="0"/>
              <a:t>2017/4/25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13E39-0215-4B0A-A3F2-8A6F4098E71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6125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47653-9540-4DB0-97F9-AC6F77B12159}" type="datetimeFigureOut">
              <a:rPr lang="zh-TW" altLang="en-US" smtClean="0"/>
              <a:t>2017/4/25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13E39-0215-4B0A-A3F2-8A6F4098E71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1264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47653-9540-4DB0-97F9-AC6F77B12159}" type="datetimeFigureOut">
              <a:rPr lang="zh-TW" altLang="en-US" smtClean="0"/>
              <a:t>2017/4/25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13E39-0215-4B0A-A3F2-8A6F4098E71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4917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47653-9540-4DB0-97F9-AC6F77B12159}" type="datetimeFigureOut">
              <a:rPr lang="zh-TW" altLang="en-US" smtClean="0"/>
              <a:t>2017/4/25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13E39-0215-4B0A-A3F2-8A6F4098E71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8015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2847653-9540-4DB0-97F9-AC6F77B12159}" type="datetimeFigureOut">
              <a:rPr lang="zh-TW" altLang="en-US" smtClean="0"/>
              <a:t>2017/4/25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9B13E39-0215-4B0A-A3F2-8A6F4098E71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0421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https://www.fluidui.com/editor/live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mailto:https://docs.google.com/forms/d/1VWsSqayg8IvvKflYEmC5-uG2OhZlFLTb9it8pDNpz9g/edi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3442446" y="1605979"/>
            <a:ext cx="6801931" cy="2616199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TW" dirty="0"/>
              <a:t>UI</a:t>
            </a:r>
            <a:r>
              <a:rPr lang="zh-TW" altLang="en-US" dirty="0"/>
              <a:t>介面設計</a:t>
            </a:r>
            <a:br>
              <a:rPr lang="en-US" altLang="zh-TW" dirty="0"/>
            </a:br>
            <a:r>
              <a:rPr lang="en-US" altLang="zh-TW" dirty="0"/>
              <a:t>&amp;</a:t>
            </a:r>
            <a:br>
              <a:rPr lang="en-US" altLang="zh-TW" dirty="0"/>
            </a:br>
            <a:r>
              <a:rPr lang="zh-TW" altLang="en-US" dirty="0"/>
              <a:t>問卷</a:t>
            </a:r>
          </a:p>
        </p:txBody>
      </p:sp>
    </p:spTree>
    <p:extLst>
      <p:ext uri="{BB962C8B-B14F-4D97-AF65-F5344CB8AC3E}">
        <p14:creationId xmlns:p14="http://schemas.microsoft.com/office/powerpoint/2010/main" val="869554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UI</a:t>
            </a:r>
            <a:r>
              <a:rPr lang="zh-TW" altLang="en-US" dirty="0"/>
              <a:t>介面設計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484310" y="2667000"/>
            <a:ext cx="10018713" cy="2184700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zh-TW" dirty="0" err="1">
                <a:hlinkClick r:id="rId2"/>
              </a:rPr>
              <a:t>TeamPathy</a:t>
            </a:r>
            <a:r>
              <a:rPr lang="en-US" altLang="zh-TW" dirty="0">
                <a:hlinkClick r:id="rId2"/>
              </a:rPr>
              <a:t>-Fluid UI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45025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問卷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484310" y="2666999"/>
            <a:ext cx="10018713" cy="1646817"/>
          </a:xfrm>
        </p:spPr>
        <p:txBody>
          <a:bodyPr/>
          <a:lstStyle/>
          <a:p>
            <a:pPr algn="ctr"/>
            <a:r>
              <a:rPr lang="zh-TW" altLang="en-US" dirty="0">
                <a:hlinkClick r:id="rId2"/>
              </a:rPr>
              <a:t>進行分組報告或專案常用的應用程式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31718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預計完成時間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484310" y="2666999"/>
            <a:ext cx="10018713" cy="2270761"/>
          </a:xfrm>
        </p:spPr>
        <p:txBody>
          <a:bodyPr/>
          <a:lstStyle/>
          <a:p>
            <a:r>
              <a:rPr lang="en-US" altLang="zh-TW" dirty="0"/>
              <a:t>UI</a:t>
            </a:r>
            <a:r>
              <a:rPr lang="zh-TW" altLang="en-US" dirty="0"/>
              <a:t>介面設計</a:t>
            </a:r>
            <a:r>
              <a:rPr lang="en-US" altLang="zh-TW" dirty="0"/>
              <a:t>:</a:t>
            </a:r>
            <a:r>
              <a:rPr lang="zh-TW" altLang="en-US" dirty="0"/>
              <a:t>預計星期五完成全部介面設計，最晚星期日一定完成</a:t>
            </a:r>
            <a:endParaRPr lang="en-US" altLang="zh-TW" dirty="0"/>
          </a:p>
          <a:p>
            <a:r>
              <a:rPr lang="zh-TW" altLang="en-US" dirty="0"/>
              <a:t>問卷</a:t>
            </a:r>
            <a:r>
              <a:rPr lang="en-US" altLang="zh-TW" dirty="0"/>
              <a:t>:</a:t>
            </a:r>
            <a:r>
              <a:rPr lang="zh-TW" altLang="en-US" dirty="0"/>
              <a:t>當題目選項確定後，會放上</a:t>
            </a:r>
            <a:r>
              <a:rPr lang="en-US" altLang="zh-TW" dirty="0" err="1"/>
              <a:t>facebook</a:t>
            </a:r>
            <a:r>
              <a:rPr lang="zh-TW" altLang="en-US" dirty="0"/>
              <a:t>學校網站上，一個禮拜後會結算結果</a:t>
            </a:r>
          </a:p>
        </p:txBody>
      </p:sp>
    </p:spTree>
    <p:extLst>
      <p:ext uri="{BB962C8B-B14F-4D97-AF65-F5344CB8AC3E}">
        <p14:creationId xmlns:p14="http://schemas.microsoft.com/office/powerpoint/2010/main" val="41872673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視差">
  <a:themeElements>
    <a:clrScheme name="視差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視差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視差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TM03457496[[fn=視差]]</Template>
  <TotalTime>30</TotalTime>
  <Words>56</Words>
  <Application>Microsoft Office PowerPoint</Application>
  <PresentationFormat>寬螢幕</PresentationFormat>
  <Paragraphs>8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8" baseType="lpstr">
      <vt:lpstr>新細明體</vt:lpstr>
      <vt:lpstr>Arial</vt:lpstr>
      <vt:lpstr>Corbel</vt:lpstr>
      <vt:lpstr>視差</vt:lpstr>
      <vt:lpstr>UI介面設計 &amp; 問卷</vt:lpstr>
      <vt:lpstr>UI介面設計</vt:lpstr>
      <vt:lpstr>問卷</vt:lpstr>
      <vt:lpstr>預計完成時間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UI設計 &amp; 問卷</dc:title>
  <dc:creator>Lin</dc:creator>
  <cp:lastModifiedBy>Lin</cp:lastModifiedBy>
  <cp:revision>4</cp:revision>
  <dcterms:created xsi:type="dcterms:W3CDTF">2017-04-25T14:56:01Z</dcterms:created>
  <dcterms:modified xsi:type="dcterms:W3CDTF">2017-04-25T15:26:45Z</dcterms:modified>
</cp:coreProperties>
</file>