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343282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322254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2221280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zh-TW" altLang="en-US"/>
              <a:t>按一下以編輯母片標題樣式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4"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8837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128896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3082929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4"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2973071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2082415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374747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40637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152446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197364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11571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3"/>
          <p:cNvSpPr>
            <a:spLocks noGrp="1"/>
          </p:cNvSpPr>
          <p:nvPr>
            <p:ph type="ftr" sz="quarter" idx="11"/>
          </p:nvPr>
        </p:nvSpPr>
        <p:spPr/>
        <p:txBody>
          <a:bodyPr/>
          <a:lstStyle/>
          <a:p>
            <a:endParaRPr lang="zh-TW" altLang="en-US"/>
          </a:p>
        </p:txBody>
      </p:sp>
      <p:sp>
        <p:nvSpPr>
          <p:cNvPr id="6" name="Slide Number Placeholder 4"/>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114125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2"/>
          <p:cNvSpPr>
            <a:spLocks noGrp="1"/>
          </p:cNvSpPr>
          <p:nvPr>
            <p:ph type="ftr" sz="quarter" idx="11"/>
          </p:nvPr>
        </p:nvSpPr>
        <p:spPr/>
        <p:txBody>
          <a:bodyPr/>
          <a:lstStyle/>
          <a:p>
            <a:endParaRPr lang="zh-TW" altLang="en-US"/>
          </a:p>
        </p:txBody>
      </p:sp>
      <p:sp>
        <p:nvSpPr>
          <p:cNvPr id="6" name="Slide Number Placeholder 3"/>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339643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7" name="Date Placeholder 4"/>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5" name="Footer Placeholder 5"/>
          <p:cNvSpPr>
            <a:spLocks noGrp="1"/>
          </p:cNvSpPr>
          <p:nvPr>
            <p:ph type="ftr" sz="quarter" idx="11"/>
          </p:nvPr>
        </p:nvSpPr>
        <p:spPr/>
        <p:txBody>
          <a:bodyPr/>
          <a:lstStyle/>
          <a:p>
            <a:endParaRPr lang="zh-TW" altLang="en-US"/>
          </a:p>
        </p:txBody>
      </p:sp>
      <p:sp>
        <p:nvSpPr>
          <p:cNvPr id="6" name="Slide Number Placeholder 6"/>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94187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4D73A7D-0650-4569-9ADC-2C52DC2AA7CC}" type="datetimeFigureOut">
              <a:rPr lang="zh-TW" altLang="en-US" smtClean="0"/>
              <a:t>2017/9/26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114062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D73A7D-0650-4569-9ADC-2C52DC2AA7CC}" type="datetimeFigureOut">
              <a:rPr lang="zh-TW" altLang="en-US" smtClean="0"/>
              <a:t>2017/9/26</a:t>
            </a:fld>
            <a:endParaRPr lang="zh-TW"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TW"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192FAB-85E0-4326-859B-A59A713EF1F4}" type="slidenum">
              <a:rPr lang="zh-TW" altLang="en-US" smtClean="0"/>
              <a:t>‹#›</a:t>
            </a:fld>
            <a:endParaRPr lang="zh-TW" altLang="en-US"/>
          </a:p>
        </p:txBody>
      </p:sp>
    </p:spTree>
    <p:extLst>
      <p:ext uri="{BB962C8B-B14F-4D97-AF65-F5344CB8AC3E}">
        <p14:creationId xmlns:p14="http://schemas.microsoft.com/office/powerpoint/2010/main" val="185337573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464EED-C007-4A59-8AA6-171A5207FB15}"/>
              </a:ext>
            </a:extLst>
          </p:cNvPr>
          <p:cNvSpPr>
            <a:spLocks noGrp="1"/>
          </p:cNvSpPr>
          <p:nvPr>
            <p:ph type="ctrTitle"/>
          </p:nvPr>
        </p:nvSpPr>
        <p:spPr/>
        <p:txBody>
          <a:bodyPr/>
          <a:lstStyle/>
          <a:p>
            <a:r>
              <a:rPr lang="zh-TW" altLang="en-US" dirty="0"/>
              <a:t>暑假專研進度報告</a:t>
            </a:r>
          </a:p>
        </p:txBody>
      </p:sp>
      <p:sp>
        <p:nvSpPr>
          <p:cNvPr id="3" name="副標題 2">
            <a:extLst>
              <a:ext uri="{FF2B5EF4-FFF2-40B4-BE49-F238E27FC236}">
                <a16:creationId xmlns:a16="http://schemas.microsoft.com/office/drawing/2014/main" id="{F20837ED-7819-4D54-A35F-1159B8229636}"/>
              </a:ext>
            </a:extLst>
          </p:cNvPr>
          <p:cNvSpPr>
            <a:spLocks noGrp="1"/>
          </p:cNvSpPr>
          <p:nvPr>
            <p:ph type="subTitle" idx="1"/>
          </p:nvPr>
        </p:nvSpPr>
        <p:spPr/>
        <p:txBody>
          <a:bodyPr/>
          <a:lstStyle/>
          <a:p>
            <a:r>
              <a:rPr lang="zh-TW" altLang="en-US" dirty="0"/>
              <a:t>林宗億</a:t>
            </a:r>
          </a:p>
        </p:txBody>
      </p:sp>
    </p:spTree>
    <p:extLst>
      <p:ext uri="{BB962C8B-B14F-4D97-AF65-F5344CB8AC3E}">
        <p14:creationId xmlns:p14="http://schemas.microsoft.com/office/powerpoint/2010/main" val="95341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0DE2AA-6394-4866-A67D-383E2A815E57}"/>
              </a:ext>
            </a:extLst>
          </p:cNvPr>
          <p:cNvSpPr>
            <a:spLocks noGrp="1"/>
          </p:cNvSpPr>
          <p:nvPr>
            <p:ph type="title"/>
          </p:nvPr>
        </p:nvSpPr>
        <p:spPr>
          <a:xfrm>
            <a:off x="645130" y="818478"/>
            <a:ext cx="9404723" cy="1400530"/>
          </a:xfrm>
        </p:spPr>
        <p:txBody>
          <a:bodyPr/>
          <a:lstStyle/>
          <a:p>
            <a:r>
              <a:rPr lang="en-US" altLang="zh-TW" dirty="0"/>
              <a:t>1.</a:t>
            </a:r>
            <a:r>
              <a:rPr lang="zh-TW" altLang="en-US" dirty="0"/>
              <a:t> </a:t>
            </a:r>
            <a:r>
              <a:rPr lang="en-US" altLang="zh-TW" dirty="0"/>
              <a:t>Repository</a:t>
            </a:r>
            <a:endParaRPr lang="zh-TW" altLang="en-US" dirty="0"/>
          </a:p>
        </p:txBody>
      </p:sp>
      <p:sp>
        <p:nvSpPr>
          <p:cNvPr id="3" name="內容版面配置區 2">
            <a:extLst>
              <a:ext uri="{FF2B5EF4-FFF2-40B4-BE49-F238E27FC236}">
                <a16:creationId xmlns:a16="http://schemas.microsoft.com/office/drawing/2014/main" id="{8064E920-F589-4731-A624-702689AE29B9}"/>
              </a:ext>
            </a:extLst>
          </p:cNvPr>
          <p:cNvSpPr>
            <a:spLocks noGrp="1"/>
          </p:cNvSpPr>
          <p:nvPr>
            <p:ph idx="1"/>
          </p:nvPr>
        </p:nvSpPr>
        <p:spPr>
          <a:xfrm>
            <a:off x="1103312" y="2334409"/>
            <a:ext cx="8946541" cy="3528509"/>
          </a:xfrm>
        </p:spPr>
        <p:txBody>
          <a:bodyPr/>
          <a:lstStyle/>
          <a:p>
            <a:r>
              <a:rPr lang="zh-TW" altLang="en-US" dirty="0"/>
              <a:t>暑假一開始，水球有教我如何撰寫</a:t>
            </a:r>
            <a:r>
              <a:rPr lang="en-US" altLang="zh-TW" dirty="0"/>
              <a:t>Repository</a:t>
            </a:r>
            <a:r>
              <a:rPr lang="zh-TW" altLang="en-US" dirty="0"/>
              <a:t>的程式碼來測試</a:t>
            </a:r>
            <a:r>
              <a:rPr lang="en-US" altLang="zh-TW" dirty="0"/>
              <a:t>CRUD</a:t>
            </a:r>
            <a:r>
              <a:rPr lang="zh-TW" altLang="en-US" dirty="0"/>
              <a:t>等功能。一開始不太知道該怎麼去寫，但是之後就慢慢的上手了，雖然有蠻多地方需要問水球，但是幸好最後還是完成了。</a:t>
            </a:r>
            <a:br>
              <a:rPr lang="en-US" altLang="zh-TW" dirty="0"/>
            </a:br>
            <a:br>
              <a:rPr lang="en-US" altLang="zh-TW" dirty="0"/>
            </a:br>
            <a:endParaRPr lang="en-US" altLang="zh-TW" dirty="0"/>
          </a:p>
          <a:p>
            <a:r>
              <a:rPr lang="en-US" altLang="zh-TW" dirty="0"/>
              <a:t>Android</a:t>
            </a:r>
            <a:r>
              <a:rPr lang="zh-TW" altLang="en-US" dirty="0"/>
              <a:t> </a:t>
            </a:r>
            <a:r>
              <a:rPr lang="en-US" altLang="zh-TW" dirty="0"/>
              <a:t>Studio</a:t>
            </a:r>
            <a:r>
              <a:rPr lang="zh-TW" altLang="en-US" dirty="0"/>
              <a:t>的內建功能、</a:t>
            </a:r>
            <a:r>
              <a:rPr lang="en-US" altLang="zh-TW" dirty="0"/>
              <a:t>API</a:t>
            </a:r>
            <a:r>
              <a:rPr lang="zh-TW" altLang="en-US" dirty="0"/>
              <a:t>等等</a:t>
            </a:r>
            <a:endParaRPr lang="en-US" altLang="zh-TW" dirty="0"/>
          </a:p>
          <a:p>
            <a:r>
              <a:rPr lang="zh-TW" altLang="en-US" dirty="0"/>
              <a:t>一些設計模式的概念</a:t>
            </a:r>
            <a:endParaRPr lang="en-US" altLang="zh-TW" dirty="0"/>
          </a:p>
          <a:p>
            <a:r>
              <a:rPr lang="zh-TW" altLang="en-US" dirty="0"/>
              <a:t>對</a:t>
            </a:r>
            <a:r>
              <a:rPr lang="en-US" altLang="zh-TW" dirty="0"/>
              <a:t>Android</a:t>
            </a:r>
            <a:r>
              <a:rPr lang="zh-TW" altLang="en-US" dirty="0"/>
              <a:t> </a:t>
            </a:r>
            <a:r>
              <a:rPr lang="en-US" altLang="zh-TW" dirty="0"/>
              <a:t>Studio</a:t>
            </a:r>
            <a:r>
              <a:rPr lang="zh-TW" altLang="en-US" dirty="0"/>
              <a:t>更熟悉、更上手</a:t>
            </a:r>
            <a:endParaRPr lang="en-US" altLang="zh-TW" dirty="0"/>
          </a:p>
        </p:txBody>
      </p:sp>
    </p:spTree>
    <p:extLst>
      <p:ext uri="{BB962C8B-B14F-4D97-AF65-F5344CB8AC3E}">
        <p14:creationId xmlns:p14="http://schemas.microsoft.com/office/powerpoint/2010/main" val="211442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06EB36C-3364-407B-869F-3092395C3E1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
            <a:extLst>
              <a:ext uri="{FF2B5EF4-FFF2-40B4-BE49-F238E27FC236}">
                <a16:creationId xmlns:a16="http://schemas.microsoft.com/office/drawing/2014/main" id="{B6C2B692-B8DF-4B9C-9C24-37BC2C74A18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75" name="Freeform 5">
            <a:extLst>
              <a:ext uri="{FF2B5EF4-FFF2-40B4-BE49-F238E27FC236}">
                <a16:creationId xmlns:a16="http://schemas.microsoft.com/office/drawing/2014/main" id="{B4FCD7CF-9730-42FD-9C42-E33FE14DCA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26" name="Picture 2" descr="https://lh6.googleusercontent.com/CKu9kAKGVuk9FR75MTXidYAOpZ8RMN6jryF_Eezl4DCjBoSP5D5FWZ8UjiG9j9LZMIJD533Lm88nt6OjOavY4oa-9fec60jVNWvjuirbsx31UBqnAxtWguFxAE6IUtL8drfR_1Pg51s">
            <a:extLst>
              <a:ext uri="{FF2B5EF4-FFF2-40B4-BE49-F238E27FC236}">
                <a16:creationId xmlns:a16="http://schemas.microsoft.com/office/drawing/2014/main" id="{4C1C34C0-158F-4E44-B35A-C06514AF3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416" y="2601579"/>
            <a:ext cx="5981584" cy="3693627"/>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638C6513-D99F-491F-95BA-9D091592B9AE}"/>
              </a:ext>
            </a:extLst>
          </p:cNvPr>
          <p:cNvSpPr>
            <a:spLocks noGrp="1"/>
          </p:cNvSpPr>
          <p:nvPr>
            <p:ph type="title"/>
          </p:nvPr>
        </p:nvSpPr>
        <p:spPr>
          <a:xfrm>
            <a:off x="648931" y="905845"/>
            <a:ext cx="9252154" cy="1016654"/>
          </a:xfrm>
        </p:spPr>
        <p:txBody>
          <a:bodyPr>
            <a:normAutofit/>
          </a:bodyPr>
          <a:lstStyle/>
          <a:p>
            <a:r>
              <a:rPr lang="en-US" altLang="zh-TW" dirty="0"/>
              <a:t>2.</a:t>
            </a:r>
            <a:r>
              <a:rPr lang="zh-TW" altLang="en-US" dirty="0"/>
              <a:t> </a:t>
            </a:r>
            <a:r>
              <a:rPr lang="en-US" altLang="zh-TW" dirty="0"/>
              <a:t>PPT</a:t>
            </a:r>
            <a:r>
              <a:rPr lang="zh-TW" altLang="en-US" dirty="0"/>
              <a:t>製作</a:t>
            </a:r>
          </a:p>
        </p:txBody>
      </p:sp>
      <p:sp>
        <p:nvSpPr>
          <p:cNvPr id="3" name="內容版面配置區 2">
            <a:extLst>
              <a:ext uri="{FF2B5EF4-FFF2-40B4-BE49-F238E27FC236}">
                <a16:creationId xmlns:a16="http://schemas.microsoft.com/office/drawing/2014/main" id="{58288688-2350-4C17-9765-9662C3596C6E}"/>
              </a:ext>
            </a:extLst>
          </p:cNvPr>
          <p:cNvSpPr>
            <a:spLocks noGrp="1"/>
          </p:cNvSpPr>
          <p:nvPr>
            <p:ph idx="1"/>
          </p:nvPr>
        </p:nvSpPr>
        <p:spPr>
          <a:xfrm>
            <a:off x="648931" y="2548281"/>
            <a:ext cx="5561067" cy="3658689"/>
          </a:xfrm>
        </p:spPr>
        <p:txBody>
          <a:bodyPr>
            <a:normAutofit/>
          </a:bodyPr>
          <a:lstStyle/>
          <a:p>
            <a:r>
              <a:rPr lang="zh-TW" altLang="en-US" dirty="0">
                <a:solidFill>
                  <a:schemeClr val="bg1"/>
                </a:solidFill>
              </a:rPr>
              <a:t>團隊合作習慣問卷的整理。</a:t>
            </a:r>
            <a:endParaRPr lang="en-US" altLang="zh-TW" dirty="0">
              <a:solidFill>
                <a:schemeClr val="bg1"/>
              </a:solidFill>
            </a:endParaRPr>
          </a:p>
          <a:p>
            <a:r>
              <a:rPr lang="zh-TW" altLang="en-US" dirty="0">
                <a:solidFill>
                  <a:schemeClr val="bg1"/>
                </a:solidFill>
              </a:rPr>
              <a:t>將需要的資料轉換成圓餅圖，以便讓人清楚現在的趨勢。</a:t>
            </a:r>
          </a:p>
        </p:txBody>
      </p:sp>
    </p:spTree>
    <p:extLst>
      <p:ext uri="{BB962C8B-B14F-4D97-AF65-F5344CB8AC3E}">
        <p14:creationId xmlns:p14="http://schemas.microsoft.com/office/powerpoint/2010/main" val="308875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FB298B-BCFB-4915-82A9-F49FB62B2C60}"/>
              </a:ext>
            </a:extLst>
          </p:cNvPr>
          <p:cNvSpPr>
            <a:spLocks noGrp="1"/>
          </p:cNvSpPr>
          <p:nvPr>
            <p:ph type="title"/>
          </p:nvPr>
        </p:nvSpPr>
        <p:spPr>
          <a:xfrm>
            <a:off x="645130" y="957431"/>
            <a:ext cx="9404723" cy="949606"/>
          </a:xfrm>
        </p:spPr>
        <p:txBody>
          <a:bodyPr/>
          <a:lstStyle/>
          <a:p>
            <a:r>
              <a:rPr lang="en-US" altLang="zh-TW" dirty="0"/>
              <a:t>3.</a:t>
            </a:r>
            <a:r>
              <a:rPr lang="zh-TW" altLang="en-US" dirty="0"/>
              <a:t> </a:t>
            </a:r>
            <a:r>
              <a:rPr lang="en-US" altLang="zh-TW" dirty="0"/>
              <a:t>API</a:t>
            </a:r>
            <a:r>
              <a:rPr lang="zh-TW" altLang="en-US" dirty="0"/>
              <a:t>、</a:t>
            </a:r>
            <a:r>
              <a:rPr lang="en-US" altLang="zh-TW" dirty="0"/>
              <a:t>APP</a:t>
            </a:r>
            <a:r>
              <a:rPr lang="zh-TW" altLang="en-US" dirty="0"/>
              <a:t>測試</a:t>
            </a:r>
          </a:p>
        </p:txBody>
      </p:sp>
      <p:sp>
        <p:nvSpPr>
          <p:cNvPr id="3" name="內容版面配置區 2">
            <a:extLst>
              <a:ext uri="{FF2B5EF4-FFF2-40B4-BE49-F238E27FC236}">
                <a16:creationId xmlns:a16="http://schemas.microsoft.com/office/drawing/2014/main" id="{31028E8F-103D-4805-AB6B-117953A5F8B4}"/>
              </a:ext>
            </a:extLst>
          </p:cNvPr>
          <p:cNvSpPr>
            <a:spLocks noGrp="1"/>
          </p:cNvSpPr>
          <p:nvPr>
            <p:ph idx="1"/>
          </p:nvPr>
        </p:nvSpPr>
        <p:spPr>
          <a:xfrm>
            <a:off x="1103312" y="2549563"/>
            <a:ext cx="8946541" cy="3367143"/>
          </a:xfrm>
        </p:spPr>
        <p:txBody>
          <a:bodyPr/>
          <a:lstStyle/>
          <a:p>
            <a:r>
              <a:rPr lang="zh-TW" altLang="en-US" dirty="0"/>
              <a:t>在</a:t>
            </a:r>
            <a:r>
              <a:rPr lang="en-US" altLang="zh-TW" dirty="0"/>
              <a:t>API</a:t>
            </a:r>
            <a:r>
              <a:rPr lang="zh-TW" altLang="en-US" dirty="0"/>
              <a:t>完成的時候，水球有請我幫忙測試</a:t>
            </a:r>
            <a:r>
              <a:rPr lang="en-US" altLang="zh-TW" dirty="0"/>
              <a:t>API</a:t>
            </a:r>
            <a:r>
              <a:rPr lang="zh-TW" altLang="en-US" dirty="0"/>
              <a:t>有沒有什麼地方有</a:t>
            </a:r>
            <a:r>
              <a:rPr lang="en-US" altLang="zh-TW" dirty="0"/>
              <a:t>BUG</a:t>
            </a:r>
            <a:r>
              <a:rPr lang="zh-TW" altLang="en-US" dirty="0"/>
              <a:t>，經過幾天的反覆測試之後除了一些小問題外，大致上是沒問題的。</a:t>
            </a:r>
            <a:endParaRPr lang="en-US" altLang="zh-TW" dirty="0"/>
          </a:p>
          <a:p>
            <a:r>
              <a:rPr lang="en-US" altLang="zh-TW" dirty="0"/>
              <a:t>APP</a:t>
            </a:r>
            <a:r>
              <a:rPr lang="zh-TW" altLang="en-US" dirty="0"/>
              <a:t>逐漸完成，我有跟水球一起測試推播功能，或是用看看有沒有什麼功能有問題，這樣兩個人一起測試下來，發現了些許的問題可以改善，除了功能的部分還有一些</a:t>
            </a:r>
            <a:r>
              <a:rPr lang="en-US" altLang="zh-TW" dirty="0"/>
              <a:t>UX</a:t>
            </a:r>
            <a:r>
              <a:rPr lang="zh-TW" altLang="en-US" dirty="0"/>
              <a:t>的部分，讓</a:t>
            </a:r>
            <a:r>
              <a:rPr lang="en-US" altLang="zh-TW" dirty="0"/>
              <a:t>APP</a:t>
            </a:r>
            <a:r>
              <a:rPr lang="zh-TW" altLang="en-US" dirty="0"/>
              <a:t>的完成度更上一層。</a:t>
            </a:r>
          </a:p>
        </p:txBody>
      </p:sp>
    </p:spTree>
    <p:extLst>
      <p:ext uri="{BB962C8B-B14F-4D97-AF65-F5344CB8AC3E}">
        <p14:creationId xmlns:p14="http://schemas.microsoft.com/office/powerpoint/2010/main" val="356027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87BB97-862A-4E11-9D2B-97C8FF4884AE}"/>
              </a:ext>
            </a:extLst>
          </p:cNvPr>
          <p:cNvSpPr>
            <a:spLocks noGrp="1"/>
          </p:cNvSpPr>
          <p:nvPr>
            <p:ph type="title"/>
          </p:nvPr>
        </p:nvSpPr>
        <p:spPr>
          <a:xfrm>
            <a:off x="645130" y="979843"/>
            <a:ext cx="9404723" cy="1400530"/>
          </a:xfrm>
        </p:spPr>
        <p:txBody>
          <a:bodyPr/>
          <a:lstStyle/>
          <a:p>
            <a:r>
              <a:rPr lang="en-US" altLang="zh-TW" dirty="0"/>
              <a:t>4.</a:t>
            </a:r>
            <a:r>
              <a:rPr lang="zh-TW" altLang="en-US" dirty="0"/>
              <a:t> </a:t>
            </a:r>
            <a:r>
              <a:rPr lang="en-US" altLang="zh-TW" dirty="0"/>
              <a:t>Layout</a:t>
            </a:r>
            <a:r>
              <a:rPr lang="zh-TW" altLang="en-US" dirty="0"/>
              <a:t>設計與實作</a:t>
            </a:r>
          </a:p>
        </p:txBody>
      </p:sp>
      <p:sp>
        <p:nvSpPr>
          <p:cNvPr id="3" name="內容版面配置區 2">
            <a:extLst>
              <a:ext uri="{FF2B5EF4-FFF2-40B4-BE49-F238E27FC236}">
                <a16:creationId xmlns:a16="http://schemas.microsoft.com/office/drawing/2014/main" id="{27927362-2BBA-4A7A-91D0-DD26ABCC581D}"/>
              </a:ext>
            </a:extLst>
          </p:cNvPr>
          <p:cNvSpPr>
            <a:spLocks noGrp="1"/>
          </p:cNvSpPr>
          <p:nvPr>
            <p:ph idx="1"/>
          </p:nvPr>
        </p:nvSpPr>
        <p:spPr>
          <a:xfrm>
            <a:off x="1103312" y="2485016"/>
            <a:ext cx="8946541" cy="3763383"/>
          </a:xfrm>
        </p:spPr>
        <p:txBody>
          <a:bodyPr/>
          <a:lstStyle/>
          <a:p>
            <a:r>
              <a:rPr lang="zh-TW" altLang="en-US" dirty="0"/>
              <a:t>隨著某些功能的加入，便會發現還有漏掉的</a:t>
            </a:r>
            <a:r>
              <a:rPr lang="en-US" altLang="zh-TW" dirty="0"/>
              <a:t>layout</a:t>
            </a:r>
            <a:r>
              <a:rPr lang="zh-TW" altLang="en-US" dirty="0"/>
              <a:t>尚未設計與實作，所以我會把缺欠的</a:t>
            </a:r>
            <a:r>
              <a:rPr lang="en-US" altLang="zh-TW" dirty="0"/>
              <a:t>layout</a:t>
            </a:r>
            <a:r>
              <a:rPr lang="zh-TW" altLang="en-US" dirty="0"/>
              <a:t>完成給水球，以免進度卡住。</a:t>
            </a:r>
            <a:endParaRPr lang="en-US" altLang="zh-TW" dirty="0"/>
          </a:p>
          <a:p>
            <a:r>
              <a:rPr lang="zh-TW" altLang="en-US" dirty="0"/>
              <a:t>那專研慢慢進入到最後的階段，現在我在構思我們專案的</a:t>
            </a:r>
            <a:r>
              <a:rPr lang="en-US" altLang="zh-TW" dirty="0"/>
              <a:t>”</a:t>
            </a:r>
            <a:r>
              <a:rPr lang="zh-TW" altLang="en-US" dirty="0"/>
              <a:t>結案功能</a:t>
            </a:r>
            <a:r>
              <a:rPr lang="en-US" altLang="zh-TW" dirty="0"/>
              <a:t>”</a:t>
            </a:r>
            <a:r>
              <a:rPr lang="zh-TW" altLang="en-US" dirty="0"/>
              <a:t>該以什麼方式在</a:t>
            </a:r>
            <a:r>
              <a:rPr lang="en-US" altLang="zh-TW" dirty="0"/>
              <a:t>APP</a:t>
            </a:r>
            <a:r>
              <a:rPr lang="zh-TW" altLang="en-US" dirty="0"/>
              <a:t>中的何處呈現，這是目前正在進行的部分。</a:t>
            </a:r>
          </a:p>
        </p:txBody>
      </p:sp>
    </p:spTree>
    <p:extLst>
      <p:ext uri="{BB962C8B-B14F-4D97-AF65-F5344CB8AC3E}">
        <p14:creationId xmlns:p14="http://schemas.microsoft.com/office/powerpoint/2010/main" val="424944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0F277F-662B-43A1-9159-9A53D9C23B11}"/>
              </a:ext>
            </a:extLst>
          </p:cNvPr>
          <p:cNvSpPr>
            <a:spLocks noGrp="1"/>
          </p:cNvSpPr>
          <p:nvPr>
            <p:ph type="title"/>
          </p:nvPr>
        </p:nvSpPr>
        <p:spPr>
          <a:xfrm>
            <a:off x="645130" y="1087419"/>
            <a:ext cx="9404723" cy="1400530"/>
          </a:xfrm>
        </p:spPr>
        <p:txBody>
          <a:bodyPr/>
          <a:lstStyle/>
          <a:p>
            <a:r>
              <a:rPr lang="en-US" altLang="zh-TW" dirty="0"/>
              <a:t>5.</a:t>
            </a:r>
            <a:r>
              <a:rPr lang="zh-TW" altLang="en-US" dirty="0"/>
              <a:t> 結案時每個人的經驗值算法</a:t>
            </a:r>
          </a:p>
        </p:txBody>
      </p:sp>
      <p:sp>
        <p:nvSpPr>
          <p:cNvPr id="3" name="內容版面配置區 2">
            <a:extLst>
              <a:ext uri="{FF2B5EF4-FFF2-40B4-BE49-F238E27FC236}">
                <a16:creationId xmlns:a16="http://schemas.microsoft.com/office/drawing/2014/main" id="{3560D23A-539D-44C6-9215-21F34583B9F2}"/>
              </a:ext>
            </a:extLst>
          </p:cNvPr>
          <p:cNvSpPr>
            <a:spLocks noGrp="1"/>
          </p:cNvSpPr>
          <p:nvPr>
            <p:ph idx="1"/>
          </p:nvPr>
        </p:nvSpPr>
        <p:spPr>
          <a:xfrm>
            <a:off x="1103312" y="2581836"/>
            <a:ext cx="8946541" cy="3935505"/>
          </a:xfrm>
        </p:spPr>
        <p:txBody>
          <a:bodyPr/>
          <a:lstStyle/>
          <a:p>
            <a:r>
              <a:rPr lang="zh-TW" altLang="en-US" dirty="0"/>
              <a:t>在設計</a:t>
            </a:r>
            <a:r>
              <a:rPr lang="en-US" altLang="zh-TW" dirty="0"/>
              <a:t>”</a:t>
            </a:r>
            <a:r>
              <a:rPr lang="zh-TW" altLang="en-US" dirty="0"/>
              <a:t>結案功能</a:t>
            </a:r>
            <a:r>
              <a:rPr lang="en-US" altLang="zh-TW" dirty="0"/>
              <a:t>”</a:t>
            </a:r>
            <a:r>
              <a:rPr lang="zh-TW" altLang="en-US" dirty="0"/>
              <a:t>的時候，同時間我也在思考，結案時每個人的經驗值該以什麼基準去計算，因為每個人的貢獻以及在專案中的活躍度都不同，經驗值的部分必須設計的比較詳細。</a:t>
            </a:r>
            <a:endParaRPr lang="en-US" altLang="zh-TW" dirty="0"/>
          </a:p>
          <a:p>
            <a:r>
              <a:rPr lang="zh-TW" altLang="en-US" dirty="0"/>
              <a:t>那目前，除了每個代辦事項的經驗值以外，我們還考慮將每個使用者在專案中</a:t>
            </a:r>
            <a:r>
              <a:rPr lang="en-US" altLang="zh-TW" dirty="0"/>
              <a:t>TimeLine</a:t>
            </a:r>
            <a:r>
              <a:rPr lang="zh-TW" altLang="en-US" dirty="0"/>
              <a:t>的發文數量，或是</a:t>
            </a:r>
            <a:r>
              <a:rPr lang="en-US" altLang="zh-TW" dirty="0"/>
              <a:t>Issue</a:t>
            </a:r>
            <a:r>
              <a:rPr lang="zh-TW" altLang="en-US" dirty="0"/>
              <a:t>的數量等等來乘以每個部分特定的權重來當作經驗值的一種計算方式，但是確切的計算方法，目前還正在構思中。</a:t>
            </a:r>
          </a:p>
        </p:txBody>
      </p:sp>
    </p:spTree>
    <p:extLst>
      <p:ext uri="{BB962C8B-B14F-4D97-AF65-F5344CB8AC3E}">
        <p14:creationId xmlns:p14="http://schemas.microsoft.com/office/powerpoint/2010/main" val="2662418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離子">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離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離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70</TotalTime>
  <Words>401</Words>
  <Application>Microsoft Office PowerPoint</Application>
  <PresentationFormat>寬螢幕</PresentationFormat>
  <Paragraphs>19</Paragraphs>
  <Slides>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vt:i4>
      </vt:variant>
    </vt:vector>
  </HeadingPairs>
  <TitlesOfParts>
    <vt:vector size="11" baseType="lpstr">
      <vt:lpstr>新細明體</vt:lpstr>
      <vt:lpstr>Arial</vt:lpstr>
      <vt:lpstr>Century Gothic</vt:lpstr>
      <vt:lpstr>Wingdings 3</vt:lpstr>
      <vt:lpstr>離子</vt:lpstr>
      <vt:lpstr>暑假專研進度報告</vt:lpstr>
      <vt:lpstr>1. Repository</vt:lpstr>
      <vt:lpstr>2. PPT製作</vt:lpstr>
      <vt:lpstr>3. API、APP測試</vt:lpstr>
      <vt:lpstr>4. Layout設計與實作</vt:lpstr>
      <vt:lpstr>5. 結案時每個人的經驗值算法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暑假專研進度報告</dc:title>
  <dc:creator>Lin</dc:creator>
  <cp:lastModifiedBy>Lin</cp:lastModifiedBy>
  <cp:revision>8</cp:revision>
  <dcterms:created xsi:type="dcterms:W3CDTF">2017-09-25T17:12:19Z</dcterms:created>
  <dcterms:modified xsi:type="dcterms:W3CDTF">2017-09-25T18:22:35Z</dcterms:modified>
</cp:coreProperties>
</file>