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3FC303-E721-46DC-9606-56446614A2D9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44BB387A-0515-4BAD-9658-C30C662464F1}">
      <dgm:prSet phldrT="[文字]"/>
      <dgm:spPr/>
      <dgm:t>
        <a:bodyPr/>
        <a:lstStyle/>
        <a:p>
          <a:r>
            <a:rPr lang="zh-TW" altLang="en-US" dirty="0"/>
            <a:t>設計、進修、文案</a:t>
          </a:r>
        </a:p>
      </dgm:t>
    </dgm:pt>
    <dgm:pt modelId="{DEE58E91-4133-42EE-B26C-BD202BB3E0D7}" type="parTrans" cxnId="{D8D2E6EC-E6AB-4E8F-A339-4723CF39DD9A}">
      <dgm:prSet/>
      <dgm:spPr/>
      <dgm:t>
        <a:bodyPr/>
        <a:lstStyle/>
        <a:p>
          <a:endParaRPr lang="zh-TW" altLang="en-US"/>
        </a:p>
      </dgm:t>
    </dgm:pt>
    <dgm:pt modelId="{476876B9-8E45-436E-BD7E-91B0FE158B62}" type="sibTrans" cxnId="{D8D2E6EC-E6AB-4E8F-A339-4723CF39DD9A}">
      <dgm:prSet/>
      <dgm:spPr/>
      <dgm:t>
        <a:bodyPr/>
        <a:lstStyle/>
        <a:p>
          <a:endParaRPr lang="zh-TW" altLang="en-US"/>
        </a:p>
      </dgm:t>
    </dgm:pt>
    <dgm:pt modelId="{3011736F-BBC6-4DCF-9411-DBEC2119D834}">
      <dgm:prSet phldrT="[文字]"/>
      <dgm:spPr/>
      <dgm:t>
        <a:bodyPr/>
        <a:lstStyle/>
        <a:p>
          <a:r>
            <a:rPr lang="en-US" altLang="zh-TW" dirty="0"/>
            <a:t>4</a:t>
          </a:r>
          <a:r>
            <a:rPr lang="zh-TW" altLang="en-US" dirty="0"/>
            <a:t>月</a:t>
          </a:r>
          <a:r>
            <a:rPr lang="en-US" altLang="zh-TW" dirty="0"/>
            <a:t>~5</a:t>
          </a:r>
          <a:r>
            <a:rPr lang="zh-TW" altLang="en-US" dirty="0"/>
            <a:t>月</a:t>
          </a:r>
        </a:p>
      </dgm:t>
    </dgm:pt>
    <dgm:pt modelId="{AF0985C0-33AB-4A75-9B73-1DD6B29848FB}" type="parTrans" cxnId="{F6877CBC-3541-4834-A65B-A2C8AC186E3B}">
      <dgm:prSet/>
      <dgm:spPr/>
      <dgm:t>
        <a:bodyPr/>
        <a:lstStyle/>
        <a:p>
          <a:endParaRPr lang="zh-TW" altLang="en-US"/>
        </a:p>
      </dgm:t>
    </dgm:pt>
    <dgm:pt modelId="{18EF180E-5419-4F35-9FC0-7F58DCA99986}" type="sibTrans" cxnId="{F6877CBC-3541-4834-A65B-A2C8AC186E3B}">
      <dgm:prSet/>
      <dgm:spPr/>
      <dgm:t>
        <a:bodyPr/>
        <a:lstStyle/>
        <a:p>
          <a:endParaRPr lang="zh-TW" altLang="en-US"/>
        </a:p>
      </dgm:t>
    </dgm:pt>
    <dgm:pt modelId="{EF2FFB45-62F2-444B-AE02-D23EEC7ECFEA}">
      <dgm:prSet phldrT="[文字]"/>
      <dgm:spPr/>
      <dgm:t>
        <a:bodyPr/>
        <a:lstStyle/>
        <a:p>
          <a:r>
            <a:rPr lang="zh-TW" altLang="en-US" dirty="0"/>
            <a:t>開發</a:t>
          </a:r>
        </a:p>
      </dgm:t>
    </dgm:pt>
    <dgm:pt modelId="{44976EB0-89F6-4D80-BDA9-F87483B29BED}" type="parTrans" cxnId="{942B6BD0-867C-466F-93AB-4B1329A3BD57}">
      <dgm:prSet/>
      <dgm:spPr/>
      <dgm:t>
        <a:bodyPr/>
        <a:lstStyle/>
        <a:p>
          <a:endParaRPr lang="zh-TW" altLang="en-US"/>
        </a:p>
      </dgm:t>
    </dgm:pt>
    <dgm:pt modelId="{E5B4E948-BA46-4B7E-B809-EC8AEFCCB944}" type="sibTrans" cxnId="{942B6BD0-867C-466F-93AB-4B1329A3BD57}">
      <dgm:prSet/>
      <dgm:spPr/>
      <dgm:t>
        <a:bodyPr/>
        <a:lstStyle/>
        <a:p>
          <a:endParaRPr lang="zh-TW" altLang="en-US"/>
        </a:p>
      </dgm:t>
    </dgm:pt>
    <dgm:pt modelId="{E05863F6-2B97-4B40-9AD6-B2FE7F2FEA84}">
      <dgm:prSet phldrT="[文字]"/>
      <dgm:spPr/>
      <dgm:t>
        <a:bodyPr/>
        <a:lstStyle/>
        <a:p>
          <a:r>
            <a:rPr lang="en-US" altLang="zh-TW" dirty="0"/>
            <a:t>5</a:t>
          </a:r>
          <a:r>
            <a:rPr lang="zh-TW" altLang="en-US" dirty="0"/>
            <a:t>月</a:t>
          </a:r>
          <a:r>
            <a:rPr lang="en-US" altLang="zh-TW" dirty="0"/>
            <a:t>~7</a:t>
          </a:r>
          <a:r>
            <a:rPr lang="zh-TW" altLang="en-US" dirty="0"/>
            <a:t>月</a:t>
          </a:r>
        </a:p>
      </dgm:t>
    </dgm:pt>
    <dgm:pt modelId="{C78C1238-E617-47BB-9353-448A96D7D83D}" type="parTrans" cxnId="{CAD7DE1C-01B6-46BC-B070-16B87F56B042}">
      <dgm:prSet/>
      <dgm:spPr/>
      <dgm:t>
        <a:bodyPr/>
        <a:lstStyle/>
        <a:p>
          <a:endParaRPr lang="zh-TW" altLang="en-US"/>
        </a:p>
      </dgm:t>
    </dgm:pt>
    <dgm:pt modelId="{B634122B-0042-4C4A-A341-2A4599E0BCF2}" type="sibTrans" cxnId="{CAD7DE1C-01B6-46BC-B070-16B87F56B042}">
      <dgm:prSet/>
      <dgm:spPr/>
      <dgm:t>
        <a:bodyPr/>
        <a:lstStyle/>
        <a:p>
          <a:endParaRPr lang="zh-TW" altLang="en-US"/>
        </a:p>
      </dgm:t>
    </dgm:pt>
    <dgm:pt modelId="{9D9837EE-3929-42CF-9E45-439959F18C94}">
      <dgm:prSet phldrT="[文字]"/>
      <dgm:spPr/>
      <dgm:t>
        <a:bodyPr/>
        <a:lstStyle/>
        <a:p>
          <a:r>
            <a:rPr lang="zh-TW" altLang="en-US" dirty="0"/>
            <a:t>展示規劃</a:t>
          </a:r>
          <a:endParaRPr lang="zh-TW" altLang="en-US" dirty="0"/>
        </a:p>
      </dgm:t>
    </dgm:pt>
    <dgm:pt modelId="{EB79C2D0-4FDB-489D-B52E-066B8D90194D}" type="parTrans" cxnId="{00E05606-1B79-4D6D-AE35-EB3DCC89E04B}">
      <dgm:prSet/>
      <dgm:spPr/>
      <dgm:t>
        <a:bodyPr/>
        <a:lstStyle/>
        <a:p>
          <a:endParaRPr lang="zh-TW" altLang="en-US"/>
        </a:p>
      </dgm:t>
    </dgm:pt>
    <dgm:pt modelId="{6950F0A1-A890-45B3-8284-7CB2A25612FD}" type="sibTrans" cxnId="{00E05606-1B79-4D6D-AE35-EB3DCC89E04B}">
      <dgm:prSet/>
      <dgm:spPr/>
      <dgm:t>
        <a:bodyPr/>
        <a:lstStyle/>
        <a:p>
          <a:endParaRPr lang="zh-TW" altLang="en-US"/>
        </a:p>
      </dgm:t>
    </dgm:pt>
    <dgm:pt modelId="{3BB61799-DF15-4718-8A00-81823C971189}">
      <dgm:prSet phldrT="[文字]"/>
      <dgm:spPr/>
      <dgm:t>
        <a:bodyPr/>
        <a:lstStyle/>
        <a:p>
          <a:r>
            <a:rPr lang="en-US" altLang="zh-TW" dirty="0"/>
            <a:t>8</a:t>
          </a:r>
          <a:r>
            <a:rPr lang="zh-TW" altLang="en-US" dirty="0"/>
            <a:t>月</a:t>
          </a:r>
          <a:r>
            <a:rPr lang="en-US" altLang="zh-TW" dirty="0"/>
            <a:t>~9</a:t>
          </a:r>
          <a:r>
            <a:rPr lang="zh-TW" altLang="en-US" dirty="0"/>
            <a:t>月</a:t>
          </a:r>
        </a:p>
      </dgm:t>
    </dgm:pt>
    <dgm:pt modelId="{6D8A26F5-F5F5-4D58-9C9C-8FF70473F89B}" type="parTrans" cxnId="{7CB17E53-CAF2-428D-B26E-2D13B30B39D7}">
      <dgm:prSet/>
      <dgm:spPr/>
      <dgm:t>
        <a:bodyPr/>
        <a:lstStyle/>
        <a:p>
          <a:endParaRPr lang="zh-TW" altLang="en-US"/>
        </a:p>
      </dgm:t>
    </dgm:pt>
    <dgm:pt modelId="{6F45FCE4-348D-45DE-8ECD-B8CF1F355D4B}" type="sibTrans" cxnId="{7CB17E53-CAF2-428D-B26E-2D13B30B39D7}">
      <dgm:prSet/>
      <dgm:spPr/>
      <dgm:t>
        <a:bodyPr/>
        <a:lstStyle/>
        <a:p>
          <a:endParaRPr lang="zh-TW" altLang="en-US"/>
        </a:p>
      </dgm:t>
    </dgm:pt>
    <dgm:pt modelId="{69499EC9-11E7-4357-A82B-62BFD8C7E1CC}">
      <dgm:prSet phldrT="[文字]"/>
      <dgm:spPr/>
      <dgm:t>
        <a:bodyPr/>
        <a:lstStyle/>
        <a:p>
          <a:r>
            <a:rPr lang="zh-TW" altLang="en-US" dirty="0"/>
            <a:t>伺服器架設</a:t>
          </a:r>
        </a:p>
      </dgm:t>
    </dgm:pt>
    <dgm:pt modelId="{B83DE38F-4C87-40AB-8488-66C0E0A26553}" type="parTrans" cxnId="{72B537C4-A1CB-4598-B83F-829133208E14}">
      <dgm:prSet/>
      <dgm:spPr/>
      <dgm:t>
        <a:bodyPr/>
        <a:lstStyle/>
        <a:p>
          <a:endParaRPr lang="zh-TW" altLang="en-US"/>
        </a:p>
      </dgm:t>
    </dgm:pt>
    <dgm:pt modelId="{9D92A9D3-27AF-4EC8-8E6A-25E1C63FB066}" type="sibTrans" cxnId="{72B537C4-A1CB-4598-B83F-829133208E14}">
      <dgm:prSet/>
      <dgm:spPr/>
      <dgm:t>
        <a:bodyPr/>
        <a:lstStyle/>
        <a:p>
          <a:endParaRPr lang="zh-TW" altLang="en-US"/>
        </a:p>
      </dgm:t>
    </dgm:pt>
    <dgm:pt modelId="{1CD163BC-969F-4CFF-B7CD-2C7A6BC544A9}">
      <dgm:prSet phldrT="[文字]"/>
      <dgm:spPr/>
      <dgm:t>
        <a:bodyPr/>
        <a:lstStyle/>
        <a:p>
          <a:r>
            <a:rPr lang="zh-TW" altLang="en-US" dirty="0"/>
            <a:t>資料庫設計</a:t>
          </a:r>
        </a:p>
      </dgm:t>
    </dgm:pt>
    <dgm:pt modelId="{8E8C0A93-4DDC-40FC-AE05-D8E03AB5BE47}" type="parTrans" cxnId="{5A5B7984-16B1-4BB0-9E5E-71386B488E57}">
      <dgm:prSet/>
      <dgm:spPr/>
      <dgm:t>
        <a:bodyPr/>
        <a:lstStyle/>
        <a:p>
          <a:endParaRPr lang="zh-TW" altLang="en-US"/>
        </a:p>
      </dgm:t>
    </dgm:pt>
    <dgm:pt modelId="{29746193-8383-4514-8AAA-29D26E24BA33}" type="sibTrans" cxnId="{5A5B7984-16B1-4BB0-9E5E-71386B488E57}">
      <dgm:prSet/>
      <dgm:spPr/>
      <dgm:t>
        <a:bodyPr/>
        <a:lstStyle/>
        <a:p>
          <a:endParaRPr lang="zh-TW" altLang="en-US"/>
        </a:p>
      </dgm:t>
    </dgm:pt>
    <dgm:pt modelId="{CC26C4A3-30CD-46D6-A3D6-F67CCB9E8DAC}">
      <dgm:prSet phldrT="[文字]"/>
      <dgm:spPr/>
      <dgm:t>
        <a:bodyPr/>
        <a:lstStyle/>
        <a:p>
          <a:r>
            <a:rPr lang="zh-TW" altLang="en-US" dirty="0"/>
            <a:t>初審文案撰寫</a:t>
          </a:r>
        </a:p>
      </dgm:t>
    </dgm:pt>
    <dgm:pt modelId="{ED9DE210-FF1C-4E0D-B989-A885CC1C0863}" type="parTrans" cxnId="{CD811FEE-584D-4363-8A5F-7B551CC33F18}">
      <dgm:prSet/>
      <dgm:spPr/>
      <dgm:t>
        <a:bodyPr/>
        <a:lstStyle/>
        <a:p>
          <a:endParaRPr lang="zh-TW" altLang="en-US"/>
        </a:p>
      </dgm:t>
    </dgm:pt>
    <dgm:pt modelId="{707F1ECE-DB3C-4977-8C83-4B66A207A23D}" type="sibTrans" cxnId="{CD811FEE-584D-4363-8A5F-7B551CC33F18}">
      <dgm:prSet/>
      <dgm:spPr/>
      <dgm:t>
        <a:bodyPr/>
        <a:lstStyle/>
        <a:p>
          <a:endParaRPr lang="zh-TW" altLang="en-US"/>
        </a:p>
      </dgm:t>
    </dgm:pt>
    <dgm:pt modelId="{404B0476-F6BC-4858-8EFF-E2FDAE507755}">
      <dgm:prSet phldrT="[文字]"/>
      <dgm:spPr/>
      <dgm:t>
        <a:bodyPr/>
        <a:lstStyle/>
        <a:p>
          <a:r>
            <a:rPr lang="en-US" altLang="zh-TW" dirty="0"/>
            <a:t>Use case</a:t>
          </a:r>
          <a:r>
            <a:rPr lang="zh-TW" altLang="en-US" dirty="0"/>
            <a:t> </a:t>
          </a:r>
          <a:r>
            <a:rPr lang="en-US" altLang="zh-TW" dirty="0"/>
            <a:t>, Context diagram</a:t>
          </a:r>
          <a:endParaRPr lang="zh-TW" altLang="en-US" dirty="0"/>
        </a:p>
      </dgm:t>
    </dgm:pt>
    <dgm:pt modelId="{41856FF0-31F3-46D6-8D0B-20F3ABF1F94B}" type="parTrans" cxnId="{E61F4CE5-FE78-40B5-A98D-D0FEA34C6A4E}">
      <dgm:prSet/>
      <dgm:spPr/>
      <dgm:t>
        <a:bodyPr/>
        <a:lstStyle/>
        <a:p>
          <a:endParaRPr lang="zh-TW" altLang="en-US"/>
        </a:p>
      </dgm:t>
    </dgm:pt>
    <dgm:pt modelId="{0EA6E01D-255C-42C4-B913-ABE3EA647CE3}" type="sibTrans" cxnId="{E61F4CE5-FE78-40B5-A98D-D0FEA34C6A4E}">
      <dgm:prSet/>
      <dgm:spPr/>
      <dgm:t>
        <a:bodyPr/>
        <a:lstStyle/>
        <a:p>
          <a:endParaRPr lang="zh-TW" altLang="en-US"/>
        </a:p>
      </dgm:t>
    </dgm:pt>
    <dgm:pt modelId="{F4734CC8-89D5-4DF2-B9FA-91B9C6A08E47}">
      <dgm:prSet phldrT="[文字]"/>
      <dgm:spPr/>
      <dgm:t>
        <a:bodyPr/>
        <a:lstStyle/>
        <a:p>
          <a:r>
            <a:rPr lang="zh-TW" altLang="en-US" dirty="0"/>
            <a:t>介面設計</a:t>
          </a:r>
        </a:p>
      </dgm:t>
    </dgm:pt>
    <dgm:pt modelId="{1B0DF50F-3F6C-4B90-BA4F-24E90ACD9252}" type="parTrans" cxnId="{74A3CEE3-7403-4F1A-B021-EC9CDFE332B3}">
      <dgm:prSet/>
      <dgm:spPr/>
      <dgm:t>
        <a:bodyPr/>
        <a:lstStyle/>
        <a:p>
          <a:endParaRPr lang="zh-TW" altLang="en-US"/>
        </a:p>
      </dgm:t>
    </dgm:pt>
    <dgm:pt modelId="{4990C4A2-EABD-4EC9-BFA8-0C508A161397}" type="sibTrans" cxnId="{74A3CEE3-7403-4F1A-B021-EC9CDFE332B3}">
      <dgm:prSet/>
      <dgm:spPr/>
      <dgm:t>
        <a:bodyPr/>
        <a:lstStyle/>
        <a:p>
          <a:endParaRPr lang="zh-TW" altLang="en-US"/>
        </a:p>
      </dgm:t>
    </dgm:pt>
    <dgm:pt modelId="{80BB75B9-9982-464B-8875-304E71C0A322}">
      <dgm:prSet phldrT="[文字]"/>
      <dgm:spPr/>
      <dgm:t>
        <a:bodyPr/>
        <a:lstStyle/>
        <a:p>
          <a:r>
            <a:rPr lang="zh-TW" altLang="en-US" dirty="0"/>
            <a:t>各組進修</a:t>
          </a:r>
        </a:p>
      </dgm:t>
    </dgm:pt>
    <dgm:pt modelId="{9F4EB8BD-2C04-440A-A93E-931D7ADA0DD6}" type="parTrans" cxnId="{84ABFC0D-2B68-4CF4-B9D3-2412D0D0618B}">
      <dgm:prSet/>
      <dgm:spPr/>
      <dgm:t>
        <a:bodyPr/>
        <a:lstStyle/>
        <a:p>
          <a:endParaRPr lang="zh-TW" altLang="en-US"/>
        </a:p>
      </dgm:t>
    </dgm:pt>
    <dgm:pt modelId="{9714E906-015D-4E4F-83BA-8400BCCA434B}" type="sibTrans" cxnId="{84ABFC0D-2B68-4CF4-B9D3-2412D0D0618B}">
      <dgm:prSet/>
      <dgm:spPr/>
      <dgm:t>
        <a:bodyPr/>
        <a:lstStyle/>
        <a:p>
          <a:endParaRPr lang="zh-TW" altLang="en-US"/>
        </a:p>
      </dgm:t>
    </dgm:pt>
    <dgm:pt modelId="{2411F338-6DDE-498E-A62E-AD60EF131EFE}">
      <dgm:prSet phldrT="[文字]"/>
      <dgm:spPr/>
      <dgm:t>
        <a:bodyPr/>
        <a:lstStyle/>
        <a:p>
          <a:r>
            <a:rPr lang="en-US" altLang="zh-TW" dirty="0"/>
            <a:t>Android </a:t>
          </a:r>
          <a:r>
            <a:rPr lang="zh-TW" altLang="en-US" dirty="0"/>
            <a:t>前後端開發</a:t>
          </a:r>
        </a:p>
      </dgm:t>
    </dgm:pt>
    <dgm:pt modelId="{5433BB70-0CF0-422E-9C57-73F000057398}" type="parTrans" cxnId="{692C35A5-E69D-4773-9303-DD1DEF707926}">
      <dgm:prSet/>
      <dgm:spPr/>
      <dgm:t>
        <a:bodyPr/>
        <a:lstStyle/>
        <a:p>
          <a:endParaRPr lang="zh-TW" altLang="en-US"/>
        </a:p>
      </dgm:t>
    </dgm:pt>
    <dgm:pt modelId="{BF5C4EEF-1190-4767-935B-35BD29C156CF}" type="sibTrans" cxnId="{692C35A5-E69D-4773-9303-DD1DEF707926}">
      <dgm:prSet/>
      <dgm:spPr/>
      <dgm:t>
        <a:bodyPr/>
        <a:lstStyle/>
        <a:p>
          <a:endParaRPr lang="zh-TW" altLang="en-US"/>
        </a:p>
      </dgm:t>
    </dgm:pt>
    <dgm:pt modelId="{D0243075-69FC-4B3B-B795-A5E1102DEFD5}">
      <dgm:prSet phldrT="[文字]"/>
      <dgm:spPr/>
      <dgm:t>
        <a:bodyPr/>
        <a:lstStyle/>
        <a:p>
          <a:endParaRPr lang="zh-TW" altLang="en-US" dirty="0"/>
        </a:p>
      </dgm:t>
    </dgm:pt>
    <dgm:pt modelId="{F75D1CC4-CE65-417E-9C86-891434D4E5DB}" type="parTrans" cxnId="{6731EB11-19BE-4882-A7E7-9DD21A9AC064}">
      <dgm:prSet/>
      <dgm:spPr/>
      <dgm:t>
        <a:bodyPr/>
        <a:lstStyle/>
        <a:p>
          <a:endParaRPr lang="zh-TW" altLang="en-US"/>
        </a:p>
      </dgm:t>
    </dgm:pt>
    <dgm:pt modelId="{E6390CE9-8D59-4497-ADD3-4B6B5E58955B}" type="sibTrans" cxnId="{6731EB11-19BE-4882-A7E7-9DD21A9AC064}">
      <dgm:prSet/>
      <dgm:spPr/>
      <dgm:t>
        <a:bodyPr/>
        <a:lstStyle/>
        <a:p>
          <a:endParaRPr lang="zh-TW" altLang="en-US"/>
        </a:p>
      </dgm:t>
    </dgm:pt>
    <dgm:pt modelId="{A51B987C-076C-42D4-9799-45B2CEA6CEAA}">
      <dgm:prSet phldrT="[文字]"/>
      <dgm:spPr/>
      <dgm:t>
        <a:bodyPr/>
        <a:lstStyle/>
        <a:p>
          <a:r>
            <a:rPr lang="zh-TW" altLang="en-US" dirty="0"/>
            <a:t>專研報告準備</a:t>
          </a:r>
        </a:p>
      </dgm:t>
    </dgm:pt>
    <dgm:pt modelId="{2DF4A087-C116-425E-8B2C-9E4307AE96A3}" type="parTrans" cxnId="{FCCDAB1C-3D50-4450-B821-EFBBF3E27D25}">
      <dgm:prSet/>
      <dgm:spPr/>
      <dgm:t>
        <a:bodyPr/>
        <a:lstStyle/>
        <a:p>
          <a:endParaRPr lang="zh-TW" altLang="en-US"/>
        </a:p>
      </dgm:t>
    </dgm:pt>
    <dgm:pt modelId="{D3A0181A-D761-49FD-8C7F-AB47546C91A4}" type="sibTrans" cxnId="{FCCDAB1C-3D50-4450-B821-EFBBF3E27D25}">
      <dgm:prSet/>
      <dgm:spPr/>
      <dgm:t>
        <a:bodyPr/>
        <a:lstStyle/>
        <a:p>
          <a:endParaRPr lang="zh-TW" altLang="en-US"/>
        </a:p>
      </dgm:t>
    </dgm:pt>
    <dgm:pt modelId="{1FD92EC8-EA8E-4A97-A834-759B597517F6}">
      <dgm:prSet phldrT="[文字]"/>
      <dgm:spPr/>
      <dgm:t>
        <a:bodyPr/>
        <a:lstStyle/>
        <a:p>
          <a:r>
            <a:rPr lang="zh-TW" altLang="en-US" dirty="0"/>
            <a:t>伺服器維護</a:t>
          </a:r>
        </a:p>
      </dgm:t>
    </dgm:pt>
    <dgm:pt modelId="{2AD8C75A-5971-41E1-885E-C4C480B6BFA0}" type="parTrans" cxnId="{2F9520EA-E21D-4B0A-946B-0C58A6DFE88B}">
      <dgm:prSet/>
      <dgm:spPr/>
      <dgm:t>
        <a:bodyPr/>
        <a:lstStyle/>
        <a:p>
          <a:endParaRPr lang="zh-TW" altLang="en-US"/>
        </a:p>
      </dgm:t>
    </dgm:pt>
    <dgm:pt modelId="{9214A8BE-1AAF-4742-8E08-371740A59EC0}" type="sibTrans" cxnId="{2F9520EA-E21D-4B0A-946B-0C58A6DFE88B}">
      <dgm:prSet/>
      <dgm:spPr/>
      <dgm:t>
        <a:bodyPr/>
        <a:lstStyle/>
        <a:p>
          <a:endParaRPr lang="zh-TW" altLang="en-US"/>
        </a:p>
      </dgm:t>
    </dgm:pt>
    <dgm:pt modelId="{1B5F8C78-E9C1-4700-95FE-80E797C03732}">
      <dgm:prSet phldrT="[文字]"/>
      <dgm:spPr/>
      <dgm:t>
        <a:bodyPr/>
        <a:lstStyle/>
        <a:p>
          <a:r>
            <a:rPr lang="zh-TW" altLang="en-US" dirty="0"/>
            <a:t>專研報告充分準備</a:t>
          </a:r>
        </a:p>
      </dgm:t>
    </dgm:pt>
    <dgm:pt modelId="{50B27D8A-2309-41D6-A8C2-88256C2BBF5A}" type="parTrans" cxnId="{07AEEA53-86C1-45E4-B57C-4CB35B881E78}">
      <dgm:prSet/>
      <dgm:spPr/>
      <dgm:t>
        <a:bodyPr/>
        <a:lstStyle/>
        <a:p>
          <a:endParaRPr lang="zh-TW" altLang="en-US"/>
        </a:p>
      </dgm:t>
    </dgm:pt>
    <dgm:pt modelId="{9197810F-85C9-49A2-B7BD-E67B39555B83}" type="sibTrans" cxnId="{07AEEA53-86C1-45E4-B57C-4CB35B881E78}">
      <dgm:prSet/>
      <dgm:spPr/>
      <dgm:t>
        <a:bodyPr/>
        <a:lstStyle/>
        <a:p>
          <a:endParaRPr lang="zh-TW" altLang="en-US"/>
        </a:p>
      </dgm:t>
    </dgm:pt>
    <dgm:pt modelId="{5F84547D-2585-4064-8713-923A8E85F08D}" type="pres">
      <dgm:prSet presAssocID="{E53FC303-E721-46DC-9606-56446614A2D9}" presName="rootnode" presStyleCnt="0">
        <dgm:presLayoutVars>
          <dgm:chMax/>
          <dgm:chPref/>
          <dgm:dir/>
          <dgm:animLvl val="lvl"/>
        </dgm:presLayoutVars>
      </dgm:prSet>
      <dgm:spPr/>
    </dgm:pt>
    <dgm:pt modelId="{DFCD281E-CBA2-475F-AE87-53A0F3C75A3A}" type="pres">
      <dgm:prSet presAssocID="{44BB387A-0515-4BAD-9658-C30C662464F1}" presName="composite" presStyleCnt="0"/>
      <dgm:spPr/>
    </dgm:pt>
    <dgm:pt modelId="{0F237237-F112-4CFC-A6FE-3E2CF36861DA}" type="pres">
      <dgm:prSet presAssocID="{44BB387A-0515-4BAD-9658-C30C662464F1}" presName="bentUpArrow1" presStyleLbl="alignImgPlace1" presStyleIdx="0" presStyleCnt="2"/>
      <dgm:spPr/>
    </dgm:pt>
    <dgm:pt modelId="{3EA92B8A-ACF3-4A3E-8198-2D9CA6D5F7F5}" type="pres">
      <dgm:prSet presAssocID="{44BB387A-0515-4BAD-9658-C30C662464F1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4ACE8480-4B6F-44BF-BEE5-862A6E837B6E}" type="pres">
      <dgm:prSet presAssocID="{44BB387A-0515-4BAD-9658-C30C662464F1}" presName="ChildText" presStyleLbl="revTx" presStyleIdx="0" presStyleCnt="3" custScaleX="391264" custScaleY="229283" custLinFactX="59297" custLinFactNeighborX="100000" custLinFactNeighborY="-54092">
        <dgm:presLayoutVars>
          <dgm:chMax val="0"/>
          <dgm:chPref val="0"/>
          <dgm:bulletEnabled val="1"/>
        </dgm:presLayoutVars>
      </dgm:prSet>
      <dgm:spPr/>
    </dgm:pt>
    <dgm:pt modelId="{60ED68E1-CAD0-4FA9-8186-C68A4D7DB326}" type="pres">
      <dgm:prSet presAssocID="{476876B9-8E45-436E-BD7E-91B0FE158B62}" presName="sibTrans" presStyleCnt="0"/>
      <dgm:spPr/>
    </dgm:pt>
    <dgm:pt modelId="{27EC2ADC-AA2D-41D7-82D3-3E803C13D483}" type="pres">
      <dgm:prSet presAssocID="{EF2FFB45-62F2-444B-AE02-D23EEC7ECFEA}" presName="composite" presStyleCnt="0"/>
      <dgm:spPr/>
    </dgm:pt>
    <dgm:pt modelId="{E60144DA-A00D-43A2-AFD1-1029C16BAB4E}" type="pres">
      <dgm:prSet presAssocID="{EF2FFB45-62F2-444B-AE02-D23EEC7ECFEA}" presName="bentUpArrow1" presStyleLbl="alignImgPlace1" presStyleIdx="1" presStyleCnt="2" custLinFactNeighborX="-6558" custLinFactNeighborY="34055"/>
      <dgm:spPr/>
    </dgm:pt>
    <dgm:pt modelId="{499584E2-8242-446A-AE7B-AE4692235263}" type="pres">
      <dgm:prSet presAssocID="{EF2FFB45-62F2-444B-AE02-D23EEC7ECFEA}" presName="ParentText" presStyleLbl="node1" presStyleIdx="1" presStyleCnt="3" custLinFactNeighborX="-46280" custLinFactNeighborY="47399">
        <dgm:presLayoutVars>
          <dgm:chMax val="1"/>
          <dgm:chPref val="1"/>
          <dgm:bulletEnabled val="1"/>
        </dgm:presLayoutVars>
      </dgm:prSet>
      <dgm:spPr/>
    </dgm:pt>
    <dgm:pt modelId="{B549F6CE-DED6-4921-A071-692D6E7187A9}" type="pres">
      <dgm:prSet presAssocID="{EF2FFB45-62F2-444B-AE02-D23EEC7ECFEA}" presName="ChildText" presStyleLbl="revTx" presStyleIdx="1" presStyleCnt="3" custScaleX="319903" custScaleY="148978" custLinFactNeighborX="59861" custLinFactNeighborY="-8382">
        <dgm:presLayoutVars>
          <dgm:chMax val="0"/>
          <dgm:chPref val="0"/>
          <dgm:bulletEnabled val="1"/>
        </dgm:presLayoutVars>
      </dgm:prSet>
      <dgm:spPr/>
    </dgm:pt>
    <dgm:pt modelId="{7D00A077-A281-46B6-BEB7-00D22573809E}" type="pres">
      <dgm:prSet presAssocID="{E5B4E948-BA46-4B7E-B809-EC8AEFCCB944}" presName="sibTrans" presStyleCnt="0"/>
      <dgm:spPr/>
    </dgm:pt>
    <dgm:pt modelId="{BD8F77A0-44C7-4AC5-9E98-458DE9DDE937}" type="pres">
      <dgm:prSet presAssocID="{9D9837EE-3929-42CF-9E45-439959F18C94}" presName="composite" presStyleCnt="0"/>
      <dgm:spPr/>
    </dgm:pt>
    <dgm:pt modelId="{1A979A53-6911-49E3-ADD5-001CC7227924}" type="pres">
      <dgm:prSet presAssocID="{9D9837EE-3929-42CF-9E45-439959F18C94}" presName="ParentText" presStyleLbl="node1" presStyleIdx="2" presStyleCnt="3" custLinFactNeighborX="-47678" custLinFactNeighborY="78411">
        <dgm:presLayoutVars>
          <dgm:chMax val="1"/>
          <dgm:chPref val="1"/>
          <dgm:bulletEnabled val="1"/>
        </dgm:presLayoutVars>
      </dgm:prSet>
      <dgm:spPr/>
    </dgm:pt>
    <dgm:pt modelId="{F50CCE9F-F9A1-4631-9FA3-E3C8E35C1BB1}" type="pres">
      <dgm:prSet presAssocID="{9D9837EE-3929-42CF-9E45-439959F18C94}" presName="FinalChildText" presStyleLbl="revTx" presStyleIdx="2" presStyleCnt="3" custScaleX="214844" custLinFactNeighborX="-6745" custLinFactNeighborY="-16377">
        <dgm:presLayoutVars>
          <dgm:chMax val="0"/>
          <dgm:chPref val="0"/>
          <dgm:bulletEnabled val="1"/>
        </dgm:presLayoutVars>
      </dgm:prSet>
      <dgm:spPr/>
    </dgm:pt>
  </dgm:ptLst>
  <dgm:cxnLst>
    <dgm:cxn modelId="{076D1E05-64B8-42C9-B1FF-9F00099AF41F}" type="presOf" srcId="{44BB387A-0515-4BAD-9658-C30C662464F1}" destId="{3EA92B8A-ACF3-4A3E-8198-2D9CA6D5F7F5}" srcOrd="0" destOrd="0" presId="urn:microsoft.com/office/officeart/2005/8/layout/StepDownProcess"/>
    <dgm:cxn modelId="{00E05606-1B79-4D6D-AE35-EB3DCC89E04B}" srcId="{E53FC303-E721-46DC-9606-56446614A2D9}" destId="{9D9837EE-3929-42CF-9E45-439959F18C94}" srcOrd="2" destOrd="0" parTransId="{EB79C2D0-4FDB-489D-B52E-066B8D90194D}" sibTransId="{6950F0A1-A890-45B3-8284-7CB2A25612FD}"/>
    <dgm:cxn modelId="{84ABFC0D-2B68-4CF4-B9D3-2412D0D0618B}" srcId="{44BB387A-0515-4BAD-9658-C30C662464F1}" destId="{80BB75B9-9982-464B-8875-304E71C0A322}" srcOrd="6" destOrd="0" parTransId="{9F4EB8BD-2C04-440A-A93E-931D7ADA0DD6}" sibTransId="{9714E906-015D-4E4F-83BA-8400BCCA434B}"/>
    <dgm:cxn modelId="{6731EB11-19BE-4882-A7E7-9DD21A9AC064}" srcId="{EF2FFB45-62F2-444B-AE02-D23EEC7ECFEA}" destId="{D0243075-69FC-4B3B-B795-A5E1102DEFD5}" srcOrd="4" destOrd="0" parTransId="{F75D1CC4-CE65-417E-9C86-891434D4E5DB}" sibTransId="{E6390CE9-8D59-4497-ADD3-4B6B5E58955B}"/>
    <dgm:cxn modelId="{BD962013-D534-4CD4-9135-F4E4706F5202}" type="presOf" srcId="{1B5F8C78-E9C1-4700-95FE-80E797C03732}" destId="{F50CCE9F-F9A1-4631-9FA3-E3C8E35C1BB1}" srcOrd="0" destOrd="1" presId="urn:microsoft.com/office/officeart/2005/8/layout/StepDownProcess"/>
    <dgm:cxn modelId="{FCCDAB1C-3D50-4450-B821-EFBBF3E27D25}" srcId="{EF2FFB45-62F2-444B-AE02-D23EEC7ECFEA}" destId="{A51B987C-076C-42D4-9799-45B2CEA6CEAA}" srcOrd="3" destOrd="0" parTransId="{2DF4A087-C116-425E-8B2C-9E4307AE96A3}" sibTransId="{D3A0181A-D761-49FD-8C7F-AB47546C91A4}"/>
    <dgm:cxn modelId="{CAD7DE1C-01B6-46BC-B070-16B87F56B042}" srcId="{EF2FFB45-62F2-444B-AE02-D23EEC7ECFEA}" destId="{E05863F6-2B97-4B40-9AD6-B2FE7F2FEA84}" srcOrd="0" destOrd="0" parTransId="{C78C1238-E617-47BB-9353-448A96D7D83D}" sibTransId="{B634122B-0042-4C4A-A341-2A4599E0BCF2}"/>
    <dgm:cxn modelId="{B6AF8C27-8AA3-480C-B4C5-850855291116}" type="presOf" srcId="{E53FC303-E721-46DC-9606-56446614A2D9}" destId="{5F84547D-2585-4064-8713-923A8E85F08D}" srcOrd="0" destOrd="0" presId="urn:microsoft.com/office/officeart/2005/8/layout/StepDownProcess"/>
    <dgm:cxn modelId="{409FAC2B-52A6-4BC4-9265-23095C7DCCD1}" type="presOf" srcId="{CC26C4A3-30CD-46D6-A3D6-F67CCB9E8DAC}" destId="{4ACE8480-4B6F-44BF-BEE5-862A6E837B6E}" srcOrd="0" destOrd="3" presId="urn:microsoft.com/office/officeart/2005/8/layout/StepDownProcess"/>
    <dgm:cxn modelId="{694C133B-594D-4A87-83A7-20CB348AEE0E}" type="presOf" srcId="{1FD92EC8-EA8E-4A97-A834-759B597517F6}" destId="{B549F6CE-DED6-4921-A071-692D6E7187A9}" srcOrd="0" destOrd="2" presId="urn:microsoft.com/office/officeart/2005/8/layout/StepDownProcess"/>
    <dgm:cxn modelId="{76E1FE5D-222D-4EBA-8679-1DC4A4188A98}" type="presOf" srcId="{EF2FFB45-62F2-444B-AE02-D23EEC7ECFEA}" destId="{499584E2-8242-446A-AE7B-AE4692235263}" srcOrd="0" destOrd="0" presId="urn:microsoft.com/office/officeart/2005/8/layout/StepDownProcess"/>
    <dgm:cxn modelId="{7CB17E53-CAF2-428D-B26E-2D13B30B39D7}" srcId="{9D9837EE-3929-42CF-9E45-439959F18C94}" destId="{3BB61799-DF15-4718-8A00-81823C971189}" srcOrd="0" destOrd="0" parTransId="{6D8A26F5-F5F5-4D58-9C9C-8FF70473F89B}" sibTransId="{6F45FCE4-348D-45DE-8ECD-B8CF1F355D4B}"/>
    <dgm:cxn modelId="{07AEEA53-86C1-45E4-B57C-4CB35B881E78}" srcId="{9D9837EE-3929-42CF-9E45-439959F18C94}" destId="{1B5F8C78-E9C1-4700-95FE-80E797C03732}" srcOrd="1" destOrd="0" parTransId="{50B27D8A-2309-41D6-A8C2-88256C2BBF5A}" sibTransId="{9197810F-85C9-49A2-B7BD-E67B39555B83}"/>
    <dgm:cxn modelId="{9704D87B-7C87-4DB5-88DB-6BE09D040B04}" type="presOf" srcId="{80BB75B9-9982-464B-8875-304E71C0A322}" destId="{4ACE8480-4B6F-44BF-BEE5-862A6E837B6E}" srcOrd="0" destOrd="6" presId="urn:microsoft.com/office/officeart/2005/8/layout/StepDownProcess"/>
    <dgm:cxn modelId="{5A5B7984-16B1-4BB0-9E5E-71386B488E57}" srcId="{44BB387A-0515-4BAD-9658-C30C662464F1}" destId="{1CD163BC-969F-4CFF-B7CD-2C7A6BC544A9}" srcOrd="2" destOrd="0" parTransId="{8E8C0A93-4DDC-40FC-AE05-D8E03AB5BE47}" sibTransId="{29746193-8383-4514-8AAA-29D26E24BA33}"/>
    <dgm:cxn modelId="{6B905991-0448-47FC-BC02-E968307853D0}" type="presOf" srcId="{3011736F-BBC6-4DCF-9411-DBEC2119D834}" destId="{4ACE8480-4B6F-44BF-BEE5-862A6E837B6E}" srcOrd="0" destOrd="0" presId="urn:microsoft.com/office/officeart/2005/8/layout/StepDownProcess"/>
    <dgm:cxn modelId="{692C35A5-E69D-4773-9303-DD1DEF707926}" srcId="{EF2FFB45-62F2-444B-AE02-D23EEC7ECFEA}" destId="{2411F338-6DDE-498E-A62E-AD60EF131EFE}" srcOrd="1" destOrd="0" parTransId="{5433BB70-0CF0-422E-9C57-73F000057398}" sibTransId="{BF5C4EEF-1190-4767-935B-35BD29C156CF}"/>
    <dgm:cxn modelId="{CF4F6AB7-AE25-4580-B9F2-9CD693123F08}" type="presOf" srcId="{404B0476-F6BC-4858-8EFF-E2FDAE507755}" destId="{4ACE8480-4B6F-44BF-BEE5-862A6E837B6E}" srcOrd="0" destOrd="4" presId="urn:microsoft.com/office/officeart/2005/8/layout/StepDownProcess"/>
    <dgm:cxn modelId="{F6877CBC-3541-4834-A65B-A2C8AC186E3B}" srcId="{44BB387A-0515-4BAD-9658-C30C662464F1}" destId="{3011736F-BBC6-4DCF-9411-DBEC2119D834}" srcOrd="0" destOrd="0" parTransId="{AF0985C0-33AB-4A75-9B73-1DD6B29848FB}" sibTransId="{18EF180E-5419-4F35-9FC0-7F58DCA99986}"/>
    <dgm:cxn modelId="{47C3F0C1-AC16-41B8-B91D-7FCA793DB966}" type="presOf" srcId="{9D9837EE-3929-42CF-9E45-439959F18C94}" destId="{1A979A53-6911-49E3-ADD5-001CC7227924}" srcOrd="0" destOrd="0" presId="urn:microsoft.com/office/officeart/2005/8/layout/StepDownProcess"/>
    <dgm:cxn modelId="{52CD41C2-B949-4A1E-B353-7A91D9BAB8E9}" type="presOf" srcId="{D0243075-69FC-4B3B-B795-A5E1102DEFD5}" destId="{B549F6CE-DED6-4921-A071-692D6E7187A9}" srcOrd="0" destOrd="4" presId="urn:microsoft.com/office/officeart/2005/8/layout/StepDownProcess"/>
    <dgm:cxn modelId="{72B537C4-A1CB-4598-B83F-829133208E14}" srcId="{44BB387A-0515-4BAD-9658-C30C662464F1}" destId="{69499EC9-11E7-4357-A82B-62BFD8C7E1CC}" srcOrd="1" destOrd="0" parTransId="{B83DE38F-4C87-40AB-8488-66C0E0A26553}" sibTransId="{9D92A9D3-27AF-4EC8-8E6A-25E1C63FB066}"/>
    <dgm:cxn modelId="{942B6BD0-867C-466F-93AB-4B1329A3BD57}" srcId="{E53FC303-E721-46DC-9606-56446614A2D9}" destId="{EF2FFB45-62F2-444B-AE02-D23EEC7ECFEA}" srcOrd="1" destOrd="0" parTransId="{44976EB0-89F6-4D80-BDA9-F87483B29BED}" sibTransId="{E5B4E948-BA46-4B7E-B809-EC8AEFCCB944}"/>
    <dgm:cxn modelId="{D7B191D6-406A-46BD-BDBA-8844A02E367A}" type="presOf" srcId="{A51B987C-076C-42D4-9799-45B2CEA6CEAA}" destId="{B549F6CE-DED6-4921-A071-692D6E7187A9}" srcOrd="0" destOrd="3" presId="urn:microsoft.com/office/officeart/2005/8/layout/StepDownProcess"/>
    <dgm:cxn modelId="{10284BDD-753A-4245-8CC4-24CA9BFE6F80}" type="presOf" srcId="{3BB61799-DF15-4718-8A00-81823C971189}" destId="{F50CCE9F-F9A1-4631-9FA3-E3C8E35C1BB1}" srcOrd="0" destOrd="0" presId="urn:microsoft.com/office/officeart/2005/8/layout/StepDownProcess"/>
    <dgm:cxn modelId="{74A3CEE3-7403-4F1A-B021-EC9CDFE332B3}" srcId="{44BB387A-0515-4BAD-9658-C30C662464F1}" destId="{F4734CC8-89D5-4DF2-B9FA-91B9C6A08E47}" srcOrd="5" destOrd="0" parTransId="{1B0DF50F-3F6C-4B90-BA4F-24E90ACD9252}" sibTransId="{4990C4A2-EABD-4EC9-BFA8-0C508A161397}"/>
    <dgm:cxn modelId="{E61F4CE5-FE78-40B5-A98D-D0FEA34C6A4E}" srcId="{44BB387A-0515-4BAD-9658-C30C662464F1}" destId="{404B0476-F6BC-4858-8EFF-E2FDAE507755}" srcOrd="4" destOrd="0" parTransId="{41856FF0-31F3-46D6-8D0B-20F3ABF1F94B}" sibTransId="{0EA6E01D-255C-42C4-B913-ABE3EA647CE3}"/>
    <dgm:cxn modelId="{9BA7C1E6-6C1C-4F0B-A547-BBE3F4DDAE54}" type="presOf" srcId="{F4734CC8-89D5-4DF2-B9FA-91B9C6A08E47}" destId="{4ACE8480-4B6F-44BF-BEE5-862A6E837B6E}" srcOrd="0" destOrd="5" presId="urn:microsoft.com/office/officeart/2005/8/layout/StepDownProcess"/>
    <dgm:cxn modelId="{2F9520EA-E21D-4B0A-946B-0C58A6DFE88B}" srcId="{EF2FFB45-62F2-444B-AE02-D23EEC7ECFEA}" destId="{1FD92EC8-EA8E-4A97-A834-759B597517F6}" srcOrd="2" destOrd="0" parTransId="{2AD8C75A-5971-41E1-885E-C4C480B6BFA0}" sibTransId="{9214A8BE-1AAF-4742-8E08-371740A59EC0}"/>
    <dgm:cxn modelId="{55A678EB-C01E-4A68-BF6F-5A88F4805AB4}" type="presOf" srcId="{69499EC9-11E7-4357-A82B-62BFD8C7E1CC}" destId="{4ACE8480-4B6F-44BF-BEE5-862A6E837B6E}" srcOrd="0" destOrd="1" presId="urn:microsoft.com/office/officeart/2005/8/layout/StepDownProcess"/>
    <dgm:cxn modelId="{D8D2E6EC-E6AB-4E8F-A339-4723CF39DD9A}" srcId="{E53FC303-E721-46DC-9606-56446614A2D9}" destId="{44BB387A-0515-4BAD-9658-C30C662464F1}" srcOrd="0" destOrd="0" parTransId="{DEE58E91-4133-42EE-B26C-BD202BB3E0D7}" sibTransId="{476876B9-8E45-436E-BD7E-91B0FE158B62}"/>
    <dgm:cxn modelId="{CD811FEE-584D-4363-8A5F-7B551CC33F18}" srcId="{44BB387A-0515-4BAD-9658-C30C662464F1}" destId="{CC26C4A3-30CD-46D6-A3D6-F67CCB9E8DAC}" srcOrd="3" destOrd="0" parTransId="{ED9DE210-FF1C-4E0D-B989-A885CC1C0863}" sibTransId="{707F1ECE-DB3C-4977-8C83-4B66A207A23D}"/>
    <dgm:cxn modelId="{3BCE28F7-A1A0-4B67-97E6-2AA619BFCC03}" type="presOf" srcId="{E05863F6-2B97-4B40-9AD6-B2FE7F2FEA84}" destId="{B549F6CE-DED6-4921-A071-692D6E7187A9}" srcOrd="0" destOrd="0" presId="urn:microsoft.com/office/officeart/2005/8/layout/StepDownProcess"/>
    <dgm:cxn modelId="{99A593FA-43B3-4630-AAD0-20BD5D2B01F8}" type="presOf" srcId="{1CD163BC-969F-4CFF-B7CD-2C7A6BC544A9}" destId="{4ACE8480-4B6F-44BF-BEE5-862A6E837B6E}" srcOrd="0" destOrd="2" presId="urn:microsoft.com/office/officeart/2005/8/layout/StepDownProcess"/>
    <dgm:cxn modelId="{B01DDBFF-0AF9-4725-8E08-680BFB745C91}" type="presOf" srcId="{2411F338-6DDE-498E-A62E-AD60EF131EFE}" destId="{B549F6CE-DED6-4921-A071-692D6E7187A9}" srcOrd="0" destOrd="1" presId="urn:microsoft.com/office/officeart/2005/8/layout/StepDownProcess"/>
    <dgm:cxn modelId="{45E9D15B-A7AA-46CA-B393-1B0F858A63EF}" type="presParOf" srcId="{5F84547D-2585-4064-8713-923A8E85F08D}" destId="{DFCD281E-CBA2-475F-AE87-53A0F3C75A3A}" srcOrd="0" destOrd="0" presId="urn:microsoft.com/office/officeart/2005/8/layout/StepDownProcess"/>
    <dgm:cxn modelId="{F449ED6D-B7F8-4CF6-9C96-141DC9AF2D2D}" type="presParOf" srcId="{DFCD281E-CBA2-475F-AE87-53A0F3C75A3A}" destId="{0F237237-F112-4CFC-A6FE-3E2CF36861DA}" srcOrd="0" destOrd="0" presId="urn:microsoft.com/office/officeart/2005/8/layout/StepDownProcess"/>
    <dgm:cxn modelId="{9C85030B-FBDC-4EF6-B575-27911C0E0FDA}" type="presParOf" srcId="{DFCD281E-CBA2-475F-AE87-53A0F3C75A3A}" destId="{3EA92B8A-ACF3-4A3E-8198-2D9CA6D5F7F5}" srcOrd="1" destOrd="0" presId="urn:microsoft.com/office/officeart/2005/8/layout/StepDownProcess"/>
    <dgm:cxn modelId="{EE348ACD-1C51-4B35-A803-BC28E8D581D0}" type="presParOf" srcId="{DFCD281E-CBA2-475F-AE87-53A0F3C75A3A}" destId="{4ACE8480-4B6F-44BF-BEE5-862A6E837B6E}" srcOrd="2" destOrd="0" presId="urn:microsoft.com/office/officeart/2005/8/layout/StepDownProcess"/>
    <dgm:cxn modelId="{A67C1A64-BBF7-4EB7-B7E8-51729F0E0F30}" type="presParOf" srcId="{5F84547D-2585-4064-8713-923A8E85F08D}" destId="{60ED68E1-CAD0-4FA9-8186-C68A4D7DB326}" srcOrd="1" destOrd="0" presId="urn:microsoft.com/office/officeart/2005/8/layout/StepDownProcess"/>
    <dgm:cxn modelId="{715A8D44-7E2B-43BE-8114-2A5F80250379}" type="presParOf" srcId="{5F84547D-2585-4064-8713-923A8E85F08D}" destId="{27EC2ADC-AA2D-41D7-82D3-3E803C13D483}" srcOrd="2" destOrd="0" presId="urn:microsoft.com/office/officeart/2005/8/layout/StepDownProcess"/>
    <dgm:cxn modelId="{1AF7DD95-1CD0-497D-9A5F-A364F4F32B35}" type="presParOf" srcId="{27EC2ADC-AA2D-41D7-82D3-3E803C13D483}" destId="{E60144DA-A00D-43A2-AFD1-1029C16BAB4E}" srcOrd="0" destOrd="0" presId="urn:microsoft.com/office/officeart/2005/8/layout/StepDownProcess"/>
    <dgm:cxn modelId="{5F8B35BC-6F0B-4F29-8B15-7807254D2E29}" type="presParOf" srcId="{27EC2ADC-AA2D-41D7-82D3-3E803C13D483}" destId="{499584E2-8242-446A-AE7B-AE4692235263}" srcOrd="1" destOrd="0" presId="urn:microsoft.com/office/officeart/2005/8/layout/StepDownProcess"/>
    <dgm:cxn modelId="{4E465995-97C5-4C0E-92F3-845D5CBCB6DD}" type="presParOf" srcId="{27EC2ADC-AA2D-41D7-82D3-3E803C13D483}" destId="{B549F6CE-DED6-4921-A071-692D6E7187A9}" srcOrd="2" destOrd="0" presId="urn:microsoft.com/office/officeart/2005/8/layout/StepDownProcess"/>
    <dgm:cxn modelId="{0ABFC3BF-1348-4BF5-BBE7-6D637EEAC486}" type="presParOf" srcId="{5F84547D-2585-4064-8713-923A8E85F08D}" destId="{7D00A077-A281-46B6-BEB7-00D22573809E}" srcOrd="3" destOrd="0" presId="urn:microsoft.com/office/officeart/2005/8/layout/StepDownProcess"/>
    <dgm:cxn modelId="{533A94B1-799F-4BAE-B36D-2AC882315127}" type="presParOf" srcId="{5F84547D-2585-4064-8713-923A8E85F08D}" destId="{BD8F77A0-44C7-4AC5-9E98-458DE9DDE937}" srcOrd="4" destOrd="0" presId="urn:microsoft.com/office/officeart/2005/8/layout/StepDownProcess"/>
    <dgm:cxn modelId="{2D6FA05F-7220-404E-A2FF-6EE9E12D1105}" type="presParOf" srcId="{BD8F77A0-44C7-4AC5-9E98-458DE9DDE937}" destId="{1A979A53-6911-49E3-ADD5-001CC7227924}" srcOrd="0" destOrd="0" presId="urn:microsoft.com/office/officeart/2005/8/layout/StepDownProcess"/>
    <dgm:cxn modelId="{D3409C7F-7F72-478E-8755-D5AF38A6F8A9}" type="presParOf" srcId="{BD8F77A0-44C7-4AC5-9E98-458DE9DDE937}" destId="{F50CCE9F-F9A1-4631-9FA3-E3C8E35C1BB1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C03EFB-31AA-4471-AB55-C0AD36B6DFAE}" type="doc">
      <dgm:prSet loTypeId="urn:microsoft.com/office/officeart/2005/8/layout/hProcess9" loCatId="process" qsTypeId="urn:microsoft.com/office/officeart/2005/8/quickstyle/simple5" qsCatId="simple" csTypeId="urn:microsoft.com/office/officeart/2005/8/colors/colorful1" csCatId="colorful" phldr="1"/>
      <dgm:spPr/>
    </dgm:pt>
    <dgm:pt modelId="{2C5973E5-7594-41D8-9013-CED34DAECD77}">
      <dgm:prSet phldrT="[文字]"/>
      <dgm:spPr/>
      <dgm:t>
        <a:bodyPr/>
        <a:lstStyle/>
        <a:p>
          <a:r>
            <a:rPr lang="zh-TW" altLang="en-US" b="1" dirty="0"/>
            <a:t>呈現報告 </a:t>
          </a:r>
          <a:endParaRPr lang="en-US" altLang="zh-TW" b="1" dirty="0"/>
        </a:p>
        <a:p>
          <a:r>
            <a:rPr lang="zh-TW" altLang="en-US" dirty="0"/>
            <a:t>這個禮拜的學習分享 或者是 進度的貢獻報告，因此開會前每個人都需要準備報告。</a:t>
          </a:r>
          <a:endParaRPr lang="zh-TW" altLang="en-US" dirty="0"/>
        </a:p>
      </dgm:t>
    </dgm:pt>
    <dgm:pt modelId="{93B56342-5718-4DAD-8254-37901630C2A5}" type="parTrans" cxnId="{AD277BF4-B7DE-424C-9A84-4ECC24F338B8}">
      <dgm:prSet/>
      <dgm:spPr/>
      <dgm:t>
        <a:bodyPr/>
        <a:lstStyle/>
        <a:p>
          <a:endParaRPr lang="zh-TW" altLang="en-US"/>
        </a:p>
      </dgm:t>
    </dgm:pt>
    <dgm:pt modelId="{5A82FEEB-8B5A-4610-B9B5-AD3B57AE86BA}" type="sibTrans" cxnId="{AD277BF4-B7DE-424C-9A84-4ECC24F338B8}">
      <dgm:prSet/>
      <dgm:spPr/>
      <dgm:t>
        <a:bodyPr/>
        <a:lstStyle/>
        <a:p>
          <a:endParaRPr lang="zh-TW" altLang="en-US"/>
        </a:p>
      </dgm:t>
    </dgm:pt>
    <dgm:pt modelId="{3A11AEC1-29BF-4298-ABA6-4F2C7E62740A}">
      <dgm:prSet phldrT="[文字]"/>
      <dgm:spPr/>
      <dgm:t>
        <a:bodyPr/>
        <a:lstStyle/>
        <a:p>
          <a:r>
            <a:rPr lang="zh-TW" altLang="en-US" b="1" dirty="0"/>
            <a:t>議題討論</a:t>
          </a:r>
          <a:endParaRPr lang="en-US" altLang="zh-TW" b="1" dirty="0"/>
        </a:p>
        <a:p>
          <a:r>
            <a:rPr lang="zh-TW" altLang="en-US" b="0" dirty="0"/>
            <a:t>針對各組遇到的</a:t>
          </a:r>
          <a:r>
            <a:rPr lang="en-US" altLang="zh-TW" b="0" dirty="0"/>
            <a:t>bug</a:t>
          </a:r>
          <a:r>
            <a:rPr lang="zh-TW" altLang="en-US" b="0" dirty="0"/>
            <a:t>進行適度地討論與解決。</a:t>
          </a:r>
          <a:endParaRPr lang="en-US" altLang="zh-TW" b="0" dirty="0"/>
        </a:p>
        <a:p>
          <a:endParaRPr lang="zh-TW" altLang="en-US" dirty="0"/>
        </a:p>
      </dgm:t>
    </dgm:pt>
    <dgm:pt modelId="{FD879F87-9F52-442D-A258-5B3A0DEAB350}" type="parTrans" cxnId="{AA8FD6C5-D917-47AC-A23F-117C02A61436}">
      <dgm:prSet/>
      <dgm:spPr/>
      <dgm:t>
        <a:bodyPr/>
        <a:lstStyle/>
        <a:p>
          <a:endParaRPr lang="zh-TW" altLang="en-US"/>
        </a:p>
      </dgm:t>
    </dgm:pt>
    <dgm:pt modelId="{C2A8EE26-8F9C-4804-82E7-BA451D9EED10}" type="sibTrans" cxnId="{AA8FD6C5-D917-47AC-A23F-117C02A61436}">
      <dgm:prSet/>
      <dgm:spPr/>
      <dgm:t>
        <a:bodyPr/>
        <a:lstStyle/>
        <a:p>
          <a:endParaRPr lang="zh-TW" altLang="en-US"/>
        </a:p>
      </dgm:t>
    </dgm:pt>
    <dgm:pt modelId="{1550126D-AB61-4063-BCB4-3A44AC11A627}">
      <dgm:prSet phldrT="[文字]"/>
      <dgm:spPr/>
      <dgm:t>
        <a:bodyPr/>
        <a:lstStyle/>
        <a:p>
          <a:r>
            <a:rPr lang="zh-TW" altLang="en-US" b="1" dirty="0"/>
            <a:t>設計</a:t>
          </a:r>
          <a:endParaRPr lang="en-US" altLang="zh-TW" b="1" dirty="0"/>
        </a:p>
        <a:p>
          <a:r>
            <a:rPr lang="zh-TW" altLang="en-US" b="0" dirty="0"/>
            <a:t>針對各功能做發散，或者是在設計圖中針對介面一起來</a:t>
          </a:r>
          <a:r>
            <a:rPr lang="en-US" altLang="zh-TW" b="0" dirty="0"/>
            <a:t>Brainstorm!</a:t>
          </a:r>
          <a:endParaRPr lang="zh-TW" altLang="en-US" b="0" dirty="0"/>
        </a:p>
      </dgm:t>
    </dgm:pt>
    <dgm:pt modelId="{4D3EAFDF-A79D-4135-8B6C-8D515CA47E9D}" type="parTrans" cxnId="{4599B2DA-871E-4D14-B6AE-E1B627687DBB}">
      <dgm:prSet/>
      <dgm:spPr/>
      <dgm:t>
        <a:bodyPr/>
        <a:lstStyle/>
        <a:p>
          <a:endParaRPr lang="zh-TW" altLang="en-US"/>
        </a:p>
      </dgm:t>
    </dgm:pt>
    <dgm:pt modelId="{27FAA7FC-1C54-460C-8249-2AB433A43179}" type="sibTrans" cxnId="{4599B2DA-871E-4D14-B6AE-E1B627687DBB}">
      <dgm:prSet/>
      <dgm:spPr/>
      <dgm:t>
        <a:bodyPr/>
        <a:lstStyle/>
        <a:p>
          <a:endParaRPr lang="zh-TW" altLang="en-US"/>
        </a:p>
      </dgm:t>
    </dgm:pt>
    <dgm:pt modelId="{0362091B-6891-468A-8854-C5DCACC6566B}">
      <dgm:prSet phldrT="[文字]"/>
      <dgm:spPr/>
      <dgm:t>
        <a:bodyPr/>
        <a:lstStyle/>
        <a:p>
          <a:r>
            <a:rPr lang="zh-TW" altLang="en-US" b="1" dirty="0"/>
            <a:t>下周進度討論</a:t>
          </a:r>
          <a:endParaRPr lang="en-US" altLang="zh-TW" b="1" dirty="0"/>
        </a:p>
        <a:p>
          <a:r>
            <a:rPr lang="zh-TW" altLang="en-US" b="0" dirty="0"/>
            <a:t>針對下個禮拜之前的進度進行詳細指派動作以及規劃。</a:t>
          </a:r>
        </a:p>
      </dgm:t>
    </dgm:pt>
    <dgm:pt modelId="{D0813AA3-B72A-4AC2-86CD-25AAF1A031A4}" type="parTrans" cxnId="{58C91C98-9E44-4D52-B020-13A1E883A43F}">
      <dgm:prSet/>
      <dgm:spPr/>
      <dgm:t>
        <a:bodyPr/>
        <a:lstStyle/>
        <a:p>
          <a:endParaRPr lang="zh-TW" altLang="en-US"/>
        </a:p>
      </dgm:t>
    </dgm:pt>
    <dgm:pt modelId="{5FB93950-638B-4134-AEDC-3DE1BFD61152}" type="sibTrans" cxnId="{58C91C98-9E44-4D52-B020-13A1E883A43F}">
      <dgm:prSet/>
      <dgm:spPr/>
      <dgm:t>
        <a:bodyPr/>
        <a:lstStyle/>
        <a:p>
          <a:endParaRPr lang="zh-TW" altLang="en-US"/>
        </a:p>
      </dgm:t>
    </dgm:pt>
    <dgm:pt modelId="{EC46D275-ADAF-4913-A304-9DD2DD2BE808}" type="pres">
      <dgm:prSet presAssocID="{5AC03EFB-31AA-4471-AB55-C0AD36B6DFAE}" presName="CompostProcess" presStyleCnt="0">
        <dgm:presLayoutVars>
          <dgm:dir/>
          <dgm:resizeHandles val="exact"/>
        </dgm:presLayoutVars>
      </dgm:prSet>
      <dgm:spPr/>
    </dgm:pt>
    <dgm:pt modelId="{BC1A9751-CB12-4F9C-9D73-615CA44E7760}" type="pres">
      <dgm:prSet presAssocID="{5AC03EFB-31AA-4471-AB55-C0AD36B6DFAE}" presName="arrow" presStyleLbl="bgShp" presStyleIdx="0" presStyleCnt="1"/>
      <dgm:spPr/>
    </dgm:pt>
    <dgm:pt modelId="{AAC48756-A4CE-4259-AE38-B9E4C95CC2CC}" type="pres">
      <dgm:prSet presAssocID="{5AC03EFB-31AA-4471-AB55-C0AD36B6DFAE}" presName="linearProcess" presStyleCnt="0"/>
      <dgm:spPr/>
    </dgm:pt>
    <dgm:pt modelId="{6E0EC7D4-EA5B-45C2-AD19-31188F99233E}" type="pres">
      <dgm:prSet presAssocID="{2C5973E5-7594-41D8-9013-CED34DAECD77}" presName="textNode" presStyleLbl="node1" presStyleIdx="0" presStyleCnt="4">
        <dgm:presLayoutVars>
          <dgm:bulletEnabled val="1"/>
        </dgm:presLayoutVars>
      </dgm:prSet>
      <dgm:spPr/>
    </dgm:pt>
    <dgm:pt modelId="{1D228307-BE06-4808-9FDB-FE30D8646876}" type="pres">
      <dgm:prSet presAssocID="{5A82FEEB-8B5A-4610-B9B5-AD3B57AE86BA}" presName="sibTrans" presStyleCnt="0"/>
      <dgm:spPr/>
    </dgm:pt>
    <dgm:pt modelId="{3649AD5F-0F8C-49BA-8B2F-5F95EB0CBD9C}" type="pres">
      <dgm:prSet presAssocID="{3A11AEC1-29BF-4298-ABA6-4F2C7E62740A}" presName="textNode" presStyleLbl="node1" presStyleIdx="1" presStyleCnt="4">
        <dgm:presLayoutVars>
          <dgm:bulletEnabled val="1"/>
        </dgm:presLayoutVars>
      </dgm:prSet>
      <dgm:spPr/>
    </dgm:pt>
    <dgm:pt modelId="{88FF6729-9D9A-4099-AE5B-85AB6FF3CA99}" type="pres">
      <dgm:prSet presAssocID="{C2A8EE26-8F9C-4804-82E7-BA451D9EED10}" presName="sibTrans" presStyleCnt="0"/>
      <dgm:spPr/>
    </dgm:pt>
    <dgm:pt modelId="{872C94DA-B0D9-4E85-B438-97FD85224A56}" type="pres">
      <dgm:prSet presAssocID="{1550126D-AB61-4063-BCB4-3A44AC11A627}" presName="textNode" presStyleLbl="node1" presStyleIdx="2" presStyleCnt="4">
        <dgm:presLayoutVars>
          <dgm:bulletEnabled val="1"/>
        </dgm:presLayoutVars>
      </dgm:prSet>
      <dgm:spPr/>
    </dgm:pt>
    <dgm:pt modelId="{F4047CBC-8568-4CB4-AFE0-342BBDE2A49A}" type="pres">
      <dgm:prSet presAssocID="{27FAA7FC-1C54-460C-8249-2AB433A43179}" presName="sibTrans" presStyleCnt="0"/>
      <dgm:spPr/>
    </dgm:pt>
    <dgm:pt modelId="{13A16222-C75A-492E-8B27-4001AE00BF4B}" type="pres">
      <dgm:prSet presAssocID="{0362091B-6891-468A-8854-C5DCACC6566B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35373713-D3D0-4BBB-98B9-93EE1CD88AC9}" type="presOf" srcId="{2C5973E5-7594-41D8-9013-CED34DAECD77}" destId="{6E0EC7D4-EA5B-45C2-AD19-31188F99233E}" srcOrd="0" destOrd="0" presId="urn:microsoft.com/office/officeart/2005/8/layout/hProcess9"/>
    <dgm:cxn modelId="{9137D815-0390-4FEC-8C0B-F9B8042FBD8D}" type="presOf" srcId="{0362091B-6891-468A-8854-C5DCACC6566B}" destId="{13A16222-C75A-492E-8B27-4001AE00BF4B}" srcOrd="0" destOrd="0" presId="urn:microsoft.com/office/officeart/2005/8/layout/hProcess9"/>
    <dgm:cxn modelId="{9DEDDC1C-E7EC-493C-9195-E54FB3D3C2C1}" type="presOf" srcId="{1550126D-AB61-4063-BCB4-3A44AC11A627}" destId="{872C94DA-B0D9-4E85-B438-97FD85224A56}" srcOrd="0" destOrd="0" presId="urn:microsoft.com/office/officeart/2005/8/layout/hProcess9"/>
    <dgm:cxn modelId="{A015152F-285C-42B0-8A5A-9698A0A7AB1C}" type="presOf" srcId="{5AC03EFB-31AA-4471-AB55-C0AD36B6DFAE}" destId="{EC46D275-ADAF-4913-A304-9DD2DD2BE808}" srcOrd="0" destOrd="0" presId="urn:microsoft.com/office/officeart/2005/8/layout/hProcess9"/>
    <dgm:cxn modelId="{58C91C98-9E44-4D52-B020-13A1E883A43F}" srcId="{5AC03EFB-31AA-4471-AB55-C0AD36B6DFAE}" destId="{0362091B-6891-468A-8854-C5DCACC6566B}" srcOrd="3" destOrd="0" parTransId="{D0813AA3-B72A-4AC2-86CD-25AAF1A031A4}" sibTransId="{5FB93950-638B-4134-AEDC-3DE1BFD61152}"/>
    <dgm:cxn modelId="{AE6415A6-9043-45A0-8755-8026EED19BFB}" type="presOf" srcId="{3A11AEC1-29BF-4298-ABA6-4F2C7E62740A}" destId="{3649AD5F-0F8C-49BA-8B2F-5F95EB0CBD9C}" srcOrd="0" destOrd="0" presId="urn:microsoft.com/office/officeart/2005/8/layout/hProcess9"/>
    <dgm:cxn modelId="{AA8FD6C5-D917-47AC-A23F-117C02A61436}" srcId="{5AC03EFB-31AA-4471-AB55-C0AD36B6DFAE}" destId="{3A11AEC1-29BF-4298-ABA6-4F2C7E62740A}" srcOrd="1" destOrd="0" parTransId="{FD879F87-9F52-442D-A258-5B3A0DEAB350}" sibTransId="{C2A8EE26-8F9C-4804-82E7-BA451D9EED10}"/>
    <dgm:cxn modelId="{4599B2DA-871E-4D14-B6AE-E1B627687DBB}" srcId="{5AC03EFB-31AA-4471-AB55-C0AD36B6DFAE}" destId="{1550126D-AB61-4063-BCB4-3A44AC11A627}" srcOrd="2" destOrd="0" parTransId="{4D3EAFDF-A79D-4135-8B6C-8D515CA47E9D}" sibTransId="{27FAA7FC-1C54-460C-8249-2AB433A43179}"/>
    <dgm:cxn modelId="{AD277BF4-B7DE-424C-9A84-4ECC24F338B8}" srcId="{5AC03EFB-31AA-4471-AB55-C0AD36B6DFAE}" destId="{2C5973E5-7594-41D8-9013-CED34DAECD77}" srcOrd="0" destOrd="0" parTransId="{93B56342-5718-4DAD-8254-37901630C2A5}" sibTransId="{5A82FEEB-8B5A-4610-B9B5-AD3B57AE86BA}"/>
    <dgm:cxn modelId="{52B405A6-84A0-4348-A9AC-6EF16F251E98}" type="presParOf" srcId="{EC46D275-ADAF-4913-A304-9DD2DD2BE808}" destId="{BC1A9751-CB12-4F9C-9D73-615CA44E7760}" srcOrd="0" destOrd="0" presId="urn:microsoft.com/office/officeart/2005/8/layout/hProcess9"/>
    <dgm:cxn modelId="{8921309C-F5B4-48C1-BEDB-D8E7C3C4531B}" type="presParOf" srcId="{EC46D275-ADAF-4913-A304-9DD2DD2BE808}" destId="{AAC48756-A4CE-4259-AE38-B9E4C95CC2CC}" srcOrd="1" destOrd="0" presId="urn:microsoft.com/office/officeart/2005/8/layout/hProcess9"/>
    <dgm:cxn modelId="{34CF6D90-CCFA-489F-BA3A-6839BC7D8B9B}" type="presParOf" srcId="{AAC48756-A4CE-4259-AE38-B9E4C95CC2CC}" destId="{6E0EC7D4-EA5B-45C2-AD19-31188F99233E}" srcOrd="0" destOrd="0" presId="urn:microsoft.com/office/officeart/2005/8/layout/hProcess9"/>
    <dgm:cxn modelId="{71583FDE-898B-4ECD-976C-5D19CAD02B92}" type="presParOf" srcId="{AAC48756-A4CE-4259-AE38-B9E4C95CC2CC}" destId="{1D228307-BE06-4808-9FDB-FE30D8646876}" srcOrd="1" destOrd="0" presId="urn:microsoft.com/office/officeart/2005/8/layout/hProcess9"/>
    <dgm:cxn modelId="{D7C58700-AEB0-455F-840D-6A0ECAB57A78}" type="presParOf" srcId="{AAC48756-A4CE-4259-AE38-B9E4C95CC2CC}" destId="{3649AD5F-0F8C-49BA-8B2F-5F95EB0CBD9C}" srcOrd="2" destOrd="0" presId="urn:microsoft.com/office/officeart/2005/8/layout/hProcess9"/>
    <dgm:cxn modelId="{663462AC-6CB3-46D3-9E0C-42976DF3202B}" type="presParOf" srcId="{AAC48756-A4CE-4259-AE38-B9E4C95CC2CC}" destId="{88FF6729-9D9A-4099-AE5B-85AB6FF3CA99}" srcOrd="3" destOrd="0" presId="urn:microsoft.com/office/officeart/2005/8/layout/hProcess9"/>
    <dgm:cxn modelId="{3C407FC2-2E8F-4E76-9200-A96A13D94990}" type="presParOf" srcId="{AAC48756-A4CE-4259-AE38-B9E4C95CC2CC}" destId="{872C94DA-B0D9-4E85-B438-97FD85224A56}" srcOrd="4" destOrd="0" presId="urn:microsoft.com/office/officeart/2005/8/layout/hProcess9"/>
    <dgm:cxn modelId="{137125F8-16E4-4BE3-89D6-084815394A6B}" type="presParOf" srcId="{AAC48756-A4CE-4259-AE38-B9E4C95CC2CC}" destId="{F4047CBC-8568-4CB4-AFE0-342BBDE2A49A}" srcOrd="5" destOrd="0" presId="urn:microsoft.com/office/officeart/2005/8/layout/hProcess9"/>
    <dgm:cxn modelId="{85308593-25C5-49F9-8A92-073A31DEEAA7}" type="presParOf" srcId="{AAC48756-A4CE-4259-AE38-B9E4C95CC2CC}" destId="{13A16222-C75A-492E-8B27-4001AE00BF4B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237237-F112-4CFC-A6FE-3E2CF36861DA}">
      <dsp:nvSpPr>
        <dsp:cNvPr id="0" name=""/>
        <dsp:cNvSpPr/>
      </dsp:nvSpPr>
      <dsp:spPr>
        <a:xfrm rot="5400000">
          <a:off x="1022952" y="1807815"/>
          <a:ext cx="1110591" cy="126436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A92B8A-ACF3-4A3E-8198-2D9CA6D5F7F5}">
      <dsp:nvSpPr>
        <dsp:cNvPr id="0" name=""/>
        <dsp:cNvSpPr/>
      </dsp:nvSpPr>
      <dsp:spPr>
        <a:xfrm>
          <a:off x="728713" y="576702"/>
          <a:ext cx="1869582" cy="1308647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900" kern="1200" dirty="0"/>
            <a:t>設計、進修、文案</a:t>
          </a:r>
        </a:p>
      </dsp:txBody>
      <dsp:txXfrm>
        <a:off x="792607" y="640596"/>
        <a:ext cx="1741794" cy="1180859"/>
      </dsp:txXfrm>
    </dsp:sp>
    <dsp:sp modelId="{4ACE8480-4B6F-44BF-BEE5-862A6E837B6E}">
      <dsp:nvSpPr>
        <dsp:cNvPr id="0" name=""/>
        <dsp:cNvSpPr/>
      </dsp:nvSpPr>
      <dsp:spPr>
        <a:xfrm>
          <a:off x="2784106" y="0"/>
          <a:ext cx="5320235" cy="2425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700" kern="1200" dirty="0"/>
            <a:t>4</a:t>
          </a:r>
          <a:r>
            <a:rPr lang="zh-TW" altLang="en-US" sz="1700" kern="1200" dirty="0"/>
            <a:t>月</a:t>
          </a:r>
          <a:r>
            <a:rPr lang="en-US" altLang="zh-TW" sz="1700" kern="1200" dirty="0"/>
            <a:t>~5</a:t>
          </a:r>
          <a:r>
            <a:rPr lang="zh-TW" altLang="en-US" sz="1700" kern="1200" dirty="0"/>
            <a:t>月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700" kern="1200" dirty="0"/>
            <a:t>伺服器架設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700" kern="1200" dirty="0"/>
            <a:t>資料庫設計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700" kern="1200" dirty="0"/>
            <a:t>初審文案撰寫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700" kern="1200" dirty="0"/>
            <a:t>Use case</a:t>
          </a:r>
          <a:r>
            <a:rPr lang="zh-TW" altLang="en-US" sz="1700" kern="1200" dirty="0"/>
            <a:t> </a:t>
          </a:r>
          <a:r>
            <a:rPr lang="en-US" altLang="zh-TW" sz="1700" kern="1200" dirty="0"/>
            <a:t>, Context diagram</a:t>
          </a:r>
          <a:endParaRPr lang="zh-TW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700" kern="1200" dirty="0"/>
            <a:t>介面設計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700" kern="1200" dirty="0"/>
            <a:t>各組進修</a:t>
          </a:r>
        </a:p>
      </dsp:txBody>
      <dsp:txXfrm>
        <a:off x="2784106" y="0"/>
        <a:ext cx="5320235" cy="2425140"/>
      </dsp:txXfrm>
    </dsp:sp>
    <dsp:sp modelId="{E60144DA-A00D-43A2-AFD1-1029C16BAB4E}">
      <dsp:nvSpPr>
        <dsp:cNvPr id="0" name=""/>
        <dsp:cNvSpPr/>
      </dsp:nvSpPr>
      <dsp:spPr>
        <a:xfrm rot="5400000">
          <a:off x="3383090" y="3789960"/>
          <a:ext cx="1110591" cy="126436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-19337814"/>
            <a:satOff val="18099"/>
            <a:lumOff val="1152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9584E2-8242-446A-AE7B-AE4692235263}">
      <dsp:nvSpPr>
        <dsp:cNvPr id="0" name=""/>
        <dsp:cNvSpPr/>
      </dsp:nvSpPr>
      <dsp:spPr>
        <a:xfrm>
          <a:off x="2306526" y="2801242"/>
          <a:ext cx="1869582" cy="1308647"/>
        </a:xfrm>
        <a:prstGeom prst="roundRect">
          <a:avLst>
            <a:gd name="adj" fmla="val 16670"/>
          </a:avLst>
        </a:prstGeom>
        <a:solidFill>
          <a:schemeClr val="accent5">
            <a:hueOff val="-9214729"/>
            <a:satOff val="10313"/>
            <a:lumOff val="58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900" kern="1200" dirty="0"/>
            <a:t>開發</a:t>
          </a:r>
        </a:p>
      </dsp:txBody>
      <dsp:txXfrm>
        <a:off x="2370420" y="2865136"/>
        <a:ext cx="1741794" cy="1180859"/>
      </dsp:txXfrm>
    </dsp:sp>
    <dsp:sp modelId="{B549F6CE-DED6-4921-A071-692D6E7187A9}">
      <dsp:nvSpPr>
        <dsp:cNvPr id="0" name=""/>
        <dsp:cNvSpPr/>
      </dsp:nvSpPr>
      <dsp:spPr>
        <a:xfrm>
          <a:off x="4360242" y="1958087"/>
          <a:ext cx="4349900" cy="1575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700" kern="1200" dirty="0"/>
            <a:t>5</a:t>
          </a:r>
          <a:r>
            <a:rPr lang="zh-TW" altLang="en-US" sz="1700" kern="1200" dirty="0"/>
            <a:t>月</a:t>
          </a:r>
          <a:r>
            <a:rPr lang="en-US" altLang="zh-TW" sz="1700" kern="1200" dirty="0"/>
            <a:t>~7</a:t>
          </a:r>
          <a:r>
            <a:rPr lang="zh-TW" altLang="en-US" sz="1700" kern="1200" dirty="0"/>
            <a:t>月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700" kern="1200" dirty="0"/>
            <a:t>Android </a:t>
          </a:r>
          <a:r>
            <a:rPr lang="zh-TW" altLang="en-US" sz="1700" kern="1200" dirty="0"/>
            <a:t>前後端開發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700" kern="1200" dirty="0"/>
            <a:t>伺服器維護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700" kern="1200" dirty="0"/>
            <a:t>專研報告準備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1700" kern="1200" dirty="0"/>
        </a:p>
      </dsp:txBody>
      <dsp:txXfrm>
        <a:off x="4360242" y="1958087"/>
        <a:ext cx="4349900" cy="1575749"/>
      </dsp:txXfrm>
    </dsp:sp>
    <dsp:sp modelId="{1A979A53-6911-49E3-ADD5-001CC7227924}">
      <dsp:nvSpPr>
        <dsp:cNvPr id="0" name=""/>
        <dsp:cNvSpPr/>
      </dsp:nvSpPr>
      <dsp:spPr>
        <a:xfrm>
          <a:off x="4834102" y="3668793"/>
          <a:ext cx="1869582" cy="1308647"/>
        </a:xfrm>
        <a:prstGeom prst="roundRect">
          <a:avLst>
            <a:gd name="adj" fmla="val 16670"/>
          </a:avLst>
        </a:prstGeom>
        <a:solidFill>
          <a:schemeClr val="accent5">
            <a:hueOff val="-18429457"/>
            <a:satOff val="20625"/>
            <a:lumOff val="117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900" kern="1200" dirty="0"/>
            <a:t>展示規劃</a:t>
          </a:r>
          <a:endParaRPr lang="zh-TW" altLang="en-US" sz="2900" kern="1200" dirty="0"/>
        </a:p>
      </dsp:txBody>
      <dsp:txXfrm>
        <a:off x="4897996" y="3732687"/>
        <a:ext cx="1741794" cy="1180859"/>
      </dsp:txXfrm>
    </dsp:sp>
    <dsp:sp modelId="{F50CCE9F-F9A1-4631-9FA3-E3C8E35C1BB1}">
      <dsp:nvSpPr>
        <dsp:cNvPr id="0" name=""/>
        <dsp:cNvSpPr/>
      </dsp:nvSpPr>
      <dsp:spPr>
        <a:xfrm>
          <a:off x="6722549" y="3602588"/>
          <a:ext cx="2921354" cy="1057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8</a:t>
          </a:r>
          <a:r>
            <a:rPr lang="zh-TW" altLang="en-US" sz="2400" kern="1200" dirty="0"/>
            <a:t>月</a:t>
          </a:r>
          <a:r>
            <a:rPr lang="en-US" altLang="zh-TW" sz="2400" kern="1200" dirty="0"/>
            <a:t>~9</a:t>
          </a:r>
          <a:r>
            <a:rPr lang="zh-TW" altLang="en-US" sz="2400" kern="1200" dirty="0"/>
            <a:t>月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400" kern="1200" dirty="0"/>
            <a:t>專研報告充分準備</a:t>
          </a:r>
        </a:p>
      </dsp:txBody>
      <dsp:txXfrm>
        <a:off x="6722549" y="3602588"/>
        <a:ext cx="2921354" cy="10577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1A9751-CB12-4F9C-9D73-615CA44E7760}">
      <dsp:nvSpPr>
        <dsp:cNvPr id="0" name=""/>
        <dsp:cNvSpPr/>
      </dsp:nvSpPr>
      <dsp:spPr>
        <a:xfrm>
          <a:off x="685656" y="0"/>
          <a:ext cx="7770770" cy="5879541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E0EC7D4-EA5B-45C2-AD19-31188F99233E}">
      <dsp:nvSpPr>
        <dsp:cNvPr id="0" name=""/>
        <dsp:cNvSpPr/>
      </dsp:nvSpPr>
      <dsp:spPr>
        <a:xfrm>
          <a:off x="4575" y="1763862"/>
          <a:ext cx="2200706" cy="235181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900" b="1" kern="1200" dirty="0"/>
            <a:t>呈現報告 </a:t>
          </a:r>
          <a:endParaRPr lang="en-US" altLang="zh-TW" sz="1900" b="1" kern="1200" dirty="0"/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900" kern="1200" dirty="0"/>
            <a:t>這個禮拜的學習分享 或者是 進度的貢獻報告，因此開會前每個人都需要準備報告。</a:t>
          </a:r>
          <a:endParaRPr lang="zh-TW" altLang="en-US" sz="1900" kern="1200" dirty="0"/>
        </a:p>
      </dsp:txBody>
      <dsp:txXfrm>
        <a:off x="112005" y="1871292"/>
        <a:ext cx="1985846" cy="2136956"/>
      </dsp:txXfrm>
    </dsp:sp>
    <dsp:sp modelId="{3649AD5F-0F8C-49BA-8B2F-5F95EB0CBD9C}">
      <dsp:nvSpPr>
        <dsp:cNvPr id="0" name=""/>
        <dsp:cNvSpPr/>
      </dsp:nvSpPr>
      <dsp:spPr>
        <a:xfrm>
          <a:off x="2315317" y="1763862"/>
          <a:ext cx="2200706" cy="2351816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900" b="1" kern="1200" dirty="0"/>
            <a:t>議題討論</a:t>
          </a:r>
          <a:endParaRPr lang="en-US" altLang="zh-TW" sz="1900" b="1" kern="1200" dirty="0"/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900" b="0" kern="1200" dirty="0"/>
            <a:t>針對各組遇到的</a:t>
          </a:r>
          <a:r>
            <a:rPr lang="en-US" altLang="zh-TW" sz="1900" b="0" kern="1200" dirty="0"/>
            <a:t>bug</a:t>
          </a:r>
          <a:r>
            <a:rPr lang="zh-TW" altLang="en-US" sz="1900" b="0" kern="1200" dirty="0"/>
            <a:t>進行適度地討論與解決。</a:t>
          </a:r>
          <a:endParaRPr lang="en-US" altLang="zh-TW" sz="1900" b="0" kern="1200" dirty="0"/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900" kern="1200" dirty="0"/>
        </a:p>
      </dsp:txBody>
      <dsp:txXfrm>
        <a:off x="2422747" y="1871292"/>
        <a:ext cx="1985846" cy="2136956"/>
      </dsp:txXfrm>
    </dsp:sp>
    <dsp:sp modelId="{872C94DA-B0D9-4E85-B438-97FD85224A56}">
      <dsp:nvSpPr>
        <dsp:cNvPr id="0" name=""/>
        <dsp:cNvSpPr/>
      </dsp:nvSpPr>
      <dsp:spPr>
        <a:xfrm>
          <a:off x="4626059" y="1763862"/>
          <a:ext cx="2200706" cy="2351816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900" b="1" kern="1200" dirty="0"/>
            <a:t>設計</a:t>
          </a:r>
          <a:endParaRPr lang="en-US" altLang="zh-TW" sz="1900" b="1" kern="1200" dirty="0"/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900" b="0" kern="1200" dirty="0"/>
            <a:t>針對各功能做發散，或者是在設計圖中針對介面一起來</a:t>
          </a:r>
          <a:r>
            <a:rPr lang="en-US" altLang="zh-TW" sz="1900" b="0" kern="1200" dirty="0"/>
            <a:t>Brainstorm!</a:t>
          </a:r>
          <a:endParaRPr lang="zh-TW" altLang="en-US" sz="1900" b="0" kern="1200" dirty="0"/>
        </a:p>
      </dsp:txBody>
      <dsp:txXfrm>
        <a:off x="4733489" y="1871292"/>
        <a:ext cx="1985846" cy="2136956"/>
      </dsp:txXfrm>
    </dsp:sp>
    <dsp:sp modelId="{13A16222-C75A-492E-8B27-4001AE00BF4B}">
      <dsp:nvSpPr>
        <dsp:cNvPr id="0" name=""/>
        <dsp:cNvSpPr/>
      </dsp:nvSpPr>
      <dsp:spPr>
        <a:xfrm>
          <a:off x="6936800" y="1763862"/>
          <a:ext cx="2200706" cy="2351816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900" b="1" kern="1200" dirty="0"/>
            <a:t>下周進度討論</a:t>
          </a:r>
          <a:endParaRPr lang="en-US" altLang="zh-TW" sz="1900" b="1" kern="1200" dirty="0"/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900" b="0" kern="1200" dirty="0"/>
            <a:t>針對下個禮拜之前的進度進行詳細指派動作以及規劃。</a:t>
          </a:r>
        </a:p>
      </dsp:txBody>
      <dsp:txXfrm>
        <a:off x="7044230" y="1871292"/>
        <a:ext cx="1985846" cy="21369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及時專案管理執行</a:t>
            </a:r>
            <a:r>
              <a:rPr lang="en-US" altLang="zh-TW" dirty="0"/>
              <a:t>app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討論</a:t>
            </a:r>
          </a:p>
        </p:txBody>
      </p:sp>
    </p:spTree>
    <p:extLst>
      <p:ext uri="{BB962C8B-B14F-4D97-AF65-F5344CB8AC3E}">
        <p14:creationId xmlns:p14="http://schemas.microsoft.com/office/powerpoint/2010/main" val="3332738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4285" y="273170"/>
            <a:ext cx="10353761" cy="1326321"/>
          </a:xfrm>
        </p:spPr>
        <p:txBody>
          <a:bodyPr/>
          <a:lstStyle/>
          <a:p>
            <a:r>
              <a:rPr lang="zh-TW" altLang="en-US" dirty="0"/>
              <a:t>每周開會活動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3208222772"/>
              </p:ext>
            </p:extLst>
          </p:nvPr>
        </p:nvGraphicFramePr>
        <p:xfrm>
          <a:off x="1889185" y="736919"/>
          <a:ext cx="9142083" cy="58795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6994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四月</a:t>
            </a:r>
            <a:r>
              <a:rPr lang="en-US" altLang="zh-TW" dirty="0"/>
              <a:t>!!!!!</a:t>
            </a:r>
            <a:r>
              <a:rPr lang="zh-TW" altLang="en-US" dirty="0"/>
              <a:t>來了</a:t>
            </a:r>
            <a:r>
              <a:rPr lang="en-US" altLang="zh-TW" dirty="0"/>
              <a:t>!!!!!!!!!!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討論三月的專研心得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/>
              <a:t>衝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3540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解決問題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使用網頁的各項專案控管系統，無法最即時的看見更動，使用行動手機</a:t>
            </a:r>
            <a:r>
              <a:rPr lang="en-US" altLang="zh-TW" dirty="0"/>
              <a:t>app</a:t>
            </a:r>
            <a:r>
              <a:rPr lang="zh-TW" altLang="en-US" dirty="0"/>
              <a:t>作為控管工具以提供即時推播、代辦清單的指派等等功能將更具有效率。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使用專案控管系統往往需要該專業背景才能夠使用，例如：使用</a:t>
            </a:r>
            <a:r>
              <a:rPr lang="en-US" altLang="zh-TW" dirty="0" err="1"/>
              <a:t>Github</a:t>
            </a:r>
            <a:r>
              <a:rPr lang="zh-TW" altLang="en-US" dirty="0"/>
              <a:t>則需要了解分散式版本控制系統，製作一套簡單又實用的控管介面，即使是家規家事都能夠立即使用。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3622111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主打市場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從家事家規、分組報告、讀書會計畫到大型專案都適用。</a:t>
            </a:r>
            <a:endParaRPr lang="en-US" altLang="zh-TW" dirty="0"/>
          </a:p>
          <a:p>
            <a:r>
              <a:rPr lang="zh-TW" altLang="en-US" dirty="0"/>
              <a:t>不再是資工人才懂得畫甘特圖，即便是一群工人也該輕鬆入門。</a:t>
            </a:r>
          </a:p>
        </p:txBody>
      </p:sp>
    </p:spTree>
    <p:extLst>
      <p:ext uri="{BB962C8B-B14F-4D97-AF65-F5344CB8AC3E}">
        <p14:creationId xmlns:p14="http://schemas.microsoft.com/office/powerpoint/2010/main" val="2922999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功能發散開始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242" y="88070"/>
            <a:ext cx="3982108" cy="630280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6712" y="88070"/>
            <a:ext cx="3633788" cy="656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672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625" y="8195"/>
            <a:ext cx="3698650" cy="684980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062" y="-1"/>
            <a:ext cx="3376613" cy="692806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0" y="-1"/>
            <a:ext cx="3867150" cy="690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356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40" y="80423"/>
            <a:ext cx="3721759" cy="672592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499" y="26698"/>
            <a:ext cx="3781425" cy="679929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9790" y="26698"/>
            <a:ext cx="3848360" cy="683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22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13" y="717340"/>
            <a:ext cx="5227856" cy="537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024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專案流程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2001683"/>
              </p:ext>
            </p:extLst>
          </p:nvPr>
        </p:nvGraphicFramePr>
        <p:xfrm>
          <a:off x="345056" y="879895"/>
          <a:ext cx="10353675" cy="4977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4156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進修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軟體工程 </a:t>
            </a:r>
            <a:r>
              <a:rPr lang="en-US" altLang="zh-TW" dirty="0"/>
              <a:t>!!!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T-SQL and Schema  , SQL server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Android –</a:t>
            </a:r>
            <a:r>
              <a:rPr lang="zh-TW" altLang="en-US" dirty="0"/>
              <a:t> </a:t>
            </a:r>
            <a:r>
              <a:rPr lang="en-US" altLang="zh-TW" dirty="0"/>
              <a:t>ASP.NET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文案撰寫以及專案呈現 </a:t>
            </a:r>
            <a:r>
              <a:rPr lang="en-US" altLang="zh-TW" dirty="0"/>
              <a:t>!!!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92305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大馬士革風</Template>
  <TotalTime>40</TotalTime>
  <Words>309</Words>
  <Application>Microsoft Office PowerPoint</Application>
  <PresentationFormat>寬螢幕</PresentationFormat>
  <Paragraphs>46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新細明體</vt:lpstr>
      <vt:lpstr>Arial</vt:lpstr>
      <vt:lpstr>Bookman Old Style</vt:lpstr>
      <vt:lpstr>Rockwell</vt:lpstr>
      <vt:lpstr>Damask</vt:lpstr>
      <vt:lpstr>及時專案管理執行app</vt:lpstr>
      <vt:lpstr>解決問題?</vt:lpstr>
      <vt:lpstr>主打市場?</vt:lpstr>
      <vt:lpstr>功能發散開始</vt:lpstr>
      <vt:lpstr>PowerPoint 簡報</vt:lpstr>
      <vt:lpstr>PowerPoint 簡報</vt:lpstr>
      <vt:lpstr>PowerPoint 簡報</vt:lpstr>
      <vt:lpstr>專案流程</vt:lpstr>
      <vt:lpstr>進修</vt:lpstr>
      <vt:lpstr>每周開會活動</vt:lpstr>
      <vt:lpstr>四月!!!!!來了!!!!!!!!!!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及時專案管理執行app</dc:title>
  <dc:creator>AndroidWork</dc:creator>
  <cp:lastModifiedBy>AndroidWork</cp:lastModifiedBy>
  <cp:revision>26</cp:revision>
  <dcterms:created xsi:type="dcterms:W3CDTF">2017-03-28T17:11:05Z</dcterms:created>
  <dcterms:modified xsi:type="dcterms:W3CDTF">2017-03-28T17:51:49Z</dcterms:modified>
</cp:coreProperties>
</file>