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D30BA-ADDA-4C5A-AA55-39FAF466B4E4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A4E97BC-6A0B-464F-A490-A06DF955130E}">
      <dgm:prSet phldrT="[文字]"/>
      <dgm:spPr/>
      <dgm:t>
        <a:bodyPr/>
        <a:lstStyle/>
        <a:p>
          <a:r>
            <a:rPr lang="en-US" altLang="zh-TW" dirty="0" err="1"/>
            <a:t>TeamPathy</a:t>
          </a:r>
          <a:endParaRPr lang="zh-TW" altLang="en-US" dirty="0"/>
        </a:p>
      </dgm:t>
    </dgm:pt>
    <dgm:pt modelId="{5FB744AB-038E-4958-AAB9-F7A35B8B94A8}" type="parTrans" cxnId="{681519BA-7BEA-4C3E-B402-8D60A9ED64AA}">
      <dgm:prSet/>
      <dgm:spPr/>
      <dgm:t>
        <a:bodyPr/>
        <a:lstStyle/>
        <a:p>
          <a:endParaRPr lang="zh-TW" altLang="en-US"/>
        </a:p>
      </dgm:t>
    </dgm:pt>
    <dgm:pt modelId="{C0032312-1F16-45EA-9732-D96028ABB495}" type="sibTrans" cxnId="{681519BA-7BEA-4C3E-B402-8D60A9ED64AA}">
      <dgm:prSet/>
      <dgm:spPr/>
      <dgm:t>
        <a:bodyPr/>
        <a:lstStyle/>
        <a:p>
          <a:endParaRPr lang="zh-TW" altLang="en-US"/>
        </a:p>
      </dgm:t>
    </dgm:pt>
    <dgm:pt modelId="{FED41D55-AC51-46EF-B5E3-7A2A8312CDF1}">
      <dgm:prSet phldrT="[文字]"/>
      <dgm:spPr/>
      <dgm:t>
        <a:bodyPr/>
        <a:lstStyle/>
        <a:p>
          <a:r>
            <a:rPr lang="zh-TW" altLang="en-US" dirty="0"/>
            <a:t>會員系統</a:t>
          </a:r>
        </a:p>
      </dgm:t>
    </dgm:pt>
    <dgm:pt modelId="{8B272D7C-40AB-48CD-8217-81E27A7FF435}" type="parTrans" cxnId="{23F3BA15-9FCA-449A-8760-DC4F0157B4FD}">
      <dgm:prSet/>
      <dgm:spPr/>
      <dgm:t>
        <a:bodyPr/>
        <a:lstStyle/>
        <a:p>
          <a:endParaRPr lang="zh-TW" altLang="en-US"/>
        </a:p>
      </dgm:t>
    </dgm:pt>
    <dgm:pt modelId="{10D6C8DF-9183-48E9-8138-55C260804C90}" type="sibTrans" cxnId="{23F3BA15-9FCA-449A-8760-DC4F0157B4FD}">
      <dgm:prSet/>
      <dgm:spPr/>
      <dgm:t>
        <a:bodyPr/>
        <a:lstStyle/>
        <a:p>
          <a:endParaRPr lang="zh-TW" altLang="en-US"/>
        </a:p>
      </dgm:t>
    </dgm:pt>
    <dgm:pt modelId="{4666056C-1970-4165-AD66-F9E2A007D4D7}">
      <dgm:prSet phldrT="[文字]"/>
      <dgm:spPr/>
      <dgm:t>
        <a:bodyPr/>
        <a:lstStyle/>
        <a:p>
          <a:r>
            <a:rPr lang="zh-TW" altLang="en-US" dirty="0"/>
            <a:t>專案系統</a:t>
          </a:r>
        </a:p>
      </dgm:t>
    </dgm:pt>
    <dgm:pt modelId="{C38811ED-94BC-4077-B8DC-817A8FCC37FE}" type="parTrans" cxnId="{6780436F-9CBA-47B6-B5A2-51D0BDF9235D}">
      <dgm:prSet/>
      <dgm:spPr/>
      <dgm:t>
        <a:bodyPr/>
        <a:lstStyle/>
        <a:p>
          <a:endParaRPr lang="zh-TW" altLang="en-US"/>
        </a:p>
      </dgm:t>
    </dgm:pt>
    <dgm:pt modelId="{47D05528-228B-4A58-B2DA-AA91A1956F5E}" type="sibTrans" cxnId="{6780436F-9CBA-47B6-B5A2-51D0BDF9235D}">
      <dgm:prSet/>
      <dgm:spPr/>
      <dgm:t>
        <a:bodyPr/>
        <a:lstStyle/>
        <a:p>
          <a:endParaRPr lang="zh-TW" altLang="en-US"/>
        </a:p>
      </dgm:t>
    </dgm:pt>
    <dgm:pt modelId="{BBD10227-9146-4763-8D1B-4D48E1816208}">
      <dgm:prSet phldrT="[文字]"/>
      <dgm:spPr/>
      <dgm:t>
        <a:bodyPr/>
        <a:lstStyle/>
        <a:p>
          <a:r>
            <a:rPr lang="zh-TW" altLang="en-US" dirty="0"/>
            <a:t>註冊或登入</a:t>
          </a:r>
        </a:p>
      </dgm:t>
    </dgm:pt>
    <dgm:pt modelId="{3A5F0732-85B3-49D0-B64C-E231BEBA0C89}" type="parTrans" cxnId="{935DCDDC-BBE8-4838-9659-F5272695079A}">
      <dgm:prSet/>
      <dgm:spPr/>
      <dgm:t>
        <a:bodyPr/>
        <a:lstStyle/>
        <a:p>
          <a:endParaRPr lang="zh-TW" altLang="en-US"/>
        </a:p>
      </dgm:t>
    </dgm:pt>
    <dgm:pt modelId="{7031CC8C-6F99-4F91-8349-DAED8BCC1974}" type="sibTrans" cxnId="{935DCDDC-BBE8-4838-9659-F5272695079A}">
      <dgm:prSet/>
      <dgm:spPr/>
      <dgm:t>
        <a:bodyPr/>
        <a:lstStyle/>
        <a:p>
          <a:endParaRPr lang="zh-TW" altLang="en-US"/>
        </a:p>
      </dgm:t>
    </dgm:pt>
    <dgm:pt modelId="{50D81176-D462-44B2-AC31-447990CF3F28}">
      <dgm:prSet phldrT="[文字]"/>
      <dgm:spPr/>
      <dgm:t>
        <a:bodyPr/>
        <a:lstStyle/>
        <a:p>
          <a:r>
            <a:rPr lang="zh-TW" altLang="en-US" dirty="0"/>
            <a:t>專案清單</a:t>
          </a:r>
        </a:p>
      </dgm:t>
    </dgm:pt>
    <dgm:pt modelId="{403A11FD-A7AA-491B-B177-44CD00E52DA1}" type="parTrans" cxnId="{154797D4-7B59-45E2-86E3-7DB1CB4D1258}">
      <dgm:prSet/>
      <dgm:spPr/>
      <dgm:t>
        <a:bodyPr/>
        <a:lstStyle/>
        <a:p>
          <a:endParaRPr lang="zh-TW" altLang="en-US"/>
        </a:p>
      </dgm:t>
    </dgm:pt>
    <dgm:pt modelId="{B742F6EE-A4DA-4F17-AD34-28EAFC94313D}" type="sibTrans" cxnId="{154797D4-7B59-45E2-86E3-7DB1CB4D1258}">
      <dgm:prSet/>
      <dgm:spPr/>
      <dgm:t>
        <a:bodyPr/>
        <a:lstStyle/>
        <a:p>
          <a:endParaRPr lang="zh-TW" altLang="en-US"/>
        </a:p>
      </dgm:t>
    </dgm:pt>
    <dgm:pt modelId="{FADC3DDB-3F67-46D1-A73E-F7B3652AB05F}">
      <dgm:prSet phldrT="[文字]"/>
      <dgm:spPr/>
      <dgm:t>
        <a:bodyPr/>
        <a:lstStyle/>
        <a:p>
          <a:r>
            <a:rPr lang="zh-TW" altLang="en-US" dirty="0"/>
            <a:t>動態通知服務</a:t>
          </a:r>
        </a:p>
      </dgm:t>
    </dgm:pt>
    <dgm:pt modelId="{C7248B78-2AB6-4F84-BD5A-0A9F5A90FD12}" type="parTrans" cxnId="{F254F9AB-8A25-49D0-B441-46AF849E2FB8}">
      <dgm:prSet/>
      <dgm:spPr/>
      <dgm:t>
        <a:bodyPr/>
        <a:lstStyle/>
        <a:p>
          <a:endParaRPr lang="zh-TW" altLang="en-US"/>
        </a:p>
      </dgm:t>
    </dgm:pt>
    <dgm:pt modelId="{12AFC1FF-A71E-45F8-BDA9-8FCB1F0504C8}" type="sibTrans" cxnId="{F254F9AB-8A25-49D0-B441-46AF849E2FB8}">
      <dgm:prSet/>
      <dgm:spPr/>
      <dgm:t>
        <a:bodyPr/>
        <a:lstStyle/>
        <a:p>
          <a:endParaRPr lang="zh-TW" altLang="en-US"/>
        </a:p>
      </dgm:t>
    </dgm:pt>
    <dgm:pt modelId="{0DE52619-0682-48D8-9258-831CD54192C0}">
      <dgm:prSet phldrT="[文字]"/>
      <dgm:spPr/>
      <dgm:t>
        <a:bodyPr/>
        <a:lstStyle/>
        <a:p>
          <a:r>
            <a:rPr lang="zh-TW" altLang="en-US" dirty="0"/>
            <a:t>討論區</a:t>
          </a:r>
        </a:p>
      </dgm:t>
    </dgm:pt>
    <dgm:pt modelId="{81870040-217E-4132-93D7-6235DBA3E489}" type="parTrans" cxnId="{843549A6-5111-4508-97D4-A74C15F90194}">
      <dgm:prSet/>
      <dgm:spPr/>
      <dgm:t>
        <a:bodyPr/>
        <a:lstStyle/>
        <a:p>
          <a:endParaRPr lang="zh-TW" altLang="en-US"/>
        </a:p>
      </dgm:t>
    </dgm:pt>
    <dgm:pt modelId="{7188F28A-E20E-47D2-99B5-CC3AC01AE1A8}" type="sibTrans" cxnId="{843549A6-5111-4508-97D4-A74C15F90194}">
      <dgm:prSet/>
      <dgm:spPr/>
      <dgm:t>
        <a:bodyPr/>
        <a:lstStyle/>
        <a:p>
          <a:endParaRPr lang="zh-TW" altLang="en-US"/>
        </a:p>
      </dgm:t>
    </dgm:pt>
    <dgm:pt modelId="{4565CF40-3D3E-459D-B6A8-F1428A6BA9C8}">
      <dgm:prSet phldrT="[文字]"/>
      <dgm:spPr/>
      <dgm:t>
        <a:bodyPr/>
        <a:lstStyle/>
        <a:p>
          <a:r>
            <a:rPr lang="zh-TW" altLang="en-US" dirty="0"/>
            <a:t>代辦清單</a:t>
          </a:r>
        </a:p>
      </dgm:t>
    </dgm:pt>
    <dgm:pt modelId="{257D2CA3-8150-4CBA-9FA9-F5D2C3A87CA6}" type="parTrans" cxnId="{E0CFFD3B-C576-4E93-9302-8DE4BDEAA02C}">
      <dgm:prSet/>
      <dgm:spPr/>
      <dgm:t>
        <a:bodyPr/>
        <a:lstStyle/>
        <a:p>
          <a:endParaRPr lang="zh-TW" altLang="en-US"/>
        </a:p>
      </dgm:t>
    </dgm:pt>
    <dgm:pt modelId="{F022210E-13CA-4AE7-A699-95D8CD254623}" type="sibTrans" cxnId="{E0CFFD3B-C576-4E93-9302-8DE4BDEAA02C}">
      <dgm:prSet/>
      <dgm:spPr/>
      <dgm:t>
        <a:bodyPr/>
        <a:lstStyle/>
        <a:p>
          <a:endParaRPr lang="zh-TW" altLang="en-US"/>
        </a:p>
      </dgm:t>
    </dgm:pt>
    <dgm:pt modelId="{6186CCC4-8807-451C-B26E-54341A8730B7}">
      <dgm:prSet phldrT="[文字]"/>
      <dgm:spPr/>
      <dgm:t>
        <a:bodyPr/>
        <a:lstStyle/>
        <a:p>
          <a:r>
            <a:rPr lang="zh-TW" altLang="en-US" dirty="0"/>
            <a:t>成員清單</a:t>
          </a:r>
        </a:p>
      </dgm:t>
    </dgm:pt>
    <dgm:pt modelId="{8EB36AE3-56B4-4B43-85F9-09EC097BEFF0}" type="parTrans" cxnId="{E9AD6E5D-9BA6-4338-B8BC-4A3BACC3B6B2}">
      <dgm:prSet/>
      <dgm:spPr/>
      <dgm:t>
        <a:bodyPr/>
        <a:lstStyle/>
        <a:p>
          <a:endParaRPr lang="zh-TW" altLang="en-US"/>
        </a:p>
      </dgm:t>
    </dgm:pt>
    <dgm:pt modelId="{29652AEF-E1B3-4547-B9FA-4E4F81603A8E}" type="sibTrans" cxnId="{E9AD6E5D-9BA6-4338-B8BC-4A3BACC3B6B2}">
      <dgm:prSet/>
      <dgm:spPr/>
      <dgm:t>
        <a:bodyPr/>
        <a:lstStyle/>
        <a:p>
          <a:endParaRPr lang="zh-TW" altLang="en-US"/>
        </a:p>
      </dgm:t>
    </dgm:pt>
    <dgm:pt modelId="{2FBB5ADE-77A9-4F2B-A9C4-F699CE2BAAAB}">
      <dgm:prSet phldrT="[文字]"/>
      <dgm:spPr/>
      <dgm:t>
        <a:bodyPr/>
        <a:lstStyle/>
        <a:p>
          <a:r>
            <a:rPr lang="zh-TW" altLang="en-US" dirty="0"/>
            <a:t>團隊動態牆</a:t>
          </a:r>
        </a:p>
      </dgm:t>
    </dgm:pt>
    <dgm:pt modelId="{E3C6899B-0C20-4872-9332-75767B282F7A}" type="parTrans" cxnId="{C9CE7915-691B-40B9-A0A9-26704E520CE7}">
      <dgm:prSet/>
      <dgm:spPr/>
      <dgm:t>
        <a:bodyPr/>
        <a:lstStyle/>
        <a:p>
          <a:endParaRPr lang="zh-TW" altLang="en-US"/>
        </a:p>
      </dgm:t>
    </dgm:pt>
    <dgm:pt modelId="{010AB84A-D209-4834-A1E3-61BD6AD487AA}" type="sibTrans" cxnId="{C9CE7915-691B-40B9-A0A9-26704E520CE7}">
      <dgm:prSet/>
      <dgm:spPr/>
      <dgm:t>
        <a:bodyPr/>
        <a:lstStyle/>
        <a:p>
          <a:endParaRPr lang="zh-TW" altLang="en-US"/>
        </a:p>
      </dgm:t>
    </dgm:pt>
    <dgm:pt modelId="{C28F05F5-C132-4753-8AB9-4836C7E95B1B}">
      <dgm:prSet phldrT="[文字]"/>
      <dgm:spPr/>
      <dgm:t>
        <a:bodyPr/>
        <a:lstStyle/>
        <a:p>
          <a:r>
            <a:rPr lang="zh-TW" altLang="en-US" dirty="0"/>
            <a:t>加入現有專案</a:t>
          </a:r>
        </a:p>
      </dgm:t>
    </dgm:pt>
    <dgm:pt modelId="{1183B391-0B49-4AA8-845A-DA6AEAD3F68A}" type="parTrans" cxnId="{E3ED0F7A-7D7E-48B6-A55E-21DDAE786A17}">
      <dgm:prSet/>
      <dgm:spPr/>
      <dgm:t>
        <a:bodyPr/>
        <a:lstStyle/>
        <a:p>
          <a:endParaRPr lang="zh-TW" altLang="en-US"/>
        </a:p>
      </dgm:t>
    </dgm:pt>
    <dgm:pt modelId="{66B3C41A-58FF-4F40-99CA-7C8F8DF653F4}" type="sibTrans" cxnId="{E3ED0F7A-7D7E-48B6-A55E-21DDAE786A17}">
      <dgm:prSet/>
      <dgm:spPr/>
      <dgm:t>
        <a:bodyPr/>
        <a:lstStyle/>
        <a:p>
          <a:endParaRPr lang="zh-TW" altLang="en-US"/>
        </a:p>
      </dgm:t>
    </dgm:pt>
    <dgm:pt modelId="{A95B3390-520A-405E-961A-F3B0726F226A}">
      <dgm:prSet phldrT="[文字]"/>
      <dgm:spPr/>
      <dgm:t>
        <a:bodyPr/>
        <a:lstStyle/>
        <a:p>
          <a:r>
            <a:rPr lang="zh-TW" altLang="en-US" dirty="0"/>
            <a:t>創建專案</a:t>
          </a:r>
        </a:p>
      </dgm:t>
    </dgm:pt>
    <dgm:pt modelId="{7A7FE86F-017A-4E8D-BCF8-F1310B79698A}" type="parTrans" cxnId="{B50AE1DA-F85D-4219-BF68-5B0A9B487847}">
      <dgm:prSet/>
      <dgm:spPr/>
      <dgm:t>
        <a:bodyPr/>
        <a:lstStyle/>
        <a:p>
          <a:endParaRPr lang="zh-TW" altLang="en-US"/>
        </a:p>
      </dgm:t>
    </dgm:pt>
    <dgm:pt modelId="{040DE55B-9FA1-4E7E-8CF6-E6D387BD2DDF}" type="sibTrans" cxnId="{B50AE1DA-F85D-4219-BF68-5B0A9B487847}">
      <dgm:prSet/>
      <dgm:spPr/>
      <dgm:t>
        <a:bodyPr/>
        <a:lstStyle/>
        <a:p>
          <a:endParaRPr lang="zh-TW" altLang="en-US"/>
        </a:p>
      </dgm:t>
    </dgm:pt>
    <dgm:pt modelId="{9372AD80-364B-4369-9146-8F1AF04E4FF2}">
      <dgm:prSet phldrT="[文字]"/>
      <dgm:spPr/>
      <dgm:t>
        <a:bodyPr/>
        <a:lstStyle/>
        <a:p>
          <a:r>
            <a:rPr lang="zh-TW" altLang="en-US" dirty="0"/>
            <a:t>發表文章與維護</a:t>
          </a:r>
        </a:p>
      </dgm:t>
    </dgm:pt>
    <dgm:pt modelId="{37EE9CC3-403C-40D2-8B45-BC4D4D0D2898}" type="parTrans" cxnId="{C27B5034-01F5-43B6-B942-BF99DA30C55B}">
      <dgm:prSet/>
      <dgm:spPr/>
      <dgm:t>
        <a:bodyPr/>
        <a:lstStyle/>
        <a:p>
          <a:endParaRPr lang="zh-TW" altLang="en-US"/>
        </a:p>
      </dgm:t>
    </dgm:pt>
    <dgm:pt modelId="{B7DEB1B8-7CE7-4FC8-9E0E-F325FC53BFFD}" type="sibTrans" cxnId="{C27B5034-01F5-43B6-B942-BF99DA30C55B}">
      <dgm:prSet/>
      <dgm:spPr/>
      <dgm:t>
        <a:bodyPr/>
        <a:lstStyle/>
        <a:p>
          <a:endParaRPr lang="zh-TW" altLang="en-US"/>
        </a:p>
      </dgm:t>
    </dgm:pt>
    <dgm:pt modelId="{99A4A155-022D-41BC-BFBB-C7422C2A5C24}">
      <dgm:prSet phldrT="[文字]"/>
      <dgm:spPr/>
      <dgm:t>
        <a:bodyPr/>
        <a:lstStyle/>
        <a:p>
          <a:r>
            <a:rPr lang="zh-TW" altLang="en-US" dirty="0"/>
            <a:t>留言</a:t>
          </a:r>
        </a:p>
      </dgm:t>
    </dgm:pt>
    <dgm:pt modelId="{53E0730C-89F3-4C4F-A6D9-807833C8E195}" type="parTrans" cxnId="{038BB857-7E76-4E4D-8E43-D495A463F2C8}">
      <dgm:prSet/>
      <dgm:spPr/>
      <dgm:t>
        <a:bodyPr/>
        <a:lstStyle/>
        <a:p>
          <a:endParaRPr lang="zh-TW" altLang="en-US"/>
        </a:p>
      </dgm:t>
    </dgm:pt>
    <dgm:pt modelId="{D583E8B0-D983-4E4C-9200-D9FDE6875B74}" type="sibTrans" cxnId="{038BB857-7E76-4E4D-8E43-D495A463F2C8}">
      <dgm:prSet/>
      <dgm:spPr/>
      <dgm:t>
        <a:bodyPr/>
        <a:lstStyle/>
        <a:p>
          <a:endParaRPr lang="zh-TW" altLang="en-US"/>
        </a:p>
      </dgm:t>
    </dgm:pt>
    <dgm:pt modelId="{5B679865-C419-4CEF-A4FB-92D9B55B936C}">
      <dgm:prSet phldrT="[文字]"/>
      <dgm:spPr/>
      <dgm:t>
        <a:bodyPr/>
        <a:lstStyle/>
        <a:p>
          <a:r>
            <a:rPr lang="zh-TW" altLang="en-US" dirty="0"/>
            <a:t>維護工作</a:t>
          </a:r>
        </a:p>
      </dgm:t>
    </dgm:pt>
    <dgm:pt modelId="{6DFB0588-E1DB-442A-9EA0-04D9E631D7D4}" type="parTrans" cxnId="{EE038D84-9E48-4300-8DFB-E6519EBB3354}">
      <dgm:prSet/>
      <dgm:spPr/>
      <dgm:t>
        <a:bodyPr/>
        <a:lstStyle/>
        <a:p>
          <a:endParaRPr lang="zh-TW" altLang="en-US"/>
        </a:p>
      </dgm:t>
    </dgm:pt>
    <dgm:pt modelId="{74E02DBA-EE43-444E-A9D6-9E40CD76EC90}" type="sibTrans" cxnId="{EE038D84-9E48-4300-8DFB-E6519EBB3354}">
      <dgm:prSet/>
      <dgm:spPr/>
      <dgm:t>
        <a:bodyPr/>
        <a:lstStyle/>
        <a:p>
          <a:endParaRPr lang="zh-TW" altLang="en-US"/>
        </a:p>
      </dgm:t>
    </dgm:pt>
    <dgm:pt modelId="{D501B968-51F2-47D0-9172-E443E643BD1B}">
      <dgm:prSet phldrT="[文字]"/>
      <dgm:spPr/>
      <dgm:t>
        <a:bodyPr/>
        <a:lstStyle/>
        <a:p>
          <a:r>
            <a:rPr lang="zh-TW" altLang="en-US" dirty="0"/>
            <a:t>提交工作</a:t>
          </a:r>
        </a:p>
      </dgm:t>
    </dgm:pt>
    <dgm:pt modelId="{2FDC323A-2EE2-429E-AF14-60D614A96DF9}" type="parTrans" cxnId="{51A3C4AE-3A03-4EDA-8569-D0C3B665875B}">
      <dgm:prSet/>
      <dgm:spPr/>
      <dgm:t>
        <a:bodyPr/>
        <a:lstStyle/>
        <a:p>
          <a:endParaRPr lang="zh-TW" altLang="en-US"/>
        </a:p>
      </dgm:t>
    </dgm:pt>
    <dgm:pt modelId="{485A15E6-19CC-4B5F-9CE6-06894840DFA9}" type="sibTrans" cxnId="{51A3C4AE-3A03-4EDA-8569-D0C3B665875B}">
      <dgm:prSet/>
      <dgm:spPr/>
      <dgm:t>
        <a:bodyPr/>
        <a:lstStyle/>
        <a:p>
          <a:endParaRPr lang="zh-TW" altLang="en-US"/>
        </a:p>
      </dgm:t>
    </dgm:pt>
    <dgm:pt modelId="{2233E28B-149B-478B-B7EB-EAFBFFEF6732}">
      <dgm:prSet phldrT="[文字]"/>
      <dgm:spPr/>
      <dgm:t>
        <a:bodyPr/>
        <a:lstStyle/>
        <a:p>
          <a:r>
            <a:rPr lang="zh-TW" altLang="en-US" dirty="0"/>
            <a:t>辦公室</a:t>
          </a:r>
        </a:p>
      </dgm:t>
    </dgm:pt>
    <dgm:pt modelId="{BCA4CC2B-B103-40A9-932C-76E2DB6598B2}" type="parTrans" cxnId="{B06390B6-EA4D-4216-A165-5D1635B8527D}">
      <dgm:prSet/>
      <dgm:spPr/>
      <dgm:t>
        <a:bodyPr/>
        <a:lstStyle/>
        <a:p>
          <a:endParaRPr lang="zh-TW" altLang="en-US"/>
        </a:p>
      </dgm:t>
    </dgm:pt>
    <dgm:pt modelId="{C8BCA024-F5EE-4AAB-9B87-1C4C53BBAC37}" type="sibTrans" cxnId="{B06390B6-EA4D-4216-A165-5D1635B8527D}">
      <dgm:prSet/>
      <dgm:spPr/>
      <dgm:t>
        <a:bodyPr/>
        <a:lstStyle/>
        <a:p>
          <a:endParaRPr lang="zh-TW" altLang="en-US"/>
        </a:p>
      </dgm:t>
    </dgm:pt>
    <dgm:pt modelId="{6B6BB202-8949-4921-9F99-95E46A8D8762}">
      <dgm:prSet phldrT="[文字]"/>
      <dgm:spPr/>
      <dgm:t>
        <a:bodyPr/>
        <a:lstStyle/>
        <a:p>
          <a:r>
            <a:rPr lang="zh-TW" altLang="en-US" dirty="0"/>
            <a:t>鼓勵成員</a:t>
          </a:r>
        </a:p>
      </dgm:t>
    </dgm:pt>
    <dgm:pt modelId="{B4C90C8C-C3F9-42A6-94B6-47F52EB87FCD}" type="parTrans" cxnId="{3E388CF5-F5D8-4479-B583-EAE2910FC1CA}">
      <dgm:prSet/>
      <dgm:spPr/>
      <dgm:t>
        <a:bodyPr/>
        <a:lstStyle/>
        <a:p>
          <a:endParaRPr lang="zh-TW" altLang="en-US"/>
        </a:p>
      </dgm:t>
    </dgm:pt>
    <dgm:pt modelId="{41FEBD6C-CAA1-47D4-9FBE-99F77966776F}" type="sibTrans" cxnId="{3E388CF5-F5D8-4479-B583-EAE2910FC1CA}">
      <dgm:prSet/>
      <dgm:spPr/>
      <dgm:t>
        <a:bodyPr/>
        <a:lstStyle/>
        <a:p>
          <a:endParaRPr lang="zh-TW" altLang="en-US"/>
        </a:p>
      </dgm:t>
    </dgm:pt>
    <dgm:pt modelId="{036CC48A-53FB-45B0-8969-85031AAB3245}">
      <dgm:prSet phldrT="[文字]"/>
      <dgm:spPr/>
      <dgm:t>
        <a:bodyPr/>
        <a:lstStyle/>
        <a:p>
          <a:r>
            <a:rPr lang="zh-TW" altLang="en-US" dirty="0"/>
            <a:t>發佈工作心情小語</a:t>
          </a:r>
        </a:p>
      </dgm:t>
    </dgm:pt>
    <dgm:pt modelId="{1418FC19-C960-4158-8502-D231542297C4}" type="parTrans" cxnId="{E7E1DD4D-A494-4FD5-B100-D4A6902DBF01}">
      <dgm:prSet/>
      <dgm:spPr/>
      <dgm:t>
        <a:bodyPr/>
        <a:lstStyle/>
        <a:p>
          <a:endParaRPr lang="zh-TW" altLang="en-US"/>
        </a:p>
      </dgm:t>
    </dgm:pt>
    <dgm:pt modelId="{31ADE556-A8A4-4E66-AE05-70963D996129}" type="sibTrans" cxnId="{E7E1DD4D-A494-4FD5-B100-D4A6902DBF01}">
      <dgm:prSet/>
      <dgm:spPr/>
      <dgm:t>
        <a:bodyPr/>
        <a:lstStyle/>
        <a:p>
          <a:endParaRPr lang="zh-TW" altLang="en-US"/>
        </a:p>
      </dgm:t>
    </dgm:pt>
    <dgm:pt modelId="{B8CB970C-6C2B-4ED6-9281-33A8358D9596}">
      <dgm:prSet phldrT="[文字]"/>
      <dgm:spPr/>
      <dgm:t>
        <a:bodyPr/>
        <a:lstStyle/>
        <a:p>
          <a:r>
            <a:rPr lang="zh-TW" altLang="en-US" dirty="0"/>
            <a:t>團長功能</a:t>
          </a:r>
        </a:p>
      </dgm:t>
    </dgm:pt>
    <dgm:pt modelId="{9DE707C8-B3B2-4495-BEFD-091DDF341D2E}" type="parTrans" cxnId="{15742E8C-B328-4D64-A7DA-5779B20B2DB2}">
      <dgm:prSet/>
      <dgm:spPr/>
      <dgm:t>
        <a:bodyPr/>
        <a:lstStyle/>
        <a:p>
          <a:endParaRPr lang="zh-TW" altLang="en-US"/>
        </a:p>
      </dgm:t>
    </dgm:pt>
    <dgm:pt modelId="{0788C162-D590-441C-8277-52C243671E55}" type="sibTrans" cxnId="{15742E8C-B328-4D64-A7DA-5779B20B2DB2}">
      <dgm:prSet/>
      <dgm:spPr/>
      <dgm:t>
        <a:bodyPr/>
        <a:lstStyle/>
        <a:p>
          <a:endParaRPr lang="zh-TW" altLang="en-US"/>
        </a:p>
      </dgm:t>
    </dgm:pt>
    <dgm:pt modelId="{BBC082E4-6AEE-4E86-B315-FF0741F03E4D}">
      <dgm:prSet phldrT="[文字]"/>
      <dgm:spPr/>
      <dgm:t>
        <a:bodyPr/>
        <a:lstStyle/>
        <a:p>
          <a:r>
            <a:rPr lang="zh-TW" altLang="en-US" dirty="0"/>
            <a:t>專案管理者功能</a:t>
          </a:r>
        </a:p>
      </dgm:t>
    </dgm:pt>
    <dgm:pt modelId="{194CF77E-4148-4BFB-A589-A6018467E093}" type="parTrans" cxnId="{79EFABB1-DABB-4978-81DA-9042397FABC1}">
      <dgm:prSet/>
      <dgm:spPr/>
      <dgm:t>
        <a:bodyPr/>
        <a:lstStyle/>
        <a:p>
          <a:endParaRPr lang="zh-TW" altLang="en-US"/>
        </a:p>
      </dgm:t>
    </dgm:pt>
    <dgm:pt modelId="{BD8E731C-5CCC-4F31-8A00-1B753233CE97}" type="sibTrans" cxnId="{79EFABB1-DABB-4978-81DA-9042397FABC1}">
      <dgm:prSet/>
      <dgm:spPr/>
      <dgm:t>
        <a:bodyPr/>
        <a:lstStyle/>
        <a:p>
          <a:endParaRPr lang="zh-TW" altLang="en-US"/>
        </a:p>
      </dgm:t>
    </dgm:pt>
    <dgm:pt modelId="{0ECF1F2D-B190-41FA-8D40-68842D6F6D2A}">
      <dgm:prSet phldrT="[文字]"/>
      <dgm:spPr/>
      <dgm:t>
        <a:bodyPr/>
        <a:lstStyle/>
        <a:p>
          <a:r>
            <a:rPr lang="zh-TW" altLang="en-US" dirty="0"/>
            <a:t>管理職位</a:t>
          </a:r>
        </a:p>
      </dgm:t>
    </dgm:pt>
    <dgm:pt modelId="{A97522B1-753C-4CD0-94B0-9CE13F5B8684}" type="parTrans" cxnId="{D4E971BD-8798-44B4-B020-2FC9AFE3A320}">
      <dgm:prSet/>
      <dgm:spPr/>
      <dgm:t>
        <a:bodyPr/>
        <a:lstStyle/>
        <a:p>
          <a:endParaRPr lang="zh-TW" altLang="en-US"/>
        </a:p>
      </dgm:t>
    </dgm:pt>
    <dgm:pt modelId="{7E183CA3-9E0B-4F97-A394-DD0CB81B764D}" type="sibTrans" cxnId="{D4E971BD-8798-44B4-B020-2FC9AFE3A320}">
      <dgm:prSet/>
      <dgm:spPr/>
      <dgm:t>
        <a:bodyPr/>
        <a:lstStyle/>
        <a:p>
          <a:endParaRPr lang="zh-TW" altLang="en-US"/>
        </a:p>
      </dgm:t>
    </dgm:pt>
    <dgm:pt modelId="{67F49BB4-F1CF-492A-BF87-09D8F63FB1E8}">
      <dgm:prSet phldrT="[文字]"/>
      <dgm:spPr/>
      <dgm:t>
        <a:bodyPr/>
        <a:lstStyle/>
        <a:p>
          <a:r>
            <a:rPr lang="zh-TW" altLang="en-US" dirty="0"/>
            <a:t>確認專案完成度</a:t>
          </a:r>
        </a:p>
      </dgm:t>
    </dgm:pt>
    <dgm:pt modelId="{45BC8ED7-F8DF-4C75-800D-C8B484040C3A}" type="parTrans" cxnId="{CF6F7754-6AEA-48B1-8E25-DC7C6F15412A}">
      <dgm:prSet/>
      <dgm:spPr/>
      <dgm:t>
        <a:bodyPr/>
        <a:lstStyle/>
        <a:p>
          <a:endParaRPr lang="zh-TW" altLang="en-US"/>
        </a:p>
      </dgm:t>
    </dgm:pt>
    <dgm:pt modelId="{730A94C2-3768-455C-BC44-26CF1FF2993E}" type="sibTrans" cxnId="{CF6F7754-6AEA-48B1-8E25-DC7C6F15412A}">
      <dgm:prSet/>
      <dgm:spPr/>
      <dgm:t>
        <a:bodyPr/>
        <a:lstStyle/>
        <a:p>
          <a:endParaRPr lang="zh-TW" altLang="en-US"/>
        </a:p>
      </dgm:t>
    </dgm:pt>
    <dgm:pt modelId="{B1AE4844-500E-4C04-8BE9-CAD0C3B5E8D8}">
      <dgm:prSet phldrT="[文字]"/>
      <dgm:spPr/>
      <dgm:t>
        <a:bodyPr/>
        <a:lstStyle/>
        <a:p>
          <a:r>
            <a:rPr lang="zh-TW" altLang="en-US" dirty="0"/>
            <a:t>指派工作</a:t>
          </a:r>
        </a:p>
      </dgm:t>
    </dgm:pt>
    <dgm:pt modelId="{E4186D4C-D5F5-4FDA-A37F-0F68E0619D7F}" type="parTrans" cxnId="{2040E3B6-8B12-4756-AADF-7F9DDB035589}">
      <dgm:prSet/>
      <dgm:spPr/>
      <dgm:t>
        <a:bodyPr/>
        <a:lstStyle/>
        <a:p>
          <a:endParaRPr lang="zh-TW" altLang="en-US"/>
        </a:p>
      </dgm:t>
    </dgm:pt>
    <dgm:pt modelId="{EAEEF4BB-7AF8-4540-ADC2-750553724655}" type="sibTrans" cxnId="{2040E3B6-8B12-4756-AADF-7F9DDB035589}">
      <dgm:prSet/>
      <dgm:spPr/>
      <dgm:t>
        <a:bodyPr/>
        <a:lstStyle/>
        <a:p>
          <a:endParaRPr lang="zh-TW" altLang="en-US"/>
        </a:p>
      </dgm:t>
    </dgm:pt>
    <dgm:pt modelId="{411A238F-1621-43C4-B762-164651018194}">
      <dgm:prSet phldrT="[文字]"/>
      <dgm:spPr/>
      <dgm:t>
        <a:bodyPr/>
        <a:lstStyle/>
        <a:p>
          <a:r>
            <a:rPr lang="zh-TW" altLang="en-US" dirty="0"/>
            <a:t>製作工作結構圖</a:t>
          </a:r>
        </a:p>
      </dgm:t>
    </dgm:pt>
    <dgm:pt modelId="{02A4F187-3F7B-4FFD-9645-E5A6F81B8900}" type="parTrans" cxnId="{3A718E39-8EAF-4482-8399-1698B0673F69}">
      <dgm:prSet/>
      <dgm:spPr/>
      <dgm:t>
        <a:bodyPr/>
        <a:lstStyle/>
        <a:p>
          <a:endParaRPr lang="zh-TW" altLang="en-US"/>
        </a:p>
      </dgm:t>
    </dgm:pt>
    <dgm:pt modelId="{0AEE6990-0F82-43AF-9F26-013BBE42E2B6}" type="sibTrans" cxnId="{3A718E39-8EAF-4482-8399-1698B0673F69}">
      <dgm:prSet/>
      <dgm:spPr/>
      <dgm:t>
        <a:bodyPr/>
        <a:lstStyle/>
        <a:p>
          <a:endParaRPr lang="zh-TW" altLang="en-US"/>
        </a:p>
      </dgm:t>
    </dgm:pt>
    <dgm:pt modelId="{1C23ECF9-A782-4600-AF5B-B0B42B374252}">
      <dgm:prSet phldrT="[文字]"/>
      <dgm:spPr/>
      <dgm:t>
        <a:bodyPr/>
        <a:lstStyle/>
        <a:p>
          <a:r>
            <a:rPr lang="zh-TW" altLang="en-US" dirty="0"/>
            <a:t>觀看分析服務</a:t>
          </a:r>
        </a:p>
      </dgm:t>
    </dgm:pt>
    <dgm:pt modelId="{69D0924D-9F83-4645-AF28-A2AF0A0020AE}" type="parTrans" cxnId="{C68903B3-F0FC-4DF1-A44F-67CEC8DEF64C}">
      <dgm:prSet/>
      <dgm:spPr/>
      <dgm:t>
        <a:bodyPr/>
        <a:lstStyle/>
        <a:p>
          <a:endParaRPr lang="zh-TW" altLang="en-US"/>
        </a:p>
      </dgm:t>
    </dgm:pt>
    <dgm:pt modelId="{BC760D53-95AD-4534-95FC-0631FB1CE6A8}" type="sibTrans" cxnId="{C68903B3-F0FC-4DF1-A44F-67CEC8DEF64C}">
      <dgm:prSet/>
      <dgm:spPr/>
      <dgm:t>
        <a:bodyPr/>
        <a:lstStyle/>
        <a:p>
          <a:endParaRPr lang="zh-TW" altLang="en-US"/>
        </a:p>
      </dgm:t>
    </dgm:pt>
    <dgm:pt modelId="{5C1A861D-6692-47A9-90BD-17C9455C7DF5}">
      <dgm:prSet phldrT="[文字]"/>
      <dgm:spPr/>
      <dgm:t>
        <a:bodyPr/>
        <a:lstStyle/>
        <a:p>
          <a:r>
            <a:rPr lang="zh-TW" altLang="en-US" dirty="0"/>
            <a:t>核准提交</a:t>
          </a:r>
        </a:p>
      </dgm:t>
    </dgm:pt>
    <dgm:pt modelId="{5F9B882A-A089-4DC3-95E6-FF623FD24A98}" type="parTrans" cxnId="{89975901-1DBD-4E60-A6F4-E33379C3545D}">
      <dgm:prSet/>
      <dgm:spPr/>
      <dgm:t>
        <a:bodyPr/>
        <a:lstStyle/>
        <a:p>
          <a:endParaRPr lang="zh-TW" altLang="en-US"/>
        </a:p>
      </dgm:t>
    </dgm:pt>
    <dgm:pt modelId="{FE18E0E5-32F6-4323-BB18-07F8D517A492}" type="sibTrans" cxnId="{89975901-1DBD-4E60-A6F4-E33379C3545D}">
      <dgm:prSet/>
      <dgm:spPr/>
      <dgm:t>
        <a:bodyPr/>
        <a:lstStyle/>
        <a:p>
          <a:endParaRPr lang="zh-TW" altLang="en-US"/>
        </a:p>
      </dgm:t>
    </dgm:pt>
    <dgm:pt modelId="{77E883FC-F143-433B-9E67-029DE8508987}">
      <dgm:prSet phldrT="[文字]"/>
      <dgm:spPr/>
      <dgm:t>
        <a:bodyPr/>
        <a:lstStyle/>
        <a:p>
          <a:r>
            <a:rPr lang="zh-TW" altLang="en-US" dirty="0"/>
            <a:t>管理成員</a:t>
          </a:r>
        </a:p>
      </dgm:t>
    </dgm:pt>
    <dgm:pt modelId="{4E01C3F2-97C0-42CD-84DB-D2FE386B8355}" type="parTrans" cxnId="{F157F92B-39EE-4B3C-8992-C60CFC7A9B66}">
      <dgm:prSet/>
      <dgm:spPr/>
      <dgm:t>
        <a:bodyPr/>
        <a:lstStyle/>
        <a:p>
          <a:endParaRPr lang="zh-TW" altLang="en-US"/>
        </a:p>
      </dgm:t>
    </dgm:pt>
    <dgm:pt modelId="{0494B40B-BAFA-454F-9FAB-C433DFAC0322}" type="sibTrans" cxnId="{F157F92B-39EE-4B3C-8992-C60CFC7A9B66}">
      <dgm:prSet/>
      <dgm:spPr/>
    </dgm:pt>
    <dgm:pt modelId="{0ABC6556-0B9F-4424-9C23-6555E62515BD}" type="pres">
      <dgm:prSet presAssocID="{B51D30BA-ADDA-4C5A-AA55-39FAF466B4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861492-1508-493D-BF04-0EFB072448D5}" type="pres">
      <dgm:prSet presAssocID="{2A4E97BC-6A0B-464F-A490-A06DF955130E}" presName="root1" presStyleCnt="0"/>
      <dgm:spPr/>
    </dgm:pt>
    <dgm:pt modelId="{95229F42-5CEE-4366-BF91-9FAE66B9EA39}" type="pres">
      <dgm:prSet presAssocID="{2A4E97BC-6A0B-464F-A490-A06DF955130E}" presName="LevelOneTextNode" presStyleLbl="node0" presStyleIdx="0" presStyleCnt="1">
        <dgm:presLayoutVars>
          <dgm:chPref val="3"/>
        </dgm:presLayoutVars>
      </dgm:prSet>
      <dgm:spPr/>
    </dgm:pt>
    <dgm:pt modelId="{47F55600-93B8-4A65-A096-FEF9A7BA5184}" type="pres">
      <dgm:prSet presAssocID="{2A4E97BC-6A0B-464F-A490-A06DF955130E}" presName="level2hierChild" presStyleCnt="0"/>
      <dgm:spPr/>
    </dgm:pt>
    <dgm:pt modelId="{CD4E0F81-8F12-4FC3-9588-B08C7B5E2287}" type="pres">
      <dgm:prSet presAssocID="{8B272D7C-40AB-48CD-8217-81E27A7FF435}" presName="conn2-1" presStyleLbl="parChTrans1D2" presStyleIdx="0" presStyleCnt="2"/>
      <dgm:spPr/>
    </dgm:pt>
    <dgm:pt modelId="{8B2CA12E-EFF6-4416-9CE3-59E95A83F706}" type="pres">
      <dgm:prSet presAssocID="{8B272D7C-40AB-48CD-8217-81E27A7FF435}" presName="connTx" presStyleLbl="parChTrans1D2" presStyleIdx="0" presStyleCnt="2"/>
      <dgm:spPr/>
    </dgm:pt>
    <dgm:pt modelId="{D43F7D5C-E8BD-41F8-8F65-8E8F2B03EB9E}" type="pres">
      <dgm:prSet presAssocID="{FED41D55-AC51-46EF-B5E3-7A2A8312CDF1}" presName="root2" presStyleCnt="0"/>
      <dgm:spPr/>
    </dgm:pt>
    <dgm:pt modelId="{39E9FE11-7A00-480E-BAC8-FD612FBB81B8}" type="pres">
      <dgm:prSet presAssocID="{FED41D55-AC51-46EF-B5E3-7A2A8312CDF1}" presName="LevelTwoTextNode" presStyleLbl="node2" presStyleIdx="0" presStyleCnt="2">
        <dgm:presLayoutVars>
          <dgm:chPref val="3"/>
        </dgm:presLayoutVars>
      </dgm:prSet>
      <dgm:spPr/>
    </dgm:pt>
    <dgm:pt modelId="{974E2098-FE92-4847-9050-B9F90B8A7FDB}" type="pres">
      <dgm:prSet presAssocID="{FED41D55-AC51-46EF-B5E3-7A2A8312CDF1}" presName="level3hierChild" presStyleCnt="0"/>
      <dgm:spPr/>
    </dgm:pt>
    <dgm:pt modelId="{1A790C6D-6CEE-4981-B198-3F09C812D8C1}" type="pres">
      <dgm:prSet presAssocID="{3A5F0732-85B3-49D0-B64C-E231BEBA0C89}" presName="conn2-1" presStyleLbl="parChTrans1D3" presStyleIdx="0" presStyleCnt="9"/>
      <dgm:spPr/>
    </dgm:pt>
    <dgm:pt modelId="{AF29F69D-1A61-4D6F-A1D0-1F625C9D375D}" type="pres">
      <dgm:prSet presAssocID="{3A5F0732-85B3-49D0-B64C-E231BEBA0C89}" presName="connTx" presStyleLbl="parChTrans1D3" presStyleIdx="0" presStyleCnt="9"/>
      <dgm:spPr/>
    </dgm:pt>
    <dgm:pt modelId="{A9323651-AEAC-4842-8DE0-C8DB48A3DA1F}" type="pres">
      <dgm:prSet presAssocID="{BBD10227-9146-4763-8D1B-4D48E1816208}" presName="root2" presStyleCnt="0"/>
      <dgm:spPr/>
    </dgm:pt>
    <dgm:pt modelId="{1AD2A45C-DBA5-4398-A64D-689B68365C9D}" type="pres">
      <dgm:prSet presAssocID="{BBD10227-9146-4763-8D1B-4D48E1816208}" presName="LevelTwoTextNode" presStyleLbl="node3" presStyleIdx="0" presStyleCnt="9">
        <dgm:presLayoutVars>
          <dgm:chPref val="3"/>
        </dgm:presLayoutVars>
      </dgm:prSet>
      <dgm:spPr/>
    </dgm:pt>
    <dgm:pt modelId="{DBD8CFA8-23D7-4CDC-AACF-AC20EFC2E5F3}" type="pres">
      <dgm:prSet presAssocID="{BBD10227-9146-4763-8D1B-4D48E1816208}" presName="level3hierChild" presStyleCnt="0"/>
      <dgm:spPr/>
    </dgm:pt>
    <dgm:pt modelId="{59D7007E-8C20-48E8-9857-337CCA91C275}" type="pres">
      <dgm:prSet presAssocID="{403A11FD-A7AA-491B-B177-44CD00E52DA1}" presName="conn2-1" presStyleLbl="parChTrans1D3" presStyleIdx="1" presStyleCnt="9"/>
      <dgm:spPr/>
    </dgm:pt>
    <dgm:pt modelId="{E3528425-DC1F-4E7F-81B3-62687A19EBE2}" type="pres">
      <dgm:prSet presAssocID="{403A11FD-A7AA-491B-B177-44CD00E52DA1}" presName="connTx" presStyleLbl="parChTrans1D3" presStyleIdx="1" presStyleCnt="9"/>
      <dgm:spPr/>
    </dgm:pt>
    <dgm:pt modelId="{2C48078E-01AB-4EB9-9ABE-853763E43B42}" type="pres">
      <dgm:prSet presAssocID="{50D81176-D462-44B2-AC31-447990CF3F28}" presName="root2" presStyleCnt="0"/>
      <dgm:spPr/>
    </dgm:pt>
    <dgm:pt modelId="{FBB5DD2F-3E07-4C5B-A211-627FB1AD03BF}" type="pres">
      <dgm:prSet presAssocID="{50D81176-D462-44B2-AC31-447990CF3F28}" presName="LevelTwoTextNode" presStyleLbl="node3" presStyleIdx="1" presStyleCnt="9">
        <dgm:presLayoutVars>
          <dgm:chPref val="3"/>
        </dgm:presLayoutVars>
      </dgm:prSet>
      <dgm:spPr/>
    </dgm:pt>
    <dgm:pt modelId="{AE1D8037-1CC4-4603-887F-3F4C50BD1835}" type="pres">
      <dgm:prSet presAssocID="{50D81176-D462-44B2-AC31-447990CF3F28}" presName="level3hierChild" presStyleCnt="0"/>
      <dgm:spPr/>
    </dgm:pt>
    <dgm:pt modelId="{71F48C4A-FCEA-407E-9D7E-A362FC5C2B8E}" type="pres">
      <dgm:prSet presAssocID="{1183B391-0B49-4AA8-845A-DA6AEAD3F68A}" presName="conn2-1" presStyleLbl="parChTrans1D4" presStyleIdx="0" presStyleCnt="16"/>
      <dgm:spPr/>
    </dgm:pt>
    <dgm:pt modelId="{02EA0018-90DB-4EF0-9C9D-E3BEF2D2369E}" type="pres">
      <dgm:prSet presAssocID="{1183B391-0B49-4AA8-845A-DA6AEAD3F68A}" presName="connTx" presStyleLbl="parChTrans1D4" presStyleIdx="0" presStyleCnt="16"/>
      <dgm:spPr/>
    </dgm:pt>
    <dgm:pt modelId="{16F9FC64-8253-4124-A6A5-83D7B120B0CF}" type="pres">
      <dgm:prSet presAssocID="{C28F05F5-C132-4753-8AB9-4836C7E95B1B}" presName="root2" presStyleCnt="0"/>
      <dgm:spPr/>
    </dgm:pt>
    <dgm:pt modelId="{ABA41F0F-858B-42B8-AAE0-382AD304F743}" type="pres">
      <dgm:prSet presAssocID="{C28F05F5-C132-4753-8AB9-4836C7E95B1B}" presName="LevelTwoTextNode" presStyleLbl="node4" presStyleIdx="0" presStyleCnt="16">
        <dgm:presLayoutVars>
          <dgm:chPref val="3"/>
        </dgm:presLayoutVars>
      </dgm:prSet>
      <dgm:spPr/>
    </dgm:pt>
    <dgm:pt modelId="{28E3B827-C179-442A-9B97-B8FA98947C6B}" type="pres">
      <dgm:prSet presAssocID="{C28F05F5-C132-4753-8AB9-4836C7E95B1B}" presName="level3hierChild" presStyleCnt="0"/>
      <dgm:spPr/>
    </dgm:pt>
    <dgm:pt modelId="{8EE160CF-ABAC-4F64-B058-43F0BB095176}" type="pres">
      <dgm:prSet presAssocID="{7A7FE86F-017A-4E8D-BCF8-F1310B79698A}" presName="conn2-1" presStyleLbl="parChTrans1D4" presStyleIdx="1" presStyleCnt="16"/>
      <dgm:spPr/>
    </dgm:pt>
    <dgm:pt modelId="{99EB364E-3E06-436B-9528-BD93DF9E4F8E}" type="pres">
      <dgm:prSet presAssocID="{7A7FE86F-017A-4E8D-BCF8-F1310B79698A}" presName="connTx" presStyleLbl="parChTrans1D4" presStyleIdx="1" presStyleCnt="16"/>
      <dgm:spPr/>
    </dgm:pt>
    <dgm:pt modelId="{7399BA0B-7070-4B69-87A3-4F0658DEBB34}" type="pres">
      <dgm:prSet presAssocID="{A95B3390-520A-405E-961A-F3B0726F226A}" presName="root2" presStyleCnt="0"/>
      <dgm:spPr/>
    </dgm:pt>
    <dgm:pt modelId="{A1ED0C7B-8AFC-43CC-801D-8540F49FCA2E}" type="pres">
      <dgm:prSet presAssocID="{A95B3390-520A-405E-961A-F3B0726F226A}" presName="LevelTwoTextNode" presStyleLbl="node4" presStyleIdx="1" presStyleCnt="16">
        <dgm:presLayoutVars>
          <dgm:chPref val="3"/>
        </dgm:presLayoutVars>
      </dgm:prSet>
      <dgm:spPr/>
    </dgm:pt>
    <dgm:pt modelId="{1F751847-ADFC-46C5-8598-A5FE91D7AA07}" type="pres">
      <dgm:prSet presAssocID="{A95B3390-520A-405E-961A-F3B0726F226A}" presName="level3hierChild" presStyleCnt="0"/>
      <dgm:spPr/>
    </dgm:pt>
    <dgm:pt modelId="{5B791081-0C63-458E-B618-C4998461AE4B}" type="pres">
      <dgm:prSet presAssocID="{C7248B78-2AB6-4F84-BD5A-0A9F5A90FD12}" presName="conn2-1" presStyleLbl="parChTrans1D3" presStyleIdx="2" presStyleCnt="9"/>
      <dgm:spPr/>
    </dgm:pt>
    <dgm:pt modelId="{D9F606E4-6348-4890-85EF-9CDB7C88405F}" type="pres">
      <dgm:prSet presAssocID="{C7248B78-2AB6-4F84-BD5A-0A9F5A90FD12}" presName="connTx" presStyleLbl="parChTrans1D3" presStyleIdx="2" presStyleCnt="9"/>
      <dgm:spPr/>
    </dgm:pt>
    <dgm:pt modelId="{73AC86C0-4959-4CD6-96D4-B91B5227C8C4}" type="pres">
      <dgm:prSet presAssocID="{FADC3DDB-3F67-46D1-A73E-F7B3652AB05F}" presName="root2" presStyleCnt="0"/>
      <dgm:spPr/>
    </dgm:pt>
    <dgm:pt modelId="{CCC78253-F61F-450D-895C-98F1518985DA}" type="pres">
      <dgm:prSet presAssocID="{FADC3DDB-3F67-46D1-A73E-F7B3652AB05F}" presName="LevelTwoTextNode" presStyleLbl="node3" presStyleIdx="2" presStyleCnt="9">
        <dgm:presLayoutVars>
          <dgm:chPref val="3"/>
        </dgm:presLayoutVars>
      </dgm:prSet>
      <dgm:spPr/>
    </dgm:pt>
    <dgm:pt modelId="{D1B21313-9DEE-4A7E-B399-0B5169252E42}" type="pres">
      <dgm:prSet presAssocID="{FADC3DDB-3F67-46D1-A73E-F7B3652AB05F}" presName="level3hierChild" presStyleCnt="0"/>
      <dgm:spPr/>
    </dgm:pt>
    <dgm:pt modelId="{DE0E1705-BE9E-4285-9655-024AD5773FA0}" type="pres">
      <dgm:prSet presAssocID="{C38811ED-94BC-4077-B8DC-817A8FCC37FE}" presName="conn2-1" presStyleLbl="parChTrans1D2" presStyleIdx="1" presStyleCnt="2"/>
      <dgm:spPr/>
    </dgm:pt>
    <dgm:pt modelId="{D79E2D0A-9AC7-4E51-BC49-1B1CB87558BB}" type="pres">
      <dgm:prSet presAssocID="{C38811ED-94BC-4077-B8DC-817A8FCC37FE}" presName="connTx" presStyleLbl="parChTrans1D2" presStyleIdx="1" presStyleCnt="2"/>
      <dgm:spPr/>
    </dgm:pt>
    <dgm:pt modelId="{6CCFEDC7-F566-4E00-91AC-C18022276992}" type="pres">
      <dgm:prSet presAssocID="{4666056C-1970-4165-AD66-F9E2A007D4D7}" presName="root2" presStyleCnt="0"/>
      <dgm:spPr/>
    </dgm:pt>
    <dgm:pt modelId="{9E06C7E2-C475-4DE4-81E1-29C9A97609B4}" type="pres">
      <dgm:prSet presAssocID="{4666056C-1970-4165-AD66-F9E2A007D4D7}" presName="LevelTwoTextNode" presStyleLbl="node2" presStyleIdx="1" presStyleCnt="2">
        <dgm:presLayoutVars>
          <dgm:chPref val="3"/>
        </dgm:presLayoutVars>
      </dgm:prSet>
      <dgm:spPr/>
    </dgm:pt>
    <dgm:pt modelId="{B28347EB-D815-4727-9BE9-EF71F2C93E0E}" type="pres">
      <dgm:prSet presAssocID="{4666056C-1970-4165-AD66-F9E2A007D4D7}" presName="level3hierChild" presStyleCnt="0"/>
      <dgm:spPr/>
    </dgm:pt>
    <dgm:pt modelId="{A57B0C49-DDE4-4E4D-A417-1268CF2E3B53}" type="pres">
      <dgm:prSet presAssocID="{81870040-217E-4132-93D7-6235DBA3E489}" presName="conn2-1" presStyleLbl="parChTrans1D3" presStyleIdx="3" presStyleCnt="9"/>
      <dgm:spPr/>
    </dgm:pt>
    <dgm:pt modelId="{03B2F996-3E24-4542-8CE1-4C71F790D9CF}" type="pres">
      <dgm:prSet presAssocID="{81870040-217E-4132-93D7-6235DBA3E489}" presName="connTx" presStyleLbl="parChTrans1D3" presStyleIdx="3" presStyleCnt="9"/>
      <dgm:spPr/>
    </dgm:pt>
    <dgm:pt modelId="{7598D6FA-36D9-407F-8283-024940F51BAE}" type="pres">
      <dgm:prSet presAssocID="{0DE52619-0682-48D8-9258-831CD54192C0}" presName="root2" presStyleCnt="0"/>
      <dgm:spPr/>
    </dgm:pt>
    <dgm:pt modelId="{1BA38DEF-DE83-4058-B87D-31E4F166E293}" type="pres">
      <dgm:prSet presAssocID="{0DE52619-0682-48D8-9258-831CD54192C0}" presName="LevelTwoTextNode" presStyleLbl="node3" presStyleIdx="3" presStyleCnt="9">
        <dgm:presLayoutVars>
          <dgm:chPref val="3"/>
        </dgm:presLayoutVars>
      </dgm:prSet>
      <dgm:spPr/>
    </dgm:pt>
    <dgm:pt modelId="{2709A64B-8859-43BF-AEA4-1BE9674E42D8}" type="pres">
      <dgm:prSet presAssocID="{0DE52619-0682-48D8-9258-831CD54192C0}" presName="level3hierChild" presStyleCnt="0"/>
      <dgm:spPr/>
    </dgm:pt>
    <dgm:pt modelId="{F86B42CC-7D31-41D4-BBF8-239C496E1337}" type="pres">
      <dgm:prSet presAssocID="{37EE9CC3-403C-40D2-8B45-BC4D4D0D2898}" presName="conn2-1" presStyleLbl="parChTrans1D4" presStyleIdx="2" presStyleCnt="16"/>
      <dgm:spPr/>
    </dgm:pt>
    <dgm:pt modelId="{B0C3AA9B-EAAA-4113-90AE-0256FE2D1BFD}" type="pres">
      <dgm:prSet presAssocID="{37EE9CC3-403C-40D2-8B45-BC4D4D0D2898}" presName="connTx" presStyleLbl="parChTrans1D4" presStyleIdx="2" presStyleCnt="16"/>
      <dgm:spPr/>
    </dgm:pt>
    <dgm:pt modelId="{E1ACFC22-9208-49D6-9A19-8820FAE98779}" type="pres">
      <dgm:prSet presAssocID="{9372AD80-364B-4369-9146-8F1AF04E4FF2}" presName="root2" presStyleCnt="0"/>
      <dgm:spPr/>
    </dgm:pt>
    <dgm:pt modelId="{DC541CAA-425F-49A5-9AA1-864ADA9BFA43}" type="pres">
      <dgm:prSet presAssocID="{9372AD80-364B-4369-9146-8F1AF04E4FF2}" presName="LevelTwoTextNode" presStyleLbl="node4" presStyleIdx="2" presStyleCnt="16">
        <dgm:presLayoutVars>
          <dgm:chPref val="3"/>
        </dgm:presLayoutVars>
      </dgm:prSet>
      <dgm:spPr/>
    </dgm:pt>
    <dgm:pt modelId="{ABDA49A5-2358-4FF9-908A-3B8F7DE12C6A}" type="pres">
      <dgm:prSet presAssocID="{9372AD80-364B-4369-9146-8F1AF04E4FF2}" presName="level3hierChild" presStyleCnt="0"/>
      <dgm:spPr/>
    </dgm:pt>
    <dgm:pt modelId="{64AE2E62-CC70-486F-8C81-6684BBE2CEE0}" type="pres">
      <dgm:prSet presAssocID="{53E0730C-89F3-4C4F-A6D9-807833C8E195}" presName="conn2-1" presStyleLbl="parChTrans1D4" presStyleIdx="3" presStyleCnt="16"/>
      <dgm:spPr/>
    </dgm:pt>
    <dgm:pt modelId="{C4FED01E-1531-40A6-BF97-8E3854E74EBA}" type="pres">
      <dgm:prSet presAssocID="{53E0730C-89F3-4C4F-A6D9-807833C8E195}" presName="connTx" presStyleLbl="parChTrans1D4" presStyleIdx="3" presStyleCnt="16"/>
      <dgm:spPr/>
    </dgm:pt>
    <dgm:pt modelId="{47CB7E73-D8ED-45AC-989C-BA00A16B8B6E}" type="pres">
      <dgm:prSet presAssocID="{99A4A155-022D-41BC-BFBB-C7422C2A5C24}" presName="root2" presStyleCnt="0"/>
      <dgm:spPr/>
    </dgm:pt>
    <dgm:pt modelId="{E74359B4-C9EA-425C-803E-88C5D10EF9DD}" type="pres">
      <dgm:prSet presAssocID="{99A4A155-022D-41BC-BFBB-C7422C2A5C24}" presName="LevelTwoTextNode" presStyleLbl="node4" presStyleIdx="3" presStyleCnt="16">
        <dgm:presLayoutVars>
          <dgm:chPref val="3"/>
        </dgm:presLayoutVars>
      </dgm:prSet>
      <dgm:spPr/>
    </dgm:pt>
    <dgm:pt modelId="{260B8F5D-2564-4DEC-964A-03C2ABBB8711}" type="pres">
      <dgm:prSet presAssocID="{99A4A155-022D-41BC-BFBB-C7422C2A5C24}" presName="level3hierChild" presStyleCnt="0"/>
      <dgm:spPr/>
    </dgm:pt>
    <dgm:pt modelId="{E9631DE6-C718-4442-9FC5-A466BAC8406E}" type="pres">
      <dgm:prSet presAssocID="{257D2CA3-8150-4CBA-9FA9-F5D2C3A87CA6}" presName="conn2-1" presStyleLbl="parChTrans1D3" presStyleIdx="4" presStyleCnt="9"/>
      <dgm:spPr/>
    </dgm:pt>
    <dgm:pt modelId="{0DABE335-38D9-459C-ABA5-6CA40D2BB728}" type="pres">
      <dgm:prSet presAssocID="{257D2CA3-8150-4CBA-9FA9-F5D2C3A87CA6}" presName="connTx" presStyleLbl="parChTrans1D3" presStyleIdx="4" presStyleCnt="9"/>
      <dgm:spPr/>
    </dgm:pt>
    <dgm:pt modelId="{2B5FEA7A-07EB-4C74-A91D-F32F8F6C213B}" type="pres">
      <dgm:prSet presAssocID="{4565CF40-3D3E-459D-B6A8-F1428A6BA9C8}" presName="root2" presStyleCnt="0"/>
      <dgm:spPr/>
    </dgm:pt>
    <dgm:pt modelId="{51F55158-F3D8-4E4B-88BB-562970C2DACE}" type="pres">
      <dgm:prSet presAssocID="{4565CF40-3D3E-459D-B6A8-F1428A6BA9C8}" presName="LevelTwoTextNode" presStyleLbl="node3" presStyleIdx="4" presStyleCnt="9">
        <dgm:presLayoutVars>
          <dgm:chPref val="3"/>
        </dgm:presLayoutVars>
      </dgm:prSet>
      <dgm:spPr/>
    </dgm:pt>
    <dgm:pt modelId="{3463F3B3-F793-435F-8839-6A969B5F35F4}" type="pres">
      <dgm:prSet presAssocID="{4565CF40-3D3E-459D-B6A8-F1428A6BA9C8}" presName="level3hierChild" presStyleCnt="0"/>
      <dgm:spPr/>
    </dgm:pt>
    <dgm:pt modelId="{DA3711A9-9407-4E55-A31B-09FE84572726}" type="pres">
      <dgm:prSet presAssocID="{6DFB0588-E1DB-442A-9EA0-04D9E631D7D4}" presName="conn2-1" presStyleLbl="parChTrans1D4" presStyleIdx="4" presStyleCnt="16"/>
      <dgm:spPr/>
    </dgm:pt>
    <dgm:pt modelId="{BB773F7D-894A-469B-A6C3-A14552C5F967}" type="pres">
      <dgm:prSet presAssocID="{6DFB0588-E1DB-442A-9EA0-04D9E631D7D4}" presName="connTx" presStyleLbl="parChTrans1D4" presStyleIdx="4" presStyleCnt="16"/>
      <dgm:spPr/>
    </dgm:pt>
    <dgm:pt modelId="{E55D7BEC-B50A-4121-9755-C1D4EEA0C728}" type="pres">
      <dgm:prSet presAssocID="{5B679865-C419-4CEF-A4FB-92D9B55B936C}" presName="root2" presStyleCnt="0"/>
      <dgm:spPr/>
    </dgm:pt>
    <dgm:pt modelId="{00679F74-6F0C-4BF2-9AEB-5357D08C5BF2}" type="pres">
      <dgm:prSet presAssocID="{5B679865-C419-4CEF-A4FB-92D9B55B936C}" presName="LevelTwoTextNode" presStyleLbl="node4" presStyleIdx="4" presStyleCnt="16">
        <dgm:presLayoutVars>
          <dgm:chPref val="3"/>
        </dgm:presLayoutVars>
      </dgm:prSet>
      <dgm:spPr/>
    </dgm:pt>
    <dgm:pt modelId="{B703939A-7CA5-4848-AE69-FC8ADA317BE0}" type="pres">
      <dgm:prSet presAssocID="{5B679865-C419-4CEF-A4FB-92D9B55B936C}" presName="level3hierChild" presStyleCnt="0"/>
      <dgm:spPr/>
    </dgm:pt>
    <dgm:pt modelId="{3E2C56E5-80FD-4858-B470-DE050C02776E}" type="pres">
      <dgm:prSet presAssocID="{2FDC323A-2EE2-429E-AF14-60D614A96DF9}" presName="conn2-1" presStyleLbl="parChTrans1D4" presStyleIdx="5" presStyleCnt="16"/>
      <dgm:spPr/>
    </dgm:pt>
    <dgm:pt modelId="{DB7F697D-7A2D-4794-9A6E-826C04FA9101}" type="pres">
      <dgm:prSet presAssocID="{2FDC323A-2EE2-429E-AF14-60D614A96DF9}" presName="connTx" presStyleLbl="parChTrans1D4" presStyleIdx="5" presStyleCnt="16"/>
      <dgm:spPr/>
    </dgm:pt>
    <dgm:pt modelId="{50E7E197-C298-4844-AA4C-2D73ED8A2869}" type="pres">
      <dgm:prSet presAssocID="{D501B968-51F2-47D0-9172-E443E643BD1B}" presName="root2" presStyleCnt="0"/>
      <dgm:spPr/>
    </dgm:pt>
    <dgm:pt modelId="{7AE1BFD2-6DD4-46E3-B638-DDAD0488D5F6}" type="pres">
      <dgm:prSet presAssocID="{D501B968-51F2-47D0-9172-E443E643BD1B}" presName="LevelTwoTextNode" presStyleLbl="node4" presStyleIdx="5" presStyleCnt="16">
        <dgm:presLayoutVars>
          <dgm:chPref val="3"/>
        </dgm:presLayoutVars>
      </dgm:prSet>
      <dgm:spPr/>
    </dgm:pt>
    <dgm:pt modelId="{6E8A7736-CB04-486D-9618-70B7911A8D2C}" type="pres">
      <dgm:prSet presAssocID="{D501B968-51F2-47D0-9172-E443E643BD1B}" presName="level3hierChild" presStyleCnt="0"/>
      <dgm:spPr/>
    </dgm:pt>
    <dgm:pt modelId="{DB6AA58A-4260-4890-9A31-4B2C136F2B1F}" type="pres">
      <dgm:prSet presAssocID="{5F9B882A-A089-4DC3-95E6-FF623FD24A98}" presName="conn2-1" presStyleLbl="parChTrans1D4" presStyleIdx="6" presStyleCnt="16"/>
      <dgm:spPr/>
    </dgm:pt>
    <dgm:pt modelId="{4DB25BEC-8EF8-47DF-BBD4-CFDF2D5800EF}" type="pres">
      <dgm:prSet presAssocID="{5F9B882A-A089-4DC3-95E6-FF623FD24A98}" presName="connTx" presStyleLbl="parChTrans1D4" presStyleIdx="6" presStyleCnt="16"/>
      <dgm:spPr/>
    </dgm:pt>
    <dgm:pt modelId="{CA3B3820-C39D-463E-9A92-51B113025CBE}" type="pres">
      <dgm:prSet presAssocID="{5C1A861D-6692-47A9-90BD-17C9455C7DF5}" presName="root2" presStyleCnt="0"/>
      <dgm:spPr/>
    </dgm:pt>
    <dgm:pt modelId="{2C2BAC18-7D6B-4F0B-83C0-ABE8E3C1DBEF}" type="pres">
      <dgm:prSet presAssocID="{5C1A861D-6692-47A9-90BD-17C9455C7DF5}" presName="LevelTwoTextNode" presStyleLbl="node4" presStyleIdx="6" presStyleCnt="16">
        <dgm:presLayoutVars>
          <dgm:chPref val="3"/>
        </dgm:presLayoutVars>
      </dgm:prSet>
      <dgm:spPr/>
    </dgm:pt>
    <dgm:pt modelId="{E01C9832-82D1-4EF4-AFAA-4821BCF71254}" type="pres">
      <dgm:prSet presAssocID="{5C1A861D-6692-47A9-90BD-17C9455C7DF5}" presName="level3hierChild" presStyleCnt="0"/>
      <dgm:spPr/>
    </dgm:pt>
    <dgm:pt modelId="{E8C293CB-36E2-4BE4-A12A-4EC65A5D1802}" type="pres">
      <dgm:prSet presAssocID="{8EB36AE3-56B4-4B43-85F9-09EC097BEFF0}" presName="conn2-1" presStyleLbl="parChTrans1D3" presStyleIdx="5" presStyleCnt="9"/>
      <dgm:spPr/>
    </dgm:pt>
    <dgm:pt modelId="{B2B8E393-99A1-4028-B2F4-6B213D3161F8}" type="pres">
      <dgm:prSet presAssocID="{8EB36AE3-56B4-4B43-85F9-09EC097BEFF0}" presName="connTx" presStyleLbl="parChTrans1D3" presStyleIdx="5" presStyleCnt="9"/>
      <dgm:spPr/>
    </dgm:pt>
    <dgm:pt modelId="{A9B2D026-8844-4B6C-80DC-488543C8248B}" type="pres">
      <dgm:prSet presAssocID="{6186CCC4-8807-451C-B26E-54341A8730B7}" presName="root2" presStyleCnt="0"/>
      <dgm:spPr/>
    </dgm:pt>
    <dgm:pt modelId="{B5E16165-8309-4FF0-92E0-C099041AE104}" type="pres">
      <dgm:prSet presAssocID="{6186CCC4-8807-451C-B26E-54341A8730B7}" presName="LevelTwoTextNode" presStyleLbl="node3" presStyleIdx="5" presStyleCnt="9">
        <dgm:presLayoutVars>
          <dgm:chPref val="3"/>
        </dgm:presLayoutVars>
      </dgm:prSet>
      <dgm:spPr/>
    </dgm:pt>
    <dgm:pt modelId="{E21E051F-C64E-4AF5-8D2B-ACA3A271F7EF}" type="pres">
      <dgm:prSet presAssocID="{6186CCC4-8807-451C-B26E-54341A8730B7}" presName="level3hierChild" presStyleCnt="0"/>
      <dgm:spPr/>
    </dgm:pt>
    <dgm:pt modelId="{0F1007C8-CB5D-4E1A-B573-B80A9CB07A3A}" type="pres">
      <dgm:prSet presAssocID="{E3C6899B-0C20-4872-9332-75767B282F7A}" presName="conn2-1" presStyleLbl="parChTrans1D3" presStyleIdx="6" presStyleCnt="9"/>
      <dgm:spPr/>
    </dgm:pt>
    <dgm:pt modelId="{0722B763-F223-48A8-A91A-2CD0E0139ACA}" type="pres">
      <dgm:prSet presAssocID="{E3C6899B-0C20-4872-9332-75767B282F7A}" presName="connTx" presStyleLbl="parChTrans1D3" presStyleIdx="6" presStyleCnt="9"/>
      <dgm:spPr/>
    </dgm:pt>
    <dgm:pt modelId="{016E601E-DD37-4315-9FA5-FB1C6D7AF942}" type="pres">
      <dgm:prSet presAssocID="{2FBB5ADE-77A9-4F2B-A9C4-F699CE2BAAAB}" presName="root2" presStyleCnt="0"/>
      <dgm:spPr/>
    </dgm:pt>
    <dgm:pt modelId="{914D4BC4-E22E-41B8-B439-29912C04DB22}" type="pres">
      <dgm:prSet presAssocID="{2FBB5ADE-77A9-4F2B-A9C4-F699CE2BAAAB}" presName="LevelTwoTextNode" presStyleLbl="node3" presStyleIdx="6" presStyleCnt="9">
        <dgm:presLayoutVars>
          <dgm:chPref val="3"/>
        </dgm:presLayoutVars>
      </dgm:prSet>
      <dgm:spPr/>
    </dgm:pt>
    <dgm:pt modelId="{09FBB5A1-EA67-47A1-87A6-495524D1E00F}" type="pres">
      <dgm:prSet presAssocID="{2FBB5ADE-77A9-4F2B-A9C4-F699CE2BAAAB}" presName="level3hierChild" presStyleCnt="0"/>
      <dgm:spPr/>
    </dgm:pt>
    <dgm:pt modelId="{E98E052D-CB18-4726-8D64-E6FD584B2E3E}" type="pres">
      <dgm:prSet presAssocID="{B4C90C8C-C3F9-42A6-94B6-47F52EB87FCD}" presName="conn2-1" presStyleLbl="parChTrans1D4" presStyleIdx="7" presStyleCnt="16"/>
      <dgm:spPr/>
    </dgm:pt>
    <dgm:pt modelId="{6CD6FFA1-85EB-4C4F-A930-81287FA5CE59}" type="pres">
      <dgm:prSet presAssocID="{B4C90C8C-C3F9-42A6-94B6-47F52EB87FCD}" presName="connTx" presStyleLbl="parChTrans1D4" presStyleIdx="7" presStyleCnt="16"/>
      <dgm:spPr/>
    </dgm:pt>
    <dgm:pt modelId="{E3F28588-314E-4686-BDE0-4C09794211C6}" type="pres">
      <dgm:prSet presAssocID="{6B6BB202-8949-4921-9F99-95E46A8D8762}" presName="root2" presStyleCnt="0"/>
      <dgm:spPr/>
    </dgm:pt>
    <dgm:pt modelId="{38F0CF07-998C-416F-93BD-4D2EE8961EAB}" type="pres">
      <dgm:prSet presAssocID="{6B6BB202-8949-4921-9F99-95E46A8D8762}" presName="LevelTwoTextNode" presStyleLbl="node4" presStyleIdx="7" presStyleCnt="16">
        <dgm:presLayoutVars>
          <dgm:chPref val="3"/>
        </dgm:presLayoutVars>
      </dgm:prSet>
      <dgm:spPr/>
    </dgm:pt>
    <dgm:pt modelId="{0F9FCC82-6DA0-4A3C-AC27-91EB0DB6B2D1}" type="pres">
      <dgm:prSet presAssocID="{6B6BB202-8949-4921-9F99-95E46A8D8762}" presName="level3hierChild" presStyleCnt="0"/>
      <dgm:spPr/>
    </dgm:pt>
    <dgm:pt modelId="{63C178CC-5961-4F22-9636-719F5AFEA3FF}" type="pres">
      <dgm:prSet presAssocID="{1418FC19-C960-4158-8502-D231542297C4}" presName="conn2-1" presStyleLbl="parChTrans1D4" presStyleIdx="8" presStyleCnt="16"/>
      <dgm:spPr/>
    </dgm:pt>
    <dgm:pt modelId="{A1DF8C04-AC34-43A0-842D-40420156A0E4}" type="pres">
      <dgm:prSet presAssocID="{1418FC19-C960-4158-8502-D231542297C4}" presName="connTx" presStyleLbl="parChTrans1D4" presStyleIdx="8" presStyleCnt="16"/>
      <dgm:spPr/>
    </dgm:pt>
    <dgm:pt modelId="{729315D3-1123-45F1-8155-72B7F3DF85F9}" type="pres">
      <dgm:prSet presAssocID="{036CC48A-53FB-45B0-8969-85031AAB3245}" presName="root2" presStyleCnt="0"/>
      <dgm:spPr/>
    </dgm:pt>
    <dgm:pt modelId="{637C2F15-9781-4B70-A886-83C7F27C51D0}" type="pres">
      <dgm:prSet presAssocID="{036CC48A-53FB-45B0-8969-85031AAB3245}" presName="LevelTwoTextNode" presStyleLbl="node4" presStyleIdx="8" presStyleCnt="16" custScaleX="139219">
        <dgm:presLayoutVars>
          <dgm:chPref val="3"/>
        </dgm:presLayoutVars>
      </dgm:prSet>
      <dgm:spPr/>
    </dgm:pt>
    <dgm:pt modelId="{43B49490-BD47-47D1-B1F5-5310BF990B42}" type="pres">
      <dgm:prSet presAssocID="{036CC48A-53FB-45B0-8969-85031AAB3245}" presName="level3hierChild" presStyleCnt="0"/>
      <dgm:spPr/>
    </dgm:pt>
    <dgm:pt modelId="{C68C323D-D911-4D6B-9442-B6FAB08339A6}" type="pres">
      <dgm:prSet presAssocID="{BCA4CC2B-B103-40A9-932C-76E2DB6598B2}" presName="conn2-1" presStyleLbl="parChTrans1D3" presStyleIdx="7" presStyleCnt="9"/>
      <dgm:spPr/>
    </dgm:pt>
    <dgm:pt modelId="{AC86E341-0095-491D-8FB8-BCF7888744F4}" type="pres">
      <dgm:prSet presAssocID="{BCA4CC2B-B103-40A9-932C-76E2DB6598B2}" presName="connTx" presStyleLbl="parChTrans1D3" presStyleIdx="7" presStyleCnt="9"/>
      <dgm:spPr/>
    </dgm:pt>
    <dgm:pt modelId="{EC68C2BC-21B8-4B71-8ACE-8EBC0D6B57E3}" type="pres">
      <dgm:prSet presAssocID="{2233E28B-149B-478B-B7EB-EAFBFFEF6732}" presName="root2" presStyleCnt="0"/>
      <dgm:spPr/>
    </dgm:pt>
    <dgm:pt modelId="{32831E42-4720-4B90-BBA2-CD38256D4D12}" type="pres">
      <dgm:prSet presAssocID="{2233E28B-149B-478B-B7EB-EAFBFFEF6732}" presName="LevelTwoTextNode" presStyleLbl="node3" presStyleIdx="7" presStyleCnt="9">
        <dgm:presLayoutVars>
          <dgm:chPref val="3"/>
        </dgm:presLayoutVars>
      </dgm:prSet>
      <dgm:spPr/>
    </dgm:pt>
    <dgm:pt modelId="{E6052158-BB06-43EF-9569-877F3A98EB0D}" type="pres">
      <dgm:prSet presAssocID="{2233E28B-149B-478B-B7EB-EAFBFFEF6732}" presName="level3hierChild" presStyleCnt="0"/>
      <dgm:spPr/>
    </dgm:pt>
    <dgm:pt modelId="{53C07185-0928-4EDB-8A36-4E75F7EA19B6}" type="pres">
      <dgm:prSet presAssocID="{9DE707C8-B3B2-4495-BEFD-091DDF341D2E}" presName="conn2-1" presStyleLbl="parChTrans1D4" presStyleIdx="9" presStyleCnt="16"/>
      <dgm:spPr/>
    </dgm:pt>
    <dgm:pt modelId="{60317619-063F-41DC-80E3-2C24B9ECF40C}" type="pres">
      <dgm:prSet presAssocID="{9DE707C8-B3B2-4495-BEFD-091DDF341D2E}" presName="connTx" presStyleLbl="parChTrans1D4" presStyleIdx="9" presStyleCnt="16"/>
      <dgm:spPr/>
    </dgm:pt>
    <dgm:pt modelId="{C670CF45-5F2B-40AA-8C85-519472DE2DE1}" type="pres">
      <dgm:prSet presAssocID="{B8CB970C-6C2B-4ED6-9281-33A8358D9596}" presName="root2" presStyleCnt="0"/>
      <dgm:spPr/>
    </dgm:pt>
    <dgm:pt modelId="{8F981065-6BB6-42C1-BA78-21D34B3BB4EA}" type="pres">
      <dgm:prSet presAssocID="{B8CB970C-6C2B-4ED6-9281-33A8358D9596}" presName="LevelTwoTextNode" presStyleLbl="node4" presStyleIdx="9" presStyleCnt="16">
        <dgm:presLayoutVars>
          <dgm:chPref val="3"/>
        </dgm:presLayoutVars>
      </dgm:prSet>
      <dgm:spPr/>
    </dgm:pt>
    <dgm:pt modelId="{F0D3C53C-D062-4CED-9542-C0846FBF8207}" type="pres">
      <dgm:prSet presAssocID="{B8CB970C-6C2B-4ED6-9281-33A8358D9596}" presName="level3hierChild" presStyleCnt="0"/>
      <dgm:spPr/>
    </dgm:pt>
    <dgm:pt modelId="{9FB85DD3-136C-486C-851E-6F9EF81CC184}" type="pres">
      <dgm:prSet presAssocID="{4E01C3F2-97C0-42CD-84DB-D2FE386B8355}" presName="conn2-1" presStyleLbl="parChTrans1D4" presStyleIdx="10" presStyleCnt="16"/>
      <dgm:spPr/>
    </dgm:pt>
    <dgm:pt modelId="{3A00ADCE-157A-46D5-8D20-56422B3B03F6}" type="pres">
      <dgm:prSet presAssocID="{4E01C3F2-97C0-42CD-84DB-D2FE386B8355}" presName="connTx" presStyleLbl="parChTrans1D4" presStyleIdx="10" presStyleCnt="16"/>
      <dgm:spPr/>
    </dgm:pt>
    <dgm:pt modelId="{121328BC-0FF4-414E-9913-0C38D1209949}" type="pres">
      <dgm:prSet presAssocID="{77E883FC-F143-433B-9E67-029DE8508987}" presName="root2" presStyleCnt="0"/>
      <dgm:spPr/>
    </dgm:pt>
    <dgm:pt modelId="{E07A3950-BC96-4BAB-AE63-3E177637963F}" type="pres">
      <dgm:prSet presAssocID="{77E883FC-F143-433B-9E67-029DE8508987}" presName="LevelTwoTextNode" presStyleLbl="node4" presStyleIdx="10" presStyleCnt="16">
        <dgm:presLayoutVars>
          <dgm:chPref val="3"/>
        </dgm:presLayoutVars>
      </dgm:prSet>
      <dgm:spPr/>
    </dgm:pt>
    <dgm:pt modelId="{C1E46EDF-8744-4163-9831-80DF37DC9E09}" type="pres">
      <dgm:prSet presAssocID="{77E883FC-F143-433B-9E67-029DE8508987}" presName="level3hierChild" presStyleCnt="0"/>
      <dgm:spPr/>
    </dgm:pt>
    <dgm:pt modelId="{96E8EC09-84E3-4260-84C9-FEDEE1CFFA56}" type="pres">
      <dgm:prSet presAssocID="{A97522B1-753C-4CD0-94B0-9CE13F5B8684}" presName="conn2-1" presStyleLbl="parChTrans1D4" presStyleIdx="11" presStyleCnt="16"/>
      <dgm:spPr/>
    </dgm:pt>
    <dgm:pt modelId="{2C59EA02-66A6-4CB5-9A87-4F20EEB44E11}" type="pres">
      <dgm:prSet presAssocID="{A97522B1-753C-4CD0-94B0-9CE13F5B8684}" presName="connTx" presStyleLbl="parChTrans1D4" presStyleIdx="11" presStyleCnt="16"/>
      <dgm:spPr/>
    </dgm:pt>
    <dgm:pt modelId="{EB305963-B38B-4A34-A9E7-9B5195CE2945}" type="pres">
      <dgm:prSet presAssocID="{0ECF1F2D-B190-41FA-8D40-68842D6F6D2A}" presName="root2" presStyleCnt="0"/>
      <dgm:spPr/>
    </dgm:pt>
    <dgm:pt modelId="{01D232FC-392C-430F-AEB9-90B2F49D30E1}" type="pres">
      <dgm:prSet presAssocID="{0ECF1F2D-B190-41FA-8D40-68842D6F6D2A}" presName="LevelTwoTextNode" presStyleLbl="node4" presStyleIdx="11" presStyleCnt="16">
        <dgm:presLayoutVars>
          <dgm:chPref val="3"/>
        </dgm:presLayoutVars>
      </dgm:prSet>
      <dgm:spPr/>
    </dgm:pt>
    <dgm:pt modelId="{15E32830-3EFD-47A6-86C8-2067130AEA4A}" type="pres">
      <dgm:prSet presAssocID="{0ECF1F2D-B190-41FA-8D40-68842D6F6D2A}" presName="level3hierChild" presStyleCnt="0"/>
      <dgm:spPr/>
    </dgm:pt>
    <dgm:pt modelId="{C17DDAB4-F55C-471D-A2DB-570D79ABB0CA}" type="pres">
      <dgm:prSet presAssocID="{45BC8ED7-F8DF-4C75-800D-C8B484040C3A}" presName="conn2-1" presStyleLbl="parChTrans1D4" presStyleIdx="12" presStyleCnt="16"/>
      <dgm:spPr/>
    </dgm:pt>
    <dgm:pt modelId="{7786A145-02E6-49A7-8573-64DD866913D7}" type="pres">
      <dgm:prSet presAssocID="{45BC8ED7-F8DF-4C75-800D-C8B484040C3A}" presName="connTx" presStyleLbl="parChTrans1D4" presStyleIdx="12" presStyleCnt="16"/>
      <dgm:spPr/>
    </dgm:pt>
    <dgm:pt modelId="{A45A9A08-9B49-40DB-BEA5-E217EAA077B5}" type="pres">
      <dgm:prSet presAssocID="{67F49BB4-F1CF-492A-BF87-09D8F63FB1E8}" presName="root2" presStyleCnt="0"/>
      <dgm:spPr/>
    </dgm:pt>
    <dgm:pt modelId="{4EECB488-8798-4766-BC50-D04AB3F4E3A5}" type="pres">
      <dgm:prSet presAssocID="{67F49BB4-F1CF-492A-BF87-09D8F63FB1E8}" presName="LevelTwoTextNode" presStyleLbl="node4" presStyleIdx="12" presStyleCnt="16">
        <dgm:presLayoutVars>
          <dgm:chPref val="3"/>
        </dgm:presLayoutVars>
      </dgm:prSet>
      <dgm:spPr/>
    </dgm:pt>
    <dgm:pt modelId="{B23A8698-5410-4CB5-87DD-30AC8F8FE281}" type="pres">
      <dgm:prSet presAssocID="{67F49BB4-F1CF-492A-BF87-09D8F63FB1E8}" presName="level3hierChild" presStyleCnt="0"/>
      <dgm:spPr/>
    </dgm:pt>
    <dgm:pt modelId="{FE443595-C12B-43DC-8B6A-18B770D250DB}" type="pres">
      <dgm:prSet presAssocID="{194CF77E-4148-4BFB-A589-A6018467E093}" presName="conn2-1" presStyleLbl="parChTrans1D4" presStyleIdx="13" presStyleCnt="16"/>
      <dgm:spPr/>
    </dgm:pt>
    <dgm:pt modelId="{90D35536-2513-46AC-9BC6-7A4EB3A68F9D}" type="pres">
      <dgm:prSet presAssocID="{194CF77E-4148-4BFB-A589-A6018467E093}" presName="connTx" presStyleLbl="parChTrans1D4" presStyleIdx="13" presStyleCnt="16"/>
      <dgm:spPr/>
    </dgm:pt>
    <dgm:pt modelId="{B1E75A05-98BB-450F-A080-DFE343615DC4}" type="pres">
      <dgm:prSet presAssocID="{BBC082E4-6AEE-4E86-B315-FF0741F03E4D}" presName="root2" presStyleCnt="0"/>
      <dgm:spPr/>
    </dgm:pt>
    <dgm:pt modelId="{BAC6055B-7516-4516-84CA-FA21B0DDC93F}" type="pres">
      <dgm:prSet presAssocID="{BBC082E4-6AEE-4E86-B315-FF0741F03E4D}" presName="LevelTwoTextNode" presStyleLbl="node4" presStyleIdx="13" presStyleCnt="16">
        <dgm:presLayoutVars>
          <dgm:chPref val="3"/>
        </dgm:presLayoutVars>
      </dgm:prSet>
      <dgm:spPr/>
    </dgm:pt>
    <dgm:pt modelId="{D2C371ED-CB6E-49EF-80F4-8798B4786D18}" type="pres">
      <dgm:prSet presAssocID="{BBC082E4-6AEE-4E86-B315-FF0741F03E4D}" presName="level3hierChild" presStyleCnt="0"/>
      <dgm:spPr/>
    </dgm:pt>
    <dgm:pt modelId="{06C9FFE7-BBFD-4C20-8B10-008FEEA7179C}" type="pres">
      <dgm:prSet presAssocID="{02A4F187-3F7B-4FFD-9645-E5A6F81B8900}" presName="conn2-1" presStyleLbl="parChTrans1D4" presStyleIdx="14" presStyleCnt="16"/>
      <dgm:spPr/>
    </dgm:pt>
    <dgm:pt modelId="{ED390D82-3E08-48AD-9CD4-50614747E295}" type="pres">
      <dgm:prSet presAssocID="{02A4F187-3F7B-4FFD-9645-E5A6F81B8900}" presName="connTx" presStyleLbl="parChTrans1D4" presStyleIdx="14" presStyleCnt="16"/>
      <dgm:spPr/>
    </dgm:pt>
    <dgm:pt modelId="{6D660212-7ACD-41CD-80D5-D7343A7D7ABE}" type="pres">
      <dgm:prSet presAssocID="{411A238F-1621-43C4-B762-164651018194}" presName="root2" presStyleCnt="0"/>
      <dgm:spPr/>
    </dgm:pt>
    <dgm:pt modelId="{9B196834-C681-47E9-B454-B4799136F00A}" type="pres">
      <dgm:prSet presAssocID="{411A238F-1621-43C4-B762-164651018194}" presName="LevelTwoTextNode" presStyleLbl="node4" presStyleIdx="14" presStyleCnt="16">
        <dgm:presLayoutVars>
          <dgm:chPref val="3"/>
        </dgm:presLayoutVars>
      </dgm:prSet>
      <dgm:spPr/>
    </dgm:pt>
    <dgm:pt modelId="{0E50C128-6C0D-46E2-BF60-5B18FD9C6DD1}" type="pres">
      <dgm:prSet presAssocID="{411A238F-1621-43C4-B762-164651018194}" presName="level3hierChild" presStyleCnt="0"/>
      <dgm:spPr/>
    </dgm:pt>
    <dgm:pt modelId="{1A3AC28A-B93D-405C-9A35-46D3570D6A98}" type="pres">
      <dgm:prSet presAssocID="{E4186D4C-D5F5-4FDA-A37F-0F68E0619D7F}" presName="conn2-1" presStyleLbl="parChTrans1D4" presStyleIdx="15" presStyleCnt="16"/>
      <dgm:spPr/>
    </dgm:pt>
    <dgm:pt modelId="{E9A0E18F-8F0E-4CC0-9933-2E9F9629E261}" type="pres">
      <dgm:prSet presAssocID="{E4186D4C-D5F5-4FDA-A37F-0F68E0619D7F}" presName="connTx" presStyleLbl="parChTrans1D4" presStyleIdx="15" presStyleCnt="16"/>
      <dgm:spPr/>
    </dgm:pt>
    <dgm:pt modelId="{354AB55E-6F9F-454D-96CF-14CC797AFD8B}" type="pres">
      <dgm:prSet presAssocID="{B1AE4844-500E-4C04-8BE9-CAD0C3B5E8D8}" presName="root2" presStyleCnt="0"/>
      <dgm:spPr/>
    </dgm:pt>
    <dgm:pt modelId="{B5E5CA50-A35F-42E6-BF9E-C204520A8023}" type="pres">
      <dgm:prSet presAssocID="{B1AE4844-500E-4C04-8BE9-CAD0C3B5E8D8}" presName="LevelTwoTextNode" presStyleLbl="node4" presStyleIdx="15" presStyleCnt="16">
        <dgm:presLayoutVars>
          <dgm:chPref val="3"/>
        </dgm:presLayoutVars>
      </dgm:prSet>
      <dgm:spPr/>
    </dgm:pt>
    <dgm:pt modelId="{307D72F1-0F50-4F23-9ED9-28977A070EF9}" type="pres">
      <dgm:prSet presAssocID="{B1AE4844-500E-4C04-8BE9-CAD0C3B5E8D8}" presName="level3hierChild" presStyleCnt="0"/>
      <dgm:spPr/>
    </dgm:pt>
    <dgm:pt modelId="{C498C6CC-90CE-483D-A82A-1282376C52E8}" type="pres">
      <dgm:prSet presAssocID="{69D0924D-9F83-4645-AF28-A2AF0A0020AE}" presName="conn2-1" presStyleLbl="parChTrans1D3" presStyleIdx="8" presStyleCnt="9"/>
      <dgm:spPr/>
    </dgm:pt>
    <dgm:pt modelId="{599D8A7E-3F39-4BA6-8FCB-24AF6257C6FC}" type="pres">
      <dgm:prSet presAssocID="{69D0924D-9F83-4645-AF28-A2AF0A0020AE}" presName="connTx" presStyleLbl="parChTrans1D3" presStyleIdx="8" presStyleCnt="9"/>
      <dgm:spPr/>
    </dgm:pt>
    <dgm:pt modelId="{5039192E-A848-4EC7-850B-44509AFAADCF}" type="pres">
      <dgm:prSet presAssocID="{1C23ECF9-A782-4600-AF5B-B0B42B374252}" presName="root2" presStyleCnt="0"/>
      <dgm:spPr/>
    </dgm:pt>
    <dgm:pt modelId="{1716155C-85BD-49AB-9A99-3008CB2B1E76}" type="pres">
      <dgm:prSet presAssocID="{1C23ECF9-A782-4600-AF5B-B0B42B374252}" presName="LevelTwoTextNode" presStyleLbl="node3" presStyleIdx="8" presStyleCnt="9">
        <dgm:presLayoutVars>
          <dgm:chPref val="3"/>
        </dgm:presLayoutVars>
      </dgm:prSet>
      <dgm:spPr/>
    </dgm:pt>
    <dgm:pt modelId="{B071749D-FD16-4497-985F-9BE71F1E2AFC}" type="pres">
      <dgm:prSet presAssocID="{1C23ECF9-A782-4600-AF5B-B0B42B374252}" presName="level3hierChild" presStyleCnt="0"/>
      <dgm:spPr/>
    </dgm:pt>
  </dgm:ptLst>
  <dgm:cxnLst>
    <dgm:cxn modelId="{89975901-1DBD-4E60-A6F4-E33379C3545D}" srcId="{4565CF40-3D3E-459D-B6A8-F1428A6BA9C8}" destId="{5C1A861D-6692-47A9-90BD-17C9455C7DF5}" srcOrd="2" destOrd="0" parTransId="{5F9B882A-A089-4DC3-95E6-FF623FD24A98}" sibTransId="{FE18E0E5-32F6-4323-BB18-07F8D517A492}"/>
    <dgm:cxn modelId="{C093E703-1888-4F31-8FDB-E542AF48F64A}" type="presOf" srcId="{99A4A155-022D-41BC-BFBB-C7422C2A5C24}" destId="{E74359B4-C9EA-425C-803E-88C5D10EF9DD}" srcOrd="0" destOrd="0" presId="urn:microsoft.com/office/officeart/2008/layout/HorizontalMultiLevelHierarchy"/>
    <dgm:cxn modelId="{1CB43206-865A-44AE-AEC2-EDE6E936CA8C}" type="presOf" srcId="{02A4F187-3F7B-4FFD-9645-E5A6F81B8900}" destId="{ED390D82-3E08-48AD-9CD4-50614747E295}" srcOrd="1" destOrd="0" presId="urn:microsoft.com/office/officeart/2008/layout/HorizontalMultiLevelHierarchy"/>
    <dgm:cxn modelId="{DC97E407-25FE-446A-8C0C-49F8C5944C1B}" type="presOf" srcId="{2FDC323A-2EE2-429E-AF14-60D614A96DF9}" destId="{3E2C56E5-80FD-4858-B470-DE050C02776E}" srcOrd="0" destOrd="0" presId="urn:microsoft.com/office/officeart/2008/layout/HorizontalMultiLevelHierarchy"/>
    <dgm:cxn modelId="{ABC6A60A-CA32-41CC-BE33-1D1CF7D6DD77}" type="presOf" srcId="{02A4F187-3F7B-4FFD-9645-E5A6F81B8900}" destId="{06C9FFE7-BBFD-4C20-8B10-008FEEA7179C}" srcOrd="0" destOrd="0" presId="urn:microsoft.com/office/officeart/2008/layout/HorizontalMultiLevelHierarchy"/>
    <dgm:cxn modelId="{82171F15-7957-412C-B69A-4E5890C63207}" type="presOf" srcId="{1C23ECF9-A782-4600-AF5B-B0B42B374252}" destId="{1716155C-85BD-49AB-9A99-3008CB2B1E76}" srcOrd="0" destOrd="0" presId="urn:microsoft.com/office/officeart/2008/layout/HorizontalMultiLevelHierarchy"/>
    <dgm:cxn modelId="{C9CE7915-691B-40B9-A0A9-26704E520CE7}" srcId="{4666056C-1970-4165-AD66-F9E2A007D4D7}" destId="{2FBB5ADE-77A9-4F2B-A9C4-F699CE2BAAAB}" srcOrd="3" destOrd="0" parTransId="{E3C6899B-0C20-4872-9332-75767B282F7A}" sibTransId="{010AB84A-D209-4834-A1E3-61BD6AD487AA}"/>
    <dgm:cxn modelId="{23F3BA15-9FCA-449A-8760-DC4F0157B4FD}" srcId="{2A4E97BC-6A0B-464F-A490-A06DF955130E}" destId="{FED41D55-AC51-46EF-B5E3-7A2A8312CDF1}" srcOrd="0" destOrd="0" parTransId="{8B272D7C-40AB-48CD-8217-81E27A7FF435}" sibTransId="{10D6C8DF-9183-48E9-8138-55C260804C90}"/>
    <dgm:cxn modelId="{F4D09A19-5C76-4196-8B62-12E635176F98}" type="presOf" srcId="{B4C90C8C-C3F9-42A6-94B6-47F52EB87FCD}" destId="{6CD6FFA1-85EB-4C4F-A930-81287FA5CE59}" srcOrd="1" destOrd="0" presId="urn:microsoft.com/office/officeart/2008/layout/HorizontalMultiLevelHierarchy"/>
    <dgm:cxn modelId="{9102F01E-9B46-45B9-ADFA-3D6696638368}" type="presOf" srcId="{4565CF40-3D3E-459D-B6A8-F1428A6BA9C8}" destId="{51F55158-F3D8-4E4B-88BB-562970C2DACE}" srcOrd="0" destOrd="0" presId="urn:microsoft.com/office/officeart/2008/layout/HorizontalMultiLevelHierarchy"/>
    <dgm:cxn modelId="{0FB07022-B4AF-403C-99E6-D2F5765B887A}" type="presOf" srcId="{8EB36AE3-56B4-4B43-85F9-09EC097BEFF0}" destId="{B2B8E393-99A1-4028-B2F4-6B213D3161F8}" srcOrd="1" destOrd="0" presId="urn:microsoft.com/office/officeart/2008/layout/HorizontalMultiLevelHierarchy"/>
    <dgm:cxn modelId="{07D8F224-267C-45BB-8036-F050F14EC0A1}" type="presOf" srcId="{81870040-217E-4132-93D7-6235DBA3E489}" destId="{A57B0C49-DDE4-4E4D-A417-1268CF2E3B53}" srcOrd="0" destOrd="0" presId="urn:microsoft.com/office/officeart/2008/layout/HorizontalMultiLevelHierarchy"/>
    <dgm:cxn modelId="{5E642326-31C5-49E4-8B15-F4061A3F0D8B}" type="presOf" srcId="{411A238F-1621-43C4-B762-164651018194}" destId="{9B196834-C681-47E9-B454-B4799136F00A}" srcOrd="0" destOrd="0" presId="urn:microsoft.com/office/officeart/2008/layout/HorizontalMultiLevelHierarchy"/>
    <dgm:cxn modelId="{33B57929-A47E-4002-BBCC-C0E1CB722370}" type="presOf" srcId="{81870040-217E-4132-93D7-6235DBA3E489}" destId="{03B2F996-3E24-4542-8CE1-4C71F790D9CF}" srcOrd="1" destOrd="0" presId="urn:microsoft.com/office/officeart/2008/layout/HorizontalMultiLevelHierarchy"/>
    <dgm:cxn modelId="{F157F92B-39EE-4B3C-8992-C60CFC7A9B66}" srcId="{B8CB970C-6C2B-4ED6-9281-33A8358D9596}" destId="{77E883FC-F143-433B-9E67-029DE8508987}" srcOrd="0" destOrd="0" parTransId="{4E01C3F2-97C0-42CD-84DB-D2FE386B8355}" sibTransId="{0494B40B-BAFA-454F-9FAB-C433DFAC0322}"/>
    <dgm:cxn modelId="{0BDC7B2C-5271-4095-8A3E-C9676C9E257D}" type="presOf" srcId="{69D0924D-9F83-4645-AF28-A2AF0A0020AE}" destId="{C498C6CC-90CE-483D-A82A-1282376C52E8}" srcOrd="0" destOrd="0" presId="urn:microsoft.com/office/officeart/2008/layout/HorizontalMultiLevelHierarchy"/>
    <dgm:cxn modelId="{2E1EAB31-5478-42AB-A78C-678DC32A6468}" type="presOf" srcId="{9DE707C8-B3B2-4495-BEFD-091DDF341D2E}" destId="{53C07185-0928-4EDB-8A36-4E75F7EA19B6}" srcOrd="0" destOrd="0" presId="urn:microsoft.com/office/officeart/2008/layout/HorizontalMultiLevelHierarchy"/>
    <dgm:cxn modelId="{53727832-E4A3-44E1-B02A-7C788AB3D2F6}" type="presOf" srcId="{B4C90C8C-C3F9-42A6-94B6-47F52EB87FCD}" destId="{E98E052D-CB18-4726-8D64-E6FD584B2E3E}" srcOrd="0" destOrd="0" presId="urn:microsoft.com/office/officeart/2008/layout/HorizontalMultiLevelHierarchy"/>
    <dgm:cxn modelId="{9FABAA32-3328-4F11-B5B8-E5E3484420CE}" type="presOf" srcId="{C38811ED-94BC-4077-B8DC-817A8FCC37FE}" destId="{D79E2D0A-9AC7-4E51-BC49-1B1CB87558BB}" srcOrd="1" destOrd="0" presId="urn:microsoft.com/office/officeart/2008/layout/HorizontalMultiLevelHierarchy"/>
    <dgm:cxn modelId="{2405FA32-63DD-464A-A87A-C534A9AFD66D}" type="presOf" srcId="{4E01C3F2-97C0-42CD-84DB-D2FE386B8355}" destId="{3A00ADCE-157A-46D5-8D20-56422B3B03F6}" srcOrd="1" destOrd="0" presId="urn:microsoft.com/office/officeart/2008/layout/HorizontalMultiLevelHierarchy"/>
    <dgm:cxn modelId="{1CBE0B34-1FE3-46EE-94B0-94CDBA087298}" type="presOf" srcId="{C7248B78-2AB6-4F84-BD5A-0A9F5A90FD12}" destId="{D9F606E4-6348-4890-85EF-9CDB7C88405F}" srcOrd="1" destOrd="0" presId="urn:microsoft.com/office/officeart/2008/layout/HorizontalMultiLevelHierarchy"/>
    <dgm:cxn modelId="{C27B5034-01F5-43B6-B942-BF99DA30C55B}" srcId="{0DE52619-0682-48D8-9258-831CD54192C0}" destId="{9372AD80-364B-4369-9146-8F1AF04E4FF2}" srcOrd="0" destOrd="0" parTransId="{37EE9CC3-403C-40D2-8B45-BC4D4D0D2898}" sibTransId="{B7DEB1B8-7CE7-4FC8-9E0E-F325FC53BFFD}"/>
    <dgm:cxn modelId="{3A718E39-8EAF-4482-8399-1698B0673F69}" srcId="{BBC082E4-6AEE-4E86-B315-FF0741F03E4D}" destId="{411A238F-1621-43C4-B762-164651018194}" srcOrd="0" destOrd="0" parTransId="{02A4F187-3F7B-4FFD-9645-E5A6F81B8900}" sibTransId="{0AEE6990-0F82-43AF-9F26-013BBE42E2B6}"/>
    <dgm:cxn modelId="{E0CFFD3B-C576-4E93-9302-8DE4BDEAA02C}" srcId="{4666056C-1970-4165-AD66-F9E2A007D4D7}" destId="{4565CF40-3D3E-459D-B6A8-F1428A6BA9C8}" srcOrd="1" destOrd="0" parTransId="{257D2CA3-8150-4CBA-9FA9-F5D2C3A87CA6}" sibTransId="{F022210E-13CA-4AE7-A699-95D8CD254623}"/>
    <dgm:cxn modelId="{B452D93C-4BE0-45D9-84E0-DA231AE32409}" type="presOf" srcId="{A95B3390-520A-405E-961A-F3B0726F226A}" destId="{A1ED0C7B-8AFC-43CC-801D-8540F49FCA2E}" srcOrd="0" destOrd="0" presId="urn:microsoft.com/office/officeart/2008/layout/HorizontalMultiLevelHierarchy"/>
    <dgm:cxn modelId="{26FD8F3E-D9CA-44AC-889F-96B660D1A217}" type="presOf" srcId="{1183B391-0B49-4AA8-845A-DA6AEAD3F68A}" destId="{02EA0018-90DB-4EF0-9C9D-E3BEF2D2369E}" srcOrd="1" destOrd="0" presId="urn:microsoft.com/office/officeart/2008/layout/HorizontalMultiLevelHierarchy"/>
    <dgm:cxn modelId="{E9AD6E5D-9BA6-4338-B8BC-4A3BACC3B6B2}" srcId="{4666056C-1970-4165-AD66-F9E2A007D4D7}" destId="{6186CCC4-8807-451C-B26E-54341A8730B7}" srcOrd="2" destOrd="0" parTransId="{8EB36AE3-56B4-4B43-85F9-09EC097BEFF0}" sibTransId="{29652AEF-E1B3-4547-B9FA-4E4F81603A8E}"/>
    <dgm:cxn modelId="{17C1F65E-28F4-4F74-BF55-B329450B3CF9}" type="presOf" srcId="{B51D30BA-ADDA-4C5A-AA55-39FAF466B4E4}" destId="{0ABC6556-0B9F-4424-9C23-6555E62515BD}" srcOrd="0" destOrd="0" presId="urn:microsoft.com/office/officeart/2008/layout/HorizontalMultiLevelHierarchy"/>
    <dgm:cxn modelId="{3AF04763-E9E2-4078-9028-0223B8655F0C}" type="presOf" srcId="{194CF77E-4148-4BFB-A589-A6018467E093}" destId="{FE443595-C12B-43DC-8B6A-18B770D250DB}" srcOrd="0" destOrd="0" presId="urn:microsoft.com/office/officeart/2008/layout/HorizontalMultiLevelHierarchy"/>
    <dgm:cxn modelId="{ABDAA563-9342-4654-90C5-353F9D7D47D5}" type="presOf" srcId="{BCA4CC2B-B103-40A9-932C-76E2DB6598B2}" destId="{C68C323D-D911-4D6B-9442-B6FAB08339A6}" srcOrd="0" destOrd="0" presId="urn:microsoft.com/office/officeart/2008/layout/HorizontalMultiLevelHierarchy"/>
    <dgm:cxn modelId="{39DE5648-86AC-4787-AEE5-FF52F6CABA10}" type="presOf" srcId="{0ECF1F2D-B190-41FA-8D40-68842D6F6D2A}" destId="{01D232FC-392C-430F-AEB9-90B2F49D30E1}" srcOrd="0" destOrd="0" presId="urn:microsoft.com/office/officeart/2008/layout/HorizontalMultiLevelHierarchy"/>
    <dgm:cxn modelId="{9C22A86A-1508-41A0-AD7E-EBC02186FA22}" type="presOf" srcId="{C38811ED-94BC-4077-B8DC-817A8FCC37FE}" destId="{DE0E1705-BE9E-4285-9655-024AD5773FA0}" srcOrd="0" destOrd="0" presId="urn:microsoft.com/office/officeart/2008/layout/HorizontalMultiLevelHierarchy"/>
    <dgm:cxn modelId="{8C97DF4A-DC9B-4E14-9FEE-006ABE1992E4}" type="presOf" srcId="{1418FC19-C960-4158-8502-D231542297C4}" destId="{A1DF8C04-AC34-43A0-842D-40420156A0E4}" srcOrd="1" destOrd="0" presId="urn:microsoft.com/office/officeart/2008/layout/HorizontalMultiLevelHierarchy"/>
    <dgm:cxn modelId="{E56C836B-E290-47CA-BB03-50ADC5C8E881}" type="presOf" srcId="{8B272D7C-40AB-48CD-8217-81E27A7FF435}" destId="{8B2CA12E-EFF6-4416-9CE3-59E95A83F706}" srcOrd="1" destOrd="0" presId="urn:microsoft.com/office/officeart/2008/layout/HorizontalMultiLevelHierarchy"/>
    <dgm:cxn modelId="{55ECDB6B-E6FB-4D68-8D4C-EC482139019A}" type="presOf" srcId="{37EE9CC3-403C-40D2-8B45-BC4D4D0D2898}" destId="{B0C3AA9B-EAAA-4113-90AE-0256FE2D1BFD}" srcOrd="1" destOrd="0" presId="urn:microsoft.com/office/officeart/2008/layout/HorizontalMultiLevelHierarchy"/>
    <dgm:cxn modelId="{54D8114D-1AD4-47DC-9146-C1DA09550ADE}" type="presOf" srcId="{403A11FD-A7AA-491B-B177-44CD00E52DA1}" destId="{59D7007E-8C20-48E8-9857-337CCA91C275}" srcOrd="0" destOrd="0" presId="urn:microsoft.com/office/officeart/2008/layout/HorizontalMultiLevelHierarchy"/>
    <dgm:cxn modelId="{E7E1DD4D-A494-4FD5-B100-D4A6902DBF01}" srcId="{2FBB5ADE-77A9-4F2B-A9C4-F699CE2BAAAB}" destId="{036CC48A-53FB-45B0-8969-85031AAB3245}" srcOrd="1" destOrd="0" parTransId="{1418FC19-C960-4158-8502-D231542297C4}" sibTransId="{31ADE556-A8A4-4E66-AE05-70963D996129}"/>
    <dgm:cxn modelId="{6780436F-9CBA-47B6-B5A2-51D0BDF9235D}" srcId="{2A4E97BC-6A0B-464F-A490-A06DF955130E}" destId="{4666056C-1970-4165-AD66-F9E2A007D4D7}" srcOrd="1" destOrd="0" parTransId="{C38811ED-94BC-4077-B8DC-817A8FCC37FE}" sibTransId="{47D05528-228B-4A58-B2DA-AA91A1956F5E}"/>
    <dgm:cxn modelId="{42932170-894C-47E5-9DF3-55BC77676C8F}" type="presOf" srcId="{E4186D4C-D5F5-4FDA-A37F-0F68E0619D7F}" destId="{E9A0E18F-8F0E-4CC0-9933-2E9F9629E261}" srcOrd="1" destOrd="0" presId="urn:microsoft.com/office/officeart/2008/layout/HorizontalMultiLevelHierarchy"/>
    <dgm:cxn modelId="{5C505A72-119D-4C5E-ABF3-613B2B5448B0}" type="presOf" srcId="{77E883FC-F143-433B-9E67-029DE8508987}" destId="{E07A3950-BC96-4BAB-AE63-3E177637963F}" srcOrd="0" destOrd="0" presId="urn:microsoft.com/office/officeart/2008/layout/HorizontalMultiLevelHierarchy"/>
    <dgm:cxn modelId="{F6423C73-0EBA-42E8-BCA7-AC36942806C1}" type="presOf" srcId="{E4186D4C-D5F5-4FDA-A37F-0F68E0619D7F}" destId="{1A3AC28A-B93D-405C-9A35-46D3570D6A98}" srcOrd="0" destOrd="0" presId="urn:microsoft.com/office/officeart/2008/layout/HorizontalMultiLevelHierarchy"/>
    <dgm:cxn modelId="{5E76E273-42F2-4F13-BFC4-97AFC3E2FEE6}" type="presOf" srcId="{6DFB0588-E1DB-442A-9EA0-04D9E631D7D4}" destId="{BB773F7D-894A-469B-A6C3-A14552C5F967}" srcOrd="1" destOrd="0" presId="urn:microsoft.com/office/officeart/2008/layout/HorizontalMultiLevelHierarchy"/>
    <dgm:cxn modelId="{CF6F7754-6AEA-48B1-8E25-DC7C6F15412A}" srcId="{B8CB970C-6C2B-4ED6-9281-33A8358D9596}" destId="{67F49BB4-F1CF-492A-BF87-09D8F63FB1E8}" srcOrd="2" destOrd="0" parTransId="{45BC8ED7-F8DF-4C75-800D-C8B484040C3A}" sibTransId="{730A94C2-3768-455C-BC44-26CF1FF2993E}"/>
    <dgm:cxn modelId="{038BB857-7E76-4E4D-8E43-D495A463F2C8}" srcId="{0DE52619-0682-48D8-9258-831CD54192C0}" destId="{99A4A155-022D-41BC-BFBB-C7422C2A5C24}" srcOrd="1" destOrd="0" parTransId="{53E0730C-89F3-4C4F-A6D9-807833C8E195}" sibTransId="{D583E8B0-D983-4E4C-9200-D9FDE6875B74}"/>
    <dgm:cxn modelId="{EE81C457-EC04-4269-A800-B7DA9F0AD7C4}" type="presOf" srcId="{5F9B882A-A089-4DC3-95E6-FF623FD24A98}" destId="{4DB25BEC-8EF8-47DF-BBD4-CFDF2D5800EF}" srcOrd="1" destOrd="0" presId="urn:microsoft.com/office/officeart/2008/layout/HorizontalMultiLevelHierarchy"/>
    <dgm:cxn modelId="{E3ED0F7A-7D7E-48B6-A55E-21DDAE786A17}" srcId="{50D81176-D462-44B2-AC31-447990CF3F28}" destId="{C28F05F5-C132-4753-8AB9-4836C7E95B1B}" srcOrd="0" destOrd="0" parTransId="{1183B391-0B49-4AA8-845A-DA6AEAD3F68A}" sibTransId="{66B3C41A-58FF-4F40-99CA-7C8F8DF653F4}"/>
    <dgm:cxn modelId="{57760E7C-7BF7-40B9-8C60-A2E07D858A32}" type="presOf" srcId="{2A4E97BC-6A0B-464F-A490-A06DF955130E}" destId="{95229F42-5CEE-4366-BF91-9FAE66B9EA39}" srcOrd="0" destOrd="0" presId="urn:microsoft.com/office/officeart/2008/layout/HorizontalMultiLevelHierarchy"/>
    <dgm:cxn modelId="{FC45997D-936D-41C8-80F9-11219385FAE7}" type="presOf" srcId="{5F9B882A-A089-4DC3-95E6-FF623FD24A98}" destId="{DB6AA58A-4260-4890-9A31-4B2C136F2B1F}" srcOrd="0" destOrd="0" presId="urn:microsoft.com/office/officeart/2008/layout/HorizontalMultiLevelHierarchy"/>
    <dgm:cxn modelId="{EE038D84-9E48-4300-8DFB-E6519EBB3354}" srcId="{4565CF40-3D3E-459D-B6A8-F1428A6BA9C8}" destId="{5B679865-C419-4CEF-A4FB-92D9B55B936C}" srcOrd="0" destOrd="0" parTransId="{6DFB0588-E1DB-442A-9EA0-04D9E631D7D4}" sibTransId="{74E02DBA-EE43-444E-A9D6-9E40CD76EC90}"/>
    <dgm:cxn modelId="{74431085-2D5A-4CFA-B2AE-F118863E84B2}" type="presOf" srcId="{37EE9CC3-403C-40D2-8B45-BC4D4D0D2898}" destId="{F86B42CC-7D31-41D4-BBF8-239C496E1337}" srcOrd="0" destOrd="0" presId="urn:microsoft.com/office/officeart/2008/layout/HorizontalMultiLevelHierarchy"/>
    <dgm:cxn modelId="{DE829586-5423-41EC-9BD9-CF03D5DCEE92}" type="presOf" srcId="{B1AE4844-500E-4C04-8BE9-CAD0C3B5E8D8}" destId="{B5E5CA50-A35F-42E6-BF9E-C204520A8023}" srcOrd="0" destOrd="0" presId="urn:microsoft.com/office/officeart/2008/layout/HorizontalMultiLevelHierarchy"/>
    <dgm:cxn modelId="{BDEAF888-6C29-4BFC-A287-F3085FD6C779}" type="presOf" srcId="{45BC8ED7-F8DF-4C75-800D-C8B484040C3A}" destId="{7786A145-02E6-49A7-8573-64DD866913D7}" srcOrd="1" destOrd="0" presId="urn:microsoft.com/office/officeart/2008/layout/HorizontalMultiLevelHierarchy"/>
    <dgm:cxn modelId="{203DED8A-ADE0-4253-AD99-A5A201525FF8}" type="presOf" srcId="{3A5F0732-85B3-49D0-B64C-E231BEBA0C89}" destId="{AF29F69D-1A61-4D6F-A1D0-1F625C9D375D}" srcOrd="1" destOrd="0" presId="urn:microsoft.com/office/officeart/2008/layout/HorizontalMultiLevelHierarchy"/>
    <dgm:cxn modelId="{3B6C5B8B-3339-4F94-8F4A-334D84617A30}" type="presOf" srcId="{BCA4CC2B-B103-40A9-932C-76E2DB6598B2}" destId="{AC86E341-0095-491D-8FB8-BCF7888744F4}" srcOrd="1" destOrd="0" presId="urn:microsoft.com/office/officeart/2008/layout/HorizontalMultiLevelHierarchy"/>
    <dgm:cxn modelId="{15742E8C-B328-4D64-A7DA-5779B20B2DB2}" srcId="{2233E28B-149B-478B-B7EB-EAFBFFEF6732}" destId="{B8CB970C-6C2B-4ED6-9281-33A8358D9596}" srcOrd="0" destOrd="0" parTransId="{9DE707C8-B3B2-4495-BEFD-091DDF341D2E}" sibTransId="{0788C162-D590-441C-8277-52C243671E55}"/>
    <dgm:cxn modelId="{B0ACC88C-BC1E-4127-BC73-CFB29FBB14D0}" type="presOf" srcId="{E3C6899B-0C20-4872-9332-75767B282F7A}" destId="{0722B763-F223-48A8-A91A-2CD0E0139ACA}" srcOrd="1" destOrd="0" presId="urn:microsoft.com/office/officeart/2008/layout/HorizontalMultiLevelHierarchy"/>
    <dgm:cxn modelId="{3F1C578F-39A6-4F9C-881E-7AF586726C99}" type="presOf" srcId="{53E0730C-89F3-4C4F-A6D9-807833C8E195}" destId="{C4FED01E-1531-40A6-BF97-8E3854E74EBA}" srcOrd="1" destOrd="0" presId="urn:microsoft.com/office/officeart/2008/layout/HorizontalMultiLevelHierarchy"/>
    <dgm:cxn modelId="{EFD7FB93-E170-4163-BFAC-8196C023D108}" type="presOf" srcId="{9372AD80-364B-4369-9146-8F1AF04E4FF2}" destId="{DC541CAA-425F-49A5-9AA1-864ADA9BFA43}" srcOrd="0" destOrd="0" presId="urn:microsoft.com/office/officeart/2008/layout/HorizontalMultiLevelHierarchy"/>
    <dgm:cxn modelId="{5A711696-E780-445B-AA64-A6F2FE210DA3}" type="presOf" srcId="{257D2CA3-8150-4CBA-9FA9-F5D2C3A87CA6}" destId="{E9631DE6-C718-4442-9FC5-A466BAC8406E}" srcOrd="0" destOrd="0" presId="urn:microsoft.com/office/officeart/2008/layout/HorizontalMultiLevelHierarchy"/>
    <dgm:cxn modelId="{12FFE296-E03A-4323-83B1-300BDC7C94E7}" type="presOf" srcId="{50D81176-D462-44B2-AC31-447990CF3F28}" destId="{FBB5DD2F-3E07-4C5B-A211-627FB1AD03BF}" srcOrd="0" destOrd="0" presId="urn:microsoft.com/office/officeart/2008/layout/HorizontalMultiLevelHierarchy"/>
    <dgm:cxn modelId="{62C8EB97-8ADC-4A3F-AB1B-690CEAA39C08}" type="presOf" srcId="{8B272D7C-40AB-48CD-8217-81E27A7FF435}" destId="{CD4E0F81-8F12-4FC3-9588-B08C7B5E2287}" srcOrd="0" destOrd="0" presId="urn:microsoft.com/office/officeart/2008/layout/HorizontalMultiLevelHierarchy"/>
    <dgm:cxn modelId="{5E965A98-96F8-4237-B231-8AA169A22858}" type="presOf" srcId="{8EB36AE3-56B4-4B43-85F9-09EC097BEFF0}" destId="{E8C293CB-36E2-4BE4-A12A-4EC65A5D1802}" srcOrd="0" destOrd="0" presId="urn:microsoft.com/office/officeart/2008/layout/HorizontalMultiLevelHierarchy"/>
    <dgm:cxn modelId="{DB823E9C-F67B-4C6C-BFFC-A162B39DF0D1}" type="presOf" srcId="{5C1A861D-6692-47A9-90BD-17C9455C7DF5}" destId="{2C2BAC18-7D6B-4F0B-83C0-ABE8E3C1DBEF}" srcOrd="0" destOrd="0" presId="urn:microsoft.com/office/officeart/2008/layout/HorizontalMultiLevelHierarchy"/>
    <dgm:cxn modelId="{D82E1FA0-0A7B-4A15-B4B9-45E731BDC8E9}" type="presOf" srcId="{6DFB0588-E1DB-442A-9EA0-04D9E631D7D4}" destId="{DA3711A9-9407-4E55-A31B-09FE84572726}" srcOrd="0" destOrd="0" presId="urn:microsoft.com/office/officeart/2008/layout/HorizontalMultiLevelHierarchy"/>
    <dgm:cxn modelId="{374A44A2-558B-4A6C-87BE-744C78106437}" type="presOf" srcId="{B8CB970C-6C2B-4ED6-9281-33A8358D9596}" destId="{8F981065-6BB6-42C1-BA78-21D34B3BB4EA}" srcOrd="0" destOrd="0" presId="urn:microsoft.com/office/officeart/2008/layout/HorizontalMultiLevelHierarchy"/>
    <dgm:cxn modelId="{9F630AA3-A69E-4433-85D5-13A676AE579D}" type="presOf" srcId="{6186CCC4-8807-451C-B26E-54341A8730B7}" destId="{B5E16165-8309-4FF0-92E0-C099041AE104}" srcOrd="0" destOrd="0" presId="urn:microsoft.com/office/officeart/2008/layout/HorizontalMultiLevelHierarchy"/>
    <dgm:cxn modelId="{655A97A5-E0A7-47F2-A540-DA4D60D5C8FF}" type="presOf" srcId="{BBD10227-9146-4763-8D1B-4D48E1816208}" destId="{1AD2A45C-DBA5-4398-A64D-689B68365C9D}" srcOrd="0" destOrd="0" presId="urn:microsoft.com/office/officeart/2008/layout/HorizontalMultiLevelHierarchy"/>
    <dgm:cxn modelId="{1454BFA5-8E1E-4434-B9F0-B43380F8A8B9}" type="presOf" srcId="{53E0730C-89F3-4C4F-A6D9-807833C8E195}" destId="{64AE2E62-CC70-486F-8C81-6684BBE2CEE0}" srcOrd="0" destOrd="0" presId="urn:microsoft.com/office/officeart/2008/layout/HorizontalMultiLevelHierarchy"/>
    <dgm:cxn modelId="{843549A6-5111-4508-97D4-A74C15F90194}" srcId="{4666056C-1970-4165-AD66-F9E2A007D4D7}" destId="{0DE52619-0682-48D8-9258-831CD54192C0}" srcOrd="0" destOrd="0" parTransId="{81870040-217E-4132-93D7-6235DBA3E489}" sibTransId="{7188F28A-E20E-47D2-99B5-CC3AC01AE1A8}"/>
    <dgm:cxn modelId="{5DECF4A6-CB0F-4883-B94D-94A18EB2C0BB}" type="presOf" srcId="{3A5F0732-85B3-49D0-B64C-E231BEBA0C89}" destId="{1A790C6D-6CEE-4981-B198-3F09C812D8C1}" srcOrd="0" destOrd="0" presId="urn:microsoft.com/office/officeart/2008/layout/HorizontalMultiLevelHierarchy"/>
    <dgm:cxn modelId="{F254F9AB-8A25-49D0-B441-46AF849E2FB8}" srcId="{FED41D55-AC51-46EF-B5E3-7A2A8312CDF1}" destId="{FADC3DDB-3F67-46D1-A73E-F7B3652AB05F}" srcOrd="2" destOrd="0" parTransId="{C7248B78-2AB6-4F84-BD5A-0A9F5A90FD12}" sibTransId="{12AFC1FF-A71E-45F8-BDA9-8FCB1F0504C8}"/>
    <dgm:cxn modelId="{51A3C4AE-3A03-4EDA-8569-D0C3B665875B}" srcId="{4565CF40-3D3E-459D-B6A8-F1428A6BA9C8}" destId="{D501B968-51F2-47D0-9172-E443E643BD1B}" srcOrd="1" destOrd="0" parTransId="{2FDC323A-2EE2-429E-AF14-60D614A96DF9}" sibTransId="{485A15E6-19CC-4B5F-9CE6-06894840DFA9}"/>
    <dgm:cxn modelId="{79EFABB1-DABB-4978-81DA-9042397FABC1}" srcId="{2233E28B-149B-478B-B7EB-EAFBFFEF6732}" destId="{BBC082E4-6AEE-4E86-B315-FF0741F03E4D}" srcOrd="1" destOrd="0" parTransId="{194CF77E-4148-4BFB-A589-A6018467E093}" sibTransId="{BD8E731C-5CCC-4F31-8A00-1B753233CE97}"/>
    <dgm:cxn modelId="{C68903B3-F0FC-4DF1-A44F-67CEC8DEF64C}" srcId="{4666056C-1970-4165-AD66-F9E2A007D4D7}" destId="{1C23ECF9-A782-4600-AF5B-B0B42B374252}" srcOrd="5" destOrd="0" parTransId="{69D0924D-9F83-4645-AF28-A2AF0A0020AE}" sibTransId="{BC760D53-95AD-4534-95FC-0631FB1CE6A8}"/>
    <dgm:cxn modelId="{37ED3EB6-5A58-4FA5-BDFD-6249C89A4CFA}" type="presOf" srcId="{4E01C3F2-97C0-42CD-84DB-D2FE386B8355}" destId="{9FB85DD3-136C-486C-851E-6F9EF81CC184}" srcOrd="0" destOrd="0" presId="urn:microsoft.com/office/officeart/2008/layout/HorizontalMultiLevelHierarchy"/>
    <dgm:cxn modelId="{B06390B6-EA4D-4216-A165-5D1635B8527D}" srcId="{4666056C-1970-4165-AD66-F9E2A007D4D7}" destId="{2233E28B-149B-478B-B7EB-EAFBFFEF6732}" srcOrd="4" destOrd="0" parTransId="{BCA4CC2B-B103-40A9-932C-76E2DB6598B2}" sibTransId="{C8BCA024-F5EE-4AAB-9B87-1C4C53BBAC37}"/>
    <dgm:cxn modelId="{2040E3B6-8B12-4756-AADF-7F9DDB035589}" srcId="{BBC082E4-6AEE-4E86-B315-FF0741F03E4D}" destId="{B1AE4844-500E-4C04-8BE9-CAD0C3B5E8D8}" srcOrd="1" destOrd="0" parTransId="{E4186D4C-D5F5-4FDA-A37F-0F68E0619D7F}" sibTransId="{EAEEF4BB-7AF8-4540-ADC2-750553724655}"/>
    <dgm:cxn modelId="{FB4BF6B6-6198-4BC8-94D0-456DB7798892}" type="presOf" srcId="{2233E28B-149B-478B-B7EB-EAFBFFEF6732}" destId="{32831E42-4720-4B90-BBA2-CD38256D4D12}" srcOrd="0" destOrd="0" presId="urn:microsoft.com/office/officeart/2008/layout/HorizontalMultiLevelHierarchy"/>
    <dgm:cxn modelId="{F46C2BB7-AF3D-4FC9-9E8C-82C71618ADE5}" type="presOf" srcId="{45BC8ED7-F8DF-4C75-800D-C8B484040C3A}" destId="{C17DDAB4-F55C-471D-A2DB-570D79ABB0CA}" srcOrd="0" destOrd="0" presId="urn:microsoft.com/office/officeart/2008/layout/HorizontalMultiLevelHierarchy"/>
    <dgm:cxn modelId="{148A5FB9-938C-4C9E-9A2D-BC7D9DA9D385}" type="presOf" srcId="{403A11FD-A7AA-491B-B177-44CD00E52DA1}" destId="{E3528425-DC1F-4E7F-81B3-62687A19EBE2}" srcOrd="1" destOrd="0" presId="urn:microsoft.com/office/officeart/2008/layout/HorizontalMultiLevelHierarchy"/>
    <dgm:cxn modelId="{6672D6B9-5C90-4874-93B5-EAC68590F992}" type="presOf" srcId="{7A7FE86F-017A-4E8D-BCF8-F1310B79698A}" destId="{99EB364E-3E06-436B-9528-BD93DF9E4F8E}" srcOrd="1" destOrd="0" presId="urn:microsoft.com/office/officeart/2008/layout/HorizontalMultiLevelHierarchy"/>
    <dgm:cxn modelId="{681519BA-7BEA-4C3E-B402-8D60A9ED64AA}" srcId="{B51D30BA-ADDA-4C5A-AA55-39FAF466B4E4}" destId="{2A4E97BC-6A0B-464F-A490-A06DF955130E}" srcOrd="0" destOrd="0" parTransId="{5FB744AB-038E-4958-AAB9-F7A35B8B94A8}" sibTransId="{C0032312-1F16-45EA-9732-D96028ABB495}"/>
    <dgm:cxn modelId="{D4E971BD-8798-44B4-B020-2FC9AFE3A320}" srcId="{B8CB970C-6C2B-4ED6-9281-33A8358D9596}" destId="{0ECF1F2D-B190-41FA-8D40-68842D6F6D2A}" srcOrd="1" destOrd="0" parTransId="{A97522B1-753C-4CD0-94B0-9CE13F5B8684}" sibTransId="{7E183CA3-9E0B-4F97-A394-DD0CB81B764D}"/>
    <dgm:cxn modelId="{E2B04FBF-6B87-498F-A9EF-42C33991E717}" type="presOf" srcId="{2FBB5ADE-77A9-4F2B-A9C4-F699CE2BAAAB}" destId="{914D4BC4-E22E-41B8-B439-29912C04DB22}" srcOrd="0" destOrd="0" presId="urn:microsoft.com/office/officeart/2008/layout/HorizontalMultiLevelHierarchy"/>
    <dgm:cxn modelId="{8F786EC0-EE6B-491B-8894-0214C28B5779}" type="presOf" srcId="{194CF77E-4148-4BFB-A589-A6018467E093}" destId="{90D35536-2513-46AC-9BC6-7A4EB3A68F9D}" srcOrd="1" destOrd="0" presId="urn:microsoft.com/office/officeart/2008/layout/HorizontalMultiLevelHierarchy"/>
    <dgm:cxn modelId="{3D1A68C2-6CFF-4EC8-B1BE-22BD256B45F8}" type="presOf" srcId="{67F49BB4-F1CF-492A-BF87-09D8F63FB1E8}" destId="{4EECB488-8798-4766-BC50-D04AB3F4E3A5}" srcOrd="0" destOrd="0" presId="urn:microsoft.com/office/officeart/2008/layout/HorizontalMultiLevelHierarchy"/>
    <dgm:cxn modelId="{0775C0C5-5CF8-4E67-B85A-CC818734295F}" type="presOf" srcId="{4666056C-1970-4165-AD66-F9E2A007D4D7}" destId="{9E06C7E2-C475-4DE4-81E1-29C9A97609B4}" srcOrd="0" destOrd="0" presId="urn:microsoft.com/office/officeart/2008/layout/HorizontalMultiLevelHierarchy"/>
    <dgm:cxn modelId="{23FC2FC7-A448-4348-A170-F48F3FE75970}" type="presOf" srcId="{6B6BB202-8949-4921-9F99-95E46A8D8762}" destId="{38F0CF07-998C-416F-93BD-4D2EE8961EAB}" srcOrd="0" destOrd="0" presId="urn:microsoft.com/office/officeart/2008/layout/HorizontalMultiLevelHierarchy"/>
    <dgm:cxn modelId="{AC503AC9-3265-4248-81C9-EFCE89ACC580}" type="presOf" srcId="{5B679865-C419-4CEF-A4FB-92D9B55B936C}" destId="{00679F74-6F0C-4BF2-9AEB-5357D08C5BF2}" srcOrd="0" destOrd="0" presId="urn:microsoft.com/office/officeart/2008/layout/HorizontalMultiLevelHierarchy"/>
    <dgm:cxn modelId="{AF6233CF-35B2-4457-B563-CD190E03700C}" type="presOf" srcId="{1418FC19-C960-4158-8502-D231542297C4}" destId="{63C178CC-5961-4F22-9636-719F5AFEA3FF}" srcOrd="0" destOrd="0" presId="urn:microsoft.com/office/officeart/2008/layout/HorizontalMultiLevelHierarchy"/>
    <dgm:cxn modelId="{EB4253CF-7FA6-4717-914A-25C23CE060F4}" type="presOf" srcId="{A97522B1-753C-4CD0-94B0-9CE13F5B8684}" destId="{2C59EA02-66A6-4CB5-9A87-4F20EEB44E11}" srcOrd="1" destOrd="0" presId="urn:microsoft.com/office/officeart/2008/layout/HorizontalMultiLevelHierarchy"/>
    <dgm:cxn modelId="{9FA22AD0-CBFD-4E4D-AFF6-A70E0BA76814}" type="presOf" srcId="{0DE52619-0682-48D8-9258-831CD54192C0}" destId="{1BA38DEF-DE83-4058-B87D-31E4F166E293}" srcOrd="0" destOrd="0" presId="urn:microsoft.com/office/officeart/2008/layout/HorizontalMultiLevelHierarchy"/>
    <dgm:cxn modelId="{5EA900D3-4AFB-4733-9CDF-453F758805B5}" type="presOf" srcId="{257D2CA3-8150-4CBA-9FA9-F5D2C3A87CA6}" destId="{0DABE335-38D9-459C-ABA5-6CA40D2BB728}" srcOrd="1" destOrd="0" presId="urn:microsoft.com/office/officeart/2008/layout/HorizontalMultiLevelHierarchy"/>
    <dgm:cxn modelId="{E35A37D4-EBAA-4B13-90E0-9EE67315A145}" type="presOf" srcId="{BBC082E4-6AEE-4E86-B315-FF0741F03E4D}" destId="{BAC6055B-7516-4516-84CA-FA21B0DDC93F}" srcOrd="0" destOrd="0" presId="urn:microsoft.com/office/officeart/2008/layout/HorizontalMultiLevelHierarchy"/>
    <dgm:cxn modelId="{154797D4-7B59-45E2-86E3-7DB1CB4D1258}" srcId="{FED41D55-AC51-46EF-B5E3-7A2A8312CDF1}" destId="{50D81176-D462-44B2-AC31-447990CF3F28}" srcOrd="1" destOrd="0" parTransId="{403A11FD-A7AA-491B-B177-44CD00E52DA1}" sibTransId="{B742F6EE-A4DA-4F17-AD34-28EAFC94313D}"/>
    <dgm:cxn modelId="{78AE98D4-E89F-4539-B86D-DD8EFA1FB17E}" type="presOf" srcId="{7A7FE86F-017A-4E8D-BCF8-F1310B79698A}" destId="{8EE160CF-ABAC-4F64-B058-43F0BB095176}" srcOrd="0" destOrd="0" presId="urn:microsoft.com/office/officeart/2008/layout/HorizontalMultiLevelHierarchy"/>
    <dgm:cxn modelId="{EF6CBDD4-2011-4FA3-9DA3-C6545D107F3C}" type="presOf" srcId="{E3C6899B-0C20-4872-9332-75767B282F7A}" destId="{0F1007C8-CB5D-4E1A-B573-B80A9CB07A3A}" srcOrd="0" destOrd="0" presId="urn:microsoft.com/office/officeart/2008/layout/HorizontalMultiLevelHierarchy"/>
    <dgm:cxn modelId="{D818D9D8-2041-4B90-A510-A412F4677CE2}" type="presOf" srcId="{1183B391-0B49-4AA8-845A-DA6AEAD3F68A}" destId="{71F48C4A-FCEA-407E-9D7E-A362FC5C2B8E}" srcOrd="0" destOrd="0" presId="urn:microsoft.com/office/officeart/2008/layout/HorizontalMultiLevelHierarchy"/>
    <dgm:cxn modelId="{3CCBCAD9-2F58-42BA-BC82-68EA0CCC5365}" type="presOf" srcId="{FADC3DDB-3F67-46D1-A73E-F7B3652AB05F}" destId="{CCC78253-F61F-450D-895C-98F1518985DA}" srcOrd="0" destOrd="0" presId="urn:microsoft.com/office/officeart/2008/layout/HorizontalMultiLevelHierarchy"/>
    <dgm:cxn modelId="{65D8DED9-BFFC-44D1-8742-AD020F0B3B32}" type="presOf" srcId="{036CC48A-53FB-45B0-8969-85031AAB3245}" destId="{637C2F15-9781-4B70-A886-83C7F27C51D0}" srcOrd="0" destOrd="0" presId="urn:microsoft.com/office/officeart/2008/layout/HorizontalMultiLevelHierarchy"/>
    <dgm:cxn modelId="{B50AE1DA-F85D-4219-BF68-5B0A9B487847}" srcId="{50D81176-D462-44B2-AC31-447990CF3F28}" destId="{A95B3390-520A-405E-961A-F3B0726F226A}" srcOrd="1" destOrd="0" parTransId="{7A7FE86F-017A-4E8D-BCF8-F1310B79698A}" sibTransId="{040DE55B-9FA1-4E7E-8CF6-E6D387BD2DDF}"/>
    <dgm:cxn modelId="{935DCDDC-BBE8-4838-9659-F5272695079A}" srcId="{FED41D55-AC51-46EF-B5E3-7A2A8312CDF1}" destId="{BBD10227-9146-4763-8D1B-4D48E1816208}" srcOrd="0" destOrd="0" parTransId="{3A5F0732-85B3-49D0-B64C-E231BEBA0C89}" sibTransId="{7031CC8C-6F99-4F91-8349-DAED8BCC1974}"/>
    <dgm:cxn modelId="{1DB77EE9-0AC8-490F-9FA3-FCA32B66A68F}" type="presOf" srcId="{69D0924D-9F83-4645-AF28-A2AF0A0020AE}" destId="{599D8A7E-3F39-4BA6-8FCB-24AF6257C6FC}" srcOrd="1" destOrd="0" presId="urn:microsoft.com/office/officeart/2008/layout/HorizontalMultiLevelHierarchy"/>
    <dgm:cxn modelId="{C7C2BEEA-8B36-40D0-A637-C91FA77594FF}" type="presOf" srcId="{C28F05F5-C132-4753-8AB9-4836C7E95B1B}" destId="{ABA41F0F-858B-42B8-AAE0-382AD304F743}" srcOrd="0" destOrd="0" presId="urn:microsoft.com/office/officeart/2008/layout/HorizontalMultiLevelHierarchy"/>
    <dgm:cxn modelId="{91FCEBF0-27A2-44C3-914B-6EE6C23D0E07}" type="presOf" srcId="{D501B968-51F2-47D0-9172-E443E643BD1B}" destId="{7AE1BFD2-6DD4-46E3-B638-DDAD0488D5F6}" srcOrd="0" destOrd="0" presId="urn:microsoft.com/office/officeart/2008/layout/HorizontalMultiLevelHierarchy"/>
    <dgm:cxn modelId="{9D8BEBF3-088D-4822-9997-5475E709FAB5}" type="presOf" srcId="{A97522B1-753C-4CD0-94B0-9CE13F5B8684}" destId="{96E8EC09-84E3-4260-84C9-FEDEE1CFFA56}" srcOrd="0" destOrd="0" presId="urn:microsoft.com/office/officeart/2008/layout/HorizontalMultiLevelHierarchy"/>
    <dgm:cxn modelId="{596C95F4-420E-4F9C-B078-E61B9C846702}" type="presOf" srcId="{2FDC323A-2EE2-429E-AF14-60D614A96DF9}" destId="{DB7F697D-7A2D-4794-9A6E-826C04FA9101}" srcOrd="1" destOrd="0" presId="urn:microsoft.com/office/officeart/2008/layout/HorizontalMultiLevelHierarchy"/>
    <dgm:cxn modelId="{3E388CF5-F5D8-4479-B583-EAE2910FC1CA}" srcId="{2FBB5ADE-77A9-4F2B-A9C4-F699CE2BAAAB}" destId="{6B6BB202-8949-4921-9F99-95E46A8D8762}" srcOrd="0" destOrd="0" parTransId="{B4C90C8C-C3F9-42A6-94B6-47F52EB87FCD}" sibTransId="{41FEBD6C-CAA1-47D4-9FBE-99F77966776F}"/>
    <dgm:cxn modelId="{B29FBDFB-8805-4D21-892D-8D7A4D3252FE}" type="presOf" srcId="{FED41D55-AC51-46EF-B5E3-7A2A8312CDF1}" destId="{39E9FE11-7A00-480E-BAC8-FD612FBB81B8}" srcOrd="0" destOrd="0" presId="urn:microsoft.com/office/officeart/2008/layout/HorizontalMultiLevelHierarchy"/>
    <dgm:cxn modelId="{84897BFC-D835-4009-86CB-54D2C048E4F9}" type="presOf" srcId="{C7248B78-2AB6-4F84-BD5A-0A9F5A90FD12}" destId="{5B791081-0C63-458E-B618-C4998461AE4B}" srcOrd="0" destOrd="0" presId="urn:microsoft.com/office/officeart/2008/layout/HorizontalMultiLevelHierarchy"/>
    <dgm:cxn modelId="{EF65C8FD-682E-4A8D-8462-2338D59E39F3}" type="presOf" srcId="{9DE707C8-B3B2-4495-BEFD-091DDF341D2E}" destId="{60317619-063F-41DC-80E3-2C24B9ECF40C}" srcOrd="1" destOrd="0" presId="urn:microsoft.com/office/officeart/2008/layout/HorizontalMultiLevelHierarchy"/>
    <dgm:cxn modelId="{E1C34D1E-8450-498F-BCC6-6F64BE83031F}" type="presParOf" srcId="{0ABC6556-0B9F-4424-9C23-6555E62515BD}" destId="{54861492-1508-493D-BF04-0EFB072448D5}" srcOrd="0" destOrd="0" presId="urn:microsoft.com/office/officeart/2008/layout/HorizontalMultiLevelHierarchy"/>
    <dgm:cxn modelId="{CBD158B2-80D2-4801-B205-5751096E71C4}" type="presParOf" srcId="{54861492-1508-493D-BF04-0EFB072448D5}" destId="{95229F42-5CEE-4366-BF91-9FAE66B9EA39}" srcOrd="0" destOrd="0" presId="urn:microsoft.com/office/officeart/2008/layout/HorizontalMultiLevelHierarchy"/>
    <dgm:cxn modelId="{4CD4A31D-E393-4435-8188-6FCEF851F8D7}" type="presParOf" srcId="{54861492-1508-493D-BF04-0EFB072448D5}" destId="{47F55600-93B8-4A65-A096-FEF9A7BA5184}" srcOrd="1" destOrd="0" presId="urn:microsoft.com/office/officeart/2008/layout/HorizontalMultiLevelHierarchy"/>
    <dgm:cxn modelId="{F02AFAFB-20D8-4C82-AF4D-DB6891A58280}" type="presParOf" srcId="{47F55600-93B8-4A65-A096-FEF9A7BA5184}" destId="{CD4E0F81-8F12-4FC3-9588-B08C7B5E2287}" srcOrd="0" destOrd="0" presId="urn:microsoft.com/office/officeart/2008/layout/HorizontalMultiLevelHierarchy"/>
    <dgm:cxn modelId="{ED07A359-030D-4CE0-8368-5708A87BF356}" type="presParOf" srcId="{CD4E0F81-8F12-4FC3-9588-B08C7B5E2287}" destId="{8B2CA12E-EFF6-4416-9CE3-59E95A83F706}" srcOrd="0" destOrd="0" presId="urn:microsoft.com/office/officeart/2008/layout/HorizontalMultiLevelHierarchy"/>
    <dgm:cxn modelId="{DEEE89BD-B4E1-4A45-B910-775B3D3A511A}" type="presParOf" srcId="{47F55600-93B8-4A65-A096-FEF9A7BA5184}" destId="{D43F7D5C-E8BD-41F8-8F65-8E8F2B03EB9E}" srcOrd="1" destOrd="0" presId="urn:microsoft.com/office/officeart/2008/layout/HorizontalMultiLevelHierarchy"/>
    <dgm:cxn modelId="{13DE0726-4C26-4003-91C5-AA0865B7BB2D}" type="presParOf" srcId="{D43F7D5C-E8BD-41F8-8F65-8E8F2B03EB9E}" destId="{39E9FE11-7A00-480E-BAC8-FD612FBB81B8}" srcOrd="0" destOrd="0" presId="urn:microsoft.com/office/officeart/2008/layout/HorizontalMultiLevelHierarchy"/>
    <dgm:cxn modelId="{AC181122-F398-4232-8B74-0A5DC194F51F}" type="presParOf" srcId="{D43F7D5C-E8BD-41F8-8F65-8E8F2B03EB9E}" destId="{974E2098-FE92-4847-9050-B9F90B8A7FDB}" srcOrd="1" destOrd="0" presId="urn:microsoft.com/office/officeart/2008/layout/HorizontalMultiLevelHierarchy"/>
    <dgm:cxn modelId="{7B4898DC-F8E5-41EC-A150-981272E97AEB}" type="presParOf" srcId="{974E2098-FE92-4847-9050-B9F90B8A7FDB}" destId="{1A790C6D-6CEE-4981-B198-3F09C812D8C1}" srcOrd="0" destOrd="0" presId="urn:microsoft.com/office/officeart/2008/layout/HorizontalMultiLevelHierarchy"/>
    <dgm:cxn modelId="{CBBDAAC2-61CC-4DF2-BB2A-5CB7BE47D5B2}" type="presParOf" srcId="{1A790C6D-6CEE-4981-B198-3F09C812D8C1}" destId="{AF29F69D-1A61-4D6F-A1D0-1F625C9D375D}" srcOrd="0" destOrd="0" presId="urn:microsoft.com/office/officeart/2008/layout/HorizontalMultiLevelHierarchy"/>
    <dgm:cxn modelId="{CEC2DDFC-54E6-4D46-8848-DB1D60A05FEA}" type="presParOf" srcId="{974E2098-FE92-4847-9050-B9F90B8A7FDB}" destId="{A9323651-AEAC-4842-8DE0-C8DB48A3DA1F}" srcOrd="1" destOrd="0" presId="urn:microsoft.com/office/officeart/2008/layout/HorizontalMultiLevelHierarchy"/>
    <dgm:cxn modelId="{7A389EE8-BBB2-41E1-AB0B-4524FDE07342}" type="presParOf" srcId="{A9323651-AEAC-4842-8DE0-C8DB48A3DA1F}" destId="{1AD2A45C-DBA5-4398-A64D-689B68365C9D}" srcOrd="0" destOrd="0" presId="urn:microsoft.com/office/officeart/2008/layout/HorizontalMultiLevelHierarchy"/>
    <dgm:cxn modelId="{03936922-37CC-4D49-BD6B-A52EC1B73B85}" type="presParOf" srcId="{A9323651-AEAC-4842-8DE0-C8DB48A3DA1F}" destId="{DBD8CFA8-23D7-4CDC-AACF-AC20EFC2E5F3}" srcOrd="1" destOrd="0" presId="urn:microsoft.com/office/officeart/2008/layout/HorizontalMultiLevelHierarchy"/>
    <dgm:cxn modelId="{B76B7421-3338-40CF-884F-C5EE694DA7D5}" type="presParOf" srcId="{974E2098-FE92-4847-9050-B9F90B8A7FDB}" destId="{59D7007E-8C20-48E8-9857-337CCA91C275}" srcOrd="2" destOrd="0" presId="urn:microsoft.com/office/officeart/2008/layout/HorizontalMultiLevelHierarchy"/>
    <dgm:cxn modelId="{5263801E-FF07-4B79-9083-9C4A8B83B39F}" type="presParOf" srcId="{59D7007E-8C20-48E8-9857-337CCA91C275}" destId="{E3528425-DC1F-4E7F-81B3-62687A19EBE2}" srcOrd="0" destOrd="0" presId="urn:microsoft.com/office/officeart/2008/layout/HorizontalMultiLevelHierarchy"/>
    <dgm:cxn modelId="{05E736BA-63C9-4AFA-80A9-D6BC7150212F}" type="presParOf" srcId="{974E2098-FE92-4847-9050-B9F90B8A7FDB}" destId="{2C48078E-01AB-4EB9-9ABE-853763E43B42}" srcOrd="3" destOrd="0" presId="urn:microsoft.com/office/officeart/2008/layout/HorizontalMultiLevelHierarchy"/>
    <dgm:cxn modelId="{B6A89796-E465-4342-BC3A-9695AA8F236E}" type="presParOf" srcId="{2C48078E-01AB-4EB9-9ABE-853763E43B42}" destId="{FBB5DD2F-3E07-4C5B-A211-627FB1AD03BF}" srcOrd="0" destOrd="0" presId="urn:microsoft.com/office/officeart/2008/layout/HorizontalMultiLevelHierarchy"/>
    <dgm:cxn modelId="{090D7F30-7A6C-4659-9192-2DF7B82E058E}" type="presParOf" srcId="{2C48078E-01AB-4EB9-9ABE-853763E43B42}" destId="{AE1D8037-1CC4-4603-887F-3F4C50BD1835}" srcOrd="1" destOrd="0" presId="urn:microsoft.com/office/officeart/2008/layout/HorizontalMultiLevelHierarchy"/>
    <dgm:cxn modelId="{4089C133-4567-4C89-8593-29EFAD28DBA7}" type="presParOf" srcId="{AE1D8037-1CC4-4603-887F-3F4C50BD1835}" destId="{71F48C4A-FCEA-407E-9D7E-A362FC5C2B8E}" srcOrd="0" destOrd="0" presId="urn:microsoft.com/office/officeart/2008/layout/HorizontalMultiLevelHierarchy"/>
    <dgm:cxn modelId="{39B5AF89-0077-4BDF-8933-749A9D4B10AB}" type="presParOf" srcId="{71F48C4A-FCEA-407E-9D7E-A362FC5C2B8E}" destId="{02EA0018-90DB-4EF0-9C9D-E3BEF2D2369E}" srcOrd="0" destOrd="0" presId="urn:microsoft.com/office/officeart/2008/layout/HorizontalMultiLevelHierarchy"/>
    <dgm:cxn modelId="{118D7719-0472-4E92-A0DE-36E9041CBEF0}" type="presParOf" srcId="{AE1D8037-1CC4-4603-887F-3F4C50BD1835}" destId="{16F9FC64-8253-4124-A6A5-83D7B120B0CF}" srcOrd="1" destOrd="0" presId="urn:microsoft.com/office/officeart/2008/layout/HorizontalMultiLevelHierarchy"/>
    <dgm:cxn modelId="{843AF17D-B98B-4F2C-B123-3F4C612DC6A4}" type="presParOf" srcId="{16F9FC64-8253-4124-A6A5-83D7B120B0CF}" destId="{ABA41F0F-858B-42B8-AAE0-382AD304F743}" srcOrd="0" destOrd="0" presId="urn:microsoft.com/office/officeart/2008/layout/HorizontalMultiLevelHierarchy"/>
    <dgm:cxn modelId="{09DF05B2-DA0A-456B-86FA-47244BC8E001}" type="presParOf" srcId="{16F9FC64-8253-4124-A6A5-83D7B120B0CF}" destId="{28E3B827-C179-442A-9B97-B8FA98947C6B}" srcOrd="1" destOrd="0" presId="urn:microsoft.com/office/officeart/2008/layout/HorizontalMultiLevelHierarchy"/>
    <dgm:cxn modelId="{CCDD99E9-8CF3-4EB6-89EF-4875798EE7F5}" type="presParOf" srcId="{AE1D8037-1CC4-4603-887F-3F4C50BD1835}" destId="{8EE160CF-ABAC-4F64-B058-43F0BB095176}" srcOrd="2" destOrd="0" presId="urn:microsoft.com/office/officeart/2008/layout/HorizontalMultiLevelHierarchy"/>
    <dgm:cxn modelId="{446F6F63-7E52-4528-8167-60CE0B91DDFB}" type="presParOf" srcId="{8EE160CF-ABAC-4F64-B058-43F0BB095176}" destId="{99EB364E-3E06-436B-9528-BD93DF9E4F8E}" srcOrd="0" destOrd="0" presId="urn:microsoft.com/office/officeart/2008/layout/HorizontalMultiLevelHierarchy"/>
    <dgm:cxn modelId="{113E6C5A-95C7-4D14-B2D5-39D43CD8A092}" type="presParOf" srcId="{AE1D8037-1CC4-4603-887F-3F4C50BD1835}" destId="{7399BA0B-7070-4B69-87A3-4F0658DEBB34}" srcOrd="3" destOrd="0" presId="urn:microsoft.com/office/officeart/2008/layout/HorizontalMultiLevelHierarchy"/>
    <dgm:cxn modelId="{33138E0A-DF14-43D7-8D24-0F7ABACCCC14}" type="presParOf" srcId="{7399BA0B-7070-4B69-87A3-4F0658DEBB34}" destId="{A1ED0C7B-8AFC-43CC-801D-8540F49FCA2E}" srcOrd="0" destOrd="0" presId="urn:microsoft.com/office/officeart/2008/layout/HorizontalMultiLevelHierarchy"/>
    <dgm:cxn modelId="{08E18899-844B-4F22-9945-E2088A1412DE}" type="presParOf" srcId="{7399BA0B-7070-4B69-87A3-4F0658DEBB34}" destId="{1F751847-ADFC-46C5-8598-A5FE91D7AA07}" srcOrd="1" destOrd="0" presId="urn:microsoft.com/office/officeart/2008/layout/HorizontalMultiLevelHierarchy"/>
    <dgm:cxn modelId="{99C8FFF7-20FE-47BB-B16E-61A205C50FE9}" type="presParOf" srcId="{974E2098-FE92-4847-9050-B9F90B8A7FDB}" destId="{5B791081-0C63-458E-B618-C4998461AE4B}" srcOrd="4" destOrd="0" presId="urn:microsoft.com/office/officeart/2008/layout/HorizontalMultiLevelHierarchy"/>
    <dgm:cxn modelId="{15FF8B23-B930-4DC4-A954-4B1F4B931D02}" type="presParOf" srcId="{5B791081-0C63-458E-B618-C4998461AE4B}" destId="{D9F606E4-6348-4890-85EF-9CDB7C88405F}" srcOrd="0" destOrd="0" presId="urn:microsoft.com/office/officeart/2008/layout/HorizontalMultiLevelHierarchy"/>
    <dgm:cxn modelId="{58A7C0CA-9187-4A2E-875D-BC3E1C4E4961}" type="presParOf" srcId="{974E2098-FE92-4847-9050-B9F90B8A7FDB}" destId="{73AC86C0-4959-4CD6-96D4-B91B5227C8C4}" srcOrd="5" destOrd="0" presId="urn:microsoft.com/office/officeart/2008/layout/HorizontalMultiLevelHierarchy"/>
    <dgm:cxn modelId="{9B132809-9384-45B0-B824-3D36FDF7D0D5}" type="presParOf" srcId="{73AC86C0-4959-4CD6-96D4-B91B5227C8C4}" destId="{CCC78253-F61F-450D-895C-98F1518985DA}" srcOrd="0" destOrd="0" presId="urn:microsoft.com/office/officeart/2008/layout/HorizontalMultiLevelHierarchy"/>
    <dgm:cxn modelId="{FEF9716C-BE8D-4AE8-B9A0-8ECC9CA5D741}" type="presParOf" srcId="{73AC86C0-4959-4CD6-96D4-B91B5227C8C4}" destId="{D1B21313-9DEE-4A7E-B399-0B5169252E42}" srcOrd="1" destOrd="0" presId="urn:microsoft.com/office/officeart/2008/layout/HorizontalMultiLevelHierarchy"/>
    <dgm:cxn modelId="{89283BD0-A45F-492B-8763-2AE9E6E456AE}" type="presParOf" srcId="{47F55600-93B8-4A65-A096-FEF9A7BA5184}" destId="{DE0E1705-BE9E-4285-9655-024AD5773FA0}" srcOrd="2" destOrd="0" presId="urn:microsoft.com/office/officeart/2008/layout/HorizontalMultiLevelHierarchy"/>
    <dgm:cxn modelId="{F1C5C965-764E-4745-950F-A35251E5E63C}" type="presParOf" srcId="{DE0E1705-BE9E-4285-9655-024AD5773FA0}" destId="{D79E2D0A-9AC7-4E51-BC49-1B1CB87558BB}" srcOrd="0" destOrd="0" presId="urn:microsoft.com/office/officeart/2008/layout/HorizontalMultiLevelHierarchy"/>
    <dgm:cxn modelId="{153A63A2-F473-46D1-BBA9-EA984FA68BA6}" type="presParOf" srcId="{47F55600-93B8-4A65-A096-FEF9A7BA5184}" destId="{6CCFEDC7-F566-4E00-91AC-C18022276992}" srcOrd="3" destOrd="0" presId="urn:microsoft.com/office/officeart/2008/layout/HorizontalMultiLevelHierarchy"/>
    <dgm:cxn modelId="{88F1097B-8A68-4374-A255-23FFF8B75F00}" type="presParOf" srcId="{6CCFEDC7-F566-4E00-91AC-C18022276992}" destId="{9E06C7E2-C475-4DE4-81E1-29C9A97609B4}" srcOrd="0" destOrd="0" presId="urn:microsoft.com/office/officeart/2008/layout/HorizontalMultiLevelHierarchy"/>
    <dgm:cxn modelId="{C3FA609A-3839-4079-AA99-F010B388F57A}" type="presParOf" srcId="{6CCFEDC7-F566-4E00-91AC-C18022276992}" destId="{B28347EB-D815-4727-9BE9-EF71F2C93E0E}" srcOrd="1" destOrd="0" presId="urn:microsoft.com/office/officeart/2008/layout/HorizontalMultiLevelHierarchy"/>
    <dgm:cxn modelId="{87CD1187-FF64-4301-BBBA-5D984FA5B521}" type="presParOf" srcId="{B28347EB-D815-4727-9BE9-EF71F2C93E0E}" destId="{A57B0C49-DDE4-4E4D-A417-1268CF2E3B53}" srcOrd="0" destOrd="0" presId="urn:microsoft.com/office/officeart/2008/layout/HorizontalMultiLevelHierarchy"/>
    <dgm:cxn modelId="{37500116-C24D-4975-887C-B49887E26D16}" type="presParOf" srcId="{A57B0C49-DDE4-4E4D-A417-1268CF2E3B53}" destId="{03B2F996-3E24-4542-8CE1-4C71F790D9CF}" srcOrd="0" destOrd="0" presId="urn:microsoft.com/office/officeart/2008/layout/HorizontalMultiLevelHierarchy"/>
    <dgm:cxn modelId="{F32895A3-EE72-4CB2-A4D7-13EDDF278C6C}" type="presParOf" srcId="{B28347EB-D815-4727-9BE9-EF71F2C93E0E}" destId="{7598D6FA-36D9-407F-8283-024940F51BAE}" srcOrd="1" destOrd="0" presId="urn:microsoft.com/office/officeart/2008/layout/HorizontalMultiLevelHierarchy"/>
    <dgm:cxn modelId="{059803CD-F4C0-4CEA-84E1-465550EA39D3}" type="presParOf" srcId="{7598D6FA-36D9-407F-8283-024940F51BAE}" destId="{1BA38DEF-DE83-4058-B87D-31E4F166E293}" srcOrd="0" destOrd="0" presId="urn:microsoft.com/office/officeart/2008/layout/HorizontalMultiLevelHierarchy"/>
    <dgm:cxn modelId="{1250A834-88C5-4E60-BBF1-90C1342BA12D}" type="presParOf" srcId="{7598D6FA-36D9-407F-8283-024940F51BAE}" destId="{2709A64B-8859-43BF-AEA4-1BE9674E42D8}" srcOrd="1" destOrd="0" presId="urn:microsoft.com/office/officeart/2008/layout/HorizontalMultiLevelHierarchy"/>
    <dgm:cxn modelId="{64638519-82B2-42AD-982A-9AB53FA592D6}" type="presParOf" srcId="{2709A64B-8859-43BF-AEA4-1BE9674E42D8}" destId="{F86B42CC-7D31-41D4-BBF8-239C496E1337}" srcOrd="0" destOrd="0" presId="urn:microsoft.com/office/officeart/2008/layout/HorizontalMultiLevelHierarchy"/>
    <dgm:cxn modelId="{71D4ED82-70F6-43BB-894B-A6B59584D67D}" type="presParOf" srcId="{F86B42CC-7D31-41D4-BBF8-239C496E1337}" destId="{B0C3AA9B-EAAA-4113-90AE-0256FE2D1BFD}" srcOrd="0" destOrd="0" presId="urn:microsoft.com/office/officeart/2008/layout/HorizontalMultiLevelHierarchy"/>
    <dgm:cxn modelId="{2A6617B2-22EF-4A50-B8F9-C9978A1026A6}" type="presParOf" srcId="{2709A64B-8859-43BF-AEA4-1BE9674E42D8}" destId="{E1ACFC22-9208-49D6-9A19-8820FAE98779}" srcOrd="1" destOrd="0" presId="urn:microsoft.com/office/officeart/2008/layout/HorizontalMultiLevelHierarchy"/>
    <dgm:cxn modelId="{89BB037E-D627-4AA2-83CB-49076ED4F1B3}" type="presParOf" srcId="{E1ACFC22-9208-49D6-9A19-8820FAE98779}" destId="{DC541CAA-425F-49A5-9AA1-864ADA9BFA43}" srcOrd="0" destOrd="0" presId="urn:microsoft.com/office/officeart/2008/layout/HorizontalMultiLevelHierarchy"/>
    <dgm:cxn modelId="{01C1F920-E1B7-435F-9C2F-5C086717A1B2}" type="presParOf" srcId="{E1ACFC22-9208-49D6-9A19-8820FAE98779}" destId="{ABDA49A5-2358-4FF9-908A-3B8F7DE12C6A}" srcOrd="1" destOrd="0" presId="urn:microsoft.com/office/officeart/2008/layout/HorizontalMultiLevelHierarchy"/>
    <dgm:cxn modelId="{A3BF97F7-2934-473F-A089-BE3FCF435BE4}" type="presParOf" srcId="{2709A64B-8859-43BF-AEA4-1BE9674E42D8}" destId="{64AE2E62-CC70-486F-8C81-6684BBE2CEE0}" srcOrd="2" destOrd="0" presId="urn:microsoft.com/office/officeart/2008/layout/HorizontalMultiLevelHierarchy"/>
    <dgm:cxn modelId="{0C916DD2-12F9-4DB9-9DC8-CF8FE1C405D6}" type="presParOf" srcId="{64AE2E62-CC70-486F-8C81-6684BBE2CEE0}" destId="{C4FED01E-1531-40A6-BF97-8E3854E74EBA}" srcOrd="0" destOrd="0" presId="urn:microsoft.com/office/officeart/2008/layout/HorizontalMultiLevelHierarchy"/>
    <dgm:cxn modelId="{A095AB12-A7A1-43A1-8B9D-1C7A7347A168}" type="presParOf" srcId="{2709A64B-8859-43BF-AEA4-1BE9674E42D8}" destId="{47CB7E73-D8ED-45AC-989C-BA00A16B8B6E}" srcOrd="3" destOrd="0" presId="urn:microsoft.com/office/officeart/2008/layout/HorizontalMultiLevelHierarchy"/>
    <dgm:cxn modelId="{60CAFFE6-5EC5-4178-B5DE-EB282414B4A1}" type="presParOf" srcId="{47CB7E73-D8ED-45AC-989C-BA00A16B8B6E}" destId="{E74359B4-C9EA-425C-803E-88C5D10EF9DD}" srcOrd="0" destOrd="0" presId="urn:microsoft.com/office/officeart/2008/layout/HorizontalMultiLevelHierarchy"/>
    <dgm:cxn modelId="{106F624D-A718-433F-AD64-6A6B707DE5E9}" type="presParOf" srcId="{47CB7E73-D8ED-45AC-989C-BA00A16B8B6E}" destId="{260B8F5D-2564-4DEC-964A-03C2ABBB8711}" srcOrd="1" destOrd="0" presId="urn:microsoft.com/office/officeart/2008/layout/HorizontalMultiLevelHierarchy"/>
    <dgm:cxn modelId="{CAD73A4A-D934-4F27-AF0E-0570BB8F6066}" type="presParOf" srcId="{B28347EB-D815-4727-9BE9-EF71F2C93E0E}" destId="{E9631DE6-C718-4442-9FC5-A466BAC8406E}" srcOrd="2" destOrd="0" presId="urn:microsoft.com/office/officeart/2008/layout/HorizontalMultiLevelHierarchy"/>
    <dgm:cxn modelId="{7E92D9FD-0F29-4967-89FA-0594AA0108C9}" type="presParOf" srcId="{E9631DE6-C718-4442-9FC5-A466BAC8406E}" destId="{0DABE335-38D9-459C-ABA5-6CA40D2BB728}" srcOrd="0" destOrd="0" presId="urn:microsoft.com/office/officeart/2008/layout/HorizontalMultiLevelHierarchy"/>
    <dgm:cxn modelId="{06FCCA2A-075F-48D2-9C68-C570989B965E}" type="presParOf" srcId="{B28347EB-D815-4727-9BE9-EF71F2C93E0E}" destId="{2B5FEA7A-07EB-4C74-A91D-F32F8F6C213B}" srcOrd="3" destOrd="0" presId="urn:microsoft.com/office/officeart/2008/layout/HorizontalMultiLevelHierarchy"/>
    <dgm:cxn modelId="{8AE093DE-06E6-4B42-AF34-B16061900A91}" type="presParOf" srcId="{2B5FEA7A-07EB-4C74-A91D-F32F8F6C213B}" destId="{51F55158-F3D8-4E4B-88BB-562970C2DACE}" srcOrd="0" destOrd="0" presId="urn:microsoft.com/office/officeart/2008/layout/HorizontalMultiLevelHierarchy"/>
    <dgm:cxn modelId="{D085704F-DAF0-4CCD-9B5F-228D771E7893}" type="presParOf" srcId="{2B5FEA7A-07EB-4C74-A91D-F32F8F6C213B}" destId="{3463F3B3-F793-435F-8839-6A969B5F35F4}" srcOrd="1" destOrd="0" presId="urn:microsoft.com/office/officeart/2008/layout/HorizontalMultiLevelHierarchy"/>
    <dgm:cxn modelId="{1B075A98-7EF6-4828-8986-FBE673D3B54B}" type="presParOf" srcId="{3463F3B3-F793-435F-8839-6A969B5F35F4}" destId="{DA3711A9-9407-4E55-A31B-09FE84572726}" srcOrd="0" destOrd="0" presId="urn:microsoft.com/office/officeart/2008/layout/HorizontalMultiLevelHierarchy"/>
    <dgm:cxn modelId="{44C06108-F8A8-4FF8-B001-D8E1F3A6BD45}" type="presParOf" srcId="{DA3711A9-9407-4E55-A31B-09FE84572726}" destId="{BB773F7D-894A-469B-A6C3-A14552C5F967}" srcOrd="0" destOrd="0" presId="urn:microsoft.com/office/officeart/2008/layout/HorizontalMultiLevelHierarchy"/>
    <dgm:cxn modelId="{565C8EAA-865E-4275-AFC0-CB0E8CFB8B8B}" type="presParOf" srcId="{3463F3B3-F793-435F-8839-6A969B5F35F4}" destId="{E55D7BEC-B50A-4121-9755-C1D4EEA0C728}" srcOrd="1" destOrd="0" presId="urn:microsoft.com/office/officeart/2008/layout/HorizontalMultiLevelHierarchy"/>
    <dgm:cxn modelId="{10ADD279-F4CA-4465-BFEF-03E35EC7A809}" type="presParOf" srcId="{E55D7BEC-B50A-4121-9755-C1D4EEA0C728}" destId="{00679F74-6F0C-4BF2-9AEB-5357D08C5BF2}" srcOrd="0" destOrd="0" presId="urn:microsoft.com/office/officeart/2008/layout/HorizontalMultiLevelHierarchy"/>
    <dgm:cxn modelId="{E195DBE9-50A4-465B-98A6-336A389F32BE}" type="presParOf" srcId="{E55D7BEC-B50A-4121-9755-C1D4EEA0C728}" destId="{B703939A-7CA5-4848-AE69-FC8ADA317BE0}" srcOrd="1" destOrd="0" presId="urn:microsoft.com/office/officeart/2008/layout/HorizontalMultiLevelHierarchy"/>
    <dgm:cxn modelId="{0730024F-0542-4DB7-B784-95CF71334195}" type="presParOf" srcId="{3463F3B3-F793-435F-8839-6A969B5F35F4}" destId="{3E2C56E5-80FD-4858-B470-DE050C02776E}" srcOrd="2" destOrd="0" presId="urn:microsoft.com/office/officeart/2008/layout/HorizontalMultiLevelHierarchy"/>
    <dgm:cxn modelId="{5C214397-5383-4D67-B890-5FFF1152FC83}" type="presParOf" srcId="{3E2C56E5-80FD-4858-B470-DE050C02776E}" destId="{DB7F697D-7A2D-4794-9A6E-826C04FA9101}" srcOrd="0" destOrd="0" presId="urn:microsoft.com/office/officeart/2008/layout/HorizontalMultiLevelHierarchy"/>
    <dgm:cxn modelId="{84A16B7E-A633-4E30-8A67-0BFEA5092B47}" type="presParOf" srcId="{3463F3B3-F793-435F-8839-6A969B5F35F4}" destId="{50E7E197-C298-4844-AA4C-2D73ED8A2869}" srcOrd="3" destOrd="0" presId="urn:microsoft.com/office/officeart/2008/layout/HorizontalMultiLevelHierarchy"/>
    <dgm:cxn modelId="{A8C554F2-296F-47BA-BBFE-B63A84F20BAA}" type="presParOf" srcId="{50E7E197-C298-4844-AA4C-2D73ED8A2869}" destId="{7AE1BFD2-6DD4-46E3-B638-DDAD0488D5F6}" srcOrd="0" destOrd="0" presId="urn:microsoft.com/office/officeart/2008/layout/HorizontalMultiLevelHierarchy"/>
    <dgm:cxn modelId="{E0218BBF-FF3D-4445-A6E1-4E0FDB9114BA}" type="presParOf" srcId="{50E7E197-C298-4844-AA4C-2D73ED8A2869}" destId="{6E8A7736-CB04-486D-9618-70B7911A8D2C}" srcOrd="1" destOrd="0" presId="urn:microsoft.com/office/officeart/2008/layout/HorizontalMultiLevelHierarchy"/>
    <dgm:cxn modelId="{9331E863-1AD7-45AC-B893-5CF1A03837DB}" type="presParOf" srcId="{3463F3B3-F793-435F-8839-6A969B5F35F4}" destId="{DB6AA58A-4260-4890-9A31-4B2C136F2B1F}" srcOrd="4" destOrd="0" presId="urn:microsoft.com/office/officeart/2008/layout/HorizontalMultiLevelHierarchy"/>
    <dgm:cxn modelId="{62D12EB0-945E-4D61-9FB9-9CE6B63E45C8}" type="presParOf" srcId="{DB6AA58A-4260-4890-9A31-4B2C136F2B1F}" destId="{4DB25BEC-8EF8-47DF-BBD4-CFDF2D5800EF}" srcOrd="0" destOrd="0" presId="urn:microsoft.com/office/officeart/2008/layout/HorizontalMultiLevelHierarchy"/>
    <dgm:cxn modelId="{DDC07800-BAD4-4C23-B07C-EC7F9D12C6AC}" type="presParOf" srcId="{3463F3B3-F793-435F-8839-6A969B5F35F4}" destId="{CA3B3820-C39D-463E-9A92-51B113025CBE}" srcOrd="5" destOrd="0" presId="urn:microsoft.com/office/officeart/2008/layout/HorizontalMultiLevelHierarchy"/>
    <dgm:cxn modelId="{96CF4E6E-1FF3-4B68-8510-6A8F4041E797}" type="presParOf" srcId="{CA3B3820-C39D-463E-9A92-51B113025CBE}" destId="{2C2BAC18-7D6B-4F0B-83C0-ABE8E3C1DBEF}" srcOrd="0" destOrd="0" presId="urn:microsoft.com/office/officeart/2008/layout/HorizontalMultiLevelHierarchy"/>
    <dgm:cxn modelId="{209EF801-D80B-4469-9673-7006782152FC}" type="presParOf" srcId="{CA3B3820-C39D-463E-9A92-51B113025CBE}" destId="{E01C9832-82D1-4EF4-AFAA-4821BCF71254}" srcOrd="1" destOrd="0" presId="urn:microsoft.com/office/officeart/2008/layout/HorizontalMultiLevelHierarchy"/>
    <dgm:cxn modelId="{D7FEC0C7-BFF1-4AA8-B70B-A5C0931D0720}" type="presParOf" srcId="{B28347EB-D815-4727-9BE9-EF71F2C93E0E}" destId="{E8C293CB-36E2-4BE4-A12A-4EC65A5D1802}" srcOrd="4" destOrd="0" presId="urn:microsoft.com/office/officeart/2008/layout/HorizontalMultiLevelHierarchy"/>
    <dgm:cxn modelId="{CDE9719D-BAA4-4578-94AE-0BC21CDD4EF1}" type="presParOf" srcId="{E8C293CB-36E2-4BE4-A12A-4EC65A5D1802}" destId="{B2B8E393-99A1-4028-B2F4-6B213D3161F8}" srcOrd="0" destOrd="0" presId="urn:microsoft.com/office/officeart/2008/layout/HorizontalMultiLevelHierarchy"/>
    <dgm:cxn modelId="{B559C196-D3B3-4396-92CA-A7AC715F6649}" type="presParOf" srcId="{B28347EB-D815-4727-9BE9-EF71F2C93E0E}" destId="{A9B2D026-8844-4B6C-80DC-488543C8248B}" srcOrd="5" destOrd="0" presId="urn:microsoft.com/office/officeart/2008/layout/HorizontalMultiLevelHierarchy"/>
    <dgm:cxn modelId="{19C2B19D-F8D7-4498-BB8E-127C3951760A}" type="presParOf" srcId="{A9B2D026-8844-4B6C-80DC-488543C8248B}" destId="{B5E16165-8309-4FF0-92E0-C099041AE104}" srcOrd="0" destOrd="0" presId="urn:microsoft.com/office/officeart/2008/layout/HorizontalMultiLevelHierarchy"/>
    <dgm:cxn modelId="{22E7824F-4A33-47C8-A693-3FEE8EF4E3CB}" type="presParOf" srcId="{A9B2D026-8844-4B6C-80DC-488543C8248B}" destId="{E21E051F-C64E-4AF5-8D2B-ACA3A271F7EF}" srcOrd="1" destOrd="0" presId="urn:microsoft.com/office/officeart/2008/layout/HorizontalMultiLevelHierarchy"/>
    <dgm:cxn modelId="{666E25E4-04AC-4043-8C13-1FAA18737A09}" type="presParOf" srcId="{B28347EB-D815-4727-9BE9-EF71F2C93E0E}" destId="{0F1007C8-CB5D-4E1A-B573-B80A9CB07A3A}" srcOrd="6" destOrd="0" presId="urn:microsoft.com/office/officeart/2008/layout/HorizontalMultiLevelHierarchy"/>
    <dgm:cxn modelId="{80516180-DD87-4AEA-BAB6-9ADA8F7BB047}" type="presParOf" srcId="{0F1007C8-CB5D-4E1A-B573-B80A9CB07A3A}" destId="{0722B763-F223-48A8-A91A-2CD0E0139ACA}" srcOrd="0" destOrd="0" presId="urn:microsoft.com/office/officeart/2008/layout/HorizontalMultiLevelHierarchy"/>
    <dgm:cxn modelId="{0E33179B-AB7E-435E-9A5D-7FB118E614DF}" type="presParOf" srcId="{B28347EB-D815-4727-9BE9-EF71F2C93E0E}" destId="{016E601E-DD37-4315-9FA5-FB1C6D7AF942}" srcOrd="7" destOrd="0" presId="urn:microsoft.com/office/officeart/2008/layout/HorizontalMultiLevelHierarchy"/>
    <dgm:cxn modelId="{D2BDEB31-CE5C-4663-9016-25BCE9E67DCD}" type="presParOf" srcId="{016E601E-DD37-4315-9FA5-FB1C6D7AF942}" destId="{914D4BC4-E22E-41B8-B439-29912C04DB22}" srcOrd="0" destOrd="0" presId="urn:microsoft.com/office/officeart/2008/layout/HorizontalMultiLevelHierarchy"/>
    <dgm:cxn modelId="{92C7A4A2-20FD-4AD2-9F6C-E3CAEEE6D9D1}" type="presParOf" srcId="{016E601E-DD37-4315-9FA5-FB1C6D7AF942}" destId="{09FBB5A1-EA67-47A1-87A6-495524D1E00F}" srcOrd="1" destOrd="0" presId="urn:microsoft.com/office/officeart/2008/layout/HorizontalMultiLevelHierarchy"/>
    <dgm:cxn modelId="{338435B8-23AE-457F-A561-CACA2780ECC8}" type="presParOf" srcId="{09FBB5A1-EA67-47A1-87A6-495524D1E00F}" destId="{E98E052D-CB18-4726-8D64-E6FD584B2E3E}" srcOrd="0" destOrd="0" presId="urn:microsoft.com/office/officeart/2008/layout/HorizontalMultiLevelHierarchy"/>
    <dgm:cxn modelId="{44210D51-125E-4934-8BAF-9A8B6C1FBEE2}" type="presParOf" srcId="{E98E052D-CB18-4726-8D64-E6FD584B2E3E}" destId="{6CD6FFA1-85EB-4C4F-A930-81287FA5CE59}" srcOrd="0" destOrd="0" presId="urn:microsoft.com/office/officeart/2008/layout/HorizontalMultiLevelHierarchy"/>
    <dgm:cxn modelId="{C56C2EDA-FA35-46F6-9343-8FC6CA875D7A}" type="presParOf" srcId="{09FBB5A1-EA67-47A1-87A6-495524D1E00F}" destId="{E3F28588-314E-4686-BDE0-4C09794211C6}" srcOrd="1" destOrd="0" presId="urn:microsoft.com/office/officeart/2008/layout/HorizontalMultiLevelHierarchy"/>
    <dgm:cxn modelId="{51EE6BBC-5C2E-4767-9493-150E8FC8FDD8}" type="presParOf" srcId="{E3F28588-314E-4686-BDE0-4C09794211C6}" destId="{38F0CF07-998C-416F-93BD-4D2EE8961EAB}" srcOrd="0" destOrd="0" presId="urn:microsoft.com/office/officeart/2008/layout/HorizontalMultiLevelHierarchy"/>
    <dgm:cxn modelId="{50B652EE-857E-41BD-98B9-DF2EFE47A675}" type="presParOf" srcId="{E3F28588-314E-4686-BDE0-4C09794211C6}" destId="{0F9FCC82-6DA0-4A3C-AC27-91EB0DB6B2D1}" srcOrd="1" destOrd="0" presId="urn:microsoft.com/office/officeart/2008/layout/HorizontalMultiLevelHierarchy"/>
    <dgm:cxn modelId="{2842781D-2A94-4D38-A1EB-263DF70C472F}" type="presParOf" srcId="{09FBB5A1-EA67-47A1-87A6-495524D1E00F}" destId="{63C178CC-5961-4F22-9636-719F5AFEA3FF}" srcOrd="2" destOrd="0" presId="urn:microsoft.com/office/officeart/2008/layout/HorizontalMultiLevelHierarchy"/>
    <dgm:cxn modelId="{4345AC32-E6D7-4E13-BFAD-4A2446F52C7E}" type="presParOf" srcId="{63C178CC-5961-4F22-9636-719F5AFEA3FF}" destId="{A1DF8C04-AC34-43A0-842D-40420156A0E4}" srcOrd="0" destOrd="0" presId="urn:microsoft.com/office/officeart/2008/layout/HorizontalMultiLevelHierarchy"/>
    <dgm:cxn modelId="{CEA6FB7D-6E9F-4EC9-BA01-013CC32E9CEE}" type="presParOf" srcId="{09FBB5A1-EA67-47A1-87A6-495524D1E00F}" destId="{729315D3-1123-45F1-8155-72B7F3DF85F9}" srcOrd="3" destOrd="0" presId="urn:microsoft.com/office/officeart/2008/layout/HorizontalMultiLevelHierarchy"/>
    <dgm:cxn modelId="{51DB81C2-266C-498B-9F97-B90AF87F9F46}" type="presParOf" srcId="{729315D3-1123-45F1-8155-72B7F3DF85F9}" destId="{637C2F15-9781-4B70-A886-83C7F27C51D0}" srcOrd="0" destOrd="0" presId="urn:microsoft.com/office/officeart/2008/layout/HorizontalMultiLevelHierarchy"/>
    <dgm:cxn modelId="{F33C70BA-4D66-4706-91DB-19616494AD4F}" type="presParOf" srcId="{729315D3-1123-45F1-8155-72B7F3DF85F9}" destId="{43B49490-BD47-47D1-B1F5-5310BF990B42}" srcOrd="1" destOrd="0" presId="urn:microsoft.com/office/officeart/2008/layout/HorizontalMultiLevelHierarchy"/>
    <dgm:cxn modelId="{57B84CAF-F409-4475-901F-0DF30B4A519A}" type="presParOf" srcId="{B28347EB-D815-4727-9BE9-EF71F2C93E0E}" destId="{C68C323D-D911-4D6B-9442-B6FAB08339A6}" srcOrd="8" destOrd="0" presId="urn:microsoft.com/office/officeart/2008/layout/HorizontalMultiLevelHierarchy"/>
    <dgm:cxn modelId="{AA12BF96-E480-4A21-B975-5EA229306754}" type="presParOf" srcId="{C68C323D-D911-4D6B-9442-B6FAB08339A6}" destId="{AC86E341-0095-491D-8FB8-BCF7888744F4}" srcOrd="0" destOrd="0" presId="urn:microsoft.com/office/officeart/2008/layout/HorizontalMultiLevelHierarchy"/>
    <dgm:cxn modelId="{348891F0-EA7B-484F-9DAA-712EE611568D}" type="presParOf" srcId="{B28347EB-D815-4727-9BE9-EF71F2C93E0E}" destId="{EC68C2BC-21B8-4B71-8ACE-8EBC0D6B57E3}" srcOrd="9" destOrd="0" presId="urn:microsoft.com/office/officeart/2008/layout/HorizontalMultiLevelHierarchy"/>
    <dgm:cxn modelId="{9522AE74-ECDF-47F6-B3ED-777B9B55B67F}" type="presParOf" srcId="{EC68C2BC-21B8-4B71-8ACE-8EBC0D6B57E3}" destId="{32831E42-4720-4B90-BBA2-CD38256D4D12}" srcOrd="0" destOrd="0" presId="urn:microsoft.com/office/officeart/2008/layout/HorizontalMultiLevelHierarchy"/>
    <dgm:cxn modelId="{E6B62353-39C0-4CB0-A346-642A27AA0B49}" type="presParOf" srcId="{EC68C2BC-21B8-4B71-8ACE-8EBC0D6B57E3}" destId="{E6052158-BB06-43EF-9569-877F3A98EB0D}" srcOrd="1" destOrd="0" presId="urn:microsoft.com/office/officeart/2008/layout/HorizontalMultiLevelHierarchy"/>
    <dgm:cxn modelId="{8236CA84-D1E5-4398-8D47-0B563B633932}" type="presParOf" srcId="{E6052158-BB06-43EF-9569-877F3A98EB0D}" destId="{53C07185-0928-4EDB-8A36-4E75F7EA19B6}" srcOrd="0" destOrd="0" presId="urn:microsoft.com/office/officeart/2008/layout/HorizontalMultiLevelHierarchy"/>
    <dgm:cxn modelId="{05E31E3B-5FE5-4504-9671-12F16AA40132}" type="presParOf" srcId="{53C07185-0928-4EDB-8A36-4E75F7EA19B6}" destId="{60317619-063F-41DC-80E3-2C24B9ECF40C}" srcOrd="0" destOrd="0" presId="urn:microsoft.com/office/officeart/2008/layout/HorizontalMultiLevelHierarchy"/>
    <dgm:cxn modelId="{E30EA198-F5A6-4A87-9577-0437284DD563}" type="presParOf" srcId="{E6052158-BB06-43EF-9569-877F3A98EB0D}" destId="{C670CF45-5F2B-40AA-8C85-519472DE2DE1}" srcOrd="1" destOrd="0" presId="urn:microsoft.com/office/officeart/2008/layout/HorizontalMultiLevelHierarchy"/>
    <dgm:cxn modelId="{9A178164-B065-4842-9C9B-6E7CDAE2257B}" type="presParOf" srcId="{C670CF45-5F2B-40AA-8C85-519472DE2DE1}" destId="{8F981065-6BB6-42C1-BA78-21D34B3BB4EA}" srcOrd="0" destOrd="0" presId="urn:microsoft.com/office/officeart/2008/layout/HorizontalMultiLevelHierarchy"/>
    <dgm:cxn modelId="{C1ABD322-DCD5-4FE4-AC94-A7662534F8CA}" type="presParOf" srcId="{C670CF45-5F2B-40AA-8C85-519472DE2DE1}" destId="{F0D3C53C-D062-4CED-9542-C0846FBF8207}" srcOrd="1" destOrd="0" presId="urn:microsoft.com/office/officeart/2008/layout/HorizontalMultiLevelHierarchy"/>
    <dgm:cxn modelId="{386EE8A7-6385-4F24-9C80-884C7D2959E1}" type="presParOf" srcId="{F0D3C53C-D062-4CED-9542-C0846FBF8207}" destId="{9FB85DD3-136C-486C-851E-6F9EF81CC184}" srcOrd="0" destOrd="0" presId="urn:microsoft.com/office/officeart/2008/layout/HorizontalMultiLevelHierarchy"/>
    <dgm:cxn modelId="{40BD71B3-3C4C-48D3-BED7-24D4EAB72803}" type="presParOf" srcId="{9FB85DD3-136C-486C-851E-6F9EF81CC184}" destId="{3A00ADCE-157A-46D5-8D20-56422B3B03F6}" srcOrd="0" destOrd="0" presId="urn:microsoft.com/office/officeart/2008/layout/HorizontalMultiLevelHierarchy"/>
    <dgm:cxn modelId="{80272E5D-7954-44B3-AAA8-F24805286037}" type="presParOf" srcId="{F0D3C53C-D062-4CED-9542-C0846FBF8207}" destId="{121328BC-0FF4-414E-9913-0C38D1209949}" srcOrd="1" destOrd="0" presId="urn:microsoft.com/office/officeart/2008/layout/HorizontalMultiLevelHierarchy"/>
    <dgm:cxn modelId="{C2CDCF15-1AB9-42AC-9EC9-9CAED4EB1F76}" type="presParOf" srcId="{121328BC-0FF4-414E-9913-0C38D1209949}" destId="{E07A3950-BC96-4BAB-AE63-3E177637963F}" srcOrd="0" destOrd="0" presId="urn:microsoft.com/office/officeart/2008/layout/HorizontalMultiLevelHierarchy"/>
    <dgm:cxn modelId="{4602F0B5-7719-4E80-B43D-5F1F9EDDB019}" type="presParOf" srcId="{121328BC-0FF4-414E-9913-0C38D1209949}" destId="{C1E46EDF-8744-4163-9831-80DF37DC9E09}" srcOrd="1" destOrd="0" presId="urn:microsoft.com/office/officeart/2008/layout/HorizontalMultiLevelHierarchy"/>
    <dgm:cxn modelId="{1C27DB16-E41B-4030-8E1B-8446261F7DF7}" type="presParOf" srcId="{F0D3C53C-D062-4CED-9542-C0846FBF8207}" destId="{96E8EC09-84E3-4260-84C9-FEDEE1CFFA56}" srcOrd="2" destOrd="0" presId="urn:microsoft.com/office/officeart/2008/layout/HorizontalMultiLevelHierarchy"/>
    <dgm:cxn modelId="{B7CB90D2-812B-49FF-9619-796740B83C2D}" type="presParOf" srcId="{96E8EC09-84E3-4260-84C9-FEDEE1CFFA56}" destId="{2C59EA02-66A6-4CB5-9A87-4F20EEB44E11}" srcOrd="0" destOrd="0" presId="urn:microsoft.com/office/officeart/2008/layout/HorizontalMultiLevelHierarchy"/>
    <dgm:cxn modelId="{3A4A08E3-3F58-4824-B427-F0D530C1A73D}" type="presParOf" srcId="{F0D3C53C-D062-4CED-9542-C0846FBF8207}" destId="{EB305963-B38B-4A34-A9E7-9B5195CE2945}" srcOrd="3" destOrd="0" presId="urn:microsoft.com/office/officeart/2008/layout/HorizontalMultiLevelHierarchy"/>
    <dgm:cxn modelId="{161B6429-5DCE-4FF1-B12F-677948479904}" type="presParOf" srcId="{EB305963-B38B-4A34-A9E7-9B5195CE2945}" destId="{01D232FC-392C-430F-AEB9-90B2F49D30E1}" srcOrd="0" destOrd="0" presId="urn:microsoft.com/office/officeart/2008/layout/HorizontalMultiLevelHierarchy"/>
    <dgm:cxn modelId="{A7003860-66C5-4582-BD75-B58167399C16}" type="presParOf" srcId="{EB305963-B38B-4A34-A9E7-9B5195CE2945}" destId="{15E32830-3EFD-47A6-86C8-2067130AEA4A}" srcOrd="1" destOrd="0" presId="urn:microsoft.com/office/officeart/2008/layout/HorizontalMultiLevelHierarchy"/>
    <dgm:cxn modelId="{5CD62035-0F8F-460E-8832-82C13FB49914}" type="presParOf" srcId="{F0D3C53C-D062-4CED-9542-C0846FBF8207}" destId="{C17DDAB4-F55C-471D-A2DB-570D79ABB0CA}" srcOrd="4" destOrd="0" presId="urn:microsoft.com/office/officeart/2008/layout/HorizontalMultiLevelHierarchy"/>
    <dgm:cxn modelId="{9FA9261D-5C37-46F5-8789-BCDA6577202A}" type="presParOf" srcId="{C17DDAB4-F55C-471D-A2DB-570D79ABB0CA}" destId="{7786A145-02E6-49A7-8573-64DD866913D7}" srcOrd="0" destOrd="0" presId="urn:microsoft.com/office/officeart/2008/layout/HorizontalMultiLevelHierarchy"/>
    <dgm:cxn modelId="{AE60D908-AA78-43BD-B4AE-39D5F83DC6D0}" type="presParOf" srcId="{F0D3C53C-D062-4CED-9542-C0846FBF8207}" destId="{A45A9A08-9B49-40DB-BEA5-E217EAA077B5}" srcOrd="5" destOrd="0" presId="urn:microsoft.com/office/officeart/2008/layout/HorizontalMultiLevelHierarchy"/>
    <dgm:cxn modelId="{31E37FB5-2085-42B4-B6BE-3F3E58A94DCB}" type="presParOf" srcId="{A45A9A08-9B49-40DB-BEA5-E217EAA077B5}" destId="{4EECB488-8798-4766-BC50-D04AB3F4E3A5}" srcOrd="0" destOrd="0" presId="urn:microsoft.com/office/officeart/2008/layout/HorizontalMultiLevelHierarchy"/>
    <dgm:cxn modelId="{DDC1F922-D5E3-4F9F-BA66-820D30D11FAE}" type="presParOf" srcId="{A45A9A08-9B49-40DB-BEA5-E217EAA077B5}" destId="{B23A8698-5410-4CB5-87DD-30AC8F8FE281}" srcOrd="1" destOrd="0" presId="urn:microsoft.com/office/officeart/2008/layout/HorizontalMultiLevelHierarchy"/>
    <dgm:cxn modelId="{414870A8-3AAA-45A7-B11C-D0C1AFB81DD4}" type="presParOf" srcId="{E6052158-BB06-43EF-9569-877F3A98EB0D}" destId="{FE443595-C12B-43DC-8B6A-18B770D250DB}" srcOrd="2" destOrd="0" presId="urn:microsoft.com/office/officeart/2008/layout/HorizontalMultiLevelHierarchy"/>
    <dgm:cxn modelId="{52E0D446-A369-4990-9E6A-B32B10C52CB7}" type="presParOf" srcId="{FE443595-C12B-43DC-8B6A-18B770D250DB}" destId="{90D35536-2513-46AC-9BC6-7A4EB3A68F9D}" srcOrd="0" destOrd="0" presId="urn:microsoft.com/office/officeart/2008/layout/HorizontalMultiLevelHierarchy"/>
    <dgm:cxn modelId="{298A5A45-E1D6-43F0-8E29-1D2E8B0F28DB}" type="presParOf" srcId="{E6052158-BB06-43EF-9569-877F3A98EB0D}" destId="{B1E75A05-98BB-450F-A080-DFE343615DC4}" srcOrd="3" destOrd="0" presId="urn:microsoft.com/office/officeart/2008/layout/HorizontalMultiLevelHierarchy"/>
    <dgm:cxn modelId="{06702021-0B67-4F8E-81C3-69DCA141250B}" type="presParOf" srcId="{B1E75A05-98BB-450F-A080-DFE343615DC4}" destId="{BAC6055B-7516-4516-84CA-FA21B0DDC93F}" srcOrd="0" destOrd="0" presId="urn:microsoft.com/office/officeart/2008/layout/HorizontalMultiLevelHierarchy"/>
    <dgm:cxn modelId="{748EFC9B-3E81-4D8D-BFFD-EC8675CAAB26}" type="presParOf" srcId="{B1E75A05-98BB-450F-A080-DFE343615DC4}" destId="{D2C371ED-CB6E-49EF-80F4-8798B4786D18}" srcOrd="1" destOrd="0" presId="urn:microsoft.com/office/officeart/2008/layout/HorizontalMultiLevelHierarchy"/>
    <dgm:cxn modelId="{4F05C869-3E9B-4E27-8325-B0DA59966D79}" type="presParOf" srcId="{D2C371ED-CB6E-49EF-80F4-8798B4786D18}" destId="{06C9FFE7-BBFD-4C20-8B10-008FEEA7179C}" srcOrd="0" destOrd="0" presId="urn:microsoft.com/office/officeart/2008/layout/HorizontalMultiLevelHierarchy"/>
    <dgm:cxn modelId="{EA2D7931-7B9D-400F-9CFD-81F6AAD82041}" type="presParOf" srcId="{06C9FFE7-BBFD-4C20-8B10-008FEEA7179C}" destId="{ED390D82-3E08-48AD-9CD4-50614747E295}" srcOrd="0" destOrd="0" presId="urn:microsoft.com/office/officeart/2008/layout/HorizontalMultiLevelHierarchy"/>
    <dgm:cxn modelId="{A479E39D-850F-436D-81DC-3CFC58C78E6A}" type="presParOf" srcId="{D2C371ED-CB6E-49EF-80F4-8798B4786D18}" destId="{6D660212-7ACD-41CD-80D5-D7343A7D7ABE}" srcOrd="1" destOrd="0" presId="urn:microsoft.com/office/officeart/2008/layout/HorizontalMultiLevelHierarchy"/>
    <dgm:cxn modelId="{425A4D53-50D6-4307-A698-69F5D05A3A06}" type="presParOf" srcId="{6D660212-7ACD-41CD-80D5-D7343A7D7ABE}" destId="{9B196834-C681-47E9-B454-B4799136F00A}" srcOrd="0" destOrd="0" presId="urn:microsoft.com/office/officeart/2008/layout/HorizontalMultiLevelHierarchy"/>
    <dgm:cxn modelId="{E9EEB43B-CCBC-4888-802B-E7EEAACA886E}" type="presParOf" srcId="{6D660212-7ACD-41CD-80D5-D7343A7D7ABE}" destId="{0E50C128-6C0D-46E2-BF60-5B18FD9C6DD1}" srcOrd="1" destOrd="0" presId="urn:microsoft.com/office/officeart/2008/layout/HorizontalMultiLevelHierarchy"/>
    <dgm:cxn modelId="{A8C8CC73-0F2B-485A-92C2-CA10D9527136}" type="presParOf" srcId="{D2C371ED-CB6E-49EF-80F4-8798B4786D18}" destId="{1A3AC28A-B93D-405C-9A35-46D3570D6A98}" srcOrd="2" destOrd="0" presId="urn:microsoft.com/office/officeart/2008/layout/HorizontalMultiLevelHierarchy"/>
    <dgm:cxn modelId="{219FD223-FBF0-4387-A4E9-F5E7751385D3}" type="presParOf" srcId="{1A3AC28A-B93D-405C-9A35-46D3570D6A98}" destId="{E9A0E18F-8F0E-4CC0-9933-2E9F9629E261}" srcOrd="0" destOrd="0" presId="urn:microsoft.com/office/officeart/2008/layout/HorizontalMultiLevelHierarchy"/>
    <dgm:cxn modelId="{52220F50-01EF-4E94-A0A3-0404349630B6}" type="presParOf" srcId="{D2C371ED-CB6E-49EF-80F4-8798B4786D18}" destId="{354AB55E-6F9F-454D-96CF-14CC797AFD8B}" srcOrd="3" destOrd="0" presId="urn:microsoft.com/office/officeart/2008/layout/HorizontalMultiLevelHierarchy"/>
    <dgm:cxn modelId="{E0C3ACC6-121C-4AF1-AA48-C0DBEB7CD85B}" type="presParOf" srcId="{354AB55E-6F9F-454D-96CF-14CC797AFD8B}" destId="{B5E5CA50-A35F-42E6-BF9E-C204520A8023}" srcOrd="0" destOrd="0" presId="urn:microsoft.com/office/officeart/2008/layout/HorizontalMultiLevelHierarchy"/>
    <dgm:cxn modelId="{8E7CE2AB-A99A-413D-8093-D2818EF6359E}" type="presParOf" srcId="{354AB55E-6F9F-454D-96CF-14CC797AFD8B}" destId="{307D72F1-0F50-4F23-9ED9-28977A070EF9}" srcOrd="1" destOrd="0" presId="urn:microsoft.com/office/officeart/2008/layout/HorizontalMultiLevelHierarchy"/>
    <dgm:cxn modelId="{EDD67591-6EDD-4BD7-AE10-A2D84F7E782E}" type="presParOf" srcId="{B28347EB-D815-4727-9BE9-EF71F2C93E0E}" destId="{C498C6CC-90CE-483D-A82A-1282376C52E8}" srcOrd="10" destOrd="0" presId="urn:microsoft.com/office/officeart/2008/layout/HorizontalMultiLevelHierarchy"/>
    <dgm:cxn modelId="{7671AD96-3778-4AF6-9A2C-6CCAB723E06E}" type="presParOf" srcId="{C498C6CC-90CE-483D-A82A-1282376C52E8}" destId="{599D8A7E-3F39-4BA6-8FCB-24AF6257C6FC}" srcOrd="0" destOrd="0" presId="urn:microsoft.com/office/officeart/2008/layout/HorizontalMultiLevelHierarchy"/>
    <dgm:cxn modelId="{C7E16DD5-49DB-4EA5-BD92-5F3D1C065A24}" type="presParOf" srcId="{B28347EB-D815-4727-9BE9-EF71F2C93E0E}" destId="{5039192E-A848-4EC7-850B-44509AFAADCF}" srcOrd="11" destOrd="0" presId="urn:microsoft.com/office/officeart/2008/layout/HorizontalMultiLevelHierarchy"/>
    <dgm:cxn modelId="{2EC1A7EB-80AF-4A19-A060-6D86DD7AFEA2}" type="presParOf" srcId="{5039192E-A848-4EC7-850B-44509AFAADCF}" destId="{1716155C-85BD-49AB-9A99-3008CB2B1E76}" srcOrd="0" destOrd="0" presId="urn:microsoft.com/office/officeart/2008/layout/HorizontalMultiLevelHierarchy"/>
    <dgm:cxn modelId="{5A2E1A08-51C2-4E36-BCF5-AA27FD02CEF8}" type="presParOf" srcId="{5039192E-A848-4EC7-850B-44509AFAADCF}" destId="{B071749D-FD16-4497-985F-9BE71F1E2AF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885E4D-6BD8-4924-A635-75C170F2F4C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51C5FE2E-C790-41EA-A890-E59AAD3ACBEC}">
      <dgm:prSet phldrT="[文字]"/>
      <dgm:spPr/>
      <dgm:t>
        <a:bodyPr/>
        <a:lstStyle/>
        <a:p>
          <a:r>
            <a:rPr lang="en-US" altLang="zh-TW" dirty="0" err="1"/>
            <a:t>TeamPathy</a:t>
          </a:r>
          <a:endParaRPr lang="zh-TW" altLang="en-US" dirty="0"/>
        </a:p>
      </dgm:t>
    </dgm:pt>
    <dgm:pt modelId="{E3F39B8B-19C6-4402-BFD0-EB830F472308}" type="parTrans" cxnId="{A2952BA3-721B-45DE-912A-28C40B94CC18}">
      <dgm:prSet/>
      <dgm:spPr/>
      <dgm:t>
        <a:bodyPr/>
        <a:lstStyle/>
        <a:p>
          <a:endParaRPr lang="zh-TW" altLang="en-US"/>
        </a:p>
      </dgm:t>
    </dgm:pt>
    <dgm:pt modelId="{E46A015B-6F20-4552-B162-2D3AC297EA3F}" type="sibTrans" cxnId="{A2952BA3-721B-45DE-912A-28C40B94CC18}">
      <dgm:prSet/>
      <dgm:spPr/>
      <dgm:t>
        <a:bodyPr/>
        <a:lstStyle/>
        <a:p>
          <a:endParaRPr lang="zh-TW" altLang="en-US"/>
        </a:p>
      </dgm:t>
    </dgm:pt>
    <dgm:pt modelId="{6C6A0F66-FC07-45E3-BC6D-0DBDB317702F}">
      <dgm:prSet phldrT="[文字]"/>
      <dgm:spPr/>
      <dgm:t>
        <a:bodyPr/>
        <a:lstStyle/>
        <a:p>
          <a:r>
            <a:rPr lang="zh-TW" altLang="en-US" dirty="0"/>
            <a:t>實作</a:t>
          </a:r>
        </a:p>
      </dgm:t>
    </dgm:pt>
    <dgm:pt modelId="{9531110E-B5F8-4C79-9535-8105931B9089}" type="parTrans" cxnId="{25239078-F6BF-4A79-AFEE-2B4DEF9281FB}">
      <dgm:prSet/>
      <dgm:spPr/>
      <dgm:t>
        <a:bodyPr/>
        <a:lstStyle/>
        <a:p>
          <a:endParaRPr lang="zh-TW" altLang="en-US"/>
        </a:p>
      </dgm:t>
    </dgm:pt>
    <dgm:pt modelId="{23403AB2-9D72-4CC2-9086-DFD1AAECF02B}" type="sibTrans" cxnId="{25239078-F6BF-4A79-AFEE-2B4DEF9281FB}">
      <dgm:prSet/>
      <dgm:spPr/>
      <dgm:t>
        <a:bodyPr/>
        <a:lstStyle/>
        <a:p>
          <a:endParaRPr lang="zh-TW" altLang="en-US"/>
        </a:p>
      </dgm:t>
    </dgm:pt>
    <dgm:pt modelId="{FF3FDBCB-CA61-4C9F-8355-A2D057E24841}">
      <dgm:prSet phldrT="[文字]"/>
      <dgm:spPr/>
      <dgm:t>
        <a:bodyPr/>
        <a:lstStyle/>
        <a:p>
          <a:r>
            <a:rPr lang="zh-TW" altLang="en-US" dirty="0"/>
            <a:t>設計</a:t>
          </a:r>
        </a:p>
      </dgm:t>
    </dgm:pt>
    <dgm:pt modelId="{95E16783-D4CA-4E1B-8848-ECBF75180FA5}" type="parTrans" cxnId="{D80329A0-5FB2-4607-9956-A31E25AC7292}">
      <dgm:prSet/>
      <dgm:spPr/>
      <dgm:t>
        <a:bodyPr/>
        <a:lstStyle/>
        <a:p>
          <a:endParaRPr lang="zh-TW" altLang="en-US"/>
        </a:p>
      </dgm:t>
    </dgm:pt>
    <dgm:pt modelId="{C5576440-499E-4EC1-91AF-CE10BF78AA27}" type="sibTrans" cxnId="{D80329A0-5FB2-4607-9956-A31E25AC7292}">
      <dgm:prSet/>
      <dgm:spPr/>
      <dgm:t>
        <a:bodyPr/>
        <a:lstStyle/>
        <a:p>
          <a:endParaRPr lang="zh-TW" altLang="en-US"/>
        </a:p>
      </dgm:t>
    </dgm:pt>
    <dgm:pt modelId="{CBDCA1F4-9014-4E9D-B133-31F57E37037E}">
      <dgm:prSet phldrT="[文字]"/>
      <dgm:spPr/>
      <dgm:t>
        <a:bodyPr/>
        <a:lstStyle/>
        <a:p>
          <a:r>
            <a:rPr lang="zh-TW" altLang="en-US" dirty="0"/>
            <a:t>前端</a:t>
          </a:r>
        </a:p>
      </dgm:t>
    </dgm:pt>
    <dgm:pt modelId="{7C41719F-605F-4261-83BA-7EB01931CDA6}" type="parTrans" cxnId="{057040B7-9E75-4A90-AF6B-6B9F872E406F}">
      <dgm:prSet/>
      <dgm:spPr/>
      <dgm:t>
        <a:bodyPr/>
        <a:lstStyle/>
        <a:p>
          <a:endParaRPr lang="zh-TW" altLang="en-US"/>
        </a:p>
      </dgm:t>
    </dgm:pt>
    <dgm:pt modelId="{B5BDF1F4-0015-407F-BDB5-4D8580BE9798}" type="sibTrans" cxnId="{057040B7-9E75-4A90-AF6B-6B9F872E406F}">
      <dgm:prSet/>
      <dgm:spPr/>
      <dgm:t>
        <a:bodyPr/>
        <a:lstStyle/>
        <a:p>
          <a:endParaRPr lang="zh-TW" altLang="en-US"/>
        </a:p>
      </dgm:t>
    </dgm:pt>
    <dgm:pt modelId="{FCA85D0B-CCB8-410A-B9D4-D53431E4AF05}">
      <dgm:prSet phldrT="[文字]"/>
      <dgm:spPr/>
      <dgm:t>
        <a:bodyPr/>
        <a:lstStyle/>
        <a:p>
          <a:r>
            <a:rPr lang="zh-TW" altLang="en-US" dirty="0"/>
            <a:t>後端</a:t>
          </a:r>
        </a:p>
      </dgm:t>
    </dgm:pt>
    <dgm:pt modelId="{84DCB201-98BF-4A8E-9BFC-9746C353F1B9}" type="parTrans" cxnId="{9EB35F12-CD6B-49C1-A207-CCE1E6912307}">
      <dgm:prSet/>
      <dgm:spPr/>
      <dgm:t>
        <a:bodyPr/>
        <a:lstStyle/>
        <a:p>
          <a:endParaRPr lang="zh-TW" altLang="en-US"/>
        </a:p>
      </dgm:t>
    </dgm:pt>
    <dgm:pt modelId="{FC7DBB6C-3A8E-4988-86AA-9FFB35EA107B}" type="sibTrans" cxnId="{9EB35F12-CD6B-49C1-A207-CCE1E6912307}">
      <dgm:prSet/>
      <dgm:spPr/>
      <dgm:t>
        <a:bodyPr/>
        <a:lstStyle/>
        <a:p>
          <a:endParaRPr lang="zh-TW" altLang="en-US"/>
        </a:p>
      </dgm:t>
    </dgm:pt>
    <dgm:pt modelId="{F7E822D5-52BB-499D-BB45-55C3543AE03E}">
      <dgm:prSet phldrT="[文字]"/>
      <dgm:spPr/>
      <dgm:t>
        <a:bodyPr/>
        <a:lstStyle/>
        <a:p>
          <a:r>
            <a:rPr lang="zh-TW" altLang="en-US" dirty="0"/>
            <a:t>文案</a:t>
          </a:r>
        </a:p>
      </dgm:t>
    </dgm:pt>
    <dgm:pt modelId="{CD61A701-B3E6-4FC2-B614-CD8DB8A81DC2}" type="parTrans" cxnId="{02686E1B-1782-4319-A860-7B98D6FFCCE3}">
      <dgm:prSet/>
      <dgm:spPr/>
      <dgm:t>
        <a:bodyPr/>
        <a:lstStyle/>
        <a:p>
          <a:endParaRPr lang="zh-TW" altLang="en-US"/>
        </a:p>
      </dgm:t>
    </dgm:pt>
    <dgm:pt modelId="{8C556ACA-FA20-4C26-969C-8F2B4AF2703D}" type="sibTrans" cxnId="{02686E1B-1782-4319-A860-7B98D6FFCCE3}">
      <dgm:prSet/>
      <dgm:spPr/>
      <dgm:t>
        <a:bodyPr/>
        <a:lstStyle/>
        <a:p>
          <a:endParaRPr lang="zh-TW" altLang="en-US"/>
        </a:p>
      </dgm:t>
    </dgm:pt>
    <dgm:pt modelId="{8703187B-EB5F-46CB-8D59-2151C426E91A}">
      <dgm:prSet phldrT="[文字]"/>
      <dgm:spPr/>
      <dgm:t>
        <a:bodyPr/>
        <a:lstStyle/>
        <a:p>
          <a:r>
            <a:rPr lang="zh-TW" altLang="en-US" dirty="0"/>
            <a:t>介面設計</a:t>
          </a:r>
        </a:p>
      </dgm:t>
    </dgm:pt>
    <dgm:pt modelId="{8AE8A670-D125-45F7-916F-65655E5DCFC3}" type="parTrans" cxnId="{CA63DFBF-A565-403F-B023-2F6F0AA84B29}">
      <dgm:prSet/>
      <dgm:spPr/>
      <dgm:t>
        <a:bodyPr/>
        <a:lstStyle/>
        <a:p>
          <a:endParaRPr lang="zh-TW" altLang="en-US"/>
        </a:p>
      </dgm:t>
    </dgm:pt>
    <dgm:pt modelId="{575FAC01-0C81-4AE8-89DB-EF641F3B59A2}" type="sibTrans" cxnId="{CA63DFBF-A565-403F-B023-2F6F0AA84B29}">
      <dgm:prSet/>
      <dgm:spPr/>
      <dgm:t>
        <a:bodyPr/>
        <a:lstStyle/>
        <a:p>
          <a:endParaRPr lang="zh-TW" altLang="en-US"/>
        </a:p>
      </dgm:t>
    </dgm:pt>
    <dgm:pt modelId="{51DAC7B4-5CB8-41D6-A1BF-1B5FE94C95F9}">
      <dgm:prSet phldrT="[文字]"/>
      <dgm:spPr/>
      <dgm:t>
        <a:bodyPr/>
        <a:lstStyle/>
        <a:p>
          <a:r>
            <a:rPr lang="zh-TW" altLang="en-US" dirty="0"/>
            <a:t>後端</a:t>
          </a:r>
          <a:r>
            <a:rPr lang="en-US" altLang="zh-TW" dirty="0"/>
            <a:t>API</a:t>
          </a:r>
          <a:r>
            <a:rPr lang="zh-TW" altLang="en-US" dirty="0"/>
            <a:t>設計</a:t>
          </a:r>
        </a:p>
      </dgm:t>
    </dgm:pt>
    <dgm:pt modelId="{2D98B418-7AA0-4F9B-BFF3-DE450ED93554}" type="parTrans" cxnId="{5D3631A9-61E5-41DD-9E78-B71F9EC205F9}">
      <dgm:prSet/>
      <dgm:spPr/>
      <dgm:t>
        <a:bodyPr/>
        <a:lstStyle/>
        <a:p>
          <a:endParaRPr lang="zh-TW" altLang="en-US"/>
        </a:p>
      </dgm:t>
    </dgm:pt>
    <dgm:pt modelId="{1D3C6670-D999-437D-B895-CC494C9358E0}" type="sibTrans" cxnId="{5D3631A9-61E5-41DD-9E78-B71F9EC205F9}">
      <dgm:prSet/>
      <dgm:spPr/>
      <dgm:t>
        <a:bodyPr/>
        <a:lstStyle/>
        <a:p>
          <a:endParaRPr lang="zh-TW" altLang="en-US"/>
        </a:p>
      </dgm:t>
    </dgm:pt>
    <dgm:pt modelId="{0E02B57D-3D4B-4E82-ADFE-9080A8F0DD03}">
      <dgm:prSet phldrT="[文字]"/>
      <dgm:spPr/>
      <dgm:t>
        <a:bodyPr/>
        <a:lstStyle/>
        <a:p>
          <a:r>
            <a:rPr lang="zh-TW" altLang="en-US" dirty="0"/>
            <a:t>資料庫建置</a:t>
          </a:r>
        </a:p>
      </dgm:t>
    </dgm:pt>
    <dgm:pt modelId="{B4093101-3177-4EFA-8810-4F26D4AC2F60}" type="parTrans" cxnId="{23EEB587-7E6C-4755-9ADD-BD716BC35986}">
      <dgm:prSet/>
      <dgm:spPr/>
      <dgm:t>
        <a:bodyPr/>
        <a:lstStyle/>
        <a:p>
          <a:endParaRPr lang="zh-TW" altLang="en-US"/>
        </a:p>
      </dgm:t>
    </dgm:pt>
    <dgm:pt modelId="{E963209A-215F-4413-A33D-32F685677D07}" type="sibTrans" cxnId="{23EEB587-7E6C-4755-9ADD-BD716BC35986}">
      <dgm:prSet/>
      <dgm:spPr/>
      <dgm:t>
        <a:bodyPr/>
        <a:lstStyle/>
        <a:p>
          <a:endParaRPr lang="zh-TW" altLang="en-US"/>
        </a:p>
      </dgm:t>
    </dgm:pt>
    <dgm:pt modelId="{9766D2FB-B317-424C-BD4F-22703EC3755F}">
      <dgm:prSet phldrT="[文字]"/>
      <dgm:spPr/>
      <dgm:t>
        <a:bodyPr/>
        <a:lstStyle/>
        <a:p>
          <a:r>
            <a:rPr lang="zh-TW" altLang="en-US" dirty="0"/>
            <a:t>手機介面</a:t>
          </a:r>
        </a:p>
      </dgm:t>
    </dgm:pt>
    <dgm:pt modelId="{C63DB480-95CF-4111-A8DE-4CEFA5E97B46}" type="parTrans" cxnId="{DE1BDD4F-F1B1-49FF-8AAB-FE37F93BA982}">
      <dgm:prSet/>
      <dgm:spPr/>
      <dgm:t>
        <a:bodyPr/>
        <a:lstStyle/>
        <a:p>
          <a:endParaRPr lang="zh-TW" altLang="en-US"/>
        </a:p>
      </dgm:t>
    </dgm:pt>
    <dgm:pt modelId="{EA90CA70-84B4-4ECB-83B4-DD1E340B91A5}" type="sibTrans" cxnId="{DE1BDD4F-F1B1-49FF-8AAB-FE37F93BA982}">
      <dgm:prSet/>
      <dgm:spPr/>
      <dgm:t>
        <a:bodyPr/>
        <a:lstStyle/>
        <a:p>
          <a:endParaRPr lang="zh-TW" altLang="en-US"/>
        </a:p>
      </dgm:t>
    </dgm:pt>
    <dgm:pt modelId="{67E1533A-9D2F-4458-BC97-3F95BF080778}">
      <dgm:prSet phldrT="[文字]"/>
      <dgm:spPr/>
      <dgm:t>
        <a:bodyPr/>
        <a:lstStyle/>
        <a:p>
          <a:r>
            <a:rPr lang="zh-TW" altLang="en-US" dirty="0"/>
            <a:t>模組</a:t>
          </a:r>
        </a:p>
      </dgm:t>
    </dgm:pt>
    <dgm:pt modelId="{6F34030D-781F-4380-B511-D5C02925FA65}" type="parTrans" cxnId="{8FC714FC-2974-4E69-8E3B-95F33751B9B9}">
      <dgm:prSet/>
      <dgm:spPr/>
      <dgm:t>
        <a:bodyPr/>
        <a:lstStyle/>
        <a:p>
          <a:endParaRPr lang="zh-TW" altLang="en-US"/>
        </a:p>
      </dgm:t>
    </dgm:pt>
    <dgm:pt modelId="{818AB16D-CEE8-4E02-A970-FA7B4C5633DE}" type="sibTrans" cxnId="{8FC714FC-2974-4E69-8E3B-95F33751B9B9}">
      <dgm:prSet/>
      <dgm:spPr/>
      <dgm:t>
        <a:bodyPr/>
        <a:lstStyle/>
        <a:p>
          <a:endParaRPr lang="zh-TW" altLang="en-US"/>
        </a:p>
      </dgm:t>
    </dgm:pt>
    <dgm:pt modelId="{24460AE3-10CD-4882-8A70-C27891B6A536}">
      <dgm:prSet phldrT="[文字]"/>
      <dgm:spPr/>
      <dgm:t>
        <a:bodyPr/>
        <a:lstStyle/>
        <a:p>
          <a:r>
            <a:rPr lang="zh-TW" altLang="en-US" dirty="0"/>
            <a:t>會員系統</a:t>
          </a:r>
        </a:p>
      </dgm:t>
    </dgm:pt>
    <dgm:pt modelId="{6DC2E0DF-2600-4669-AB85-2A4DECEC3D61}" type="parTrans" cxnId="{61013BE4-D70A-47EF-8669-FF023D88B7AB}">
      <dgm:prSet/>
      <dgm:spPr/>
      <dgm:t>
        <a:bodyPr/>
        <a:lstStyle/>
        <a:p>
          <a:endParaRPr lang="zh-TW" altLang="en-US"/>
        </a:p>
      </dgm:t>
    </dgm:pt>
    <dgm:pt modelId="{0FA3D0C6-96A9-4E26-8855-62125559E086}" type="sibTrans" cxnId="{61013BE4-D70A-47EF-8669-FF023D88B7AB}">
      <dgm:prSet/>
      <dgm:spPr/>
      <dgm:t>
        <a:bodyPr/>
        <a:lstStyle/>
        <a:p>
          <a:endParaRPr lang="zh-TW" altLang="en-US"/>
        </a:p>
      </dgm:t>
    </dgm:pt>
    <dgm:pt modelId="{21891FE2-D4FD-4B85-AF94-96B534C339DC}">
      <dgm:prSet phldrT="[文字]"/>
      <dgm:spPr/>
      <dgm:t>
        <a:bodyPr/>
        <a:lstStyle/>
        <a:p>
          <a:r>
            <a:rPr lang="zh-TW" altLang="en-US" dirty="0"/>
            <a:t>專案系統</a:t>
          </a:r>
        </a:p>
      </dgm:t>
    </dgm:pt>
    <dgm:pt modelId="{D89A27DA-5CD6-4296-96BB-87BB46A22B31}" type="parTrans" cxnId="{E6166512-689F-4F26-B372-E6A7DEFE6434}">
      <dgm:prSet/>
      <dgm:spPr/>
      <dgm:t>
        <a:bodyPr/>
        <a:lstStyle/>
        <a:p>
          <a:endParaRPr lang="zh-TW" altLang="en-US"/>
        </a:p>
      </dgm:t>
    </dgm:pt>
    <dgm:pt modelId="{1C5EBF8F-15F5-44F7-BB7A-BB5E2D3D78CD}" type="sibTrans" cxnId="{E6166512-689F-4F26-B372-E6A7DEFE6434}">
      <dgm:prSet/>
      <dgm:spPr/>
      <dgm:t>
        <a:bodyPr/>
        <a:lstStyle/>
        <a:p>
          <a:endParaRPr lang="zh-TW" altLang="en-US"/>
        </a:p>
      </dgm:t>
    </dgm:pt>
    <dgm:pt modelId="{400812E9-CD8E-4087-89BE-976203A4C3B1}">
      <dgm:prSet phldrT="[文字]"/>
      <dgm:spPr/>
      <dgm:t>
        <a:bodyPr/>
        <a:lstStyle/>
        <a:p>
          <a:r>
            <a:rPr lang="zh-TW" altLang="en-US" dirty="0"/>
            <a:t>討論區</a:t>
          </a:r>
        </a:p>
      </dgm:t>
    </dgm:pt>
    <dgm:pt modelId="{DEC68FFF-EAEB-4DA4-9BC4-92BC3DEA0F7A}" type="parTrans" cxnId="{7378714B-FEFD-478D-82BB-B4E3C9CCB27E}">
      <dgm:prSet/>
      <dgm:spPr/>
      <dgm:t>
        <a:bodyPr/>
        <a:lstStyle/>
        <a:p>
          <a:endParaRPr lang="zh-TW" altLang="en-US"/>
        </a:p>
      </dgm:t>
    </dgm:pt>
    <dgm:pt modelId="{5A61BD66-DC92-4256-BF2C-92C05971E468}" type="sibTrans" cxnId="{7378714B-FEFD-478D-82BB-B4E3C9CCB27E}">
      <dgm:prSet/>
      <dgm:spPr/>
      <dgm:t>
        <a:bodyPr/>
        <a:lstStyle/>
        <a:p>
          <a:endParaRPr lang="zh-TW" altLang="en-US"/>
        </a:p>
      </dgm:t>
    </dgm:pt>
    <dgm:pt modelId="{D6F549C8-F10A-42AC-A8FC-F238255D7720}">
      <dgm:prSet phldrT="[文字]"/>
      <dgm:spPr/>
      <dgm:t>
        <a:bodyPr/>
        <a:lstStyle/>
        <a:p>
          <a:r>
            <a:rPr lang="zh-TW" altLang="en-US" dirty="0"/>
            <a:t>代辦清單</a:t>
          </a:r>
        </a:p>
      </dgm:t>
    </dgm:pt>
    <dgm:pt modelId="{630DBE7F-5835-4A53-B1CD-F767382CB088}" type="parTrans" cxnId="{F44FF268-3436-4BA8-80A2-B69A43E59CBF}">
      <dgm:prSet/>
      <dgm:spPr/>
      <dgm:t>
        <a:bodyPr/>
        <a:lstStyle/>
        <a:p>
          <a:endParaRPr lang="zh-TW" altLang="en-US"/>
        </a:p>
      </dgm:t>
    </dgm:pt>
    <dgm:pt modelId="{75BFB1F0-45BA-41C7-BC85-DDB55F31FAAE}" type="sibTrans" cxnId="{F44FF268-3436-4BA8-80A2-B69A43E59CBF}">
      <dgm:prSet/>
      <dgm:spPr/>
      <dgm:t>
        <a:bodyPr/>
        <a:lstStyle/>
        <a:p>
          <a:endParaRPr lang="zh-TW" altLang="en-US"/>
        </a:p>
      </dgm:t>
    </dgm:pt>
    <dgm:pt modelId="{8D46AD42-8205-4F25-9C45-2FA4FA110477}">
      <dgm:prSet phldrT="[文字]"/>
      <dgm:spPr/>
      <dgm:t>
        <a:bodyPr/>
        <a:lstStyle/>
        <a:p>
          <a:r>
            <a:rPr lang="zh-TW" altLang="en-US" dirty="0"/>
            <a:t>辦公室頁面</a:t>
          </a:r>
        </a:p>
      </dgm:t>
    </dgm:pt>
    <dgm:pt modelId="{5C04D58A-3C71-4A58-BFA7-F6756084302F}" type="parTrans" cxnId="{5234B255-C177-41C5-A01D-F5D7D2257CF5}">
      <dgm:prSet/>
      <dgm:spPr/>
      <dgm:t>
        <a:bodyPr/>
        <a:lstStyle/>
        <a:p>
          <a:endParaRPr lang="zh-TW" altLang="en-US"/>
        </a:p>
      </dgm:t>
    </dgm:pt>
    <dgm:pt modelId="{9319079E-12A9-4535-8427-8B936537F827}" type="sibTrans" cxnId="{5234B255-C177-41C5-A01D-F5D7D2257CF5}">
      <dgm:prSet/>
      <dgm:spPr/>
      <dgm:t>
        <a:bodyPr/>
        <a:lstStyle/>
        <a:p>
          <a:endParaRPr lang="zh-TW" altLang="en-US"/>
        </a:p>
      </dgm:t>
    </dgm:pt>
    <dgm:pt modelId="{0C462084-06A8-4148-BCAF-141994D18CEF}">
      <dgm:prSet phldrT="[文字]"/>
      <dgm:spPr/>
      <dgm:t>
        <a:bodyPr/>
        <a:lstStyle/>
        <a:p>
          <a:r>
            <a:rPr lang="zh-TW" altLang="en-US" dirty="0"/>
            <a:t>團隊動態牆</a:t>
          </a:r>
        </a:p>
      </dgm:t>
    </dgm:pt>
    <dgm:pt modelId="{CC14DC09-AAFD-4F3A-B348-5D41A03AE43D}" type="parTrans" cxnId="{8347A060-A42F-4514-AB55-DB77EAB4C08A}">
      <dgm:prSet/>
      <dgm:spPr/>
      <dgm:t>
        <a:bodyPr/>
        <a:lstStyle/>
        <a:p>
          <a:endParaRPr lang="zh-TW" altLang="en-US"/>
        </a:p>
      </dgm:t>
    </dgm:pt>
    <dgm:pt modelId="{0CB1E313-6066-4630-A69B-32395C0F95CC}" type="sibTrans" cxnId="{8347A060-A42F-4514-AB55-DB77EAB4C08A}">
      <dgm:prSet/>
      <dgm:spPr/>
      <dgm:t>
        <a:bodyPr/>
        <a:lstStyle/>
        <a:p>
          <a:endParaRPr lang="zh-TW" altLang="en-US"/>
        </a:p>
      </dgm:t>
    </dgm:pt>
    <dgm:pt modelId="{4AF49B0B-DD8C-4BF8-A967-A5DFEA365F31}">
      <dgm:prSet phldrT="[文字]"/>
      <dgm:spPr/>
      <dgm:t>
        <a:bodyPr/>
        <a:lstStyle/>
        <a:p>
          <a:r>
            <a:rPr lang="zh-TW" altLang="en-US" dirty="0"/>
            <a:t>成員清單牆</a:t>
          </a:r>
        </a:p>
      </dgm:t>
    </dgm:pt>
    <dgm:pt modelId="{B20B45B7-5554-4629-89C2-537ECDD1CE86}" type="parTrans" cxnId="{E51925EF-375B-4EB6-92B1-AE4555EA203E}">
      <dgm:prSet/>
      <dgm:spPr/>
      <dgm:t>
        <a:bodyPr/>
        <a:lstStyle/>
        <a:p>
          <a:endParaRPr lang="zh-TW" altLang="en-US"/>
        </a:p>
      </dgm:t>
    </dgm:pt>
    <dgm:pt modelId="{1C305965-A8C0-4B58-8F58-31A9448FF1DB}" type="sibTrans" cxnId="{E51925EF-375B-4EB6-92B1-AE4555EA203E}">
      <dgm:prSet/>
      <dgm:spPr/>
      <dgm:t>
        <a:bodyPr/>
        <a:lstStyle/>
        <a:p>
          <a:endParaRPr lang="zh-TW" altLang="en-US"/>
        </a:p>
      </dgm:t>
    </dgm:pt>
    <dgm:pt modelId="{F0553F8A-7B66-4707-A64F-CE5297A08543}">
      <dgm:prSet phldrT="[文字]"/>
      <dgm:spPr/>
      <dgm:t>
        <a:bodyPr/>
        <a:lstStyle/>
        <a:p>
          <a:r>
            <a:rPr lang="zh-TW" altLang="en-US" dirty="0"/>
            <a:t>工作分析室</a:t>
          </a:r>
        </a:p>
      </dgm:t>
    </dgm:pt>
    <dgm:pt modelId="{515C9238-91B8-423C-BF83-B0E896962D0B}" type="parTrans" cxnId="{8FD137AA-7E98-411E-A9A4-CB12CF486CA7}">
      <dgm:prSet/>
      <dgm:spPr/>
      <dgm:t>
        <a:bodyPr/>
        <a:lstStyle/>
        <a:p>
          <a:endParaRPr lang="zh-TW" altLang="en-US"/>
        </a:p>
      </dgm:t>
    </dgm:pt>
    <dgm:pt modelId="{FE027D4E-D1FE-409E-AF2A-89C9DFB218B1}" type="sibTrans" cxnId="{8FD137AA-7E98-411E-A9A4-CB12CF486CA7}">
      <dgm:prSet/>
      <dgm:spPr/>
      <dgm:t>
        <a:bodyPr/>
        <a:lstStyle/>
        <a:p>
          <a:endParaRPr lang="zh-TW" altLang="en-US"/>
        </a:p>
      </dgm:t>
    </dgm:pt>
    <dgm:pt modelId="{EABEA190-FE15-4066-B2A3-D62EFD03A8B1}">
      <dgm:prSet phldrT="[文字]"/>
      <dgm:spPr/>
      <dgm:t>
        <a:bodyPr/>
        <a:lstStyle/>
        <a:p>
          <a:r>
            <a:rPr lang="zh-TW" altLang="en-US" dirty="0"/>
            <a:t>職位調整頁面</a:t>
          </a:r>
        </a:p>
      </dgm:t>
    </dgm:pt>
    <dgm:pt modelId="{85FC72BC-7F7A-4A36-8E56-FF6335626643}" type="parTrans" cxnId="{35059151-78A8-4179-B479-35536294C6B4}">
      <dgm:prSet/>
      <dgm:spPr/>
      <dgm:t>
        <a:bodyPr/>
        <a:lstStyle/>
        <a:p>
          <a:endParaRPr lang="zh-TW" altLang="en-US"/>
        </a:p>
      </dgm:t>
    </dgm:pt>
    <dgm:pt modelId="{39F60221-D473-441F-97ED-3F1EA5965350}" type="sibTrans" cxnId="{35059151-78A8-4179-B479-35536294C6B4}">
      <dgm:prSet/>
      <dgm:spPr/>
      <dgm:t>
        <a:bodyPr/>
        <a:lstStyle/>
        <a:p>
          <a:endParaRPr lang="zh-TW" altLang="en-US"/>
        </a:p>
      </dgm:t>
    </dgm:pt>
    <dgm:pt modelId="{06BBFC38-23A8-4999-AF6A-C82D29A10F40}">
      <dgm:prSet phldrT="[文字]"/>
      <dgm:spPr/>
      <dgm:t>
        <a:bodyPr/>
        <a:lstStyle/>
        <a:p>
          <a:r>
            <a:rPr lang="zh-TW" altLang="en-US" dirty="0"/>
            <a:t>推播系統</a:t>
          </a:r>
        </a:p>
      </dgm:t>
    </dgm:pt>
    <dgm:pt modelId="{B4358B4F-1AFF-4BF0-B100-BD4D15B35F3D}" type="parTrans" cxnId="{C768E498-B7F3-4069-994C-9BCBE33A5CDF}">
      <dgm:prSet/>
      <dgm:spPr/>
      <dgm:t>
        <a:bodyPr/>
        <a:lstStyle/>
        <a:p>
          <a:endParaRPr lang="zh-TW" altLang="en-US"/>
        </a:p>
      </dgm:t>
    </dgm:pt>
    <dgm:pt modelId="{A448A33E-7592-4514-8329-3E6039C58B33}" type="sibTrans" cxnId="{C768E498-B7F3-4069-994C-9BCBE33A5CDF}">
      <dgm:prSet/>
      <dgm:spPr/>
      <dgm:t>
        <a:bodyPr/>
        <a:lstStyle/>
        <a:p>
          <a:endParaRPr lang="zh-TW" altLang="en-US"/>
        </a:p>
      </dgm:t>
    </dgm:pt>
    <dgm:pt modelId="{C9DC382A-4204-4C58-8A4C-426FB9F551E2}">
      <dgm:prSet phldrT="[文字]"/>
      <dgm:spPr/>
      <dgm:t>
        <a:bodyPr/>
        <a:lstStyle/>
        <a:p>
          <a:r>
            <a:rPr lang="zh-TW" altLang="en-US" dirty="0"/>
            <a:t>連接後端</a:t>
          </a:r>
          <a:r>
            <a:rPr lang="en-US" altLang="zh-TW" dirty="0"/>
            <a:t>API</a:t>
          </a:r>
          <a:endParaRPr lang="zh-TW" altLang="en-US" dirty="0"/>
        </a:p>
      </dgm:t>
    </dgm:pt>
    <dgm:pt modelId="{16810F23-1171-4D0A-AFD7-B01263C1FD89}" type="parTrans" cxnId="{70E2842B-BFB0-46CC-B85E-09BA5D30E2E9}">
      <dgm:prSet/>
      <dgm:spPr/>
      <dgm:t>
        <a:bodyPr/>
        <a:lstStyle/>
        <a:p>
          <a:endParaRPr lang="zh-TW" altLang="en-US"/>
        </a:p>
      </dgm:t>
    </dgm:pt>
    <dgm:pt modelId="{D43344CE-D657-4CC5-9206-A1719FC575A8}" type="sibTrans" cxnId="{70E2842B-BFB0-46CC-B85E-09BA5D30E2E9}">
      <dgm:prSet/>
      <dgm:spPr/>
      <dgm:t>
        <a:bodyPr/>
        <a:lstStyle/>
        <a:p>
          <a:endParaRPr lang="zh-TW" altLang="en-US"/>
        </a:p>
      </dgm:t>
    </dgm:pt>
    <dgm:pt modelId="{8A35CD78-8EDF-4C43-B8EB-F515E746DC73}">
      <dgm:prSet phldrT="[文字]"/>
      <dgm:spPr/>
      <dgm:t>
        <a:bodyPr/>
        <a:lstStyle/>
        <a:p>
          <a:r>
            <a:rPr lang="en-US" altLang="zh-TW" dirty="0" err="1"/>
            <a:t>ImgurAPI</a:t>
          </a:r>
          <a:endParaRPr lang="zh-TW" altLang="en-US" dirty="0"/>
        </a:p>
      </dgm:t>
    </dgm:pt>
    <dgm:pt modelId="{680CD070-78E0-4F87-95ED-C18AB0CB931F}" type="parTrans" cxnId="{D6ABF62D-BFDD-46A0-8CAE-AF3307D05D7F}">
      <dgm:prSet/>
      <dgm:spPr/>
      <dgm:t>
        <a:bodyPr/>
        <a:lstStyle/>
        <a:p>
          <a:endParaRPr lang="zh-TW" altLang="en-US"/>
        </a:p>
      </dgm:t>
    </dgm:pt>
    <dgm:pt modelId="{D1FFA65B-2E7B-4E51-BDB4-64A57A7C8487}" type="sibTrans" cxnId="{D6ABF62D-BFDD-46A0-8CAE-AF3307D05D7F}">
      <dgm:prSet/>
      <dgm:spPr/>
      <dgm:t>
        <a:bodyPr/>
        <a:lstStyle/>
        <a:p>
          <a:endParaRPr lang="zh-TW" altLang="en-US"/>
        </a:p>
      </dgm:t>
    </dgm:pt>
    <dgm:pt modelId="{3544FAA5-600B-4DCF-A948-27FE2DDC18B5}">
      <dgm:prSet phldrT="[文字]"/>
      <dgm:spPr/>
      <dgm:t>
        <a:bodyPr/>
        <a:lstStyle/>
        <a:p>
          <a:r>
            <a:rPr lang="en-US" altLang="zh-TW" dirty="0"/>
            <a:t>XML</a:t>
          </a:r>
          <a:r>
            <a:rPr lang="zh-TW" altLang="en-US" dirty="0"/>
            <a:t>系統</a:t>
          </a:r>
        </a:p>
      </dgm:t>
    </dgm:pt>
    <dgm:pt modelId="{E1282DE6-A4BC-4278-ADFB-049E95BE3E38}" type="parTrans" cxnId="{59D11F29-6F2D-485F-9672-069300E88E5E}">
      <dgm:prSet/>
      <dgm:spPr/>
      <dgm:t>
        <a:bodyPr/>
        <a:lstStyle/>
        <a:p>
          <a:endParaRPr lang="zh-TW" altLang="en-US"/>
        </a:p>
      </dgm:t>
    </dgm:pt>
    <dgm:pt modelId="{E8223B64-5996-4262-85A8-B38A5E783DC2}" type="sibTrans" cxnId="{59D11F29-6F2D-485F-9672-069300E88E5E}">
      <dgm:prSet/>
      <dgm:spPr/>
      <dgm:t>
        <a:bodyPr/>
        <a:lstStyle/>
        <a:p>
          <a:endParaRPr lang="zh-TW" altLang="en-US"/>
        </a:p>
      </dgm:t>
    </dgm:pt>
    <dgm:pt modelId="{78838247-0ABE-486C-AA2C-9276F16BA945}">
      <dgm:prSet phldrT="[文字]"/>
      <dgm:spPr/>
      <dgm:t>
        <a:bodyPr/>
        <a:lstStyle/>
        <a:p>
          <a:r>
            <a:rPr lang="en-US" altLang="zh-TW" dirty="0"/>
            <a:t>Domains Classes</a:t>
          </a:r>
          <a:endParaRPr lang="zh-TW" altLang="en-US" dirty="0"/>
        </a:p>
      </dgm:t>
    </dgm:pt>
    <dgm:pt modelId="{945D4DCA-0B36-4953-B717-8D90AF511CC4}" type="parTrans" cxnId="{F3CCB2AE-EBD5-473E-92BB-8EAC43BBC6EE}">
      <dgm:prSet/>
      <dgm:spPr/>
      <dgm:t>
        <a:bodyPr/>
        <a:lstStyle/>
        <a:p>
          <a:endParaRPr lang="zh-TW" altLang="en-US"/>
        </a:p>
      </dgm:t>
    </dgm:pt>
    <dgm:pt modelId="{61134D78-62CD-430E-9855-B35A97CC8201}" type="sibTrans" cxnId="{F3CCB2AE-EBD5-473E-92BB-8EAC43BBC6EE}">
      <dgm:prSet/>
      <dgm:spPr/>
      <dgm:t>
        <a:bodyPr/>
        <a:lstStyle/>
        <a:p>
          <a:endParaRPr lang="zh-TW" altLang="en-US"/>
        </a:p>
      </dgm:t>
    </dgm:pt>
    <dgm:pt modelId="{49793C34-7226-4CFA-97C0-963667927300}">
      <dgm:prSet phldrT="[文字]"/>
      <dgm:spPr/>
      <dgm:t>
        <a:bodyPr/>
        <a:lstStyle/>
        <a:p>
          <a:r>
            <a:rPr lang="zh-TW" altLang="en-US" dirty="0"/>
            <a:t>系統</a:t>
          </a:r>
          <a:r>
            <a:rPr lang="en-US" altLang="zh-TW" dirty="0"/>
            <a:t>ER</a:t>
          </a:r>
          <a:r>
            <a:rPr lang="zh-TW" altLang="en-US" dirty="0"/>
            <a:t>圖設計</a:t>
          </a:r>
        </a:p>
      </dgm:t>
    </dgm:pt>
    <dgm:pt modelId="{F1D9BE04-048A-4C59-AEFE-A39BFEA2F057}" type="parTrans" cxnId="{D3068D65-95F4-4CD7-8693-04080D1357A3}">
      <dgm:prSet/>
      <dgm:spPr/>
      <dgm:t>
        <a:bodyPr/>
        <a:lstStyle/>
        <a:p>
          <a:endParaRPr lang="zh-TW" altLang="en-US"/>
        </a:p>
      </dgm:t>
    </dgm:pt>
    <dgm:pt modelId="{D830B32C-065B-4258-903B-B5CE1D6D38DC}" type="sibTrans" cxnId="{D3068D65-95F4-4CD7-8693-04080D1357A3}">
      <dgm:prSet/>
      <dgm:spPr/>
      <dgm:t>
        <a:bodyPr/>
        <a:lstStyle/>
        <a:p>
          <a:endParaRPr lang="zh-TW" altLang="en-US"/>
        </a:p>
      </dgm:t>
    </dgm:pt>
    <dgm:pt modelId="{9113B7D2-B8DD-4CD5-9536-6B2F246CB12B}">
      <dgm:prSet phldrT="[文字]"/>
      <dgm:spPr/>
      <dgm:t>
        <a:bodyPr/>
        <a:lstStyle/>
        <a:p>
          <a:r>
            <a:rPr lang="en-US" altLang="zh-TW" dirty="0"/>
            <a:t>Web APIs</a:t>
          </a:r>
          <a:endParaRPr lang="zh-TW" altLang="en-US" dirty="0"/>
        </a:p>
      </dgm:t>
    </dgm:pt>
    <dgm:pt modelId="{F82667F7-EB59-4F0A-A524-062235542495}" type="parTrans" cxnId="{3D235D8E-DBC0-4B6B-B722-53715684ADAA}">
      <dgm:prSet/>
      <dgm:spPr/>
      <dgm:t>
        <a:bodyPr/>
        <a:lstStyle/>
        <a:p>
          <a:endParaRPr lang="zh-TW" altLang="en-US"/>
        </a:p>
      </dgm:t>
    </dgm:pt>
    <dgm:pt modelId="{AC1FC6FA-76B4-46EF-BECB-703BB38A3039}" type="sibTrans" cxnId="{3D235D8E-DBC0-4B6B-B722-53715684ADAA}">
      <dgm:prSet/>
      <dgm:spPr/>
      <dgm:t>
        <a:bodyPr/>
        <a:lstStyle/>
        <a:p>
          <a:endParaRPr lang="zh-TW" altLang="en-US"/>
        </a:p>
      </dgm:t>
    </dgm:pt>
    <dgm:pt modelId="{0CD0D910-66AF-438A-A21D-C018C3029717}">
      <dgm:prSet phldrT="[文字]"/>
      <dgm:spPr/>
      <dgm:t>
        <a:bodyPr/>
        <a:lstStyle/>
        <a:p>
          <a:r>
            <a:rPr lang="en-US" altLang="zh-TW" dirty="0"/>
            <a:t>Gantt Chart</a:t>
          </a:r>
          <a:endParaRPr lang="zh-TW" altLang="en-US" dirty="0"/>
        </a:p>
      </dgm:t>
    </dgm:pt>
    <dgm:pt modelId="{165A04FC-0C3D-4A8D-8449-806A9873AD37}" type="parTrans" cxnId="{4942EEA1-D1B5-4BC9-8266-DD0E3E8416D2}">
      <dgm:prSet/>
      <dgm:spPr/>
      <dgm:t>
        <a:bodyPr/>
        <a:lstStyle/>
        <a:p>
          <a:endParaRPr lang="zh-TW" altLang="en-US"/>
        </a:p>
      </dgm:t>
    </dgm:pt>
    <dgm:pt modelId="{55CBAB15-A516-4A24-8A4D-F9F368783D60}" type="sibTrans" cxnId="{4942EEA1-D1B5-4BC9-8266-DD0E3E8416D2}">
      <dgm:prSet/>
      <dgm:spPr/>
      <dgm:t>
        <a:bodyPr/>
        <a:lstStyle/>
        <a:p>
          <a:endParaRPr lang="zh-TW" altLang="en-US"/>
        </a:p>
      </dgm:t>
    </dgm:pt>
    <dgm:pt modelId="{A16D3A47-729B-4BE2-AF3E-07B5E96CDDAA}">
      <dgm:prSet phldrT="[文字]"/>
      <dgm:spPr/>
      <dgm:t>
        <a:bodyPr/>
        <a:lstStyle/>
        <a:p>
          <a:r>
            <a:rPr lang="en-US" altLang="zh-TW" dirty="0"/>
            <a:t>WBS Chart</a:t>
          </a:r>
          <a:endParaRPr lang="zh-TW" altLang="en-US" dirty="0"/>
        </a:p>
      </dgm:t>
    </dgm:pt>
    <dgm:pt modelId="{DA60881C-D09A-43E9-A55B-36C953A25D33}" type="parTrans" cxnId="{6ECCE2A5-D6F2-462C-B230-D979D743EFC6}">
      <dgm:prSet/>
      <dgm:spPr/>
      <dgm:t>
        <a:bodyPr/>
        <a:lstStyle/>
        <a:p>
          <a:endParaRPr lang="zh-TW" altLang="en-US"/>
        </a:p>
      </dgm:t>
    </dgm:pt>
    <dgm:pt modelId="{F4B4D617-7868-4F63-BBD5-742F3BDCBD6C}" type="sibTrans" cxnId="{6ECCE2A5-D6F2-462C-B230-D979D743EFC6}">
      <dgm:prSet/>
      <dgm:spPr/>
      <dgm:t>
        <a:bodyPr/>
        <a:lstStyle/>
        <a:p>
          <a:endParaRPr lang="zh-TW" altLang="en-US"/>
        </a:p>
      </dgm:t>
    </dgm:pt>
    <dgm:pt modelId="{970457C7-169C-4C35-AD53-5F0E790F54F6}">
      <dgm:prSet phldrT="[文字]"/>
      <dgm:spPr/>
      <dgm:t>
        <a:bodyPr/>
        <a:lstStyle/>
        <a:p>
          <a:r>
            <a:rPr lang="zh-TW" altLang="en-US" dirty="0"/>
            <a:t>問卷調查</a:t>
          </a:r>
        </a:p>
      </dgm:t>
    </dgm:pt>
    <dgm:pt modelId="{EC40D6CF-BFCD-4857-AAFE-C160399C611D}" type="parTrans" cxnId="{B23DE04D-4951-4CBC-90DC-36518D92F2F7}">
      <dgm:prSet/>
      <dgm:spPr/>
      <dgm:t>
        <a:bodyPr/>
        <a:lstStyle/>
        <a:p>
          <a:endParaRPr lang="zh-TW" altLang="en-US"/>
        </a:p>
      </dgm:t>
    </dgm:pt>
    <dgm:pt modelId="{B44AA164-92FC-40AE-B9F9-B60470378661}" type="sibTrans" cxnId="{B23DE04D-4951-4CBC-90DC-36518D92F2F7}">
      <dgm:prSet/>
      <dgm:spPr/>
      <dgm:t>
        <a:bodyPr/>
        <a:lstStyle/>
        <a:p>
          <a:endParaRPr lang="zh-TW" altLang="en-US"/>
        </a:p>
      </dgm:t>
    </dgm:pt>
    <dgm:pt modelId="{AE335D9E-A2A6-4E04-B2E7-2FF67C179A35}">
      <dgm:prSet phldrT="[文字]"/>
      <dgm:spPr/>
      <dgm:t>
        <a:bodyPr/>
        <a:lstStyle/>
        <a:p>
          <a:r>
            <a:rPr lang="zh-TW" altLang="en-US" dirty="0"/>
            <a:t>初審文件</a:t>
          </a:r>
        </a:p>
      </dgm:t>
    </dgm:pt>
    <dgm:pt modelId="{BE75FDF4-6776-4C3E-AFB6-327BF5DF0102}" type="parTrans" cxnId="{8C2CC064-B88C-41C0-9BF7-DE1B9BD7BDB6}">
      <dgm:prSet/>
      <dgm:spPr/>
      <dgm:t>
        <a:bodyPr/>
        <a:lstStyle/>
        <a:p>
          <a:endParaRPr lang="zh-TW" altLang="en-US"/>
        </a:p>
      </dgm:t>
    </dgm:pt>
    <dgm:pt modelId="{ABE98CDF-F761-4DB4-B7DF-D4FF2142CFEF}" type="sibTrans" cxnId="{8C2CC064-B88C-41C0-9BF7-DE1B9BD7BDB6}">
      <dgm:prSet/>
      <dgm:spPr/>
      <dgm:t>
        <a:bodyPr/>
        <a:lstStyle/>
        <a:p>
          <a:endParaRPr lang="zh-TW" altLang="en-US"/>
        </a:p>
      </dgm:t>
    </dgm:pt>
    <dgm:pt modelId="{7013272E-8267-4DEE-AA38-4B67A874502B}">
      <dgm:prSet phldrT="[文字]"/>
      <dgm:spPr/>
      <dgm:t>
        <a:bodyPr/>
        <a:lstStyle/>
        <a:p>
          <a:r>
            <a:rPr lang="zh-TW" altLang="en-US" dirty="0"/>
            <a:t>總審文件</a:t>
          </a:r>
        </a:p>
      </dgm:t>
    </dgm:pt>
    <dgm:pt modelId="{3F9B5DED-22CC-4A94-A003-05B6BF96B55A}" type="parTrans" cxnId="{C4C3F314-0482-4CC4-852F-8DE31E3A9B88}">
      <dgm:prSet/>
      <dgm:spPr/>
      <dgm:t>
        <a:bodyPr/>
        <a:lstStyle/>
        <a:p>
          <a:endParaRPr lang="zh-TW" altLang="en-US"/>
        </a:p>
      </dgm:t>
    </dgm:pt>
    <dgm:pt modelId="{EFD22F77-EC13-493C-A088-474CF9679F3F}" type="sibTrans" cxnId="{C4C3F314-0482-4CC4-852F-8DE31E3A9B88}">
      <dgm:prSet/>
      <dgm:spPr/>
      <dgm:t>
        <a:bodyPr/>
        <a:lstStyle/>
        <a:p>
          <a:endParaRPr lang="zh-TW" altLang="en-US"/>
        </a:p>
      </dgm:t>
    </dgm:pt>
    <dgm:pt modelId="{AF676D3D-7EB9-43AA-A1FA-74FD9F4DF652}">
      <dgm:prSet phldrT="[文字]"/>
      <dgm:spPr/>
      <dgm:t>
        <a:bodyPr/>
        <a:lstStyle/>
        <a:p>
          <a:r>
            <a:rPr lang="zh-TW" altLang="en-US" dirty="0"/>
            <a:t>總審簡報</a:t>
          </a:r>
        </a:p>
      </dgm:t>
    </dgm:pt>
    <dgm:pt modelId="{11025C03-C691-443E-A579-5B42A964D5BB}" type="parTrans" cxnId="{5305408D-8A34-4EF2-8624-F9597AE02515}">
      <dgm:prSet/>
      <dgm:spPr/>
      <dgm:t>
        <a:bodyPr/>
        <a:lstStyle/>
        <a:p>
          <a:endParaRPr lang="zh-TW" altLang="en-US"/>
        </a:p>
      </dgm:t>
    </dgm:pt>
    <dgm:pt modelId="{0A788AD8-5D61-49CF-808D-0B0B86347006}" type="sibTrans" cxnId="{5305408D-8A34-4EF2-8624-F9597AE02515}">
      <dgm:prSet/>
      <dgm:spPr/>
      <dgm:t>
        <a:bodyPr/>
        <a:lstStyle/>
        <a:p>
          <a:endParaRPr lang="zh-TW" altLang="en-US"/>
        </a:p>
      </dgm:t>
    </dgm:pt>
    <dgm:pt modelId="{819DA8D5-36D5-4452-B3D9-150549318F17}">
      <dgm:prSet phldrT="[文字]"/>
      <dgm:spPr/>
      <dgm:t>
        <a:bodyPr/>
        <a:lstStyle/>
        <a:p>
          <a:r>
            <a:rPr lang="zh-TW" altLang="en-US" dirty="0"/>
            <a:t>呈現</a:t>
          </a:r>
        </a:p>
      </dgm:t>
    </dgm:pt>
    <dgm:pt modelId="{23283B4C-1CFB-4B0D-B440-37CAE55368A4}" type="parTrans" cxnId="{23A9A790-4B68-4250-B645-CDFF2BF0ED50}">
      <dgm:prSet/>
      <dgm:spPr/>
      <dgm:t>
        <a:bodyPr/>
        <a:lstStyle/>
        <a:p>
          <a:endParaRPr lang="zh-TW" altLang="en-US"/>
        </a:p>
      </dgm:t>
    </dgm:pt>
    <dgm:pt modelId="{8F368282-BBB5-476B-BD7F-7D20591E39D2}" type="sibTrans" cxnId="{23A9A790-4B68-4250-B645-CDFF2BF0ED50}">
      <dgm:prSet/>
      <dgm:spPr/>
      <dgm:t>
        <a:bodyPr/>
        <a:lstStyle/>
        <a:p>
          <a:endParaRPr lang="zh-TW" altLang="en-US"/>
        </a:p>
      </dgm:t>
    </dgm:pt>
    <dgm:pt modelId="{B1CE35CA-3B40-4BD2-AC8B-1B5360D57CDE}">
      <dgm:prSet phldrT="[文字]"/>
      <dgm:spPr/>
      <dgm:t>
        <a:bodyPr/>
        <a:lstStyle/>
        <a:p>
          <a:r>
            <a:rPr lang="zh-TW" altLang="en-US" dirty="0"/>
            <a:t>總審呈現設計</a:t>
          </a:r>
        </a:p>
      </dgm:t>
    </dgm:pt>
    <dgm:pt modelId="{AB26219E-2C3B-4A03-876F-64191DEE1DEA}" type="parTrans" cxnId="{50E5723A-9B7C-4AC4-9BAF-4D744DE28A9B}">
      <dgm:prSet/>
      <dgm:spPr/>
      <dgm:t>
        <a:bodyPr/>
        <a:lstStyle/>
        <a:p>
          <a:endParaRPr lang="zh-TW" altLang="en-US"/>
        </a:p>
      </dgm:t>
    </dgm:pt>
    <dgm:pt modelId="{1A36BB16-1C74-4A15-98DC-62E345D7EE8D}" type="sibTrans" cxnId="{50E5723A-9B7C-4AC4-9BAF-4D744DE28A9B}">
      <dgm:prSet/>
      <dgm:spPr/>
      <dgm:t>
        <a:bodyPr/>
        <a:lstStyle/>
        <a:p>
          <a:endParaRPr lang="zh-TW" altLang="en-US"/>
        </a:p>
      </dgm:t>
    </dgm:pt>
    <dgm:pt modelId="{E5B6A830-D447-4EA0-AA35-44C08FA639AC}">
      <dgm:prSet phldrT="[文字]"/>
      <dgm:spPr/>
      <dgm:t>
        <a:bodyPr/>
        <a:lstStyle/>
        <a:p>
          <a:r>
            <a:rPr lang="zh-TW" altLang="en-US" dirty="0"/>
            <a:t>總審呈現講稿</a:t>
          </a:r>
        </a:p>
      </dgm:t>
    </dgm:pt>
    <dgm:pt modelId="{4C58467A-BEAD-4021-9771-79B1E8281FCD}" type="parTrans" cxnId="{1D42F12C-E9AA-45D0-87C8-A071C8A2E56B}">
      <dgm:prSet/>
      <dgm:spPr/>
      <dgm:t>
        <a:bodyPr/>
        <a:lstStyle/>
        <a:p>
          <a:endParaRPr lang="zh-TW" altLang="en-US"/>
        </a:p>
      </dgm:t>
    </dgm:pt>
    <dgm:pt modelId="{C3988302-CAAF-45BA-AE27-CAC6EAD04252}" type="sibTrans" cxnId="{1D42F12C-E9AA-45D0-87C8-A071C8A2E56B}">
      <dgm:prSet/>
      <dgm:spPr/>
      <dgm:t>
        <a:bodyPr/>
        <a:lstStyle/>
        <a:p>
          <a:endParaRPr lang="zh-TW" altLang="en-US"/>
        </a:p>
      </dgm:t>
    </dgm:pt>
    <dgm:pt modelId="{36960521-26D2-425C-8512-441E305B2FF9}">
      <dgm:prSet phldrT="[文字]"/>
      <dgm:spPr/>
      <dgm:t>
        <a:bodyPr/>
        <a:lstStyle/>
        <a:p>
          <a:r>
            <a:rPr lang="zh-TW" altLang="en-US" dirty="0"/>
            <a:t>總審呈現練習</a:t>
          </a:r>
        </a:p>
      </dgm:t>
    </dgm:pt>
    <dgm:pt modelId="{C9EA3A09-AB98-487E-821B-EC940E575279}" type="parTrans" cxnId="{C2C34128-5BA9-4102-98B6-76089C587033}">
      <dgm:prSet/>
      <dgm:spPr/>
      <dgm:t>
        <a:bodyPr/>
        <a:lstStyle/>
        <a:p>
          <a:endParaRPr lang="zh-TW" altLang="en-US"/>
        </a:p>
      </dgm:t>
    </dgm:pt>
    <dgm:pt modelId="{139648CB-42B5-4509-8B9F-9FAB60E426EE}" type="sibTrans" cxnId="{C2C34128-5BA9-4102-98B6-76089C587033}">
      <dgm:prSet/>
      <dgm:spPr/>
      <dgm:t>
        <a:bodyPr/>
        <a:lstStyle/>
        <a:p>
          <a:endParaRPr lang="zh-TW" altLang="en-US"/>
        </a:p>
      </dgm:t>
    </dgm:pt>
    <dgm:pt modelId="{39D3018E-AE24-447D-9EFC-8A0DCA9CDEF6}" type="pres">
      <dgm:prSet presAssocID="{1C885E4D-6BD8-4924-A635-75C170F2F4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E33E77-C719-4112-9275-97B0D99D7729}" type="pres">
      <dgm:prSet presAssocID="{51C5FE2E-C790-41EA-A890-E59AAD3ACBEC}" presName="root1" presStyleCnt="0"/>
      <dgm:spPr/>
    </dgm:pt>
    <dgm:pt modelId="{ADB5AACF-264B-4E40-8937-E31ECC7E6824}" type="pres">
      <dgm:prSet presAssocID="{51C5FE2E-C790-41EA-A890-E59AAD3ACBEC}" presName="LevelOneTextNode" presStyleLbl="node0" presStyleIdx="0" presStyleCnt="1">
        <dgm:presLayoutVars>
          <dgm:chPref val="3"/>
        </dgm:presLayoutVars>
      </dgm:prSet>
      <dgm:spPr/>
    </dgm:pt>
    <dgm:pt modelId="{77798957-814D-4938-905A-152505B2E96A}" type="pres">
      <dgm:prSet presAssocID="{51C5FE2E-C790-41EA-A890-E59AAD3ACBEC}" presName="level2hierChild" presStyleCnt="0"/>
      <dgm:spPr/>
    </dgm:pt>
    <dgm:pt modelId="{19454217-6582-487D-A0A0-A8889004CB20}" type="pres">
      <dgm:prSet presAssocID="{9531110E-B5F8-4C79-9535-8105931B9089}" presName="conn2-1" presStyleLbl="parChTrans1D2" presStyleIdx="0" presStyleCnt="3"/>
      <dgm:spPr/>
    </dgm:pt>
    <dgm:pt modelId="{9BC5A80B-5904-49D9-8EAD-4E56A6910944}" type="pres">
      <dgm:prSet presAssocID="{9531110E-B5F8-4C79-9535-8105931B9089}" presName="connTx" presStyleLbl="parChTrans1D2" presStyleIdx="0" presStyleCnt="3"/>
      <dgm:spPr/>
    </dgm:pt>
    <dgm:pt modelId="{E406C7E9-FFBC-4AF0-9025-7556503B47AC}" type="pres">
      <dgm:prSet presAssocID="{6C6A0F66-FC07-45E3-BC6D-0DBDB317702F}" presName="root2" presStyleCnt="0"/>
      <dgm:spPr/>
    </dgm:pt>
    <dgm:pt modelId="{F356CF73-D517-432E-A66C-57B5238A6938}" type="pres">
      <dgm:prSet presAssocID="{6C6A0F66-FC07-45E3-BC6D-0DBDB317702F}" presName="LevelTwoTextNode" presStyleLbl="node2" presStyleIdx="0" presStyleCnt="3">
        <dgm:presLayoutVars>
          <dgm:chPref val="3"/>
        </dgm:presLayoutVars>
      </dgm:prSet>
      <dgm:spPr/>
    </dgm:pt>
    <dgm:pt modelId="{987DC209-6B83-491E-9C28-13BF31963837}" type="pres">
      <dgm:prSet presAssocID="{6C6A0F66-FC07-45E3-BC6D-0DBDB317702F}" presName="level3hierChild" presStyleCnt="0"/>
      <dgm:spPr/>
    </dgm:pt>
    <dgm:pt modelId="{EBB9FC65-851A-4E97-BEC9-66778E828339}" type="pres">
      <dgm:prSet presAssocID="{7C41719F-605F-4261-83BA-7EB01931CDA6}" presName="conn2-1" presStyleLbl="parChTrans1D3" presStyleIdx="0" presStyleCnt="10"/>
      <dgm:spPr/>
    </dgm:pt>
    <dgm:pt modelId="{3F8955D3-4642-4A46-BCD7-FD95D0008EF9}" type="pres">
      <dgm:prSet presAssocID="{7C41719F-605F-4261-83BA-7EB01931CDA6}" presName="connTx" presStyleLbl="parChTrans1D3" presStyleIdx="0" presStyleCnt="10"/>
      <dgm:spPr/>
    </dgm:pt>
    <dgm:pt modelId="{0F4C162A-100B-4752-8486-C21942B1AD1F}" type="pres">
      <dgm:prSet presAssocID="{CBDCA1F4-9014-4E9D-B133-31F57E37037E}" presName="root2" presStyleCnt="0"/>
      <dgm:spPr/>
    </dgm:pt>
    <dgm:pt modelId="{EED7FEBC-4AB6-46D4-BF74-93FF03EF8E0A}" type="pres">
      <dgm:prSet presAssocID="{CBDCA1F4-9014-4E9D-B133-31F57E37037E}" presName="LevelTwoTextNode" presStyleLbl="node3" presStyleIdx="0" presStyleCnt="10">
        <dgm:presLayoutVars>
          <dgm:chPref val="3"/>
        </dgm:presLayoutVars>
      </dgm:prSet>
      <dgm:spPr/>
    </dgm:pt>
    <dgm:pt modelId="{D7E768B6-3BEC-4D7A-BD8A-F09508AD42A5}" type="pres">
      <dgm:prSet presAssocID="{CBDCA1F4-9014-4E9D-B133-31F57E37037E}" presName="level3hierChild" presStyleCnt="0"/>
      <dgm:spPr/>
    </dgm:pt>
    <dgm:pt modelId="{49E91104-A681-4F36-9DC9-3FEF3C042386}" type="pres">
      <dgm:prSet presAssocID="{C63DB480-95CF-4111-A8DE-4CEFA5E97B46}" presName="conn2-1" presStyleLbl="parChTrans1D4" presStyleIdx="0" presStyleCnt="23"/>
      <dgm:spPr/>
    </dgm:pt>
    <dgm:pt modelId="{001002CA-7610-4AA2-8D21-C9F7FD006CA0}" type="pres">
      <dgm:prSet presAssocID="{C63DB480-95CF-4111-A8DE-4CEFA5E97B46}" presName="connTx" presStyleLbl="parChTrans1D4" presStyleIdx="0" presStyleCnt="23"/>
      <dgm:spPr/>
    </dgm:pt>
    <dgm:pt modelId="{B5DA582C-05FB-4CA1-9066-7B1E9896E31D}" type="pres">
      <dgm:prSet presAssocID="{9766D2FB-B317-424C-BD4F-22703EC3755F}" presName="root2" presStyleCnt="0"/>
      <dgm:spPr/>
    </dgm:pt>
    <dgm:pt modelId="{AB30CF8B-8B83-4A0C-B31B-80ED62B40198}" type="pres">
      <dgm:prSet presAssocID="{9766D2FB-B317-424C-BD4F-22703EC3755F}" presName="LevelTwoTextNode" presStyleLbl="node4" presStyleIdx="0" presStyleCnt="23">
        <dgm:presLayoutVars>
          <dgm:chPref val="3"/>
        </dgm:presLayoutVars>
      </dgm:prSet>
      <dgm:spPr/>
    </dgm:pt>
    <dgm:pt modelId="{4183963E-E2B7-4AD3-9AA4-4C9933346263}" type="pres">
      <dgm:prSet presAssocID="{9766D2FB-B317-424C-BD4F-22703EC3755F}" presName="level3hierChild" presStyleCnt="0"/>
      <dgm:spPr/>
    </dgm:pt>
    <dgm:pt modelId="{9EEB429C-265F-416A-91ED-B5F44A6D28F5}" type="pres">
      <dgm:prSet presAssocID="{6DC2E0DF-2600-4669-AB85-2A4DECEC3D61}" presName="conn2-1" presStyleLbl="parChTrans1D4" presStyleIdx="1" presStyleCnt="23"/>
      <dgm:spPr/>
    </dgm:pt>
    <dgm:pt modelId="{D8B38371-BC1D-4F09-B674-EAD3B4FFC3BC}" type="pres">
      <dgm:prSet presAssocID="{6DC2E0DF-2600-4669-AB85-2A4DECEC3D61}" presName="connTx" presStyleLbl="parChTrans1D4" presStyleIdx="1" presStyleCnt="23"/>
      <dgm:spPr/>
    </dgm:pt>
    <dgm:pt modelId="{ABDCE721-50F6-409D-B887-DEF1AB7262CF}" type="pres">
      <dgm:prSet presAssocID="{24460AE3-10CD-4882-8A70-C27891B6A536}" presName="root2" presStyleCnt="0"/>
      <dgm:spPr/>
    </dgm:pt>
    <dgm:pt modelId="{53E5D064-4DF4-4A0E-B85B-0C84ECA51154}" type="pres">
      <dgm:prSet presAssocID="{24460AE3-10CD-4882-8A70-C27891B6A536}" presName="LevelTwoTextNode" presStyleLbl="node4" presStyleIdx="1" presStyleCnt="23">
        <dgm:presLayoutVars>
          <dgm:chPref val="3"/>
        </dgm:presLayoutVars>
      </dgm:prSet>
      <dgm:spPr/>
    </dgm:pt>
    <dgm:pt modelId="{7759C944-CA09-47FA-8F94-9F38EC8D982B}" type="pres">
      <dgm:prSet presAssocID="{24460AE3-10CD-4882-8A70-C27891B6A536}" presName="level3hierChild" presStyleCnt="0"/>
      <dgm:spPr/>
    </dgm:pt>
    <dgm:pt modelId="{F007DD0A-ED6C-496B-B3C4-1FEB103845BC}" type="pres">
      <dgm:prSet presAssocID="{D89A27DA-5CD6-4296-96BB-87BB46A22B31}" presName="conn2-1" presStyleLbl="parChTrans1D4" presStyleIdx="2" presStyleCnt="23"/>
      <dgm:spPr/>
    </dgm:pt>
    <dgm:pt modelId="{EA0AA9A3-4A23-43F0-9049-7081D159C492}" type="pres">
      <dgm:prSet presAssocID="{D89A27DA-5CD6-4296-96BB-87BB46A22B31}" presName="connTx" presStyleLbl="parChTrans1D4" presStyleIdx="2" presStyleCnt="23"/>
      <dgm:spPr/>
    </dgm:pt>
    <dgm:pt modelId="{46DA7394-09D1-477A-B877-3F1A9E8B4672}" type="pres">
      <dgm:prSet presAssocID="{21891FE2-D4FD-4B85-AF94-96B534C339DC}" presName="root2" presStyleCnt="0"/>
      <dgm:spPr/>
    </dgm:pt>
    <dgm:pt modelId="{0F9FE9FD-6268-4C05-8724-B6E1009645FA}" type="pres">
      <dgm:prSet presAssocID="{21891FE2-D4FD-4B85-AF94-96B534C339DC}" presName="LevelTwoTextNode" presStyleLbl="node4" presStyleIdx="2" presStyleCnt="23">
        <dgm:presLayoutVars>
          <dgm:chPref val="3"/>
        </dgm:presLayoutVars>
      </dgm:prSet>
      <dgm:spPr/>
    </dgm:pt>
    <dgm:pt modelId="{A838D985-BC6E-4162-80EF-356293248625}" type="pres">
      <dgm:prSet presAssocID="{21891FE2-D4FD-4B85-AF94-96B534C339DC}" presName="level3hierChild" presStyleCnt="0"/>
      <dgm:spPr/>
    </dgm:pt>
    <dgm:pt modelId="{6421EF4F-4BA5-4C43-A022-777E5FEC866F}" type="pres">
      <dgm:prSet presAssocID="{DEC68FFF-EAEB-4DA4-9BC4-92BC3DEA0F7A}" presName="conn2-1" presStyleLbl="parChTrans1D4" presStyleIdx="3" presStyleCnt="23"/>
      <dgm:spPr/>
    </dgm:pt>
    <dgm:pt modelId="{5230A4B6-7124-478F-848B-5537F759ADA5}" type="pres">
      <dgm:prSet presAssocID="{DEC68FFF-EAEB-4DA4-9BC4-92BC3DEA0F7A}" presName="connTx" presStyleLbl="parChTrans1D4" presStyleIdx="3" presStyleCnt="23"/>
      <dgm:spPr/>
    </dgm:pt>
    <dgm:pt modelId="{9F7C845D-6BBE-4954-A5ED-7D204E933C69}" type="pres">
      <dgm:prSet presAssocID="{400812E9-CD8E-4087-89BE-976203A4C3B1}" presName="root2" presStyleCnt="0"/>
      <dgm:spPr/>
    </dgm:pt>
    <dgm:pt modelId="{0468FE92-121A-456D-877A-D064CB3A6B45}" type="pres">
      <dgm:prSet presAssocID="{400812E9-CD8E-4087-89BE-976203A4C3B1}" presName="LevelTwoTextNode" presStyleLbl="node4" presStyleIdx="3" presStyleCnt="23">
        <dgm:presLayoutVars>
          <dgm:chPref val="3"/>
        </dgm:presLayoutVars>
      </dgm:prSet>
      <dgm:spPr/>
    </dgm:pt>
    <dgm:pt modelId="{F7F94494-A235-4024-AC5D-50B8FD1C770F}" type="pres">
      <dgm:prSet presAssocID="{400812E9-CD8E-4087-89BE-976203A4C3B1}" presName="level3hierChild" presStyleCnt="0"/>
      <dgm:spPr/>
    </dgm:pt>
    <dgm:pt modelId="{E9483BAF-64BD-43B6-8314-8557EEFDD724}" type="pres">
      <dgm:prSet presAssocID="{630DBE7F-5835-4A53-B1CD-F767382CB088}" presName="conn2-1" presStyleLbl="parChTrans1D4" presStyleIdx="4" presStyleCnt="23"/>
      <dgm:spPr/>
    </dgm:pt>
    <dgm:pt modelId="{7402E3D1-50FA-4F61-B6A9-3C3F0FF4CCB5}" type="pres">
      <dgm:prSet presAssocID="{630DBE7F-5835-4A53-B1CD-F767382CB088}" presName="connTx" presStyleLbl="parChTrans1D4" presStyleIdx="4" presStyleCnt="23"/>
      <dgm:spPr/>
    </dgm:pt>
    <dgm:pt modelId="{B6F6A859-E85D-4445-A436-494E7D608870}" type="pres">
      <dgm:prSet presAssocID="{D6F549C8-F10A-42AC-A8FC-F238255D7720}" presName="root2" presStyleCnt="0"/>
      <dgm:spPr/>
    </dgm:pt>
    <dgm:pt modelId="{5644FC72-AF33-486E-B3F2-F333A9FB491E}" type="pres">
      <dgm:prSet presAssocID="{D6F549C8-F10A-42AC-A8FC-F238255D7720}" presName="LevelTwoTextNode" presStyleLbl="node4" presStyleIdx="4" presStyleCnt="23">
        <dgm:presLayoutVars>
          <dgm:chPref val="3"/>
        </dgm:presLayoutVars>
      </dgm:prSet>
      <dgm:spPr/>
    </dgm:pt>
    <dgm:pt modelId="{13AFB4A4-CF4D-4887-B080-B4761A98BD51}" type="pres">
      <dgm:prSet presAssocID="{D6F549C8-F10A-42AC-A8FC-F238255D7720}" presName="level3hierChild" presStyleCnt="0"/>
      <dgm:spPr/>
    </dgm:pt>
    <dgm:pt modelId="{3D65199C-AAF4-40E3-B333-C1DE695D2BDF}" type="pres">
      <dgm:prSet presAssocID="{5C04D58A-3C71-4A58-BFA7-F6756084302F}" presName="conn2-1" presStyleLbl="parChTrans1D4" presStyleIdx="5" presStyleCnt="23"/>
      <dgm:spPr/>
    </dgm:pt>
    <dgm:pt modelId="{CB80BA8F-8F1C-45D3-BB7C-94562C7BB994}" type="pres">
      <dgm:prSet presAssocID="{5C04D58A-3C71-4A58-BFA7-F6756084302F}" presName="connTx" presStyleLbl="parChTrans1D4" presStyleIdx="5" presStyleCnt="23"/>
      <dgm:spPr/>
    </dgm:pt>
    <dgm:pt modelId="{640085C3-96A3-4999-BFA4-12B9136F44AA}" type="pres">
      <dgm:prSet presAssocID="{8D46AD42-8205-4F25-9C45-2FA4FA110477}" presName="root2" presStyleCnt="0"/>
      <dgm:spPr/>
    </dgm:pt>
    <dgm:pt modelId="{ED59FEC1-FCE3-4B01-9CAF-044CFE916337}" type="pres">
      <dgm:prSet presAssocID="{8D46AD42-8205-4F25-9C45-2FA4FA110477}" presName="LevelTwoTextNode" presStyleLbl="node4" presStyleIdx="5" presStyleCnt="23">
        <dgm:presLayoutVars>
          <dgm:chPref val="3"/>
        </dgm:presLayoutVars>
      </dgm:prSet>
      <dgm:spPr/>
    </dgm:pt>
    <dgm:pt modelId="{409A1EC0-EE16-4925-944D-2735C18C9ECD}" type="pres">
      <dgm:prSet presAssocID="{8D46AD42-8205-4F25-9C45-2FA4FA110477}" presName="level3hierChild" presStyleCnt="0"/>
      <dgm:spPr/>
    </dgm:pt>
    <dgm:pt modelId="{0FABB545-6C54-4029-A987-ED5B6D487663}" type="pres">
      <dgm:prSet presAssocID="{515C9238-91B8-423C-BF83-B0E896962D0B}" presName="conn2-1" presStyleLbl="parChTrans1D4" presStyleIdx="6" presStyleCnt="23"/>
      <dgm:spPr/>
    </dgm:pt>
    <dgm:pt modelId="{425985E7-FC16-4BD8-AF2A-83B25CC036B7}" type="pres">
      <dgm:prSet presAssocID="{515C9238-91B8-423C-BF83-B0E896962D0B}" presName="connTx" presStyleLbl="parChTrans1D4" presStyleIdx="6" presStyleCnt="23"/>
      <dgm:spPr/>
    </dgm:pt>
    <dgm:pt modelId="{45F9DA30-B53C-4D59-8368-E47F28CF84A2}" type="pres">
      <dgm:prSet presAssocID="{F0553F8A-7B66-4707-A64F-CE5297A08543}" presName="root2" presStyleCnt="0"/>
      <dgm:spPr/>
    </dgm:pt>
    <dgm:pt modelId="{FCD0092E-327B-4E76-A29F-279395586FDF}" type="pres">
      <dgm:prSet presAssocID="{F0553F8A-7B66-4707-A64F-CE5297A08543}" presName="LevelTwoTextNode" presStyleLbl="node4" presStyleIdx="6" presStyleCnt="23">
        <dgm:presLayoutVars>
          <dgm:chPref val="3"/>
        </dgm:presLayoutVars>
      </dgm:prSet>
      <dgm:spPr/>
    </dgm:pt>
    <dgm:pt modelId="{7BE9B2EE-DEA8-4F5D-8B3E-886F26DD6FA0}" type="pres">
      <dgm:prSet presAssocID="{F0553F8A-7B66-4707-A64F-CE5297A08543}" presName="level3hierChild" presStyleCnt="0"/>
      <dgm:spPr/>
    </dgm:pt>
    <dgm:pt modelId="{F8A3D62B-F92B-47FB-A92A-C62660077CBA}" type="pres">
      <dgm:prSet presAssocID="{85FC72BC-7F7A-4A36-8E56-FF6335626643}" presName="conn2-1" presStyleLbl="parChTrans1D4" presStyleIdx="7" presStyleCnt="23"/>
      <dgm:spPr/>
    </dgm:pt>
    <dgm:pt modelId="{01CB2134-B243-4025-B665-97CDEAD5AEE7}" type="pres">
      <dgm:prSet presAssocID="{85FC72BC-7F7A-4A36-8E56-FF6335626643}" presName="connTx" presStyleLbl="parChTrans1D4" presStyleIdx="7" presStyleCnt="23"/>
      <dgm:spPr/>
    </dgm:pt>
    <dgm:pt modelId="{250E6ADE-84CE-4D09-B854-21650358229B}" type="pres">
      <dgm:prSet presAssocID="{EABEA190-FE15-4066-B2A3-D62EFD03A8B1}" presName="root2" presStyleCnt="0"/>
      <dgm:spPr/>
    </dgm:pt>
    <dgm:pt modelId="{2FA555D3-8236-46A5-880B-5A95D2155CC1}" type="pres">
      <dgm:prSet presAssocID="{EABEA190-FE15-4066-B2A3-D62EFD03A8B1}" presName="LevelTwoTextNode" presStyleLbl="node4" presStyleIdx="7" presStyleCnt="23">
        <dgm:presLayoutVars>
          <dgm:chPref val="3"/>
        </dgm:presLayoutVars>
      </dgm:prSet>
      <dgm:spPr/>
    </dgm:pt>
    <dgm:pt modelId="{6F0B291D-34D1-44D6-B05C-C5E5B867F322}" type="pres">
      <dgm:prSet presAssocID="{EABEA190-FE15-4066-B2A3-D62EFD03A8B1}" presName="level3hierChild" presStyleCnt="0"/>
      <dgm:spPr/>
    </dgm:pt>
    <dgm:pt modelId="{F013565A-03E4-4DC3-8910-F95A729C5EBF}" type="pres">
      <dgm:prSet presAssocID="{CC14DC09-AAFD-4F3A-B348-5D41A03AE43D}" presName="conn2-1" presStyleLbl="parChTrans1D4" presStyleIdx="8" presStyleCnt="23"/>
      <dgm:spPr/>
    </dgm:pt>
    <dgm:pt modelId="{E3246E56-567B-417E-BA23-E3A11BE212C5}" type="pres">
      <dgm:prSet presAssocID="{CC14DC09-AAFD-4F3A-B348-5D41A03AE43D}" presName="connTx" presStyleLbl="parChTrans1D4" presStyleIdx="8" presStyleCnt="23"/>
      <dgm:spPr/>
    </dgm:pt>
    <dgm:pt modelId="{D2E35CF9-1D93-4D98-995E-FD39E8188A31}" type="pres">
      <dgm:prSet presAssocID="{0C462084-06A8-4148-BCAF-141994D18CEF}" presName="root2" presStyleCnt="0"/>
      <dgm:spPr/>
    </dgm:pt>
    <dgm:pt modelId="{AA765591-E8BF-410E-8427-624DE01A10EE}" type="pres">
      <dgm:prSet presAssocID="{0C462084-06A8-4148-BCAF-141994D18CEF}" presName="LevelTwoTextNode" presStyleLbl="node4" presStyleIdx="8" presStyleCnt="23">
        <dgm:presLayoutVars>
          <dgm:chPref val="3"/>
        </dgm:presLayoutVars>
      </dgm:prSet>
      <dgm:spPr/>
    </dgm:pt>
    <dgm:pt modelId="{08A2C0C8-98DC-4E90-9C1D-5DC35C24FE95}" type="pres">
      <dgm:prSet presAssocID="{0C462084-06A8-4148-BCAF-141994D18CEF}" presName="level3hierChild" presStyleCnt="0"/>
      <dgm:spPr/>
    </dgm:pt>
    <dgm:pt modelId="{224B7650-05B2-44DB-932A-CE54A82921DA}" type="pres">
      <dgm:prSet presAssocID="{B20B45B7-5554-4629-89C2-537ECDD1CE86}" presName="conn2-1" presStyleLbl="parChTrans1D4" presStyleIdx="9" presStyleCnt="23"/>
      <dgm:spPr/>
    </dgm:pt>
    <dgm:pt modelId="{DF8C0965-135B-4582-B6A7-34F82A02A343}" type="pres">
      <dgm:prSet presAssocID="{B20B45B7-5554-4629-89C2-537ECDD1CE86}" presName="connTx" presStyleLbl="parChTrans1D4" presStyleIdx="9" presStyleCnt="23"/>
      <dgm:spPr/>
    </dgm:pt>
    <dgm:pt modelId="{D2B44772-298D-4860-AE97-DA329CE407FA}" type="pres">
      <dgm:prSet presAssocID="{4AF49B0B-DD8C-4BF8-A967-A5DFEA365F31}" presName="root2" presStyleCnt="0"/>
      <dgm:spPr/>
    </dgm:pt>
    <dgm:pt modelId="{0922A149-3133-4050-8980-CEB59A27BF67}" type="pres">
      <dgm:prSet presAssocID="{4AF49B0B-DD8C-4BF8-A967-A5DFEA365F31}" presName="LevelTwoTextNode" presStyleLbl="node4" presStyleIdx="9" presStyleCnt="23">
        <dgm:presLayoutVars>
          <dgm:chPref val="3"/>
        </dgm:presLayoutVars>
      </dgm:prSet>
      <dgm:spPr/>
    </dgm:pt>
    <dgm:pt modelId="{0E6C6316-F51C-48C5-833D-C11F84C0762A}" type="pres">
      <dgm:prSet presAssocID="{4AF49B0B-DD8C-4BF8-A967-A5DFEA365F31}" presName="level3hierChild" presStyleCnt="0"/>
      <dgm:spPr/>
    </dgm:pt>
    <dgm:pt modelId="{B85EC12E-A002-4524-B76E-3BDF88FE2489}" type="pres">
      <dgm:prSet presAssocID="{6F34030D-781F-4380-B511-D5C02925FA65}" presName="conn2-1" presStyleLbl="parChTrans1D4" presStyleIdx="10" presStyleCnt="23"/>
      <dgm:spPr/>
    </dgm:pt>
    <dgm:pt modelId="{E8AEA428-B31C-423E-9D65-E3F951E4FDC7}" type="pres">
      <dgm:prSet presAssocID="{6F34030D-781F-4380-B511-D5C02925FA65}" presName="connTx" presStyleLbl="parChTrans1D4" presStyleIdx="10" presStyleCnt="23"/>
      <dgm:spPr/>
    </dgm:pt>
    <dgm:pt modelId="{FFDDCD4F-16D0-4823-B395-059BBF8656B7}" type="pres">
      <dgm:prSet presAssocID="{67E1533A-9D2F-4458-BC97-3F95BF080778}" presName="root2" presStyleCnt="0"/>
      <dgm:spPr/>
    </dgm:pt>
    <dgm:pt modelId="{2CE2BD23-8FD7-4C36-B6C1-D5BD25F87A08}" type="pres">
      <dgm:prSet presAssocID="{67E1533A-9D2F-4458-BC97-3F95BF080778}" presName="LevelTwoTextNode" presStyleLbl="node4" presStyleIdx="10" presStyleCnt="23">
        <dgm:presLayoutVars>
          <dgm:chPref val="3"/>
        </dgm:presLayoutVars>
      </dgm:prSet>
      <dgm:spPr/>
    </dgm:pt>
    <dgm:pt modelId="{5DB92134-4116-4939-B032-B435A96C8324}" type="pres">
      <dgm:prSet presAssocID="{67E1533A-9D2F-4458-BC97-3F95BF080778}" presName="level3hierChild" presStyleCnt="0"/>
      <dgm:spPr/>
    </dgm:pt>
    <dgm:pt modelId="{9AD350AB-DA75-4A8B-8847-31105C798314}" type="pres">
      <dgm:prSet presAssocID="{B4358B4F-1AFF-4BF0-B100-BD4D15B35F3D}" presName="conn2-1" presStyleLbl="parChTrans1D4" presStyleIdx="11" presStyleCnt="23"/>
      <dgm:spPr/>
    </dgm:pt>
    <dgm:pt modelId="{76ED1C5D-E8E4-4840-A127-1D32B61D1C9E}" type="pres">
      <dgm:prSet presAssocID="{B4358B4F-1AFF-4BF0-B100-BD4D15B35F3D}" presName="connTx" presStyleLbl="parChTrans1D4" presStyleIdx="11" presStyleCnt="23"/>
      <dgm:spPr/>
    </dgm:pt>
    <dgm:pt modelId="{C54B238B-0397-4A04-A498-A5EBA671BF84}" type="pres">
      <dgm:prSet presAssocID="{06BBFC38-23A8-4999-AF6A-C82D29A10F40}" presName="root2" presStyleCnt="0"/>
      <dgm:spPr/>
    </dgm:pt>
    <dgm:pt modelId="{1568AF88-BDAD-469A-956A-DD83953D7DE2}" type="pres">
      <dgm:prSet presAssocID="{06BBFC38-23A8-4999-AF6A-C82D29A10F40}" presName="LevelTwoTextNode" presStyleLbl="node4" presStyleIdx="11" presStyleCnt="23">
        <dgm:presLayoutVars>
          <dgm:chPref val="3"/>
        </dgm:presLayoutVars>
      </dgm:prSet>
      <dgm:spPr/>
    </dgm:pt>
    <dgm:pt modelId="{BFB318A7-17F7-4CCE-8741-49E9A93B5BF2}" type="pres">
      <dgm:prSet presAssocID="{06BBFC38-23A8-4999-AF6A-C82D29A10F40}" presName="level3hierChild" presStyleCnt="0"/>
      <dgm:spPr/>
    </dgm:pt>
    <dgm:pt modelId="{427E8A20-598A-40EB-8081-C47226FBB558}" type="pres">
      <dgm:prSet presAssocID="{16810F23-1171-4D0A-AFD7-B01263C1FD89}" presName="conn2-1" presStyleLbl="parChTrans1D4" presStyleIdx="12" presStyleCnt="23"/>
      <dgm:spPr/>
    </dgm:pt>
    <dgm:pt modelId="{538D9525-CE3F-4662-8864-B2ADDA49BFB3}" type="pres">
      <dgm:prSet presAssocID="{16810F23-1171-4D0A-AFD7-B01263C1FD89}" presName="connTx" presStyleLbl="parChTrans1D4" presStyleIdx="12" presStyleCnt="23"/>
      <dgm:spPr/>
    </dgm:pt>
    <dgm:pt modelId="{B1EF6535-5F3D-4F09-82D4-2809AF797E2B}" type="pres">
      <dgm:prSet presAssocID="{C9DC382A-4204-4C58-8A4C-426FB9F551E2}" presName="root2" presStyleCnt="0"/>
      <dgm:spPr/>
    </dgm:pt>
    <dgm:pt modelId="{68D8EA69-782A-4476-BD85-D6B89F94BA12}" type="pres">
      <dgm:prSet presAssocID="{C9DC382A-4204-4C58-8A4C-426FB9F551E2}" presName="LevelTwoTextNode" presStyleLbl="node4" presStyleIdx="12" presStyleCnt="23">
        <dgm:presLayoutVars>
          <dgm:chPref val="3"/>
        </dgm:presLayoutVars>
      </dgm:prSet>
      <dgm:spPr/>
    </dgm:pt>
    <dgm:pt modelId="{60AD547D-9E9E-4FD8-AC58-718B4EBD421F}" type="pres">
      <dgm:prSet presAssocID="{C9DC382A-4204-4C58-8A4C-426FB9F551E2}" presName="level3hierChild" presStyleCnt="0"/>
      <dgm:spPr/>
    </dgm:pt>
    <dgm:pt modelId="{E754FE31-E7A7-4AFD-A1B1-70BCAB8B2E67}" type="pres">
      <dgm:prSet presAssocID="{680CD070-78E0-4F87-95ED-C18AB0CB931F}" presName="conn2-1" presStyleLbl="parChTrans1D4" presStyleIdx="13" presStyleCnt="23"/>
      <dgm:spPr/>
    </dgm:pt>
    <dgm:pt modelId="{054E900B-DAAC-483D-B6B4-F5D80D4C1C9E}" type="pres">
      <dgm:prSet presAssocID="{680CD070-78E0-4F87-95ED-C18AB0CB931F}" presName="connTx" presStyleLbl="parChTrans1D4" presStyleIdx="13" presStyleCnt="23"/>
      <dgm:spPr/>
    </dgm:pt>
    <dgm:pt modelId="{DD43AF21-169E-4DFA-A08F-1DB9E092F0D6}" type="pres">
      <dgm:prSet presAssocID="{8A35CD78-8EDF-4C43-B8EB-F515E746DC73}" presName="root2" presStyleCnt="0"/>
      <dgm:spPr/>
    </dgm:pt>
    <dgm:pt modelId="{3AF65339-9DB5-4A86-BDDD-FB86D39E1EA4}" type="pres">
      <dgm:prSet presAssocID="{8A35CD78-8EDF-4C43-B8EB-F515E746DC73}" presName="LevelTwoTextNode" presStyleLbl="node4" presStyleIdx="13" presStyleCnt="23">
        <dgm:presLayoutVars>
          <dgm:chPref val="3"/>
        </dgm:presLayoutVars>
      </dgm:prSet>
      <dgm:spPr/>
    </dgm:pt>
    <dgm:pt modelId="{FCF38E7F-3460-484D-8850-4AB351A68888}" type="pres">
      <dgm:prSet presAssocID="{8A35CD78-8EDF-4C43-B8EB-F515E746DC73}" presName="level3hierChild" presStyleCnt="0"/>
      <dgm:spPr/>
    </dgm:pt>
    <dgm:pt modelId="{702EA9A0-160D-4F9D-8549-6ABE90998CB0}" type="pres">
      <dgm:prSet presAssocID="{E1282DE6-A4BC-4278-ADFB-049E95BE3E38}" presName="conn2-1" presStyleLbl="parChTrans1D4" presStyleIdx="14" presStyleCnt="23"/>
      <dgm:spPr/>
    </dgm:pt>
    <dgm:pt modelId="{B6D0FF58-7D8D-404D-930A-DA256127792F}" type="pres">
      <dgm:prSet presAssocID="{E1282DE6-A4BC-4278-ADFB-049E95BE3E38}" presName="connTx" presStyleLbl="parChTrans1D4" presStyleIdx="14" presStyleCnt="23"/>
      <dgm:spPr/>
    </dgm:pt>
    <dgm:pt modelId="{D397CF14-415B-42EE-9779-2992A91DEB0C}" type="pres">
      <dgm:prSet presAssocID="{3544FAA5-600B-4DCF-A948-27FE2DDC18B5}" presName="root2" presStyleCnt="0"/>
      <dgm:spPr/>
    </dgm:pt>
    <dgm:pt modelId="{41B84400-0B3C-459B-B2F5-56F67DB88D33}" type="pres">
      <dgm:prSet presAssocID="{3544FAA5-600B-4DCF-A948-27FE2DDC18B5}" presName="LevelTwoTextNode" presStyleLbl="node4" presStyleIdx="14" presStyleCnt="23">
        <dgm:presLayoutVars>
          <dgm:chPref val="3"/>
        </dgm:presLayoutVars>
      </dgm:prSet>
      <dgm:spPr/>
    </dgm:pt>
    <dgm:pt modelId="{4582BA96-C680-46F9-B2B1-E5E36465F3C8}" type="pres">
      <dgm:prSet presAssocID="{3544FAA5-600B-4DCF-A948-27FE2DDC18B5}" presName="level3hierChild" presStyleCnt="0"/>
      <dgm:spPr/>
    </dgm:pt>
    <dgm:pt modelId="{C504F11A-EFE8-4CB4-9D90-416A42BB6E25}" type="pres">
      <dgm:prSet presAssocID="{945D4DCA-0B36-4953-B717-8D90AF511CC4}" presName="conn2-1" presStyleLbl="parChTrans1D4" presStyleIdx="15" presStyleCnt="23"/>
      <dgm:spPr/>
    </dgm:pt>
    <dgm:pt modelId="{ACC5CE78-C2CC-4449-9AEF-671ECE8B860B}" type="pres">
      <dgm:prSet presAssocID="{945D4DCA-0B36-4953-B717-8D90AF511CC4}" presName="connTx" presStyleLbl="parChTrans1D4" presStyleIdx="15" presStyleCnt="23"/>
      <dgm:spPr/>
    </dgm:pt>
    <dgm:pt modelId="{ACD2D962-A5EE-4DF7-A294-D4EBF4BDA955}" type="pres">
      <dgm:prSet presAssocID="{78838247-0ABE-486C-AA2C-9276F16BA945}" presName="root2" presStyleCnt="0"/>
      <dgm:spPr/>
    </dgm:pt>
    <dgm:pt modelId="{D4CD8172-4842-44FF-8EDE-8F60ADED0BAE}" type="pres">
      <dgm:prSet presAssocID="{78838247-0ABE-486C-AA2C-9276F16BA945}" presName="LevelTwoTextNode" presStyleLbl="node4" presStyleIdx="15" presStyleCnt="23">
        <dgm:presLayoutVars>
          <dgm:chPref val="3"/>
        </dgm:presLayoutVars>
      </dgm:prSet>
      <dgm:spPr/>
    </dgm:pt>
    <dgm:pt modelId="{2F85FE61-6BE5-4523-95DB-433C6D8615CB}" type="pres">
      <dgm:prSet presAssocID="{78838247-0ABE-486C-AA2C-9276F16BA945}" presName="level3hierChild" presStyleCnt="0"/>
      <dgm:spPr/>
    </dgm:pt>
    <dgm:pt modelId="{1A27A170-6F8F-47D6-BEE6-246DA15143B1}" type="pres">
      <dgm:prSet presAssocID="{84DCB201-98BF-4A8E-9BFC-9746C353F1B9}" presName="conn2-1" presStyleLbl="parChTrans1D3" presStyleIdx="1" presStyleCnt="10"/>
      <dgm:spPr/>
    </dgm:pt>
    <dgm:pt modelId="{D2AAE473-DD83-4DD5-89E4-2B1A49005A29}" type="pres">
      <dgm:prSet presAssocID="{84DCB201-98BF-4A8E-9BFC-9746C353F1B9}" presName="connTx" presStyleLbl="parChTrans1D3" presStyleIdx="1" presStyleCnt="10"/>
      <dgm:spPr/>
    </dgm:pt>
    <dgm:pt modelId="{B2F98139-5500-4EB6-B306-1910D9E47ED3}" type="pres">
      <dgm:prSet presAssocID="{FCA85D0B-CCB8-410A-B9D4-D53431E4AF05}" presName="root2" presStyleCnt="0"/>
      <dgm:spPr/>
    </dgm:pt>
    <dgm:pt modelId="{BDDBA59E-AB3B-4850-8E13-B96E392A66C9}" type="pres">
      <dgm:prSet presAssocID="{FCA85D0B-CCB8-410A-B9D4-D53431E4AF05}" presName="LevelTwoTextNode" presStyleLbl="node3" presStyleIdx="1" presStyleCnt="10">
        <dgm:presLayoutVars>
          <dgm:chPref val="3"/>
        </dgm:presLayoutVars>
      </dgm:prSet>
      <dgm:spPr/>
    </dgm:pt>
    <dgm:pt modelId="{C97F8214-DE4F-47DB-AEC1-CC0111FCAC88}" type="pres">
      <dgm:prSet presAssocID="{FCA85D0B-CCB8-410A-B9D4-D53431E4AF05}" presName="level3hierChild" presStyleCnt="0"/>
      <dgm:spPr/>
    </dgm:pt>
    <dgm:pt modelId="{8F4AD86B-7CFE-45BD-9EFA-DC8267E5914B}" type="pres">
      <dgm:prSet presAssocID="{B4093101-3177-4EFA-8810-4F26D4AC2F60}" presName="conn2-1" presStyleLbl="parChTrans1D4" presStyleIdx="16" presStyleCnt="23"/>
      <dgm:spPr/>
    </dgm:pt>
    <dgm:pt modelId="{AB44F362-1D3E-40D2-9427-F2367A0B0DF6}" type="pres">
      <dgm:prSet presAssocID="{B4093101-3177-4EFA-8810-4F26D4AC2F60}" presName="connTx" presStyleLbl="parChTrans1D4" presStyleIdx="16" presStyleCnt="23"/>
      <dgm:spPr/>
    </dgm:pt>
    <dgm:pt modelId="{65262C07-0E20-4DD8-99B3-5764C0A32FF9}" type="pres">
      <dgm:prSet presAssocID="{0E02B57D-3D4B-4E82-ADFE-9080A8F0DD03}" presName="root2" presStyleCnt="0"/>
      <dgm:spPr/>
    </dgm:pt>
    <dgm:pt modelId="{3B7173DD-7CCB-41C7-BD1B-1F817E87F348}" type="pres">
      <dgm:prSet presAssocID="{0E02B57D-3D4B-4E82-ADFE-9080A8F0DD03}" presName="LevelTwoTextNode" presStyleLbl="node4" presStyleIdx="16" presStyleCnt="23">
        <dgm:presLayoutVars>
          <dgm:chPref val="3"/>
        </dgm:presLayoutVars>
      </dgm:prSet>
      <dgm:spPr/>
    </dgm:pt>
    <dgm:pt modelId="{E04A4A5E-7903-4543-B0B8-5EBCB8ACA4EE}" type="pres">
      <dgm:prSet presAssocID="{0E02B57D-3D4B-4E82-ADFE-9080A8F0DD03}" presName="level3hierChild" presStyleCnt="0"/>
      <dgm:spPr/>
    </dgm:pt>
    <dgm:pt modelId="{971D5248-B37B-4AA3-84FE-B9A397C5D896}" type="pres">
      <dgm:prSet presAssocID="{F82667F7-EB59-4F0A-A524-062235542495}" presName="conn2-1" presStyleLbl="parChTrans1D4" presStyleIdx="17" presStyleCnt="23"/>
      <dgm:spPr/>
    </dgm:pt>
    <dgm:pt modelId="{7F0F0766-AD4C-4962-8034-9C292D2D3525}" type="pres">
      <dgm:prSet presAssocID="{F82667F7-EB59-4F0A-A524-062235542495}" presName="connTx" presStyleLbl="parChTrans1D4" presStyleIdx="17" presStyleCnt="23"/>
      <dgm:spPr/>
    </dgm:pt>
    <dgm:pt modelId="{3DA3E40E-3FBE-48D5-8A6F-FB79D8788791}" type="pres">
      <dgm:prSet presAssocID="{9113B7D2-B8DD-4CD5-9536-6B2F246CB12B}" presName="root2" presStyleCnt="0"/>
      <dgm:spPr/>
    </dgm:pt>
    <dgm:pt modelId="{7E861631-C263-41DF-9329-EB84C91C09E9}" type="pres">
      <dgm:prSet presAssocID="{9113B7D2-B8DD-4CD5-9536-6B2F246CB12B}" presName="LevelTwoTextNode" presStyleLbl="node4" presStyleIdx="17" presStyleCnt="23">
        <dgm:presLayoutVars>
          <dgm:chPref val="3"/>
        </dgm:presLayoutVars>
      </dgm:prSet>
      <dgm:spPr/>
    </dgm:pt>
    <dgm:pt modelId="{9C3D4134-FC95-4F6A-9794-47828B941F86}" type="pres">
      <dgm:prSet presAssocID="{9113B7D2-B8DD-4CD5-9536-6B2F246CB12B}" presName="level3hierChild" presStyleCnt="0"/>
      <dgm:spPr/>
    </dgm:pt>
    <dgm:pt modelId="{D9209325-160E-43EA-BF40-3FE828A69B19}" type="pres">
      <dgm:prSet presAssocID="{165A04FC-0C3D-4A8D-8449-806A9873AD37}" presName="conn2-1" presStyleLbl="parChTrans1D4" presStyleIdx="18" presStyleCnt="23"/>
      <dgm:spPr/>
    </dgm:pt>
    <dgm:pt modelId="{E44F7355-F39F-498B-BA7C-710DD54F6CFF}" type="pres">
      <dgm:prSet presAssocID="{165A04FC-0C3D-4A8D-8449-806A9873AD37}" presName="connTx" presStyleLbl="parChTrans1D4" presStyleIdx="18" presStyleCnt="23"/>
      <dgm:spPr/>
    </dgm:pt>
    <dgm:pt modelId="{62E585F0-898B-4191-A8F9-120C6AB67D88}" type="pres">
      <dgm:prSet presAssocID="{0CD0D910-66AF-438A-A21D-C018C3029717}" presName="root2" presStyleCnt="0"/>
      <dgm:spPr/>
    </dgm:pt>
    <dgm:pt modelId="{A2341B30-835A-4F06-A862-E1F26A1D531E}" type="pres">
      <dgm:prSet presAssocID="{0CD0D910-66AF-438A-A21D-C018C3029717}" presName="LevelTwoTextNode" presStyleLbl="node4" presStyleIdx="18" presStyleCnt="23">
        <dgm:presLayoutVars>
          <dgm:chPref val="3"/>
        </dgm:presLayoutVars>
      </dgm:prSet>
      <dgm:spPr/>
    </dgm:pt>
    <dgm:pt modelId="{9D15A9FD-6D19-4895-861E-56E02DCBF706}" type="pres">
      <dgm:prSet presAssocID="{0CD0D910-66AF-438A-A21D-C018C3029717}" presName="level3hierChild" presStyleCnt="0"/>
      <dgm:spPr/>
    </dgm:pt>
    <dgm:pt modelId="{D88EB056-F831-48A8-BE23-1CEA84A0DF0F}" type="pres">
      <dgm:prSet presAssocID="{DA60881C-D09A-43E9-A55B-36C953A25D33}" presName="conn2-1" presStyleLbl="parChTrans1D4" presStyleIdx="19" presStyleCnt="23"/>
      <dgm:spPr/>
    </dgm:pt>
    <dgm:pt modelId="{C2F7BE0A-3DE2-4963-AB45-A4DE50A622EC}" type="pres">
      <dgm:prSet presAssocID="{DA60881C-D09A-43E9-A55B-36C953A25D33}" presName="connTx" presStyleLbl="parChTrans1D4" presStyleIdx="19" presStyleCnt="23"/>
      <dgm:spPr/>
    </dgm:pt>
    <dgm:pt modelId="{08ED4EEE-8652-458A-BB36-FBA262B1426D}" type="pres">
      <dgm:prSet presAssocID="{A16D3A47-729B-4BE2-AF3E-07B5E96CDDAA}" presName="root2" presStyleCnt="0"/>
      <dgm:spPr/>
    </dgm:pt>
    <dgm:pt modelId="{CCF93C4D-ACD2-46F5-B8E9-67307820F582}" type="pres">
      <dgm:prSet presAssocID="{A16D3A47-729B-4BE2-AF3E-07B5E96CDDAA}" presName="LevelTwoTextNode" presStyleLbl="node4" presStyleIdx="19" presStyleCnt="23">
        <dgm:presLayoutVars>
          <dgm:chPref val="3"/>
        </dgm:presLayoutVars>
      </dgm:prSet>
      <dgm:spPr/>
    </dgm:pt>
    <dgm:pt modelId="{4CF77CCE-7A07-4745-8B06-40BA46DB5C55}" type="pres">
      <dgm:prSet presAssocID="{A16D3A47-729B-4BE2-AF3E-07B5E96CDDAA}" presName="level3hierChild" presStyleCnt="0"/>
      <dgm:spPr/>
    </dgm:pt>
    <dgm:pt modelId="{D3145E54-C2D7-4228-855A-E6FEACB453FF}" type="pres">
      <dgm:prSet presAssocID="{95E16783-D4CA-4E1B-8848-ECBF75180FA5}" presName="conn2-1" presStyleLbl="parChTrans1D2" presStyleIdx="1" presStyleCnt="3"/>
      <dgm:spPr/>
    </dgm:pt>
    <dgm:pt modelId="{2F9C942A-ED97-4AB6-A6E9-767FA700F304}" type="pres">
      <dgm:prSet presAssocID="{95E16783-D4CA-4E1B-8848-ECBF75180FA5}" presName="connTx" presStyleLbl="parChTrans1D2" presStyleIdx="1" presStyleCnt="3"/>
      <dgm:spPr/>
    </dgm:pt>
    <dgm:pt modelId="{9E708F69-AC29-485E-88C1-B5532899DC76}" type="pres">
      <dgm:prSet presAssocID="{FF3FDBCB-CA61-4C9F-8355-A2D057E24841}" presName="root2" presStyleCnt="0"/>
      <dgm:spPr/>
    </dgm:pt>
    <dgm:pt modelId="{93BD3152-F781-4AA1-AA0C-9AB195BF185F}" type="pres">
      <dgm:prSet presAssocID="{FF3FDBCB-CA61-4C9F-8355-A2D057E24841}" presName="LevelTwoTextNode" presStyleLbl="node2" presStyleIdx="1" presStyleCnt="3">
        <dgm:presLayoutVars>
          <dgm:chPref val="3"/>
        </dgm:presLayoutVars>
      </dgm:prSet>
      <dgm:spPr/>
    </dgm:pt>
    <dgm:pt modelId="{AC4807DA-436B-42A5-96C6-3C7A4590A21A}" type="pres">
      <dgm:prSet presAssocID="{FF3FDBCB-CA61-4C9F-8355-A2D057E24841}" presName="level3hierChild" presStyleCnt="0"/>
      <dgm:spPr/>
    </dgm:pt>
    <dgm:pt modelId="{DBEE048A-E161-40C2-8242-DC8DA8719D5A}" type="pres">
      <dgm:prSet presAssocID="{F1D9BE04-048A-4C59-AEFE-A39BFEA2F057}" presName="conn2-1" presStyleLbl="parChTrans1D3" presStyleIdx="2" presStyleCnt="10"/>
      <dgm:spPr/>
    </dgm:pt>
    <dgm:pt modelId="{92569FE6-457B-4D85-A64C-AFCF42DB904C}" type="pres">
      <dgm:prSet presAssocID="{F1D9BE04-048A-4C59-AEFE-A39BFEA2F057}" presName="connTx" presStyleLbl="parChTrans1D3" presStyleIdx="2" presStyleCnt="10"/>
      <dgm:spPr/>
    </dgm:pt>
    <dgm:pt modelId="{ED214EF6-F979-4C72-A7B3-BB272C5EDA98}" type="pres">
      <dgm:prSet presAssocID="{49793C34-7226-4CFA-97C0-963667927300}" presName="root2" presStyleCnt="0"/>
      <dgm:spPr/>
    </dgm:pt>
    <dgm:pt modelId="{27A71D7B-AEFA-40BE-AC8A-7679D960ADCA}" type="pres">
      <dgm:prSet presAssocID="{49793C34-7226-4CFA-97C0-963667927300}" presName="LevelTwoTextNode" presStyleLbl="node3" presStyleIdx="2" presStyleCnt="10">
        <dgm:presLayoutVars>
          <dgm:chPref val="3"/>
        </dgm:presLayoutVars>
      </dgm:prSet>
      <dgm:spPr/>
    </dgm:pt>
    <dgm:pt modelId="{1D51EFB7-C867-40C1-9D24-00B7049159AB}" type="pres">
      <dgm:prSet presAssocID="{49793C34-7226-4CFA-97C0-963667927300}" presName="level3hierChild" presStyleCnt="0"/>
      <dgm:spPr/>
    </dgm:pt>
    <dgm:pt modelId="{2481200B-4251-49E1-AC1E-A49F1F3ADC01}" type="pres">
      <dgm:prSet presAssocID="{CD61A701-B3E6-4FC2-B614-CD8DB8A81DC2}" presName="conn2-1" presStyleLbl="parChTrans1D3" presStyleIdx="3" presStyleCnt="10"/>
      <dgm:spPr/>
    </dgm:pt>
    <dgm:pt modelId="{FA1CAF13-04F5-4384-9A31-09D3EDF1B25B}" type="pres">
      <dgm:prSet presAssocID="{CD61A701-B3E6-4FC2-B614-CD8DB8A81DC2}" presName="connTx" presStyleLbl="parChTrans1D3" presStyleIdx="3" presStyleCnt="10"/>
      <dgm:spPr/>
    </dgm:pt>
    <dgm:pt modelId="{63AEA032-F4D4-4DCF-B237-2D48E65F98D8}" type="pres">
      <dgm:prSet presAssocID="{F7E822D5-52BB-499D-BB45-55C3543AE03E}" presName="root2" presStyleCnt="0"/>
      <dgm:spPr/>
    </dgm:pt>
    <dgm:pt modelId="{66E1D20A-91F1-479D-AF14-5383395F7BA6}" type="pres">
      <dgm:prSet presAssocID="{F7E822D5-52BB-499D-BB45-55C3543AE03E}" presName="LevelTwoTextNode" presStyleLbl="node3" presStyleIdx="3" presStyleCnt="10">
        <dgm:presLayoutVars>
          <dgm:chPref val="3"/>
        </dgm:presLayoutVars>
      </dgm:prSet>
      <dgm:spPr/>
    </dgm:pt>
    <dgm:pt modelId="{4E042A71-79A3-4EAB-9F7B-6B25F77179F7}" type="pres">
      <dgm:prSet presAssocID="{F7E822D5-52BB-499D-BB45-55C3543AE03E}" presName="level3hierChild" presStyleCnt="0"/>
      <dgm:spPr/>
    </dgm:pt>
    <dgm:pt modelId="{CB42B95B-79DC-4FD0-B61A-AE868745E9F4}" type="pres">
      <dgm:prSet presAssocID="{BE75FDF4-6776-4C3E-AFB6-327BF5DF0102}" presName="conn2-1" presStyleLbl="parChTrans1D4" presStyleIdx="20" presStyleCnt="23"/>
      <dgm:spPr/>
    </dgm:pt>
    <dgm:pt modelId="{747C5EB7-2AFF-4A07-A924-B87339731015}" type="pres">
      <dgm:prSet presAssocID="{BE75FDF4-6776-4C3E-AFB6-327BF5DF0102}" presName="connTx" presStyleLbl="parChTrans1D4" presStyleIdx="20" presStyleCnt="23"/>
      <dgm:spPr/>
    </dgm:pt>
    <dgm:pt modelId="{26CC118D-49AF-4AD2-ABF8-F480732BE7E6}" type="pres">
      <dgm:prSet presAssocID="{AE335D9E-A2A6-4E04-B2E7-2FF67C179A35}" presName="root2" presStyleCnt="0"/>
      <dgm:spPr/>
    </dgm:pt>
    <dgm:pt modelId="{5EC8CD3B-7E8A-49EC-B1DF-62C714650ED6}" type="pres">
      <dgm:prSet presAssocID="{AE335D9E-A2A6-4E04-B2E7-2FF67C179A35}" presName="LevelTwoTextNode" presStyleLbl="node4" presStyleIdx="20" presStyleCnt="23">
        <dgm:presLayoutVars>
          <dgm:chPref val="3"/>
        </dgm:presLayoutVars>
      </dgm:prSet>
      <dgm:spPr/>
    </dgm:pt>
    <dgm:pt modelId="{2D893129-77A1-4FBF-993A-681BFE8FEF27}" type="pres">
      <dgm:prSet presAssocID="{AE335D9E-A2A6-4E04-B2E7-2FF67C179A35}" presName="level3hierChild" presStyleCnt="0"/>
      <dgm:spPr/>
    </dgm:pt>
    <dgm:pt modelId="{DCAF3958-F386-47CD-AF66-B99AFF9F3D71}" type="pres">
      <dgm:prSet presAssocID="{3F9B5DED-22CC-4A94-A003-05B6BF96B55A}" presName="conn2-1" presStyleLbl="parChTrans1D4" presStyleIdx="21" presStyleCnt="23"/>
      <dgm:spPr/>
    </dgm:pt>
    <dgm:pt modelId="{65BEDA27-E30C-4C4D-A3EC-770823068D21}" type="pres">
      <dgm:prSet presAssocID="{3F9B5DED-22CC-4A94-A003-05B6BF96B55A}" presName="connTx" presStyleLbl="parChTrans1D4" presStyleIdx="21" presStyleCnt="23"/>
      <dgm:spPr/>
    </dgm:pt>
    <dgm:pt modelId="{5B7C9CD7-614E-4A12-801B-DD7110764D4D}" type="pres">
      <dgm:prSet presAssocID="{7013272E-8267-4DEE-AA38-4B67A874502B}" presName="root2" presStyleCnt="0"/>
      <dgm:spPr/>
    </dgm:pt>
    <dgm:pt modelId="{6A0C966A-4AFA-472D-85EC-3439D6E12E1F}" type="pres">
      <dgm:prSet presAssocID="{7013272E-8267-4DEE-AA38-4B67A874502B}" presName="LevelTwoTextNode" presStyleLbl="node4" presStyleIdx="21" presStyleCnt="23">
        <dgm:presLayoutVars>
          <dgm:chPref val="3"/>
        </dgm:presLayoutVars>
      </dgm:prSet>
      <dgm:spPr/>
    </dgm:pt>
    <dgm:pt modelId="{AB057BD9-CD13-4875-AE09-BF34529C1A87}" type="pres">
      <dgm:prSet presAssocID="{7013272E-8267-4DEE-AA38-4B67A874502B}" presName="level3hierChild" presStyleCnt="0"/>
      <dgm:spPr/>
    </dgm:pt>
    <dgm:pt modelId="{675F6E1F-58EE-472C-9A74-21816A12F366}" type="pres">
      <dgm:prSet presAssocID="{11025C03-C691-443E-A579-5B42A964D5BB}" presName="conn2-1" presStyleLbl="parChTrans1D4" presStyleIdx="22" presStyleCnt="23"/>
      <dgm:spPr/>
    </dgm:pt>
    <dgm:pt modelId="{EA6155DA-7A5B-4321-8779-1D330B9163FE}" type="pres">
      <dgm:prSet presAssocID="{11025C03-C691-443E-A579-5B42A964D5BB}" presName="connTx" presStyleLbl="parChTrans1D4" presStyleIdx="22" presStyleCnt="23"/>
      <dgm:spPr/>
    </dgm:pt>
    <dgm:pt modelId="{619F98B8-FAE0-4E49-8ED6-E95666A73BC2}" type="pres">
      <dgm:prSet presAssocID="{AF676D3D-7EB9-43AA-A1FA-74FD9F4DF652}" presName="root2" presStyleCnt="0"/>
      <dgm:spPr/>
    </dgm:pt>
    <dgm:pt modelId="{67F4E482-7AEF-44E8-A747-A3DDD7AB539F}" type="pres">
      <dgm:prSet presAssocID="{AF676D3D-7EB9-43AA-A1FA-74FD9F4DF652}" presName="LevelTwoTextNode" presStyleLbl="node4" presStyleIdx="22" presStyleCnt="23">
        <dgm:presLayoutVars>
          <dgm:chPref val="3"/>
        </dgm:presLayoutVars>
      </dgm:prSet>
      <dgm:spPr/>
    </dgm:pt>
    <dgm:pt modelId="{6D57A959-60AD-4F02-B0AD-DE32ACD92331}" type="pres">
      <dgm:prSet presAssocID="{AF676D3D-7EB9-43AA-A1FA-74FD9F4DF652}" presName="level3hierChild" presStyleCnt="0"/>
      <dgm:spPr/>
    </dgm:pt>
    <dgm:pt modelId="{7EA30A74-4FFB-43D5-9CFC-5FDA19BF7AE5}" type="pres">
      <dgm:prSet presAssocID="{8AE8A670-D125-45F7-916F-65655E5DCFC3}" presName="conn2-1" presStyleLbl="parChTrans1D3" presStyleIdx="4" presStyleCnt="10"/>
      <dgm:spPr/>
    </dgm:pt>
    <dgm:pt modelId="{643D1F5D-20CE-49E3-82C4-FA58D7AF9377}" type="pres">
      <dgm:prSet presAssocID="{8AE8A670-D125-45F7-916F-65655E5DCFC3}" presName="connTx" presStyleLbl="parChTrans1D3" presStyleIdx="4" presStyleCnt="10"/>
      <dgm:spPr/>
    </dgm:pt>
    <dgm:pt modelId="{3402980B-A84D-4821-BBC2-CA03839366C0}" type="pres">
      <dgm:prSet presAssocID="{8703187B-EB5F-46CB-8D59-2151C426E91A}" presName="root2" presStyleCnt="0"/>
      <dgm:spPr/>
    </dgm:pt>
    <dgm:pt modelId="{F79D610C-4F52-48C2-8E0A-051A8FA72864}" type="pres">
      <dgm:prSet presAssocID="{8703187B-EB5F-46CB-8D59-2151C426E91A}" presName="LevelTwoTextNode" presStyleLbl="node3" presStyleIdx="4" presStyleCnt="10">
        <dgm:presLayoutVars>
          <dgm:chPref val="3"/>
        </dgm:presLayoutVars>
      </dgm:prSet>
      <dgm:spPr/>
    </dgm:pt>
    <dgm:pt modelId="{4049DA1A-C60E-4C3C-BB2C-5A8596251F63}" type="pres">
      <dgm:prSet presAssocID="{8703187B-EB5F-46CB-8D59-2151C426E91A}" presName="level3hierChild" presStyleCnt="0"/>
      <dgm:spPr/>
    </dgm:pt>
    <dgm:pt modelId="{10C70FEB-AE0C-4399-92E2-980B59B62F5C}" type="pres">
      <dgm:prSet presAssocID="{2D98B418-7AA0-4F9B-BFF3-DE450ED93554}" presName="conn2-1" presStyleLbl="parChTrans1D3" presStyleIdx="5" presStyleCnt="10"/>
      <dgm:spPr/>
    </dgm:pt>
    <dgm:pt modelId="{89DF1E5E-5747-4247-BEAA-61BA439D11D1}" type="pres">
      <dgm:prSet presAssocID="{2D98B418-7AA0-4F9B-BFF3-DE450ED93554}" presName="connTx" presStyleLbl="parChTrans1D3" presStyleIdx="5" presStyleCnt="10"/>
      <dgm:spPr/>
    </dgm:pt>
    <dgm:pt modelId="{3BB9ABB6-9C92-48FB-B9A7-093652A0CA9C}" type="pres">
      <dgm:prSet presAssocID="{51DAC7B4-5CB8-41D6-A1BF-1B5FE94C95F9}" presName="root2" presStyleCnt="0"/>
      <dgm:spPr/>
    </dgm:pt>
    <dgm:pt modelId="{3D7A0DCE-BF9F-47A5-9593-E9ABDF254AC1}" type="pres">
      <dgm:prSet presAssocID="{51DAC7B4-5CB8-41D6-A1BF-1B5FE94C95F9}" presName="LevelTwoTextNode" presStyleLbl="node3" presStyleIdx="5" presStyleCnt="10">
        <dgm:presLayoutVars>
          <dgm:chPref val="3"/>
        </dgm:presLayoutVars>
      </dgm:prSet>
      <dgm:spPr/>
    </dgm:pt>
    <dgm:pt modelId="{67D6CF3F-ED37-4780-97F9-C8B9DE52A86F}" type="pres">
      <dgm:prSet presAssocID="{51DAC7B4-5CB8-41D6-A1BF-1B5FE94C95F9}" presName="level3hierChild" presStyleCnt="0"/>
      <dgm:spPr/>
    </dgm:pt>
    <dgm:pt modelId="{F20FE29B-3CB8-464F-AE77-58F4C4931EFA}" type="pres">
      <dgm:prSet presAssocID="{EC40D6CF-BFCD-4857-AAFE-C160399C611D}" presName="conn2-1" presStyleLbl="parChTrans1D3" presStyleIdx="6" presStyleCnt="10"/>
      <dgm:spPr/>
    </dgm:pt>
    <dgm:pt modelId="{F07AEA85-6D97-4E01-BFB6-C4B9F503488D}" type="pres">
      <dgm:prSet presAssocID="{EC40D6CF-BFCD-4857-AAFE-C160399C611D}" presName="connTx" presStyleLbl="parChTrans1D3" presStyleIdx="6" presStyleCnt="10"/>
      <dgm:spPr/>
    </dgm:pt>
    <dgm:pt modelId="{C5ECA2D2-4F86-4863-80F0-2C5E14CAA932}" type="pres">
      <dgm:prSet presAssocID="{970457C7-169C-4C35-AD53-5F0E790F54F6}" presName="root2" presStyleCnt="0"/>
      <dgm:spPr/>
    </dgm:pt>
    <dgm:pt modelId="{8A4FECFB-7B09-4DB6-BCE7-8FBDD4965479}" type="pres">
      <dgm:prSet presAssocID="{970457C7-169C-4C35-AD53-5F0E790F54F6}" presName="LevelTwoTextNode" presStyleLbl="node3" presStyleIdx="6" presStyleCnt="10">
        <dgm:presLayoutVars>
          <dgm:chPref val="3"/>
        </dgm:presLayoutVars>
      </dgm:prSet>
      <dgm:spPr/>
    </dgm:pt>
    <dgm:pt modelId="{A03F3527-D7BA-4BA7-95B7-C4459F7B6619}" type="pres">
      <dgm:prSet presAssocID="{970457C7-169C-4C35-AD53-5F0E790F54F6}" presName="level3hierChild" presStyleCnt="0"/>
      <dgm:spPr/>
    </dgm:pt>
    <dgm:pt modelId="{0D7D4E80-3095-4E04-AB7C-ADEFBA1E15B2}" type="pres">
      <dgm:prSet presAssocID="{23283B4C-1CFB-4B0D-B440-37CAE55368A4}" presName="conn2-1" presStyleLbl="parChTrans1D2" presStyleIdx="2" presStyleCnt="3"/>
      <dgm:spPr/>
    </dgm:pt>
    <dgm:pt modelId="{F5ED78DA-9688-43BE-AEF5-0860DE57DF5B}" type="pres">
      <dgm:prSet presAssocID="{23283B4C-1CFB-4B0D-B440-37CAE55368A4}" presName="connTx" presStyleLbl="parChTrans1D2" presStyleIdx="2" presStyleCnt="3"/>
      <dgm:spPr/>
    </dgm:pt>
    <dgm:pt modelId="{E0A20AE9-CB31-435F-B0F8-EE4DCD875C01}" type="pres">
      <dgm:prSet presAssocID="{819DA8D5-36D5-4452-B3D9-150549318F17}" presName="root2" presStyleCnt="0"/>
      <dgm:spPr/>
    </dgm:pt>
    <dgm:pt modelId="{773713C4-6C35-4E11-A6E3-B423E5DCE7E3}" type="pres">
      <dgm:prSet presAssocID="{819DA8D5-36D5-4452-B3D9-150549318F17}" presName="LevelTwoTextNode" presStyleLbl="node2" presStyleIdx="2" presStyleCnt="3">
        <dgm:presLayoutVars>
          <dgm:chPref val="3"/>
        </dgm:presLayoutVars>
      </dgm:prSet>
      <dgm:spPr/>
    </dgm:pt>
    <dgm:pt modelId="{DAEDC09E-2BBE-4D09-B0F5-1A1B8C176AE1}" type="pres">
      <dgm:prSet presAssocID="{819DA8D5-36D5-4452-B3D9-150549318F17}" presName="level3hierChild" presStyleCnt="0"/>
      <dgm:spPr/>
    </dgm:pt>
    <dgm:pt modelId="{AB6D1241-AC41-4785-BACF-CAA21E7D03C7}" type="pres">
      <dgm:prSet presAssocID="{AB26219E-2C3B-4A03-876F-64191DEE1DEA}" presName="conn2-1" presStyleLbl="parChTrans1D3" presStyleIdx="7" presStyleCnt="10"/>
      <dgm:spPr/>
    </dgm:pt>
    <dgm:pt modelId="{8D3390C2-C0A3-4021-8E63-947D423ECF4C}" type="pres">
      <dgm:prSet presAssocID="{AB26219E-2C3B-4A03-876F-64191DEE1DEA}" presName="connTx" presStyleLbl="parChTrans1D3" presStyleIdx="7" presStyleCnt="10"/>
      <dgm:spPr/>
    </dgm:pt>
    <dgm:pt modelId="{CE93EBB7-2C3B-4CBE-8D6E-1A58A140F761}" type="pres">
      <dgm:prSet presAssocID="{B1CE35CA-3B40-4BD2-AC8B-1B5360D57CDE}" presName="root2" presStyleCnt="0"/>
      <dgm:spPr/>
    </dgm:pt>
    <dgm:pt modelId="{60E31A41-A5AC-4822-80A4-23D2B1AE445F}" type="pres">
      <dgm:prSet presAssocID="{B1CE35CA-3B40-4BD2-AC8B-1B5360D57CDE}" presName="LevelTwoTextNode" presStyleLbl="node3" presStyleIdx="7" presStyleCnt="10">
        <dgm:presLayoutVars>
          <dgm:chPref val="3"/>
        </dgm:presLayoutVars>
      </dgm:prSet>
      <dgm:spPr/>
    </dgm:pt>
    <dgm:pt modelId="{0A8515DA-C543-4441-9CE0-BF42A32B40CF}" type="pres">
      <dgm:prSet presAssocID="{B1CE35CA-3B40-4BD2-AC8B-1B5360D57CDE}" presName="level3hierChild" presStyleCnt="0"/>
      <dgm:spPr/>
    </dgm:pt>
    <dgm:pt modelId="{16B9B54F-EC16-40B0-A363-AFC65C22B2FF}" type="pres">
      <dgm:prSet presAssocID="{4C58467A-BEAD-4021-9771-79B1E8281FCD}" presName="conn2-1" presStyleLbl="parChTrans1D3" presStyleIdx="8" presStyleCnt="10"/>
      <dgm:spPr/>
    </dgm:pt>
    <dgm:pt modelId="{53F1A87F-551F-45AD-B0B3-506BC63E94BD}" type="pres">
      <dgm:prSet presAssocID="{4C58467A-BEAD-4021-9771-79B1E8281FCD}" presName="connTx" presStyleLbl="parChTrans1D3" presStyleIdx="8" presStyleCnt="10"/>
      <dgm:spPr/>
    </dgm:pt>
    <dgm:pt modelId="{63B6B541-3A2C-447D-9ADE-8C532B5E8E47}" type="pres">
      <dgm:prSet presAssocID="{E5B6A830-D447-4EA0-AA35-44C08FA639AC}" presName="root2" presStyleCnt="0"/>
      <dgm:spPr/>
    </dgm:pt>
    <dgm:pt modelId="{BC08FC64-FE66-4865-B44A-187B3035C2A0}" type="pres">
      <dgm:prSet presAssocID="{E5B6A830-D447-4EA0-AA35-44C08FA639AC}" presName="LevelTwoTextNode" presStyleLbl="node3" presStyleIdx="8" presStyleCnt="10">
        <dgm:presLayoutVars>
          <dgm:chPref val="3"/>
        </dgm:presLayoutVars>
      </dgm:prSet>
      <dgm:spPr/>
    </dgm:pt>
    <dgm:pt modelId="{E2E8231C-D961-4003-A301-AFDFFA9C6C70}" type="pres">
      <dgm:prSet presAssocID="{E5B6A830-D447-4EA0-AA35-44C08FA639AC}" presName="level3hierChild" presStyleCnt="0"/>
      <dgm:spPr/>
    </dgm:pt>
    <dgm:pt modelId="{4A42B8CD-613B-4042-A8CE-88C9936D10D2}" type="pres">
      <dgm:prSet presAssocID="{C9EA3A09-AB98-487E-821B-EC940E575279}" presName="conn2-1" presStyleLbl="parChTrans1D3" presStyleIdx="9" presStyleCnt="10"/>
      <dgm:spPr/>
    </dgm:pt>
    <dgm:pt modelId="{884E1BD2-8825-42E2-BAA4-A0DDB247C267}" type="pres">
      <dgm:prSet presAssocID="{C9EA3A09-AB98-487E-821B-EC940E575279}" presName="connTx" presStyleLbl="parChTrans1D3" presStyleIdx="9" presStyleCnt="10"/>
      <dgm:spPr/>
    </dgm:pt>
    <dgm:pt modelId="{667DC5C4-D568-4AC4-A68E-DF5726C6575E}" type="pres">
      <dgm:prSet presAssocID="{36960521-26D2-425C-8512-441E305B2FF9}" presName="root2" presStyleCnt="0"/>
      <dgm:spPr/>
    </dgm:pt>
    <dgm:pt modelId="{C07584CC-0AC2-4846-82F5-D44AC36D8A40}" type="pres">
      <dgm:prSet presAssocID="{36960521-26D2-425C-8512-441E305B2FF9}" presName="LevelTwoTextNode" presStyleLbl="node3" presStyleIdx="9" presStyleCnt="10">
        <dgm:presLayoutVars>
          <dgm:chPref val="3"/>
        </dgm:presLayoutVars>
      </dgm:prSet>
      <dgm:spPr/>
    </dgm:pt>
    <dgm:pt modelId="{B334BC42-22D4-40C2-BA06-B592297BC623}" type="pres">
      <dgm:prSet presAssocID="{36960521-26D2-425C-8512-441E305B2FF9}" presName="level3hierChild" presStyleCnt="0"/>
      <dgm:spPr/>
    </dgm:pt>
  </dgm:ptLst>
  <dgm:cxnLst>
    <dgm:cxn modelId="{06FCB602-7054-4582-905E-21862B56FDDF}" type="presOf" srcId="{9531110E-B5F8-4C79-9535-8105931B9089}" destId="{19454217-6582-487D-A0A0-A8889004CB20}" srcOrd="0" destOrd="0" presId="urn:microsoft.com/office/officeart/2005/8/layout/hierarchy2"/>
    <dgm:cxn modelId="{8A454505-C46A-4CC6-9B8C-49E33C94786A}" type="presOf" srcId="{21891FE2-D4FD-4B85-AF94-96B534C339DC}" destId="{0F9FE9FD-6268-4C05-8724-B6E1009645FA}" srcOrd="0" destOrd="0" presId="urn:microsoft.com/office/officeart/2005/8/layout/hierarchy2"/>
    <dgm:cxn modelId="{4F68190C-A027-4126-987A-07FB152BEFEB}" type="presOf" srcId="{FF3FDBCB-CA61-4C9F-8355-A2D057E24841}" destId="{93BD3152-F781-4AA1-AA0C-9AB195BF185F}" srcOrd="0" destOrd="0" presId="urn:microsoft.com/office/officeart/2005/8/layout/hierarchy2"/>
    <dgm:cxn modelId="{D92D390C-0AF5-4B80-B8BD-7E33C6B32C02}" type="presOf" srcId="{EC40D6CF-BFCD-4857-AAFE-C160399C611D}" destId="{F20FE29B-3CB8-464F-AE77-58F4C4931EFA}" srcOrd="0" destOrd="0" presId="urn:microsoft.com/office/officeart/2005/8/layout/hierarchy2"/>
    <dgm:cxn modelId="{AD763B12-891A-493E-88C1-6F7137FBEFF7}" type="presOf" srcId="{945D4DCA-0B36-4953-B717-8D90AF511CC4}" destId="{C504F11A-EFE8-4CB4-9D90-416A42BB6E25}" srcOrd="0" destOrd="0" presId="urn:microsoft.com/office/officeart/2005/8/layout/hierarchy2"/>
    <dgm:cxn modelId="{9EB35F12-CD6B-49C1-A207-CCE1E6912307}" srcId="{6C6A0F66-FC07-45E3-BC6D-0DBDB317702F}" destId="{FCA85D0B-CCB8-410A-B9D4-D53431E4AF05}" srcOrd="1" destOrd="0" parTransId="{84DCB201-98BF-4A8E-9BFC-9746C353F1B9}" sibTransId="{FC7DBB6C-3A8E-4988-86AA-9FFB35EA107B}"/>
    <dgm:cxn modelId="{E6166512-689F-4F26-B372-E6A7DEFE6434}" srcId="{9766D2FB-B317-424C-BD4F-22703EC3755F}" destId="{21891FE2-D4FD-4B85-AF94-96B534C339DC}" srcOrd="1" destOrd="0" parTransId="{D89A27DA-5CD6-4296-96BB-87BB46A22B31}" sibTransId="{1C5EBF8F-15F5-44F7-BB7A-BB5E2D3D78CD}"/>
    <dgm:cxn modelId="{C4C3F314-0482-4CC4-852F-8DE31E3A9B88}" srcId="{F7E822D5-52BB-499D-BB45-55C3543AE03E}" destId="{7013272E-8267-4DEE-AA38-4B67A874502B}" srcOrd="1" destOrd="0" parTransId="{3F9B5DED-22CC-4A94-A003-05B6BF96B55A}" sibTransId="{EFD22F77-EC13-493C-A088-474CF9679F3F}"/>
    <dgm:cxn modelId="{0CF51116-D52A-4ECC-8A9E-BC95B327217E}" type="presOf" srcId="{85FC72BC-7F7A-4A36-8E56-FF6335626643}" destId="{01CB2134-B243-4025-B665-97CDEAD5AEE7}" srcOrd="1" destOrd="0" presId="urn:microsoft.com/office/officeart/2005/8/layout/hierarchy2"/>
    <dgm:cxn modelId="{7DA42E16-C7ED-48D0-B12E-BEF1AD2284F8}" type="presOf" srcId="{DEC68FFF-EAEB-4DA4-9BC4-92BC3DEA0F7A}" destId="{5230A4B6-7124-478F-848B-5537F759ADA5}" srcOrd="1" destOrd="0" presId="urn:microsoft.com/office/officeart/2005/8/layout/hierarchy2"/>
    <dgm:cxn modelId="{75D44719-9909-427D-9D25-C48D103B8BBE}" type="presOf" srcId="{67E1533A-9D2F-4458-BC97-3F95BF080778}" destId="{2CE2BD23-8FD7-4C36-B6C1-D5BD25F87A08}" srcOrd="0" destOrd="0" presId="urn:microsoft.com/office/officeart/2005/8/layout/hierarchy2"/>
    <dgm:cxn modelId="{02686E1B-1782-4319-A860-7B98D6FFCCE3}" srcId="{FF3FDBCB-CA61-4C9F-8355-A2D057E24841}" destId="{F7E822D5-52BB-499D-BB45-55C3543AE03E}" srcOrd="1" destOrd="0" parTransId="{CD61A701-B3E6-4FC2-B614-CD8DB8A81DC2}" sibTransId="{8C556ACA-FA20-4C26-969C-8F2B4AF2703D}"/>
    <dgm:cxn modelId="{B8454F1D-6F46-489C-9BCF-145F587C512B}" type="presOf" srcId="{36960521-26D2-425C-8512-441E305B2FF9}" destId="{C07584CC-0AC2-4846-82F5-D44AC36D8A40}" srcOrd="0" destOrd="0" presId="urn:microsoft.com/office/officeart/2005/8/layout/hierarchy2"/>
    <dgm:cxn modelId="{3818321E-3EBC-4ABD-8FA4-6D07CCCF192C}" type="presOf" srcId="{970457C7-169C-4C35-AD53-5F0E790F54F6}" destId="{8A4FECFB-7B09-4DB6-BCE7-8FBDD4965479}" srcOrd="0" destOrd="0" presId="urn:microsoft.com/office/officeart/2005/8/layout/hierarchy2"/>
    <dgm:cxn modelId="{80C0D521-5814-4610-B4F8-55F7C322A8BF}" type="presOf" srcId="{11025C03-C691-443E-A579-5B42A964D5BB}" destId="{675F6E1F-58EE-472C-9A74-21816A12F366}" srcOrd="0" destOrd="0" presId="urn:microsoft.com/office/officeart/2005/8/layout/hierarchy2"/>
    <dgm:cxn modelId="{F3824622-85B5-422C-AEF8-48E56005CEC5}" type="presOf" srcId="{DA60881C-D09A-43E9-A55B-36C953A25D33}" destId="{D88EB056-F831-48A8-BE23-1CEA84A0DF0F}" srcOrd="0" destOrd="0" presId="urn:microsoft.com/office/officeart/2005/8/layout/hierarchy2"/>
    <dgm:cxn modelId="{AC37AB22-011C-4431-9CCC-1A6EA59EA6CB}" type="presOf" srcId="{78838247-0ABE-486C-AA2C-9276F16BA945}" destId="{D4CD8172-4842-44FF-8EDE-8F60ADED0BAE}" srcOrd="0" destOrd="0" presId="urn:microsoft.com/office/officeart/2005/8/layout/hierarchy2"/>
    <dgm:cxn modelId="{54781623-3A21-40A3-AFA0-E098A9820948}" type="presOf" srcId="{FCA85D0B-CCB8-410A-B9D4-D53431E4AF05}" destId="{BDDBA59E-AB3B-4850-8E13-B96E392A66C9}" srcOrd="0" destOrd="0" presId="urn:microsoft.com/office/officeart/2005/8/layout/hierarchy2"/>
    <dgm:cxn modelId="{06EF7325-6D90-44D1-88BC-1ACC1BD6DD06}" type="presOf" srcId="{84DCB201-98BF-4A8E-9BFC-9746C353F1B9}" destId="{1A27A170-6F8F-47D6-BEE6-246DA15143B1}" srcOrd="0" destOrd="0" presId="urn:microsoft.com/office/officeart/2005/8/layout/hierarchy2"/>
    <dgm:cxn modelId="{230A7B25-6700-4276-BF05-482D0A51722F}" type="presOf" srcId="{DA60881C-D09A-43E9-A55B-36C953A25D33}" destId="{C2F7BE0A-3DE2-4963-AB45-A4DE50A622EC}" srcOrd="1" destOrd="0" presId="urn:microsoft.com/office/officeart/2005/8/layout/hierarchy2"/>
    <dgm:cxn modelId="{D00F0A27-0D9A-40FC-9AF8-6739E718FA8D}" type="presOf" srcId="{EC40D6CF-BFCD-4857-AAFE-C160399C611D}" destId="{F07AEA85-6D97-4E01-BFB6-C4B9F503488D}" srcOrd="1" destOrd="0" presId="urn:microsoft.com/office/officeart/2005/8/layout/hierarchy2"/>
    <dgm:cxn modelId="{C2C34128-5BA9-4102-98B6-76089C587033}" srcId="{819DA8D5-36D5-4452-B3D9-150549318F17}" destId="{36960521-26D2-425C-8512-441E305B2FF9}" srcOrd="2" destOrd="0" parTransId="{C9EA3A09-AB98-487E-821B-EC940E575279}" sibTransId="{139648CB-42B5-4509-8B9F-9FAB60E426EE}"/>
    <dgm:cxn modelId="{59D11F29-6F2D-485F-9672-069300E88E5E}" srcId="{67E1533A-9D2F-4458-BC97-3F95BF080778}" destId="{3544FAA5-600B-4DCF-A948-27FE2DDC18B5}" srcOrd="3" destOrd="0" parTransId="{E1282DE6-A4BC-4278-ADFB-049E95BE3E38}" sibTransId="{E8223B64-5996-4262-85A8-B38A5E783DC2}"/>
    <dgm:cxn modelId="{422FF829-DAF9-455A-AB12-9683B0740F17}" type="presOf" srcId="{165A04FC-0C3D-4A8D-8449-806A9873AD37}" destId="{E44F7355-F39F-498B-BA7C-710DD54F6CFF}" srcOrd="1" destOrd="0" presId="urn:microsoft.com/office/officeart/2005/8/layout/hierarchy2"/>
    <dgm:cxn modelId="{1888732B-9056-4651-8F11-85FBD6964CBD}" type="presOf" srcId="{D89A27DA-5CD6-4296-96BB-87BB46A22B31}" destId="{F007DD0A-ED6C-496B-B3C4-1FEB103845BC}" srcOrd="0" destOrd="0" presId="urn:microsoft.com/office/officeart/2005/8/layout/hierarchy2"/>
    <dgm:cxn modelId="{70E2842B-BFB0-46CC-B85E-09BA5D30E2E9}" srcId="{67E1533A-9D2F-4458-BC97-3F95BF080778}" destId="{C9DC382A-4204-4C58-8A4C-426FB9F551E2}" srcOrd="1" destOrd="0" parTransId="{16810F23-1171-4D0A-AFD7-B01263C1FD89}" sibTransId="{D43344CE-D657-4CC5-9206-A1719FC575A8}"/>
    <dgm:cxn modelId="{ED17D02C-07C5-49F7-89DE-59902EFE3755}" type="presOf" srcId="{23283B4C-1CFB-4B0D-B440-37CAE55368A4}" destId="{0D7D4E80-3095-4E04-AB7C-ADEFBA1E15B2}" srcOrd="0" destOrd="0" presId="urn:microsoft.com/office/officeart/2005/8/layout/hierarchy2"/>
    <dgm:cxn modelId="{1D42F12C-E9AA-45D0-87C8-A071C8A2E56B}" srcId="{819DA8D5-36D5-4452-B3D9-150549318F17}" destId="{E5B6A830-D447-4EA0-AA35-44C08FA639AC}" srcOrd="1" destOrd="0" parTransId="{4C58467A-BEAD-4021-9771-79B1E8281FCD}" sibTransId="{C3988302-CAAF-45BA-AE27-CAC6EAD04252}"/>
    <dgm:cxn modelId="{409C4D2D-7C5D-4017-B02F-81EB3135FC89}" type="presOf" srcId="{95E16783-D4CA-4E1B-8848-ECBF75180FA5}" destId="{2F9C942A-ED97-4AB6-A6E9-767FA700F304}" srcOrd="1" destOrd="0" presId="urn:microsoft.com/office/officeart/2005/8/layout/hierarchy2"/>
    <dgm:cxn modelId="{D6ABF62D-BFDD-46A0-8CAE-AF3307D05D7F}" srcId="{67E1533A-9D2F-4458-BC97-3F95BF080778}" destId="{8A35CD78-8EDF-4C43-B8EB-F515E746DC73}" srcOrd="2" destOrd="0" parTransId="{680CD070-78E0-4F87-95ED-C18AB0CB931F}" sibTransId="{D1FFA65B-2E7B-4E51-BDB4-64A57A7C8487}"/>
    <dgm:cxn modelId="{FDABAD2F-C5C4-4015-8246-CD47F760B6E4}" type="presOf" srcId="{680CD070-78E0-4F87-95ED-C18AB0CB931F}" destId="{E754FE31-E7A7-4AFD-A1B1-70BCAB8B2E67}" srcOrd="0" destOrd="0" presId="urn:microsoft.com/office/officeart/2005/8/layout/hierarchy2"/>
    <dgm:cxn modelId="{D5EC7630-9B37-45EE-871A-D35E7AECB527}" type="presOf" srcId="{E5B6A830-D447-4EA0-AA35-44C08FA639AC}" destId="{BC08FC64-FE66-4865-B44A-187B3035C2A0}" srcOrd="0" destOrd="0" presId="urn:microsoft.com/office/officeart/2005/8/layout/hierarchy2"/>
    <dgm:cxn modelId="{2C0BF236-F9D0-4D85-B9FA-BEFF4BF47D72}" type="presOf" srcId="{D89A27DA-5CD6-4296-96BB-87BB46A22B31}" destId="{EA0AA9A3-4A23-43F0-9049-7081D159C492}" srcOrd="1" destOrd="0" presId="urn:microsoft.com/office/officeart/2005/8/layout/hierarchy2"/>
    <dgm:cxn modelId="{6C694A37-A33C-4207-90F7-EEDC7C84A20C}" type="presOf" srcId="{AB26219E-2C3B-4A03-876F-64191DEE1DEA}" destId="{8D3390C2-C0A3-4021-8E63-947D423ECF4C}" srcOrd="1" destOrd="0" presId="urn:microsoft.com/office/officeart/2005/8/layout/hierarchy2"/>
    <dgm:cxn modelId="{042CC938-9BC8-4950-9BD5-B5FE869F5FBB}" type="presOf" srcId="{C9EA3A09-AB98-487E-821B-EC940E575279}" destId="{4A42B8CD-613B-4042-A8CE-88C9936D10D2}" srcOrd="0" destOrd="0" presId="urn:microsoft.com/office/officeart/2005/8/layout/hierarchy2"/>
    <dgm:cxn modelId="{E6D3EF38-BF1B-43B4-8B67-6FE3BF109A09}" type="presOf" srcId="{B20B45B7-5554-4629-89C2-537ECDD1CE86}" destId="{224B7650-05B2-44DB-932A-CE54A82921DA}" srcOrd="0" destOrd="0" presId="urn:microsoft.com/office/officeart/2005/8/layout/hierarchy2"/>
    <dgm:cxn modelId="{6FC4463A-9BC8-4908-9CD6-D1CA7EC08380}" type="presOf" srcId="{CD61A701-B3E6-4FC2-B614-CD8DB8A81DC2}" destId="{2481200B-4251-49E1-AC1E-A49F1F3ADC01}" srcOrd="0" destOrd="0" presId="urn:microsoft.com/office/officeart/2005/8/layout/hierarchy2"/>
    <dgm:cxn modelId="{50E5723A-9B7C-4AC4-9BAF-4D744DE28A9B}" srcId="{819DA8D5-36D5-4452-B3D9-150549318F17}" destId="{B1CE35CA-3B40-4BD2-AC8B-1B5360D57CDE}" srcOrd="0" destOrd="0" parTransId="{AB26219E-2C3B-4A03-876F-64191DEE1DEA}" sibTransId="{1A36BB16-1C74-4A15-98DC-62E345D7EE8D}"/>
    <dgm:cxn modelId="{0B9F0C3C-267F-4560-8F28-DA158A5129F4}" type="presOf" srcId="{6DC2E0DF-2600-4669-AB85-2A4DECEC3D61}" destId="{D8B38371-BC1D-4F09-B674-EAD3B4FFC3BC}" srcOrd="1" destOrd="0" presId="urn:microsoft.com/office/officeart/2005/8/layout/hierarchy2"/>
    <dgm:cxn modelId="{3C56533C-378C-4972-8A8C-C8D7A7CA88E1}" type="presOf" srcId="{AF676D3D-7EB9-43AA-A1FA-74FD9F4DF652}" destId="{67F4E482-7AEF-44E8-A747-A3DDD7AB539F}" srcOrd="0" destOrd="0" presId="urn:microsoft.com/office/officeart/2005/8/layout/hierarchy2"/>
    <dgm:cxn modelId="{87BC6A3D-CE0F-432B-B83F-0D584BD6A7EB}" type="presOf" srcId="{C9DC382A-4204-4C58-8A4C-426FB9F551E2}" destId="{68D8EA69-782A-4476-BD85-D6B89F94BA12}" srcOrd="0" destOrd="0" presId="urn:microsoft.com/office/officeart/2005/8/layout/hierarchy2"/>
    <dgm:cxn modelId="{F7A50B40-C11E-4BAE-960B-A9804BA6AB55}" type="presOf" srcId="{BE75FDF4-6776-4C3E-AFB6-327BF5DF0102}" destId="{CB42B95B-79DC-4FD0-B61A-AE868745E9F4}" srcOrd="0" destOrd="0" presId="urn:microsoft.com/office/officeart/2005/8/layout/hierarchy2"/>
    <dgm:cxn modelId="{9A7BAE5C-E3B6-43D8-80F2-31449D68B401}" type="presOf" srcId="{630DBE7F-5835-4A53-B1CD-F767382CB088}" destId="{7402E3D1-50FA-4F61-B6A9-3C3F0FF4CCB5}" srcOrd="1" destOrd="0" presId="urn:microsoft.com/office/officeart/2005/8/layout/hierarchy2"/>
    <dgm:cxn modelId="{FB65E75D-B37F-4E4A-A3C5-2131C887A2E6}" type="presOf" srcId="{0E02B57D-3D4B-4E82-ADFE-9080A8F0DD03}" destId="{3B7173DD-7CCB-41C7-BD1B-1F817E87F348}" srcOrd="0" destOrd="0" presId="urn:microsoft.com/office/officeart/2005/8/layout/hierarchy2"/>
    <dgm:cxn modelId="{8347A060-A42F-4514-AB55-DB77EAB4C08A}" srcId="{21891FE2-D4FD-4B85-AF94-96B534C339DC}" destId="{0C462084-06A8-4148-BCAF-141994D18CEF}" srcOrd="5" destOrd="0" parTransId="{CC14DC09-AAFD-4F3A-B348-5D41A03AE43D}" sibTransId="{0CB1E313-6066-4630-A69B-32395C0F95CC}"/>
    <dgm:cxn modelId="{8C2CC064-B88C-41C0-9BF7-DE1B9BD7BDB6}" srcId="{F7E822D5-52BB-499D-BB45-55C3543AE03E}" destId="{AE335D9E-A2A6-4E04-B2E7-2FF67C179A35}" srcOrd="0" destOrd="0" parTransId="{BE75FDF4-6776-4C3E-AFB6-327BF5DF0102}" sibTransId="{ABE98CDF-F761-4DB4-B7DF-D4FF2142CFEF}"/>
    <dgm:cxn modelId="{D3068D65-95F4-4CD7-8693-04080D1357A3}" srcId="{FF3FDBCB-CA61-4C9F-8355-A2D057E24841}" destId="{49793C34-7226-4CFA-97C0-963667927300}" srcOrd="0" destOrd="0" parTransId="{F1D9BE04-048A-4C59-AEFE-A39BFEA2F057}" sibTransId="{D830B32C-065B-4258-903B-B5CE1D6D38DC}"/>
    <dgm:cxn modelId="{DFAF9E66-4F2E-4C68-B426-554932563809}" type="presOf" srcId="{A16D3A47-729B-4BE2-AF3E-07B5E96CDDAA}" destId="{CCF93C4D-ACD2-46F5-B8E9-67307820F582}" srcOrd="0" destOrd="0" presId="urn:microsoft.com/office/officeart/2005/8/layout/hierarchy2"/>
    <dgm:cxn modelId="{62DB1367-5A10-4E73-9734-CA60349CAFE3}" type="presOf" srcId="{95E16783-D4CA-4E1B-8848-ECBF75180FA5}" destId="{D3145E54-C2D7-4228-855A-E6FEACB453FF}" srcOrd="0" destOrd="0" presId="urn:microsoft.com/office/officeart/2005/8/layout/hierarchy2"/>
    <dgm:cxn modelId="{6B981447-FB00-41D5-B5C2-6AEFFEA38D38}" type="presOf" srcId="{6C6A0F66-FC07-45E3-BC6D-0DBDB317702F}" destId="{F356CF73-D517-432E-A66C-57B5238A6938}" srcOrd="0" destOrd="0" presId="urn:microsoft.com/office/officeart/2005/8/layout/hierarchy2"/>
    <dgm:cxn modelId="{82CE2468-59A2-4590-9C38-B8CA08AFDA05}" type="presOf" srcId="{8AE8A670-D125-45F7-916F-65655E5DCFC3}" destId="{7EA30A74-4FFB-43D5-9CFC-5FDA19BF7AE5}" srcOrd="0" destOrd="0" presId="urn:microsoft.com/office/officeart/2005/8/layout/hierarchy2"/>
    <dgm:cxn modelId="{F44FF268-3436-4BA8-80A2-B69A43E59CBF}" srcId="{21891FE2-D4FD-4B85-AF94-96B534C339DC}" destId="{D6F549C8-F10A-42AC-A8FC-F238255D7720}" srcOrd="1" destOrd="0" parTransId="{630DBE7F-5835-4A53-B1CD-F767382CB088}" sibTransId="{75BFB1F0-45BA-41C7-BC85-DDB55F31FAAE}"/>
    <dgm:cxn modelId="{63AB2F49-659A-4EFF-B3B5-E849CD715DED}" type="presOf" srcId="{F1D9BE04-048A-4C59-AEFE-A39BFEA2F057}" destId="{92569FE6-457B-4D85-A64C-AFCF42DB904C}" srcOrd="1" destOrd="0" presId="urn:microsoft.com/office/officeart/2005/8/layout/hierarchy2"/>
    <dgm:cxn modelId="{D874F16A-47DE-43BD-AEA6-19E7DA45AC9E}" type="presOf" srcId="{3544FAA5-600B-4DCF-A948-27FE2DDC18B5}" destId="{41B84400-0B3C-459B-B2F5-56F67DB88D33}" srcOrd="0" destOrd="0" presId="urn:microsoft.com/office/officeart/2005/8/layout/hierarchy2"/>
    <dgm:cxn modelId="{7378714B-FEFD-478D-82BB-B4E3C9CCB27E}" srcId="{21891FE2-D4FD-4B85-AF94-96B534C339DC}" destId="{400812E9-CD8E-4087-89BE-976203A4C3B1}" srcOrd="0" destOrd="0" parTransId="{DEC68FFF-EAEB-4DA4-9BC4-92BC3DEA0F7A}" sibTransId="{5A61BD66-DC92-4256-BF2C-92C05971E468}"/>
    <dgm:cxn modelId="{308DEB6B-495C-4A65-9E7D-A677685F1B71}" type="presOf" srcId="{CBDCA1F4-9014-4E9D-B133-31F57E37037E}" destId="{EED7FEBC-4AB6-46D4-BF74-93FF03EF8E0A}" srcOrd="0" destOrd="0" presId="urn:microsoft.com/office/officeart/2005/8/layout/hierarchy2"/>
    <dgm:cxn modelId="{B23DE04D-4951-4CBC-90DC-36518D92F2F7}" srcId="{FF3FDBCB-CA61-4C9F-8355-A2D057E24841}" destId="{970457C7-169C-4C35-AD53-5F0E790F54F6}" srcOrd="4" destOrd="0" parTransId="{EC40D6CF-BFCD-4857-AAFE-C160399C611D}" sibTransId="{B44AA164-92FC-40AE-B9F9-B60470378661}"/>
    <dgm:cxn modelId="{365B1F6E-8F20-43AC-82EE-5CDD374C4D18}" type="presOf" srcId="{11025C03-C691-443E-A579-5B42A964D5BB}" destId="{EA6155DA-7A5B-4321-8779-1D330B9163FE}" srcOrd="1" destOrd="0" presId="urn:microsoft.com/office/officeart/2005/8/layout/hierarchy2"/>
    <dgm:cxn modelId="{04B0E14E-DD20-4910-B541-6D9D4807EB65}" type="presOf" srcId="{5C04D58A-3C71-4A58-BFA7-F6756084302F}" destId="{3D65199C-AAF4-40E3-B333-C1DE695D2BDF}" srcOrd="0" destOrd="0" presId="urn:microsoft.com/office/officeart/2005/8/layout/hierarchy2"/>
    <dgm:cxn modelId="{6DE6076F-335C-478B-83BF-B6AF9E04A74D}" type="presOf" srcId="{49793C34-7226-4CFA-97C0-963667927300}" destId="{27A71D7B-AEFA-40BE-AC8A-7679D960ADCA}" srcOrd="0" destOrd="0" presId="urn:microsoft.com/office/officeart/2005/8/layout/hierarchy2"/>
    <dgm:cxn modelId="{21FD284F-F559-4159-8ACA-06969752724A}" type="presOf" srcId="{0C462084-06A8-4148-BCAF-141994D18CEF}" destId="{AA765591-E8BF-410E-8427-624DE01A10EE}" srcOrd="0" destOrd="0" presId="urn:microsoft.com/office/officeart/2005/8/layout/hierarchy2"/>
    <dgm:cxn modelId="{2FB54B4F-34EB-4417-AF40-D36370485BAD}" type="presOf" srcId="{515C9238-91B8-423C-BF83-B0E896962D0B}" destId="{0FABB545-6C54-4029-A987-ED5B6D487663}" srcOrd="0" destOrd="0" presId="urn:microsoft.com/office/officeart/2005/8/layout/hierarchy2"/>
    <dgm:cxn modelId="{DE1BDD4F-F1B1-49FF-8AAB-FE37F93BA982}" srcId="{CBDCA1F4-9014-4E9D-B133-31F57E37037E}" destId="{9766D2FB-B317-424C-BD4F-22703EC3755F}" srcOrd="0" destOrd="0" parTransId="{C63DB480-95CF-4111-A8DE-4CEFA5E97B46}" sibTransId="{EA90CA70-84B4-4ECB-83B4-DD1E340B91A5}"/>
    <dgm:cxn modelId="{02B23B70-6FE8-4B49-AAB8-17D89BD0CD9D}" type="presOf" srcId="{630DBE7F-5835-4A53-B1CD-F767382CB088}" destId="{E9483BAF-64BD-43B6-8314-8557EEFDD724}" srcOrd="0" destOrd="0" presId="urn:microsoft.com/office/officeart/2005/8/layout/hierarchy2"/>
    <dgm:cxn modelId="{659A3071-AAE0-4B94-A43C-5ED37B381F94}" type="presOf" srcId="{1C885E4D-6BD8-4924-A635-75C170F2F4C7}" destId="{39D3018E-AE24-447D-9EFC-8A0DCA9CDEF6}" srcOrd="0" destOrd="0" presId="urn:microsoft.com/office/officeart/2005/8/layout/hierarchy2"/>
    <dgm:cxn modelId="{35059151-78A8-4179-B479-35536294C6B4}" srcId="{21891FE2-D4FD-4B85-AF94-96B534C339DC}" destId="{EABEA190-FE15-4066-B2A3-D62EFD03A8B1}" srcOrd="4" destOrd="0" parTransId="{85FC72BC-7F7A-4A36-8E56-FF6335626643}" sibTransId="{39F60221-D473-441F-97ED-3F1EA5965350}"/>
    <dgm:cxn modelId="{89A22653-444A-43DB-87B4-D5E3C4832ADF}" type="presOf" srcId="{AB26219E-2C3B-4A03-876F-64191DEE1DEA}" destId="{AB6D1241-AC41-4785-BACF-CAA21E7D03C7}" srcOrd="0" destOrd="0" presId="urn:microsoft.com/office/officeart/2005/8/layout/hierarchy2"/>
    <dgm:cxn modelId="{64687673-2225-44C3-9D93-7650C644C522}" type="presOf" srcId="{165A04FC-0C3D-4A8D-8449-806A9873AD37}" destId="{D9209325-160E-43EA-BF40-3FE828A69B19}" srcOrd="0" destOrd="0" presId="urn:microsoft.com/office/officeart/2005/8/layout/hierarchy2"/>
    <dgm:cxn modelId="{A4C1BB54-20A8-48C0-9E84-3B9F831A83C9}" type="presOf" srcId="{2D98B418-7AA0-4F9B-BFF3-DE450ED93554}" destId="{10C70FEB-AE0C-4399-92E2-980B59B62F5C}" srcOrd="0" destOrd="0" presId="urn:microsoft.com/office/officeart/2005/8/layout/hierarchy2"/>
    <dgm:cxn modelId="{5234B255-C177-41C5-A01D-F5D7D2257CF5}" srcId="{21891FE2-D4FD-4B85-AF94-96B534C339DC}" destId="{8D46AD42-8205-4F25-9C45-2FA4FA110477}" srcOrd="2" destOrd="0" parTransId="{5C04D58A-3C71-4A58-BFA7-F6756084302F}" sibTransId="{9319079E-12A9-4535-8427-8B936537F827}"/>
    <dgm:cxn modelId="{7C9C3556-421F-4163-AEE3-2CE033BBD62F}" type="presOf" srcId="{16810F23-1171-4D0A-AFD7-B01263C1FD89}" destId="{427E8A20-598A-40EB-8081-C47226FBB558}" srcOrd="0" destOrd="0" presId="urn:microsoft.com/office/officeart/2005/8/layout/hierarchy2"/>
    <dgm:cxn modelId="{68DA8856-E078-4093-AD9E-CC9F571EC824}" type="presOf" srcId="{DEC68FFF-EAEB-4DA4-9BC4-92BC3DEA0F7A}" destId="{6421EF4F-4BA5-4C43-A022-777E5FEC866F}" srcOrd="0" destOrd="0" presId="urn:microsoft.com/office/officeart/2005/8/layout/hierarchy2"/>
    <dgm:cxn modelId="{25239078-F6BF-4A79-AFEE-2B4DEF9281FB}" srcId="{51C5FE2E-C790-41EA-A890-E59AAD3ACBEC}" destId="{6C6A0F66-FC07-45E3-BC6D-0DBDB317702F}" srcOrd="0" destOrd="0" parTransId="{9531110E-B5F8-4C79-9535-8105931B9089}" sibTransId="{23403AB2-9D72-4CC2-9086-DFD1AAECF02B}"/>
    <dgm:cxn modelId="{19299558-E73F-45F1-A23D-8A17DECEB633}" type="presOf" srcId="{4C58467A-BEAD-4021-9771-79B1E8281FCD}" destId="{16B9B54F-EC16-40B0-A363-AFC65C22B2FF}" srcOrd="0" destOrd="0" presId="urn:microsoft.com/office/officeart/2005/8/layout/hierarchy2"/>
    <dgm:cxn modelId="{C1C1A579-A0D1-4965-9F5E-2FC8FF64798B}" type="presOf" srcId="{3F9B5DED-22CC-4A94-A003-05B6BF96B55A}" destId="{65BEDA27-E30C-4C4D-A3EC-770823068D21}" srcOrd="1" destOrd="0" presId="urn:microsoft.com/office/officeart/2005/8/layout/hierarchy2"/>
    <dgm:cxn modelId="{400DAA79-9D0F-42DF-8FF0-5F075FBF5BD5}" type="presOf" srcId="{BE75FDF4-6776-4C3E-AFB6-327BF5DF0102}" destId="{747C5EB7-2AFF-4A07-A924-B87339731015}" srcOrd="1" destOrd="0" presId="urn:microsoft.com/office/officeart/2005/8/layout/hierarchy2"/>
    <dgm:cxn modelId="{173EBD7B-E0FD-4515-AA47-826DE5E67682}" type="presOf" srcId="{515C9238-91B8-423C-BF83-B0E896962D0B}" destId="{425985E7-FC16-4BD8-AF2A-83B25CC036B7}" srcOrd="1" destOrd="0" presId="urn:microsoft.com/office/officeart/2005/8/layout/hierarchy2"/>
    <dgm:cxn modelId="{2024A47C-D412-46D7-BCA3-64045DFE54E0}" type="presOf" srcId="{06BBFC38-23A8-4999-AF6A-C82D29A10F40}" destId="{1568AF88-BDAD-469A-956A-DD83953D7DE2}" srcOrd="0" destOrd="0" presId="urn:microsoft.com/office/officeart/2005/8/layout/hierarchy2"/>
    <dgm:cxn modelId="{8AF4D67E-C72C-49A5-861C-117A3170130D}" type="presOf" srcId="{C63DB480-95CF-4111-A8DE-4CEFA5E97B46}" destId="{49E91104-A681-4F36-9DC9-3FEF3C042386}" srcOrd="0" destOrd="0" presId="urn:microsoft.com/office/officeart/2005/8/layout/hierarchy2"/>
    <dgm:cxn modelId="{EF5DE97E-8858-4BEE-A9DD-725D984B4ACA}" type="presOf" srcId="{6F34030D-781F-4380-B511-D5C02925FA65}" destId="{B85EC12E-A002-4524-B76E-3BDF88FE2489}" srcOrd="0" destOrd="0" presId="urn:microsoft.com/office/officeart/2005/8/layout/hierarchy2"/>
    <dgm:cxn modelId="{878B8B83-28FE-4FDE-8AD1-734503643313}" type="presOf" srcId="{B1CE35CA-3B40-4BD2-AC8B-1B5360D57CDE}" destId="{60E31A41-A5AC-4822-80A4-23D2B1AE445F}" srcOrd="0" destOrd="0" presId="urn:microsoft.com/office/officeart/2005/8/layout/hierarchy2"/>
    <dgm:cxn modelId="{23EEB587-7E6C-4755-9ADD-BD716BC35986}" srcId="{FCA85D0B-CCB8-410A-B9D4-D53431E4AF05}" destId="{0E02B57D-3D4B-4E82-ADFE-9080A8F0DD03}" srcOrd="0" destOrd="0" parTransId="{B4093101-3177-4EFA-8810-4F26D4AC2F60}" sibTransId="{E963209A-215F-4413-A33D-32F685677D07}"/>
    <dgm:cxn modelId="{CE7CC188-5817-4C90-97EE-832CFCE67275}" type="presOf" srcId="{C9EA3A09-AB98-487E-821B-EC940E575279}" destId="{884E1BD2-8825-42E2-BAA4-A0DDB247C267}" srcOrd="1" destOrd="0" presId="urn:microsoft.com/office/officeart/2005/8/layout/hierarchy2"/>
    <dgm:cxn modelId="{51E6628A-3257-4883-9BB8-2119F11E120A}" type="presOf" srcId="{6F34030D-781F-4380-B511-D5C02925FA65}" destId="{E8AEA428-B31C-423E-9D65-E3F951E4FDC7}" srcOrd="1" destOrd="0" presId="urn:microsoft.com/office/officeart/2005/8/layout/hierarchy2"/>
    <dgm:cxn modelId="{4AF1498B-F745-43C1-A0D1-654893B9D3A6}" type="presOf" srcId="{24460AE3-10CD-4882-8A70-C27891B6A536}" destId="{53E5D064-4DF4-4A0E-B85B-0C84ECA51154}" srcOrd="0" destOrd="0" presId="urn:microsoft.com/office/officeart/2005/8/layout/hierarchy2"/>
    <dgm:cxn modelId="{A0B8548C-318C-452B-B7A1-0FFC879BBF02}" type="presOf" srcId="{B4358B4F-1AFF-4BF0-B100-BD4D15B35F3D}" destId="{76ED1C5D-E8E4-4840-A127-1D32B61D1C9E}" srcOrd="1" destOrd="0" presId="urn:microsoft.com/office/officeart/2005/8/layout/hierarchy2"/>
    <dgm:cxn modelId="{5305408D-8A34-4EF2-8624-F9597AE02515}" srcId="{F7E822D5-52BB-499D-BB45-55C3543AE03E}" destId="{AF676D3D-7EB9-43AA-A1FA-74FD9F4DF652}" srcOrd="2" destOrd="0" parTransId="{11025C03-C691-443E-A579-5B42A964D5BB}" sibTransId="{0A788AD8-5D61-49CF-808D-0B0B86347006}"/>
    <dgm:cxn modelId="{3D235D8E-DBC0-4B6B-B722-53715684ADAA}" srcId="{FCA85D0B-CCB8-410A-B9D4-D53431E4AF05}" destId="{9113B7D2-B8DD-4CD5-9536-6B2F246CB12B}" srcOrd="1" destOrd="0" parTransId="{F82667F7-EB59-4F0A-A524-062235542495}" sibTransId="{AC1FC6FA-76B4-46EF-BECB-703BB38A3039}"/>
    <dgm:cxn modelId="{D5797290-DD5F-48C1-9D3B-5F4DBF67BE4B}" type="presOf" srcId="{51C5FE2E-C790-41EA-A890-E59AAD3ACBEC}" destId="{ADB5AACF-264B-4E40-8937-E31ECC7E6824}" srcOrd="0" destOrd="0" presId="urn:microsoft.com/office/officeart/2005/8/layout/hierarchy2"/>
    <dgm:cxn modelId="{23A9A790-4B68-4250-B645-CDFF2BF0ED50}" srcId="{51C5FE2E-C790-41EA-A890-E59AAD3ACBEC}" destId="{819DA8D5-36D5-4452-B3D9-150549318F17}" srcOrd="2" destOrd="0" parTransId="{23283B4C-1CFB-4B0D-B440-37CAE55368A4}" sibTransId="{8F368282-BBB5-476B-BD7F-7D20591E39D2}"/>
    <dgm:cxn modelId="{373C6392-F1EE-4979-BD6F-32300A57C385}" type="presOf" srcId="{16810F23-1171-4D0A-AFD7-B01263C1FD89}" destId="{538D9525-CE3F-4662-8864-B2ADDA49BFB3}" srcOrd="1" destOrd="0" presId="urn:microsoft.com/office/officeart/2005/8/layout/hierarchy2"/>
    <dgm:cxn modelId="{98A5EB92-B4AE-4148-BBDC-F3672B315012}" type="presOf" srcId="{7C41719F-605F-4261-83BA-7EB01931CDA6}" destId="{EBB9FC65-851A-4E97-BEC9-66778E828339}" srcOrd="0" destOrd="0" presId="urn:microsoft.com/office/officeart/2005/8/layout/hierarchy2"/>
    <dgm:cxn modelId="{0E332493-1FF0-42E3-A044-78B63DB5D4C5}" type="presOf" srcId="{945D4DCA-0B36-4953-B717-8D90AF511CC4}" destId="{ACC5CE78-C2CC-4449-9AEF-671ECE8B860B}" srcOrd="1" destOrd="0" presId="urn:microsoft.com/office/officeart/2005/8/layout/hierarchy2"/>
    <dgm:cxn modelId="{7C0EF295-C651-4063-A15C-7938220BC019}" type="presOf" srcId="{819DA8D5-36D5-4452-B3D9-150549318F17}" destId="{773713C4-6C35-4E11-A6E3-B423E5DCE7E3}" srcOrd="0" destOrd="0" presId="urn:microsoft.com/office/officeart/2005/8/layout/hierarchy2"/>
    <dgm:cxn modelId="{35E40696-E1C7-4565-BB6E-29ED7C3CA915}" type="presOf" srcId="{2D98B418-7AA0-4F9B-BFF3-DE450ED93554}" destId="{89DF1E5E-5747-4247-BEAA-61BA439D11D1}" srcOrd="1" destOrd="0" presId="urn:microsoft.com/office/officeart/2005/8/layout/hierarchy2"/>
    <dgm:cxn modelId="{9C88AF98-6629-46A1-BAA8-1E132A5C0F77}" type="presOf" srcId="{5C04D58A-3C71-4A58-BFA7-F6756084302F}" destId="{CB80BA8F-8F1C-45D3-BB7C-94562C7BB994}" srcOrd="1" destOrd="0" presId="urn:microsoft.com/office/officeart/2005/8/layout/hierarchy2"/>
    <dgm:cxn modelId="{C768E498-B7F3-4069-994C-9BCBE33A5CDF}" srcId="{67E1533A-9D2F-4458-BC97-3F95BF080778}" destId="{06BBFC38-23A8-4999-AF6A-C82D29A10F40}" srcOrd="0" destOrd="0" parTransId="{B4358B4F-1AFF-4BF0-B100-BD4D15B35F3D}" sibTransId="{A448A33E-7592-4514-8329-3E6039C58B33}"/>
    <dgm:cxn modelId="{B919D69B-BA65-4394-8C48-BC1F4C2C8C8D}" type="presOf" srcId="{F1D9BE04-048A-4C59-AEFE-A39BFEA2F057}" destId="{DBEE048A-E161-40C2-8242-DC8DA8719D5A}" srcOrd="0" destOrd="0" presId="urn:microsoft.com/office/officeart/2005/8/layout/hierarchy2"/>
    <dgm:cxn modelId="{D80329A0-5FB2-4607-9956-A31E25AC7292}" srcId="{51C5FE2E-C790-41EA-A890-E59AAD3ACBEC}" destId="{FF3FDBCB-CA61-4C9F-8355-A2D057E24841}" srcOrd="1" destOrd="0" parTransId="{95E16783-D4CA-4E1B-8848-ECBF75180FA5}" sibTransId="{C5576440-499E-4EC1-91AF-CE10BF78AA27}"/>
    <dgm:cxn modelId="{769B16A1-0FD7-419B-93BA-00BB498C9BDE}" type="presOf" srcId="{8D46AD42-8205-4F25-9C45-2FA4FA110477}" destId="{ED59FEC1-FCE3-4B01-9CAF-044CFE916337}" srcOrd="0" destOrd="0" presId="urn:microsoft.com/office/officeart/2005/8/layout/hierarchy2"/>
    <dgm:cxn modelId="{4942EEA1-D1B5-4BC9-8266-DD0E3E8416D2}" srcId="{FCA85D0B-CCB8-410A-B9D4-D53431E4AF05}" destId="{0CD0D910-66AF-438A-A21D-C018C3029717}" srcOrd="2" destOrd="0" parTransId="{165A04FC-0C3D-4A8D-8449-806A9873AD37}" sibTransId="{55CBAB15-A516-4A24-8A4D-F9F368783D60}"/>
    <dgm:cxn modelId="{A2952BA3-721B-45DE-912A-28C40B94CC18}" srcId="{1C885E4D-6BD8-4924-A635-75C170F2F4C7}" destId="{51C5FE2E-C790-41EA-A890-E59AAD3ACBEC}" srcOrd="0" destOrd="0" parTransId="{E3F39B8B-19C6-4402-BFD0-EB830F472308}" sibTransId="{E46A015B-6F20-4552-B162-2D3AC297EA3F}"/>
    <dgm:cxn modelId="{C8B593A3-4448-4A9B-B9AF-0F38B7AAE292}" type="presOf" srcId="{84DCB201-98BF-4A8E-9BFC-9746C353F1B9}" destId="{D2AAE473-DD83-4DD5-89E4-2B1A49005A29}" srcOrd="1" destOrd="0" presId="urn:microsoft.com/office/officeart/2005/8/layout/hierarchy2"/>
    <dgm:cxn modelId="{6ECCE2A5-D6F2-462C-B230-D979D743EFC6}" srcId="{FCA85D0B-CCB8-410A-B9D4-D53431E4AF05}" destId="{A16D3A47-729B-4BE2-AF3E-07B5E96CDDAA}" srcOrd="3" destOrd="0" parTransId="{DA60881C-D09A-43E9-A55B-36C953A25D33}" sibTransId="{F4B4D617-7868-4F63-BBD5-742F3BDCBD6C}"/>
    <dgm:cxn modelId="{B5DBC8A6-0147-4A4A-B8BC-F42F5850AEC4}" type="presOf" srcId="{23283B4C-1CFB-4B0D-B440-37CAE55368A4}" destId="{F5ED78DA-9688-43BE-AEF5-0860DE57DF5B}" srcOrd="1" destOrd="0" presId="urn:microsoft.com/office/officeart/2005/8/layout/hierarchy2"/>
    <dgm:cxn modelId="{FAD00AA8-8421-49D7-AB9C-7CD79DBCBB5A}" type="presOf" srcId="{9766D2FB-B317-424C-BD4F-22703EC3755F}" destId="{AB30CF8B-8B83-4A0C-B31B-80ED62B40198}" srcOrd="0" destOrd="0" presId="urn:microsoft.com/office/officeart/2005/8/layout/hierarchy2"/>
    <dgm:cxn modelId="{5D3631A9-61E5-41DD-9E78-B71F9EC205F9}" srcId="{FF3FDBCB-CA61-4C9F-8355-A2D057E24841}" destId="{51DAC7B4-5CB8-41D6-A1BF-1B5FE94C95F9}" srcOrd="3" destOrd="0" parTransId="{2D98B418-7AA0-4F9B-BFF3-DE450ED93554}" sibTransId="{1D3C6670-D999-437D-B895-CC494C9358E0}"/>
    <dgm:cxn modelId="{8FD137AA-7E98-411E-A9A4-CB12CF486CA7}" srcId="{21891FE2-D4FD-4B85-AF94-96B534C339DC}" destId="{F0553F8A-7B66-4707-A64F-CE5297A08543}" srcOrd="3" destOrd="0" parTransId="{515C9238-91B8-423C-BF83-B0E896962D0B}" sibTransId="{FE027D4E-D1FE-409E-AF2A-89C9DFB218B1}"/>
    <dgm:cxn modelId="{A24A4DAA-09FB-4339-9F02-FB6DDDC847F7}" type="presOf" srcId="{B4093101-3177-4EFA-8810-4F26D4AC2F60}" destId="{8F4AD86B-7CFE-45BD-9EFA-DC8267E5914B}" srcOrd="0" destOrd="0" presId="urn:microsoft.com/office/officeart/2005/8/layout/hierarchy2"/>
    <dgm:cxn modelId="{F3CCB2AE-EBD5-473E-92BB-8EAC43BBC6EE}" srcId="{67E1533A-9D2F-4458-BC97-3F95BF080778}" destId="{78838247-0ABE-486C-AA2C-9276F16BA945}" srcOrd="4" destOrd="0" parTransId="{945D4DCA-0B36-4953-B717-8D90AF511CC4}" sibTransId="{61134D78-62CD-430E-9855-B35A97CC8201}"/>
    <dgm:cxn modelId="{A0141EB1-57AD-4C8E-B35E-A2F99B400541}" type="presOf" srcId="{C63DB480-95CF-4111-A8DE-4CEFA5E97B46}" destId="{001002CA-7610-4AA2-8D21-C9F7FD006CA0}" srcOrd="1" destOrd="0" presId="urn:microsoft.com/office/officeart/2005/8/layout/hierarchy2"/>
    <dgm:cxn modelId="{E53786B2-3509-4219-83CB-BB937D638D07}" type="presOf" srcId="{AE335D9E-A2A6-4E04-B2E7-2FF67C179A35}" destId="{5EC8CD3B-7E8A-49EC-B1DF-62C714650ED6}" srcOrd="0" destOrd="0" presId="urn:microsoft.com/office/officeart/2005/8/layout/hierarchy2"/>
    <dgm:cxn modelId="{62AB12B5-CB9C-4DAB-BE70-38EE90E91C59}" type="presOf" srcId="{CD61A701-B3E6-4FC2-B614-CD8DB8A81DC2}" destId="{FA1CAF13-04F5-4384-9A31-09D3EDF1B25B}" srcOrd="1" destOrd="0" presId="urn:microsoft.com/office/officeart/2005/8/layout/hierarchy2"/>
    <dgm:cxn modelId="{057040B7-9E75-4A90-AF6B-6B9F872E406F}" srcId="{6C6A0F66-FC07-45E3-BC6D-0DBDB317702F}" destId="{CBDCA1F4-9014-4E9D-B133-31F57E37037E}" srcOrd="0" destOrd="0" parTransId="{7C41719F-605F-4261-83BA-7EB01931CDA6}" sibTransId="{B5BDF1F4-0015-407F-BDB5-4D8580BE9798}"/>
    <dgm:cxn modelId="{046E34B9-91A9-42DB-8813-AD90F3FA7479}" type="presOf" srcId="{6DC2E0DF-2600-4669-AB85-2A4DECEC3D61}" destId="{9EEB429C-265F-416A-91ED-B5F44A6D28F5}" srcOrd="0" destOrd="0" presId="urn:microsoft.com/office/officeart/2005/8/layout/hierarchy2"/>
    <dgm:cxn modelId="{8883C7BE-22CA-4D9F-BFA6-9A45EB67EAFD}" type="presOf" srcId="{4C58467A-BEAD-4021-9771-79B1E8281FCD}" destId="{53F1A87F-551F-45AD-B0B3-506BC63E94BD}" srcOrd="1" destOrd="0" presId="urn:microsoft.com/office/officeart/2005/8/layout/hierarchy2"/>
    <dgm:cxn modelId="{CA63DFBF-A565-403F-B023-2F6F0AA84B29}" srcId="{FF3FDBCB-CA61-4C9F-8355-A2D057E24841}" destId="{8703187B-EB5F-46CB-8D59-2151C426E91A}" srcOrd="2" destOrd="0" parTransId="{8AE8A670-D125-45F7-916F-65655E5DCFC3}" sibTransId="{575FAC01-0C81-4AE8-89DB-EF641F3B59A2}"/>
    <dgm:cxn modelId="{90A689C4-F5AB-4987-984D-8A35667B06E8}" type="presOf" srcId="{51DAC7B4-5CB8-41D6-A1BF-1B5FE94C95F9}" destId="{3D7A0DCE-BF9F-47A5-9593-E9ABDF254AC1}" srcOrd="0" destOrd="0" presId="urn:microsoft.com/office/officeart/2005/8/layout/hierarchy2"/>
    <dgm:cxn modelId="{CACC21C5-DBCC-405C-BD62-AAF2E23978AE}" type="presOf" srcId="{8AE8A670-D125-45F7-916F-65655E5DCFC3}" destId="{643D1F5D-20CE-49E3-82C4-FA58D7AF9377}" srcOrd="1" destOrd="0" presId="urn:microsoft.com/office/officeart/2005/8/layout/hierarchy2"/>
    <dgm:cxn modelId="{0C744DCB-C1E6-46E9-9F19-568E381EFE06}" type="presOf" srcId="{8A35CD78-8EDF-4C43-B8EB-F515E746DC73}" destId="{3AF65339-9DB5-4A86-BDDD-FB86D39E1EA4}" srcOrd="0" destOrd="0" presId="urn:microsoft.com/office/officeart/2005/8/layout/hierarchy2"/>
    <dgm:cxn modelId="{E62178CB-72D7-4507-B5A1-352C5112B41D}" type="presOf" srcId="{7C41719F-605F-4261-83BA-7EB01931CDA6}" destId="{3F8955D3-4642-4A46-BCD7-FD95D0008EF9}" srcOrd="1" destOrd="0" presId="urn:microsoft.com/office/officeart/2005/8/layout/hierarchy2"/>
    <dgm:cxn modelId="{6D4268CC-6076-4705-97C7-60838293B4CF}" type="presOf" srcId="{CC14DC09-AAFD-4F3A-B348-5D41A03AE43D}" destId="{F013565A-03E4-4DC3-8910-F95A729C5EBF}" srcOrd="0" destOrd="0" presId="urn:microsoft.com/office/officeart/2005/8/layout/hierarchy2"/>
    <dgm:cxn modelId="{AC3BE3CD-DA7F-452B-ABBD-D2E70B2CD7FF}" type="presOf" srcId="{B4358B4F-1AFF-4BF0-B100-BD4D15B35F3D}" destId="{9AD350AB-DA75-4A8B-8847-31105C798314}" srcOrd="0" destOrd="0" presId="urn:microsoft.com/office/officeart/2005/8/layout/hierarchy2"/>
    <dgm:cxn modelId="{DD9621CE-2BAA-474D-9D99-8C820D064657}" type="presOf" srcId="{3F9B5DED-22CC-4A94-A003-05B6BF96B55A}" destId="{DCAF3958-F386-47CD-AF66-B99AFF9F3D71}" srcOrd="0" destOrd="0" presId="urn:microsoft.com/office/officeart/2005/8/layout/hierarchy2"/>
    <dgm:cxn modelId="{3BAB1FD4-FB39-4F07-83BB-1904FC97FAA7}" type="presOf" srcId="{0CD0D910-66AF-438A-A21D-C018C3029717}" destId="{A2341B30-835A-4F06-A862-E1F26A1D531E}" srcOrd="0" destOrd="0" presId="urn:microsoft.com/office/officeart/2005/8/layout/hierarchy2"/>
    <dgm:cxn modelId="{A8791AD7-C4CF-4FC7-B517-AA881842A8DC}" type="presOf" srcId="{400812E9-CD8E-4087-89BE-976203A4C3B1}" destId="{0468FE92-121A-456D-877A-D064CB3A6B45}" srcOrd="0" destOrd="0" presId="urn:microsoft.com/office/officeart/2005/8/layout/hierarchy2"/>
    <dgm:cxn modelId="{EBD898D8-9806-451A-8356-19307341553F}" type="presOf" srcId="{9531110E-B5F8-4C79-9535-8105931B9089}" destId="{9BC5A80B-5904-49D9-8EAD-4E56A6910944}" srcOrd="1" destOrd="0" presId="urn:microsoft.com/office/officeart/2005/8/layout/hierarchy2"/>
    <dgm:cxn modelId="{24A8E8D8-8F69-4B6A-AD49-83FDAC0D6542}" type="presOf" srcId="{CC14DC09-AAFD-4F3A-B348-5D41A03AE43D}" destId="{E3246E56-567B-417E-BA23-E3A11BE212C5}" srcOrd="1" destOrd="0" presId="urn:microsoft.com/office/officeart/2005/8/layout/hierarchy2"/>
    <dgm:cxn modelId="{D4FC37DD-916C-473D-84AE-543D3C0F1F00}" type="presOf" srcId="{9113B7D2-B8DD-4CD5-9536-6B2F246CB12B}" destId="{7E861631-C263-41DF-9329-EB84C91C09E9}" srcOrd="0" destOrd="0" presId="urn:microsoft.com/office/officeart/2005/8/layout/hierarchy2"/>
    <dgm:cxn modelId="{FD37ECDF-4012-4A08-B67C-BA3E251A21D1}" type="presOf" srcId="{680CD070-78E0-4F87-95ED-C18AB0CB931F}" destId="{054E900B-DAAC-483D-B6B4-F5D80D4C1C9E}" srcOrd="1" destOrd="0" presId="urn:microsoft.com/office/officeart/2005/8/layout/hierarchy2"/>
    <dgm:cxn modelId="{14AF33E0-4112-4DD7-8709-99EDCEEE0BB0}" type="presOf" srcId="{8703187B-EB5F-46CB-8D59-2151C426E91A}" destId="{F79D610C-4F52-48C2-8E0A-051A8FA72864}" srcOrd="0" destOrd="0" presId="urn:microsoft.com/office/officeart/2005/8/layout/hierarchy2"/>
    <dgm:cxn modelId="{39264FE0-E0D2-4512-8127-2A34571B303B}" type="presOf" srcId="{EABEA190-FE15-4066-B2A3-D62EFD03A8B1}" destId="{2FA555D3-8236-46A5-880B-5A95D2155CC1}" srcOrd="0" destOrd="0" presId="urn:microsoft.com/office/officeart/2005/8/layout/hierarchy2"/>
    <dgm:cxn modelId="{049C8CE1-71E7-4211-84E0-F68B2382857F}" type="presOf" srcId="{F82667F7-EB59-4F0A-A524-062235542495}" destId="{7F0F0766-AD4C-4962-8034-9C292D2D3525}" srcOrd="1" destOrd="0" presId="urn:microsoft.com/office/officeart/2005/8/layout/hierarchy2"/>
    <dgm:cxn modelId="{12FE34E2-FC21-4F4A-B6FC-17D4EF21E74D}" type="presOf" srcId="{F0553F8A-7B66-4707-A64F-CE5297A08543}" destId="{FCD0092E-327B-4E76-A29F-279395586FDF}" srcOrd="0" destOrd="0" presId="urn:microsoft.com/office/officeart/2005/8/layout/hierarchy2"/>
    <dgm:cxn modelId="{2CD928E3-977E-4BBC-9B2E-145B1E5CB2C5}" type="presOf" srcId="{E1282DE6-A4BC-4278-ADFB-049E95BE3E38}" destId="{702EA9A0-160D-4F9D-8549-6ABE90998CB0}" srcOrd="0" destOrd="0" presId="urn:microsoft.com/office/officeart/2005/8/layout/hierarchy2"/>
    <dgm:cxn modelId="{61013BE4-D70A-47EF-8669-FF023D88B7AB}" srcId="{9766D2FB-B317-424C-BD4F-22703EC3755F}" destId="{24460AE3-10CD-4882-8A70-C27891B6A536}" srcOrd="0" destOrd="0" parTransId="{6DC2E0DF-2600-4669-AB85-2A4DECEC3D61}" sibTransId="{0FA3D0C6-96A9-4E26-8855-62125559E086}"/>
    <dgm:cxn modelId="{1AB7B2E5-C46B-443D-B39A-398DF9545237}" type="presOf" srcId="{B20B45B7-5554-4629-89C2-537ECDD1CE86}" destId="{DF8C0965-135B-4582-B6A7-34F82A02A343}" srcOrd="1" destOrd="0" presId="urn:microsoft.com/office/officeart/2005/8/layout/hierarchy2"/>
    <dgm:cxn modelId="{C120F7E7-55BC-4377-A509-62C9249B7514}" type="presOf" srcId="{D6F549C8-F10A-42AC-A8FC-F238255D7720}" destId="{5644FC72-AF33-486E-B3F2-F333A9FB491E}" srcOrd="0" destOrd="0" presId="urn:microsoft.com/office/officeart/2005/8/layout/hierarchy2"/>
    <dgm:cxn modelId="{29B33CEA-CC21-4D25-B198-8C632C39D3BB}" type="presOf" srcId="{F7E822D5-52BB-499D-BB45-55C3543AE03E}" destId="{66E1D20A-91F1-479D-AF14-5383395F7BA6}" srcOrd="0" destOrd="0" presId="urn:microsoft.com/office/officeart/2005/8/layout/hierarchy2"/>
    <dgm:cxn modelId="{800548EB-91D6-48B3-8502-EC8098965578}" type="presOf" srcId="{F82667F7-EB59-4F0A-A524-062235542495}" destId="{971D5248-B37B-4AA3-84FE-B9A397C5D896}" srcOrd="0" destOrd="0" presId="urn:microsoft.com/office/officeart/2005/8/layout/hierarchy2"/>
    <dgm:cxn modelId="{E51925EF-375B-4EB6-92B1-AE4555EA203E}" srcId="{21891FE2-D4FD-4B85-AF94-96B534C339DC}" destId="{4AF49B0B-DD8C-4BF8-A967-A5DFEA365F31}" srcOrd="6" destOrd="0" parTransId="{B20B45B7-5554-4629-89C2-537ECDD1CE86}" sibTransId="{1C305965-A8C0-4B58-8F58-31A9448FF1DB}"/>
    <dgm:cxn modelId="{A4EDDAF0-A85D-4FFD-BAF0-C0A99BCAEE5C}" type="presOf" srcId="{4AF49B0B-DD8C-4BF8-A967-A5DFEA365F31}" destId="{0922A149-3133-4050-8980-CEB59A27BF67}" srcOrd="0" destOrd="0" presId="urn:microsoft.com/office/officeart/2005/8/layout/hierarchy2"/>
    <dgm:cxn modelId="{4AD44DF7-8F55-4B35-A916-975E1DB1290A}" type="presOf" srcId="{7013272E-8267-4DEE-AA38-4B67A874502B}" destId="{6A0C966A-4AFA-472D-85EC-3439D6E12E1F}" srcOrd="0" destOrd="0" presId="urn:microsoft.com/office/officeart/2005/8/layout/hierarchy2"/>
    <dgm:cxn modelId="{8FC714FC-2974-4E69-8E3B-95F33751B9B9}" srcId="{CBDCA1F4-9014-4E9D-B133-31F57E37037E}" destId="{67E1533A-9D2F-4458-BC97-3F95BF080778}" srcOrd="1" destOrd="0" parTransId="{6F34030D-781F-4380-B511-D5C02925FA65}" sibTransId="{818AB16D-CEE8-4E02-A970-FA7B4C5633DE}"/>
    <dgm:cxn modelId="{4FAF8BFD-2E6B-45F3-B893-E7350E4C29DE}" type="presOf" srcId="{B4093101-3177-4EFA-8810-4F26D4AC2F60}" destId="{AB44F362-1D3E-40D2-9427-F2367A0B0DF6}" srcOrd="1" destOrd="0" presId="urn:microsoft.com/office/officeart/2005/8/layout/hierarchy2"/>
    <dgm:cxn modelId="{672237FE-E838-46D5-8DFD-DBA1FB3CC205}" type="presOf" srcId="{E1282DE6-A4BC-4278-ADFB-049E95BE3E38}" destId="{B6D0FF58-7D8D-404D-930A-DA256127792F}" srcOrd="1" destOrd="0" presId="urn:microsoft.com/office/officeart/2005/8/layout/hierarchy2"/>
    <dgm:cxn modelId="{9BCB50FE-21D9-43B9-80E3-7ACA1396E41D}" type="presOf" srcId="{85FC72BC-7F7A-4A36-8E56-FF6335626643}" destId="{F8A3D62B-F92B-47FB-A92A-C62660077CBA}" srcOrd="0" destOrd="0" presId="urn:microsoft.com/office/officeart/2005/8/layout/hierarchy2"/>
    <dgm:cxn modelId="{B3D8FF9F-9878-40E4-B76D-66ED1F9E411A}" type="presParOf" srcId="{39D3018E-AE24-447D-9EFC-8A0DCA9CDEF6}" destId="{AEE33E77-C719-4112-9275-97B0D99D7729}" srcOrd="0" destOrd="0" presId="urn:microsoft.com/office/officeart/2005/8/layout/hierarchy2"/>
    <dgm:cxn modelId="{55D7CDC4-935E-4C97-A2E6-C414A749D534}" type="presParOf" srcId="{AEE33E77-C719-4112-9275-97B0D99D7729}" destId="{ADB5AACF-264B-4E40-8937-E31ECC7E6824}" srcOrd="0" destOrd="0" presId="urn:microsoft.com/office/officeart/2005/8/layout/hierarchy2"/>
    <dgm:cxn modelId="{CDF54167-79A9-4A8B-961E-11DE571BA31C}" type="presParOf" srcId="{AEE33E77-C719-4112-9275-97B0D99D7729}" destId="{77798957-814D-4938-905A-152505B2E96A}" srcOrd="1" destOrd="0" presId="urn:microsoft.com/office/officeart/2005/8/layout/hierarchy2"/>
    <dgm:cxn modelId="{55778B3B-D7FD-46E9-A0D9-8443128510CC}" type="presParOf" srcId="{77798957-814D-4938-905A-152505B2E96A}" destId="{19454217-6582-487D-A0A0-A8889004CB20}" srcOrd="0" destOrd="0" presId="urn:microsoft.com/office/officeart/2005/8/layout/hierarchy2"/>
    <dgm:cxn modelId="{547C4707-32C5-4C65-AB66-2D67C25E385C}" type="presParOf" srcId="{19454217-6582-487D-A0A0-A8889004CB20}" destId="{9BC5A80B-5904-49D9-8EAD-4E56A6910944}" srcOrd="0" destOrd="0" presId="urn:microsoft.com/office/officeart/2005/8/layout/hierarchy2"/>
    <dgm:cxn modelId="{CD2F0A75-F3E5-4EBE-A369-6853312C8175}" type="presParOf" srcId="{77798957-814D-4938-905A-152505B2E96A}" destId="{E406C7E9-FFBC-4AF0-9025-7556503B47AC}" srcOrd="1" destOrd="0" presId="urn:microsoft.com/office/officeart/2005/8/layout/hierarchy2"/>
    <dgm:cxn modelId="{20E43159-7723-4FCE-84B2-F464E806613B}" type="presParOf" srcId="{E406C7E9-FFBC-4AF0-9025-7556503B47AC}" destId="{F356CF73-D517-432E-A66C-57B5238A6938}" srcOrd="0" destOrd="0" presId="urn:microsoft.com/office/officeart/2005/8/layout/hierarchy2"/>
    <dgm:cxn modelId="{ED25E839-802D-4440-95CF-34C6F1B5ED5B}" type="presParOf" srcId="{E406C7E9-FFBC-4AF0-9025-7556503B47AC}" destId="{987DC209-6B83-491E-9C28-13BF31963837}" srcOrd="1" destOrd="0" presId="urn:microsoft.com/office/officeart/2005/8/layout/hierarchy2"/>
    <dgm:cxn modelId="{7CB0A61A-BED2-4866-82F2-AFEB98BECACA}" type="presParOf" srcId="{987DC209-6B83-491E-9C28-13BF31963837}" destId="{EBB9FC65-851A-4E97-BEC9-66778E828339}" srcOrd="0" destOrd="0" presId="urn:microsoft.com/office/officeart/2005/8/layout/hierarchy2"/>
    <dgm:cxn modelId="{EAEA9B28-24C2-446F-A9AA-776FFAE7DE07}" type="presParOf" srcId="{EBB9FC65-851A-4E97-BEC9-66778E828339}" destId="{3F8955D3-4642-4A46-BCD7-FD95D0008EF9}" srcOrd="0" destOrd="0" presId="urn:microsoft.com/office/officeart/2005/8/layout/hierarchy2"/>
    <dgm:cxn modelId="{E344D620-C37F-4B42-97B3-C94323AC2564}" type="presParOf" srcId="{987DC209-6B83-491E-9C28-13BF31963837}" destId="{0F4C162A-100B-4752-8486-C21942B1AD1F}" srcOrd="1" destOrd="0" presId="urn:microsoft.com/office/officeart/2005/8/layout/hierarchy2"/>
    <dgm:cxn modelId="{4F4F78B9-47E3-48A1-B014-189F9E4B3682}" type="presParOf" srcId="{0F4C162A-100B-4752-8486-C21942B1AD1F}" destId="{EED7FEBC-4AB6-46D4-BF74-93FF03EF8E0A}" srcOrd="0" destOrd="0" presId="urn:microsoft.com/office/officeart/2005/8/layout/hierarchy2"/>
    <dgm:cxn modelId="{7D4B5CD6-A3AA-422D-BFD0-40B5514962CC}" type="presParOf" srcId="{0F4C162A-100B-4752-8486-C21942B1AD1F}" destId="{D7E768B6-3BEC-4D7A-BD8A-F09508AD42A5}" srcOrd="1" destOrd="0" presId="urn:microsoft.com/office/officeart/2005/8/layout/hierarchy2"/>
    <dgm:cxn modelId="{D78EEAC3-EE2A-40E5-BDC2-1E9E6622F800}" type="presParOf" srcId="{D7E768B6-3BEC-4D7A-BD8A-F09508AD42A5}" destId="{49E91104-A681-4F36-9DC9-3FEF3C042386}" srcOrd="0" destOrd="0" presId="urn:microsoft.com/office/officeart/2005/8/layout/hierarchy2"/>
    <dgm:cxn modelId="{DC83329C-1305-4AC1-A8A6-52E3DA855C65}" type="presParOf" srcId="{49E91104-A681-4F36-9DC9-3FEF3C042386}" destId="{001002CA-7610-4AA2-8D21-C9F7FD006CA0}" srcOrd="0" destOrd="0" presId="urn:microsoft.com/office/officeart/2005/8/layout/hierarchy2"/>
    <dgm:cxn modelId="{A9F544B6-47B0-4641-B452-016C224C7F80}" type="presParOf" srcId="{D7E768B6-3BEC-4D7A-BD8A-F09508AD42A5}" destId="{B5DA582C-05FB-4CA1-9066-7B1E9896E31D}" srcOrd="1" destOrd="0" presId="urn:microsoft.com/office/officeart/2005/8/layout/hierarchy2"/>
    <dgm:cxn modelId="{71749E0C-7AAC-4CCB-B6D1-E66295A00436}" type="presParOf" srcId="{B5DA582C-05FB-4CA1-9066-7B1E9896E31D}" destId="{AB30CF8B-8B83-4A0C-B31B-80ED62B40198}" srcOrd="0" destOrd="0" presId="urn:microsoft.com/office/officeart/2005/8/layout/hierarchy2"/>
    <dgm:cxn modelId="{1A73BA6F-1C9F-4B82-AC07-0BFEC9B57E18}" type="presParOf" srcId="{B5DA582C-05FB-4CA1-9066-7B1E9896E31D}" destId="{4183963E-E2B7-4AD3-9AA4-4C9933346263}" srcOrd="1" destOrd="0" presId="urn:microsoft.com/office/officeart/2005/8/layout/hierarchy2"/>
    <dgm:cxn modelId="{388A6B1E-F3AA-468D-B9F9-1E96B4CFB616}" type="presParOf" srcId="{4183963E-E2B7-4AD3-9AA4-4C9933346263}" destId="{9EEB429C-265F-416A-91ED-B5F44A6D28F5}" srcOrd="0" destOrd="0" presId="urn:microsoft.com/office/officeart/2005/8/layout/hierarchy2"/>
    <dgm:cxn modelId="{BDAD853F-64CB-4CE4-A0A7-8A7B709A721B}" type="presParOf" srcId="{9EEB429C-265F-416A-91ED-B5F44A6D28F5}" destId="{D8B38371-BC1D-4F09-B674-EAD3B4FFC3BC}" srcOrd="0" destOrd="0" presId="urn:microsoft.com/office/officeart/2005/8/layout/hierarchy2"/>
    <dgm:cxn modelId="{069D1EBF-AFFA-4BC4-8CB3-C413D128ABFA}" type="presParOf" srcId="{4183963E-E2B7-4AD3-9AA4-4C9933346263}" destId="{ABDCE721-50F6-409D-B887-DEF1AB7262CF}" srcOrd="1" destOrd="0" presId="urn:microsoft.com/office/officeart/2005/8/layout/hierarchy2"/>
    <dgm:cxn modelId="{93A38664-64EA-4D94-9945-7113E3438187}" type="presParOf" srcId="{ABDCE721-50F6-409D-B887-DEF1AB7262CF}" destId="{53E5D064-4DF4-4A0E-B85B-0C84ECA51154}" srcOrd="0" destOrd="0" presId="urn:microsoft.com/office/officeart/2005/8/layout/hierarchy2"/>
    <dgm:cxn modelId="{E83DE531-9930-4D98-A7E5-2C519F53B1B7}" type="presParOf" srcId="{ABDCE721-50F6-409D-B887-DEF1AB7262CF}" destId="{7759C944-CA09-47FA-8F94-9F38EC8D982B}" srcOrd="1" destOrd="0" presId="urn:microsoft.com/office/officeart/2005/8/layout/hierarchy2"/>
    <dgm:cxn modelId="{86AF8DBF-E063-43B6-BD1B-4F59D9786371}" type="presParOf" srcId="{4183963E-E2B7-4AD3-9AA4-4C9933346263}" destId="{F007DD0A-ED6C-496B-B3C4-1FEB103845BC}" srcOrd="2" destOrd="0" presId="urn:microsoft.com/office/officeart/2005/8/layout/hierarchy2"/>
    <dgm:cxn modelId="{D47D03BD-5337-4A53-BFC7-FDFEA19C6EFA}" type="presParOf" srcId="{F007DD0A-ED6C-496B-B3C4-1FEB103845BC}" destId="{EA0AA9A3-4A23-43F0-9049-7081D159C492}" srcOrd="0" destOrd="0" presId="urn:microsoft.com/office/officeart/2005/8/layout/hierarchy2"/>
    <dgm:cxn modelId="{9B1CB6D5-27D4-42CD-B560-C074D976D103}" type="presParOf" srcId="{4183963E-E2B7-4AD3-9AA4-4C9933346263}" destId="{46DA7394-09D1-477A-B877-3F1A9E8B4672}" srcOrd="3" destOrd="0" presId="urn:microsoft.com/office/officeart/2005/8/layout/hierarchy2"/>
    <dgm:cxn modelId="{65F978E2-1A39-4CFA-B6EF-F917A0F4C1F5}" type="presParOf" srcId="{46DA7394-09D1-477A-B877-3F1A9E8B4672}" destId="{0F9FE9FD-6268-4C05-8724-B6E1009645FA}" srcOrd="0" destOrd="0" presId="urn:microsoft.com/office/officeart/2005/8/layout/hierarchy2"/>
    <dgm:cxn modelId="{79050379-437E-4E1D-97EC-6B683EA74A2E}" type="presParOf" srcId="{46DA7394-09D1-477A-B877-3F1A9E8B4672}" destId="{A838D985-BC6E-4162-80EF-356293248625}" srcOrd="1" destOrd="0" presId="urn:microsoft.com/office/officeart/2005/8/layout/hierarchy2"/>
    <dgm:cxn modelId="{D65345B5-4C5A-446D-964B-E72412DEEF08}" type="presParOf" srcId="{A838D985-BC6E-4162-80EF-356293248625}" destId="{6421EF4F-4BA5-4C43-A022-777E5FEC866F}" srcOrd="0" destOrd="0" presId="urn:microsoft.com/office/officeart/2005/8/layout/hierarchy2"/>
    <dgm:cxn modelId="{28EDEDA0-6D67-44E9-BD54-A7A657A2E17E}" type="presParOf" srcId="{6421EF4F-4BA5-4C43-A022-777E5FEC866F}" destId="{5230A4B6-7124-478F-848B-5537F759ADA5}" srcOrd="0" destOrd="0" presId="urn:microsoft.com/office/officeart/2005/8/layout/hierarchy2"/>
    <dgm:cxn modelId="{CE0EC06F-FFFA-4001-A781-A045D2CA1E13}" type="presParOf" srcId="{A838D985-BC6E-4162-80EF-356293248625}" destId="{9F7C845D-6BBE-4954-A5ED-7D204E933C69}" srcOrd="1" destOrd="0" presId="urn:microsoft.com/office/officeart/2005/8/layout/hierarchy2"/>
    <dgm:cxn modelId="{7802F105-9969-42F3-AFC9-9D9FA9F630D5}" type="presParOf" srcId="{9F7C845D-6BBE-4954-A5ED-7D204E933C69}" destId="{0468FE92-121A-456D-877A-D064CB3A6B45}" srcOrd="0" destOrd="0" presId="urn:microsoft.com/office/officeart/2005/8/layout/hierarchy2"/>
    <dgm:cxn modelId="{D25FA63C-1934-4FFA-8ED5-0AF974B7F400}" type="presParOf" srcId="{9F7C845D-6BBE-4954-A5ED-7D204E933C69}" destId="{F7F94494-A235-4024-AC5D-50B8FD1C770F}" srcOrd="1" destOrd="0" presId="urn:microsoft.com/office/officeart/2005/8/layout/hierarchy2"/>
    <dgm:cxn modelId="{E7E0D3F9-6C15-4906-A496-E12DC6D38E1C}" type="presParOf" srcId="{A838D985-BC6E-4162-80EF-356293248625}" destId="{E9483BAF-64BD-43B6-8314-8557EEFDD724}" srcOrd="2" destOrd="0" presId="urn:microsoft.com/office/officeart/2005/8/layout/hierarchy2"/>
    <dgm:cxn modelId="{9D458D25-891A-4505-86C6-6FBCA96F5590}" type="presParOf" srcId="{E9483BAF-64BD-43B6-8314-8557EEFDD724}" destId="{7402E3D1-50FA-4F61-B6A9-3C3F0FF4CCB5}" srcOrd="0" destOrd="0" presId="urn:microsoft.com/office/officeart/2005/8/layout/hierarchy2"/>
    <dgm:cxn modelId="{1DEF6E1D-F691-4B8E-8E98-84AA445C8172}" type="presParOf" srcId="{A838D985-BC6E-4162-80EF-356293248625}" destId="{B6F6A859-E85D-4445-A436-494E7D608870}" srcOrd="3" destOrd="0" presId="urn:microsoft.com/office/officeart/2005/8/layout/hierarchy2"/>
    <dgm:cxn modelId="{EF6DE626-D3E3-48E5-9E09-0A61C630AFD2}" type="presParOf" srcId="{B6F6A859-E85D-4445-A436-494E7D608870}" destId="{5644FC72-AF33-486E-B3F2-F333A9FB491E}" srcOrd="0" destOrd="0" presId="urn:microsoft.com/office/officeart/2005/8/layout/hierarchy2"/>
    <dgm:cxn modelId="{3E06D148-416D-47AC-9643-1CE510C33213}" type="presParOf" srcId="{B6F6A859-E85D-4445-A436-494E7D608870}" destId="{13AFB4A4-CF4D-4887-B080-B4761A98BD51}" srcOrd="1" destOrd="0" presId="urn:microsoft.com/office/officeart/2005/8/layout/hierarchy2"/>
    <dgm:cxn modelId="{49C69E0C-1A1C-432A-8606-01BFF6F61F44}" type="presParOf" srcId="{A838D985-BC6E-4162-80EF-356293248625}" destId="{3D65199C-AAF4-40E3-B333-C1DE695D2BDF}" srcOrd="4" destOrd="0" presId="urn:microsoft.com/office/officeart/2005/8/layout/hierarchy2"/>
    <dgm:cxn modelId="{357058B9-7237-4F79-B21D-6933BA2ACDCE}" type="presParOf" srcId="{3D65199C-AAF4-40E3-B333-C1DE695D2BDF}" destId="{CB80BA8F-8F1C-45D3-BB7C-94562C7BB994}" srcOrd="0" destOrd="0" presId="urn:microsoft.com/office/officeart/2005/8/layout/hierarchy2"/>
    <dgm:cxn modelId="{15077726-1F4A-4A49-A9E0-38933911A2E5}" type="presParOf" srcId="{A838D985-BC6E-4162-80EF-356293248625}" destId="{640085C3-96A3-4999-BFA4-12B9136F44AA}" srcOrd="5" destOrd="0" presId="urn:microsoft.com/office/officeart/2005/8/layout/hierarchy2"/>
    <dgm:cxn modelId="{5177CCB2-0B99-484C-B118-F94428AA88EE}" type="presParOf" srcId="{640085C3-96A3-4999-BFA4-12B9136F44AA}" destId="{ED59FEC1-FCE3-4B01-9CAF-044CFE916337}" srcOrd="0" destOrd="0" presId="urn:microsoft.com/office/officeart/2005/8/layout/hierarchy2"/>
    <dgm:cxn modelId="{3E8AB5F3-AE7C-4706-9440-AE4C759A4F32}" type="presParOf" srcId="{640085C3-96A3-4999-BFA4-12B9136F44AA}" destId="{409A1EC0-EE16-4925-944D-2735C18C9ECD}" srcOrd="1" destOrd="0" presId="urn:microsoft.com/office/officeart/2005/8/layout/hierarchy2"/>
    <dgm:cxn modelId="{D6B2B7C2-257B-4819-AB25-AA1D0EE7FD9B}" type="presParOf" srcId="{A838D985-BC6E-4162-80EF-356293248625}" destId="{0FABB545-6C54-4029-A987-ED5B6D487663}" srcOrd="6" destOrd="0" presId="urn:microsoft.com/office/officeart/2005/8/layout/hierarchy2"/>
    <dgm:cxn modelId="{F15DED1B-8052-4EBA-A9FC-9EBBB10D11A8}" type="presParOf" srcId="{0FABB545-6C54-4029-A987-ED5B6D487663}" destId="{425985E7-FC16-4BD8-AF2A-83B25CC036B7}" srcOrd="0" destOrd="0" presId="urn:microsoft.com/office/officeart/2005/8/layout/hierarchy2"/>
    <dgm:cxn modelId="{41CE66C1-EB66-4ED2-940A-42CC77A82124}" type="presParOf" srcId="{A838D985-BC6E-4162-80EF-356293248625}" destId="{45F9DA30-B53C-4D59-8368-E47F28CF84A2}" srcOrd="7" destOrd="0" presId="urn:microsoft.com/office/officeart/2005/8/layout/hierarchy2"/>
    <dgm:cxn modelId="{F18F2E22-C262-41EC-A3D3-521F0400712B}" type="presParOf" srcId="{45F9DA30-B53C-4D59-8368-E47F28CF84A2}" destId="{FCD0092E-327B-4E76-A29F-279395586FDF}" srcOrd="0" destOrd="0" presId="urn:microsoft.com/office/officeart/2005/8/layout/hierarchy2"/>
    <dgm:cxn modelId="{86ED682E-1E3D-43AB-B58B-1CA117D3E5E0}" type="presParOf" srcId="{45F9DA30-B53C-4D59-8368-E47F28CF84A2}" destId="{7BE9B2EE-DEA8-4F5D-8B3E-886F26DD6FA0}" srcOrd="1" destOrd="0" presId="urn:microsoft.com/office/officeart/2005/8/layout/hierarchy2"/>
    <dgm:cxn modelId="{7B240113-515A-464C-8760-A3628CA1D44B}" type="presParOf" srcId="{A838D985-BC6E-4162-80EF-356293248625}" destId="{F8A3D62B-F92B-47FB-A92A-C62660077CBA}" srcOrd="8" destOrd="0" presId="urn:microsoft.com/office/officeart/2005/8/layout/hierarchy2"/>
    <dgm:cxn modelId="{5926C4B1-18EA-4B74-BBD7-E417AC5EE444}" type="presParOf" srcId="{F8A3D62B-F92B-47FB-A92A-C62660077CBA}" destId="{01CB2134-B243-4025-B665-97CDEAD5AEE7}" srcOrd="0" destOrd="0" presId="urn:microsoft.com/office/officeart/2005/8/layout/hierarchy2"/>
    <dgm:cxn modelId="{981AAE0B-0391-46F6-8D12-9D05CA73C134}" type="presParOf" srcId="{A838D985-BC6E-4162-80EF-356293248625}" destId="{250E6ADE-84CE-4D09-B854-21650358229B}" srcOrd="9" destOrd="0" presId="urn:microsoft.com/office/officeart/2005/8/layout/hierarchy2"/>
    <dgm:cxn modelId="{9FD6271E-E7CE-4118-B585-1B8D6DA91593}" type="presParOf" srcId="{250E6ADE-84CE-4D09-B854-21650358229B}" destId="{2FA555D3-8236-46A5-880B-5A95D2155CC1}" srcOrd="0" destOrd="0" presId="urn:microsoft.com/office/officeart/2005/8/layout/hierarchy2"/>
    <dgm:cxn modelId="{2B43C7FE-B3D8-4958-B22E-FFF15352E52D}" type="presParOf" srcId="{250E6ADE-84CE-4D09-B854-21650358229B}" destId="{6F0B291D-34D1-44D6-B05C-C5E5B867F322}" srcOrd="1" destOrd="0" presId="urn:microsoft.com/office/officeart/2005/8/layout/hierarchy2"/>
    <dgm:cxn modelId="{A24D89FF-AEF2-4204-A037-1D403377B659}" type="presParOf" srcId="{A838D985-BC6E-4162-80EF-356293248625}" destId="{F013565A-03E4-4DC3-8910-F95A729C5EBF}" srcOrd="10" destOrd="0" presId="urn:microsoft.com/office/officeart/2005/8/layout/hierarchy2"/>
    <dgm:cxn modelId="{47718DEA-196A-44D9-AFD7-1A3D11F08645}" type="presParOf" srcId="{F013565A-03E4-4DC3-8910-F95A729C5EBF}" destId="{E3246E56-567B-417E-BA23-E3A11BE212C5}" srcOrd="0" destOrd="0" presId="urn:microsoft.com/office/officeart/2005/8/layout/hierarchy2"/>
    <dgm:cxn modelId="{FADED110-6116-45B4-B97F-1469C76C4B63}" type="presParOf" srcId="{A838D985-BC6E-4162-80EF-356293248625}" destId="{D2E35CF9-1D93-4D98-995E-FD39E8188A31}" srcOrd="11" destOrd="0" presId="urn:microsoft.com/office/officeart/2005/8/layout/hierarchy2"/>
    <dgm:cxn modelId="{6D91596F-E430-4257-B9A8-AAD562EA182C}" type="presParOf" srcId="{D2E35CF9-1D93-4D98-995E-FD39E8188A31}" destId="{AA765591-E8BF-410E-8427-624DE01A10EE}" srcOrd="0" destOrd="0" presId="urn:microsoft.com/office/officeart/2005/8/layout/hierarchy2"/>
    <dgm:cxn modelId="{8D807F48-FF28-4376-AB2D-A41C5BA503E9}" type="presParOf" srcId="{D2E35CF9-1D93-4D98-995E-FD39E8188A31}" destId="{08A2C0C8-98DC-4E90-9C1D-5DC35C24FE95}" srcOrd="1" destOrd="0" presId="urn:microsoft.com/office/officeart/2005/8/layout/hierarchy2"/>
    <dgm:cxn modelId="{20A35C13-8F46-4D33-AB92-7281CB8D9943}" type="presParOf" srcId="{A838D985-BC6E-4162-80EF-356293248625}" destId="{224B7650-05B2-44DB-932A-CE54A82921DA}" srcOrd="12" destOrd="0" presId="urn:microsoft.com/office/officeart/2005/8/layout/hierarchy2"/>
    <dgm:cxn modelId="{0D9BC48F-C17A-40DA-B2AD-82651BA76D39}" type="presParOf" srcId="{224B7650-05B2-44DB-932A-CE54A82921DA}" destId="{DF8C0965-135B-4582-B6A7-34F82A02A343}" srcOrd="0" destOrd="0" presId="urn:microsoft.com/office/officeart/2005/8/layout/hierarchy2"/>
    <dgm:cxn modelId="{841809EE-D368-4616-B67D-21542D63CEF5}" type="presParOf" srcId="{A838D985-BC6E-4162-80EF-356293248625}" destId="{D2B44772-298D-4860-AE97-DA329CE407FA}" srcOrd="13" destOrd="0" presId="urn:microsoft.com/office/officeart/2005/8/layout/hierarchy2"/>
    <dgm:cxn modelId="{AF6BA699-669E-49CD-8C28-09981A4824B7}" type="presParOf" srcId="{D2B44772-298D-4860-AE97-DA329CE407FA}" destId="{0922A149-3133-4050-8980-CEB59A27BF67}" srcOrd="0" destOrd="0" presId="urn:microsoft.com/office/officeart/2005/8/layout/hierarchy2"/>
    <dgm:cxn modelId="{6943592D-8B3F-4EE4-9704-D18874A8D879}" type="presParOf" srcId="{D2B44772-298D-4860-AE97-DA329CE407FA}" destId="{0E6C6316-F51C-48C5-833D-C11F84C0762A}" srcOrd="1" destOrd="0" presId="urn:microsoft.com/office/officeart/2005/8/layout/hierarchy2"/>
    <dgm:cxn modelId="{C43DC323-65FF-4FC0-8D6E-6DC9F97B6BAF}" type="presParOf" srcId="{D7E768B6-3BEC-4D7A-BD8A-F09508AD42A5}" destId="{B85EC12E-A002-4524-B76E-3BDF88FE2489}" srcOrd="2" destOrd="0" presId="urn:microsoft.com/office/officeart/2005/8/layout/hierarchy2"/>
    <dgm:cxn modelId="{E4104047-276D-422A-ABDA-93FEFD74E9C2}" type="presParOf" srcId="{B85EC12E-A002-4524-B76E-3BDF88FE2489}" destId="{E8AEA428-B31C-423E-9D65-E3F951E4FDC7}" srcOrd="0" destOrd="0" presId="urn:microsoft.com/office/officeart/2005/8/layout/hierarchy2"/>
    <dgm:cxn modelId="{E1F94AB8-7072-407C-A757-C798F7F7551E}" type="presParOf" srcId="{D7E768B6-3BEC-4D7A-BD8A-F09508AD42A5}" destId="{FFDDCD4F-16D0-4823-B395-059BBF8656B7}" srcOrd="3" destOrd="0" presId="urn:microsoft.com/office/officeart/2005/8/layout/hierarchy2"/>
    <dgm:cxn modelId="{439E549E-9AC4-4FDA-BA1F-A1FAF8D442D1}" type="presParOf" srcId="{FFDDCD4F-16D0-4823-B395-059BBF8656B7}" destId="{2CE2BD23-8FD7-4C36-B6C1-D5BD25F87A08}" srcOrd="0" destOrd="0" presId="urn:microsoft.com/office/officeart/2005/8/layout/hierarchy2"/>
    <dgm:cxn modelId="{F2C1BCD6-031B-4380-A7C9-A30087DF3327}" type="presParOf" srcId="{FFDDCD4F-16D0-4823-B395-059BBF8656B7}" destId="{5DB92134-4116-4939-B032-B435A96C8324}" srcOrd="1" destOrd="0" presId="urn:microsoft.com/office/officeart/2005/8/layout/hierarchy2"/>
    <dgm:cxn modelId="{81533BB8-3238-43CC-8C31-0AD7FB226368}" type="presParOf" srcId="{5DB92134-4116-4939-B032-B435A96C8324}" destId="{9AD350AB-DA75-4A8B-8847-31105C798314}" srcOrd="0" destOrd="0" presId="urn:microsoft.com/office/officeart/2005/8/layout/hierarchy2"/>
    <dgm:cxn modelId="{EC0B2B2B-1287-4E7A-9A10-4FBC83DE204D}" type="presParOf" srcId="{9AD350AB-DA75-4A8B-8847-31105C798314}" destId="{76ED1C5D-E8E4-4840-A127-1D32B61D1C9E}" srcOrd="0" destOrd="0" presId="urn:microsoft.com/office/officeart/2005/8/layout/hierarchy2"/>
    <dgm:cxn modelId="{059F9DD3-37BD-4AFF-9C8E-652C082D271E}" type="presParOf" srcId="{5DB92134-4116-4939-B032-B435A96C8324}" destId="{C54B238B-0397-4A04-A498-A5EBA671BF84}" srcOrd="1" destOrd="0" presId="urn:microsoft.com/office/officeart/2005/8/layout/hierarchy2"/>
    <dgm:cxn modelId="{7154FC90-C7E6-49D0-B2A4-30CC99BF03DA}" type="presParOf" srcId="{C54B238B-0397-4A04-A498-A5EBA671BF84}" destId="{1568AF88-BDAD-469A-956A-DD83953D7DE2}" srcOrd="0" destOrd="0" presId="urn:microsoft.com/office/officeart/2005/8/layout/hierarchy2"/>
    <dgm:cxn modelId="{6A27BDFA-15B4-4BFE-A5F0-DB4EA5FA34B3}" type="presParOf" srcId="{C54B238B-0397-4A04-A498-A5EBA671BF84}" destId="{BFB318A7-17F7-4CCE-8741-49E9A93B5BF2}" srcOrd="1" destOrd="0" presId="urn:microsoft.com/office/officeart/2005/8/layout/hierarchy2"/>
    <dgm:cxn modelId="{0E9373B2-D86B-4D71-8488-171695FAD34F}" type="presParOf" srcId="{5DB92134-4116-4939-B032-B435A96C8324}" destId="{427E8A20-598A-40EB-8081-C47226FBB558}" srcOrd="2" destOrd="0" presId="urn:microsoft.com/office/officeart/2005/8/layout/hierarchy2"/>
    <dgm:cxn modelId="{466F237F-74F2-4993-A947-AEE21AEEE64D}" type="presParOf" srcId="{427E8A20-598A-40EB-8081-C47226FBB558}" destId="{538D9525-CE3F-4662-8864-B2ADDA49BFB3}" srcOrd="0" destOrd="0" presId="urn:microsoft.com/office/officeart/2005/8/layout/hierarchy2"/>
    <dgm:cxn modelId="{07A43ABE-9989-42B0-8049-2F9F5DA3535E}" type="presParOf" srcId="{5DB92134-4116-4939-B032-B435A96C8324}" destId="{B1EF6535-5F3D-4F09-82D4-2809AF797E2B}" srcOrd="3" destOrd="0" presId="urn:microsoft.com/office/officeart/2005/8/layout/hierarchy2"/>
    <dgm:cxn modelId="{8F0B7C6E-473D-4046-B615-6A7FA6F2E001}" type="presParOf" srcId="{B1EF6535-5F3D-4F09-82D4-2809AF797E2B}" destId="{68D8EA69-782A-4476-BD85-D6B89F94BA12}" srcOrd="0" destOrd="0" presId="urn:microsoft.com/office/officeart/2005/8/layout/hierarchy2"/>
    <dgm:cxn modelId="{0D88FE40-0341-4F71-BE83-07E6FF1DA95B}" type="presParOf" srcId="{B1EF6535-5F3D-4F09-82D4-2809AF797E2B}" destId="{60AD547D-9E9E-4FD8-AC58-718B4EBD421F}" srcOrd="1" destOrd="0" presId="urn:microsoft.com/office/officeart/2005/8/layout/hierarchy2"/>
    <dgm:cxn modelId="{9C188BD7-B442-458A-B034-5A89A77F3C6D}" type="presParOf" srcId="{5DB92134-4116-4939-B032-B435A96C8324}" destId="{E754FE31-E7A7-4AFD-A1B1-70BCAB8B2E67}" srcOrd="4" destOrd="0" presId="urn:microsoft.com/office/officeart/2005/8/layout/hierarchy2"/>
    <dgm:cxn modelId="{60C9E3F1-B69B-4174-86FF-AB74CD40F005}" type="presParOf" srcId="{E754FE31-E7A7-4AFD-A1B1-70BCAB8B2E67}" destId="{054E900B-DAAC-483D-B6B4-F5D80D4C1C9E}" srcOrd="0" destOrd="0" presId="urn:microsoft.com/office/officeart/2005/8/layout/hierarchy2"/>
    <dgm:cxn modelId="{4937DAD5-FA11-4491-8B93-2E85D73CA8C5}" type="presParOf" srcId="{5DB92134-4116-4939-B032-B435A96C8324}" destId="{DD43AF21-169E-4DFA-A08F-1DB9E092F0D6}" srcOrd="5" destOrd="0" presId="urn:microsoft.com/office/officeart/2005/8/layout/hierarchy2"/>
    <dgm:cxn modelId="{47619218-EE84-4EFE-9770-73EC94A76707}" type="presParOf" srcId="{DD43AF21-169E-4DFA-A08F-1DB9E092F0D6}" destId="{3AF65339-9DB5-4A86-BDDD-FB86D39E1EA4}" srcOrd="0" destOrd="0" presId="urn:microsoft.com/office/officeart/2005/8/layout/hierarchy2"/>
    <dgm:cxn modelId="{579457B8-A6CF-48BA-8B4D-A8EEAB6DAB85}" type="presParOf" srcId="{DD43AF21-169E-4DFA-A08F-1DB9E092F0D6}" destId="{FCF38E7F-3460-484D-8850-4AB351A68888}" srcOrd="1" destOrd="0" presId="urn:microsoft.com/office/officeart/2005/8/layout/hierarchy2"/>
    <dgm:cxn modelId="{D84FB181-05C3-4E05-BE3F-63737253A8C6}" type="presParOf" srcId="{5DB92134-4116-4939-B032-B435A96C8324}" destId="{702EA9A0-160D-4F9D-8549-6ABE90998CB0}" srcOrd="6" destOrd="0" presId="urn:microsoft.com/office/officeart/2005/8/layout/hierarchy2"/>
    <dgm:cxn modelId="{8F154C46-2D65-4F1D-BBCB-F4F63ED63C40}" type="presParOf" srcId="{702EA9A0-160D-4F9D-8549-6ABE90998CB0}" destId="{B6D0FF58-7D8D-404D-930A-DA256127792F}" srcOrd="0" destOrd="0" presId="urn:microsoft.com/office/officeart/2005/8/layout/hierarchy2"/>
    <dgm:cxn modelId="{DCCFB685-9C48-4BC3-A23E-85DC5A76E3BC}" type="presParOf" srcId="{5DB92134-4116-4939-B032-B435A96C8324}" destId="{D397CF14-415B-42EE-9779-2992A91DEB0C}" srcOrd="7" destOrd="0" presId="urn:microsoft.com/office/officeart/2005/8/layout/hierarchy2"/>
    <dgm:cxn modelId="{A42AFD0C-D446-4392-B3EE-7C4165052C37}" type="presParOf" srcId="{D397CF14-415B-42EE-9779-2992A91DEB0C}" destId="{41B84400-0B3C-459B-B2F5-56F67DB88D33}" srcOrd="0" destOrd="0" presId="urn:microsoft.com/office/officeart/2005/8/layout/hierarchy2"/>
    <dgm:cxn modelId="{518A46D1-B09D-4273-ACE4-EE02237F9819}" type="presParOf" srcId="{D397CF14-415B-42EE-9779-2992A91DEB0C}" destId="{4582BA96-C680-46F9-B2B1-E5E36465F3C8}" srcOrd="1" destOrd="0" presId="urn:microsoft.com/office/officeart/2005/8/layout/hierarchy2"/>
    <dgm:cxn modelId="{36515D50-B9EE-4BD4-A0C6-2766D43609E0}" type="presParOf" srcId="{5DB92134-4116-4939-B032-B435A96C8324}" destId="{C504F11A-EFE8-4CB4-9D90-416A42BB6E25}" srcOrd="8" destOrd="0" presId="urn:microsoft.com/office/officeart/2005/8/layout/hierarchy2"/>
    <dgm:cxn modelId="{A0B2E4B5-A308-4E05-8BF7-90B95BD11FA9}" type="presParOf" srcId="{C504F11A-EFE8-4CB4-9D90-416A42BB6E25}" destId="{ACC5CE78-C2CC-4449-9AEF-671ECE8B860B}" srcOrd="0" destOrd="0" presId="urn:microsoft.com/office/officeart/2005/8/layout/hierarchy2"/>
    <dgm:cxn modelId="{AFF192C2-2187-484C-98CB-CD470552FBDC}" type="presParOf" srcId="{5DB92134-4116-4939-B032-B435A96C8324}" destId="{ACD2D962-A5EE-4DF7-A294-D4EBF4BDA955}" srcOrd="9" destOrd="0" presId="urn:microsoft.com/office/officeart/2005/8/layout/hierarchy2"/>
    <dgm:cxn modelId="{C09EC45A-7DB1-44FC-855D-8AD67B64ECB3}" type="presParOf" srcId="{ACD2D962-A5EE-4DF7-A294-D4EBF4BDA955}" destId="{D4CD8172-4842-44FF-8EDE-8F60ADED0BAE}" srcOrd="0" destOrd="0" presId="urn:microsoft.com/office/officeart/2005/8/layout/hierarchy2"/>
    <dgm:cxn modelId="{E1F3F8DC-169C-40B6-B291-CEC19476DAAD}" type="presParOf" srcId="{ACD2D962-A5EE-4DF7-A294-D4EBF4BDA955}" destId="{2F85FE61-6BE5-4523-95DB-433C6D8615CB}" srcOrd="1" destOrd="0" presId="urn:microsoft.com/office/officeart/2005/8/layout/hierarchy2"/>
    <dgm:cxn modelId="{265F640D-B369-42BB-88C1-DFF792C380C8}" type="presParOf" srcId="{987DC209-6B83-491E-9C28-13BF31963837}" destId="{1A27A170-6F8F-47D6-BEE6-246DA15143B1}" srcOrd="2" destOrd="0" presId="urn:microsoft.com/office/officeart/2005/8/layout/hierarchy2"/>
    <dgm:cxn modelId="{A5CCFBA8-CF9E-4E03-9CAE-418F16C23441}" type="presParOf" srcId="{1A27A170-6F8F-47D6-BEE6-246DA15143B1}" destId="{D2AAE473-DD83-4DD5-89E4-2B1A49005A29}" srcOrd="0" destOrd="0" presId="urn:microsoft.com/office/officeart/2005/8/layout/hierarchy2"/>
    <dgm:cxn modelId="{5D03B9AD-88D1-4324-ABAF-AF1000EE30FB}" type="presParOf" srcId="{987DC209-6B83-491E-9C28-13BF31963837}" destId="{B2F98139-5500-4EB6-B306-1910D9E47ED3}" srcOrd="3" destOrd="0" presId="urn:microsoft.com/office/officeart/2005/8/layout/hierarchy2"/>
    <dgm:cxn modelId="{CEF14017-AF1F-4F5E-93D8-DB6A7364589D}" type="presParOf" srcId="{B2F98139-5500-4EB6-B306-1910D9E47ED3}" destId="{BDDBA59E-AB3B-4850-8E13-B96E392A66C9}" srcOrd="0" destOrd="0" presId="urn:microsoft.com/office/officeart/2005/8/layout/hierarchy2"/>
    <dgm:cxn modelId="{BB0A2F3C-9E19-4B92-A0B5-09C2F9D9951C}" type="presParOf" srcId="{B2F98139-5500-4EB6-B306-1910D9E47ED3}" destId="{C97F8214-DE4F-47DB-AEC1-CC0111FCAC88}" srcOrd="1" destOrd="0" presId="urn:microsoft.com/office/officeart/2005/8/layout/hierarchy2"/>
    <dgm:cxn modelId="{3D14589B-ECEC-4F1A-9C01-26F23B71A97C}" type="presParOf" srcId="{C97F8214-DE4F-47DB-AEC1-CC0111FCAC88}" destId="{8F4AD86B-7CFE-45BD-9EFA-DC8267E5914B}" srcOrd="0" destOrd="0" presId="urn:microsoft.com/office/officeart/2005/8/layout/hierarchy2"/>
    <dgm:cxn modelId="{D1B1004E-713A-4446-B507-9766A670ADF7}" type="presParOf" srcId="{8F4AD86B-7CFE-45BD-9EFA-DC8267E5914B}" destId="{AB44F362-1D3E-40D2-9427-F2367A0B0DF6}" srcOrd="0" destOrd="0" presId="urn:microsoft.com/office/officeart/2005/8/layout/hierarchy2"/>
    <dgm:cxn modelId="{1BA41838-253F-4A68-A646-B5E85F87F08A}" type="presParOf" srcId="{C97F8214-DE4F-47DB-AEC1-CC0111FCAC88}" destId="{65262C07-0E20-4DD8-99B3-5764C0A32FF9}" srcOrd="1" destOrd="0" presId="urn:microsoft.com/office/officeart/2005/8/layout/hierarchy2"/>
    <dgm:cxn modelId="{B08D7516-3FAB-4106-A17B-20B73808F4DB}" type="presParOf" srcId="{65262C07-0E20-4DD8-99B3-5764C0A32FF9}" destId="{3B7173DD-7CCB-41C7-BD1B-1F817E87F348}" srcOrd="0" destOrd="0" presId="urn:microsoft.com/office/officeart/2005/8/layout/hierarchy2"/>
    <dgm:cxn modelId="{442977F3-29E5-447A-B2B4-87687D3A48E2}" type="presParOf" srcId="{65262C07-0E20-4DD8-99B3-5764C0A32FF9}" destId="{E04A4A5E-7903-4543-B0B8-5EBCB8ACA4EE}" srcOrd="1" destOrd="0" presId="urn:microsoft.com/office/officeart/2005/8/layout/hierarchy2"/>
    <dgm:cxn modelId="{FFA4577F-DAD9-4D50-89AF-2C48EF5C166C}" type="presParOf" srcId="{C97F8214-DE4F-47DB-AEC1-CC0111FCAC88}" destId="{971D5248-B37B-4AA3-84FE-B9A397C5D896}" srcOrd="2" destOrd="0" presId="urn:microsoft.com/office/officeart/2005/8/layout/hierarchy2"/>
    <dgm:cxn modelId="{E66CC945-DC8E-4837-B153-977C720B9EEA}" type="presParOf" srcId="{971D5248-B37B-4AA3-84FE-B9A397C5D896}" destId="{7F0F0766-AD4C-4962-8034-9C292D2D3525}" srcOrd="0" destOrd="0" presId="urn:microsoft.com/office/officeart/2005/8/layout/hierarchy2"/>
    <dgm:cxn modelId="{28CF1A72-24A4-4F6A-B1F6-5D642D9FEE7B}" type="presParOf" srcId="{C97F8214-DE4F-47DB-AEC1-CC0111FCAC88}" destId="{3DA3E40E-3FBE-48D5-8A6F-FB79D8788791}" srcOrd="3" destOrd="0" presId="urn:microsoft.com/office/officeart/2005/8/layout/hierarchy2"/>
    <dgm:cxn modelId="{88BA7985-20D8-42C1-AF7F-B67E0E50FE56}" type="presParOf" srcId="{3DA3E40E-3FBE-48D5-8A6F-FB79D8788791}" destId="{7E861631-C263-41DF-9329-EB84C91C09E9}" srcOrd="0" destOrd="0" presId="urn:microsoft.com/office/officeart/2005/8/layout/hierarchy2"/>
    <dgm:cxn modelId="{74CB1820-A6DE-42C7-A0B7-401660D5328C}" type="presParOf" srcId="{3DA3E40E-3FBE-48D5-8A6F-FB79D8788791}" destId="{9C3D4134-FC95-4F6A-9794-47828B941F86}" srcOrd="1" destOrd="0" presId="urn:microsoft.com/office/officeart/2005/8/layout/hierarchy2"/>
    <dgm:cxn modelId="{C6FD54F8-224A-4121-B041-91F96B242049}" type="presParOf" srcId="{C97F8214-DE4F-47DB-AEC1-CC0111FCAC88}" destId="{D9209325-160E-43EA-BF40-3FE828A69B19}" srcOrd="4" destOrd="0" presId="urn:microsoft.com/office/officeart/2005/8/layout/hierarchy2"/>
    <dgm:cxn modelId="{8CF416E4-CEE1-4DBD-B0A6-2BA66321FF7A}" type="presParOf" srcId="{D9209325-160E-43EA-BF40-3FE828A69B19}" destId="{E44F7355-F39F-498B-BA7C-710DD54F6CFF}" srcOrd="0" destOrd="0" presId="urn:microsoft.com/office/officeart/2005/8/layout/hierarchy2"/>
    <dgm:cxn modelId="{EB8B8430-D0B9-49C4-AE3A-6C7756922BBD}" type="presParOf" srcId="{C97F8214-DE4F-47DB-AEC1-CC0111FCAC88}" destId="{62E585F0-898B-4191-A8F9-120C6AB67D88}" srcOrd="5" destOrd="0" presId="urn:microsoft.com/office/officeart/2005/8/layout/hierarchy2"/>
    <dgm:cxn modelId="{D36B39B8-6BC4-49B0-9697-337978272AD1}" type="presParOf" srcId="{62E585F0-898B-4191-A8F9-120C6AB67D88}" destId="{A2341B30-835A-4F06-A862-E1F26A1D531E}" srcOrd="0" destOrd="0" presId="urn:microsoft.com/office/officeart/2005/8/layout/hierarchy2"/>
    <dgm:cxn modelId="{19ECE8C3-CEC7-479F-B23D-99B8472E0464}" type="presParOf" srcId="{62E585F0-898B-4191-A8F9-120C6AB67D88}" destId="{9D15A9FD-6D19-4895-861E-56E02DCBF706}" srcOrd="1" destOrd="0" presId="urn:microsoft.com/office/officeart/2005/8/layout/hierarchy2"/>
    <dgm:cxn modelId="{17AA548A-2E3A-4BC5-9559-9BD230CE8E12}" type="presParOf" srcId="{C97F8214-DE4F-47DB-AEC1-CC0111FCAC88}" destId="{D88EB056-F831-48A8-BE23-1CEA84A0DF0F}" srcOrd="6" destOrd="0" presId="urn:microsoft.com/office/officeart/2005/8/layout/hierarchy2"/>
    <dgm:cxn modelId="{C9A1F661-304B-42E0-8F72-99D508CE2BCA}" type="presParOf" srcId="{D88EB056-F831-48A8-BE23-1CEA84A0DF0F}" destId="{C2F7BE0A-3DE2-4963-AB45-A4DE50A622EC}" srcOrd="0" destOrd="0" presId="urn:microsoft.com/office/officeart/2005/8/layout/hierarchy2"/>
    <dgm:cxn modelId="{98CE044C-E099-42AA-91A2-E65A07EBF7A0}" type="presParOf" srcId="{C97F8214-DE4F-47DB-AEC1-CC0111FCAC88}" destId="{08ED4EEE-8652-458A-BB36-FBA262B1426D}" srcOrd="7" destOrd="0" presId="urn:microsoft.com/office/officeart/2005/8/layout/hierarchy2"/>
    <dgm:cxn modelId="{B7EDED8A-D869-4E33-B4BF-892F95FE6DC8}" type="presParOf" srcId="{08ED4EEE-8652-458A-BB36-FBA262B1426D}" destId="{CCF93C4D-ACD2-46F5-B8E9-67307820F582}" srcOrd="0" destOrd="0" presId="urn:microsoft.com/office/officeart/2005/8/layout/hierarchy2"/>
    <dgm:cxn modelId="{77BFB041-541B-43E4-B599-1E429684F0DD}" type="presParOf" srcId="{08ED4EEE-8652-458A-BB36-FBA262B1426D}" destId="{4CF77CCE-7A07-4745-8B06-40BA46DB5C55}" srcOrd="1" destOrd="0" presId="urn:microsoft.com/office/officeart/2005/8/layout/hierarchy2"/>
    <dgm:cxn modelId="{7E47C40F-8F03-4161-A90B-7DD9851C6C67}" type="presParOf" srcId="{77798957-814D-4938-905A-152505B2E96A}" destId="{D3145E54-C2D7-4228-855A-E6FEACB453FF}" srcOrd="2" destOrd="0" presId="urn:microsoft.com/office/officeart/2005/8/layout/hierarchy2"/>
    <dgm:cxn modelId="{D84FB942-2F32-4636-BBE2-B22F21DF7EE7}" type="presParOf" srcId="{D3145E54-C2D7-4228-855A-E6FEACB453FF}" destId="{2F9C942A-ED97-4AB6-A6E9-767FA700F304}" srcOrd="0" destOrd="0" presId="urn:microsoft.com/office/officeart/2005/8/layout/hierarchy2"/>
    <dgm:cxn modelId="{E8BBE58C-CE83-43AB-AEFA-55424DD9817B}" type="presParOf" srcId="{77798957-814D-4938-905A-152505B2E96A}" destId="{9E708F69-AC29-485E-88C1-B5532899DC76}" srcOrd="3" destOrd="0" presId="urn:microsoft.com/office/officeart/2005/8/layout/hierarchy2"/>
    <dgm:cxn modelId="{D3756AE9-A718-4F24-9786-E903A2DE9FBB}" type="presParOf" srcId="{9E708F69-AC29-485E-88C1-B5532899DC76}" destId="{93BD3152-F781-4AA1-AA0C-9AB195BF185F}" srcOrd="0" destOrd="0" presId="urn:microsoft.com/office/officeart/2005/8/layout/hierarchy2"/>
    <dgm:cxn modelId="{5B9512BE-26E4-40DE-9C3A-46C771AF9BD8}" type="presParOf" srcId="{9E708F69-AC29-485E-88C1-B5532899DC76}" destId="{AC4807DA-436B-42A5-96C6-3C7A4590A21A}" srcOrd="1" destOrd="0" presId="urn:microsoft.com/office/officeart/2005/8/layout/hierarchy2"/>
    <dgm:cxn modelId="{835BE341-C57D-40D3-9826-0384EEF61868}" type="presParOf" srcId="{AC4807DA-436B-42A5-96C6-3C7A4590A21A}" destId="{DBEE048A-E161-40C2-8242-DC8DA8719D5A}" srcOrd="0" destOrd="0" presId="urn:microsoft.com/office/officeart/2005/8/layout/hierarchy2"/>
    <dgm:cxn modelId="{CCD22E1B-2420-4E31-9B19-26FF1DCB559B}" type="presParOf" srcId="{DBEE048A-E161-40C2-8242-DC8DA8719D5A}" destId="{92569FE6-457B-4D85-A64C-AFCF42DB904C}" srcOrd="0" destOrd="0" presId="urn:microsoft.com/office/officeart/2005/8/layout/hierarchy2"/>
    <dgm:cxn modelId="{B65B8914-1946-4356-894D-CBDA8AA7FFEC}" type="presParOf" srcId="{AC4807DA-436B-42A5-96C6-3C7A4590A21A}" destId="{ED214EF6-F979-4C72-A7B3-BB272C5EDA98}" srcOrd="1" destOrd="0" presId="urn:microsoft.com/office/officeart/2005/8/layout/hierarchy2"/>
    <dgm:cxn modelId="{D3EDC887-3D44-430D-8FF2-868F93C9B4E6}" type="presParOf" srcId="{ED214EF6-F979-4C72-A7B3-BB272C5EDA98}" destId="{27A71D7B-AEFA-40BE-AC8A-7679D960ADCA}" srcOrd="0" destOrd="0" presId="urn:microsoft.com/office/officeart/2005/8/layout/hierarchy2"/>
    <dgm:cxn modelId="{788F6178-B2B2-4720-88BB-D04E087DEE99}" type="presParOf" srcId="{ED214EF6-F979-4C72-A7B3-BB272C5EDA98}" destId="{1D51EFB7-C867-40C1-9D24-00B7049159AB}" srcOrd="1" destOrd="0" presId="urn:microsoft.com/office/officeart/2005/8/layout/hierarchy2"/>
    <dgm:cxn modelId="{AA8CF63E-9739-4501-BC55-E2A074C7308F}" type="presParOf" srcId="{AC4807DA-436B-42A5-96C6-3C7A4590A21A}" destId="{2481200B-4251-49E1-AC1E-A49F1F3ADC01}" srcOrd="2" destOrd="0" presId="urn:microsoft.com/office/officeart/2005/8/layout/hierarchy2"/>
    <dgm:cxn modelId="{624602EC-81C9-4E4A-836F-431C038B5294}" type="presParOf" srcId="{2481200B-4251-49E1-AC1E-A49F1F3ADC01}" destId="{FA1CAF13-04F5-4384-9A31-09D3EDF1B25B}" srcOrd="0" destOrd="0" presId="urn:microsoft.com/office/officeart/2005/8/layout/hierarchy2"/>
    <dgm:cxn modelId="{89BA16F9-0774-4D4A-8622-1BBB31BF8AD6}" type="presParOf" srcId="{AC4807DA-436B-42A5-96C6-3C7A4590A21A}" destId="{63AEA032-F4D4-4DCF-B237-2D48E65F98D8}" srcOrd="3" destOrd="0" presId="urn:microsoft.com/office/officeart/2005/8/layout/hierarchy2"/>
    <dgm:cxn modelId="{D1EB1D96-EDE8-4B0F-B437-B33C571FA4D1}" type="presParOf" srcId="{63AEA032-F4D4-4DCF-B237-2D48E65F98D8}" destId="{66E1D20A-91F1-479D-AF14-5383395F7BA6}" srcOrd="0" destOrd="0" presId="urn:microsoft.com/office/officeart/2005/8/layout/hierarchy2"/>
    <dgm:cxn modelId="{49E615F3-1D4D-4960-B74E-DE61A7E4620A}" type="presParOf" srcId="{63AEA032-F4D4-4DCF-B237-2D48E65F98D8}" destId="{4E042A71-79A3-4EAB-9F7B-6B25F77179F7}" srcOrd="1" destOrd="0" presId="urn:microsoft.com/office/officeart/2005/8/layout/hierarchy2"/>
    <dgm:cxn modelId="{4E1F9041-90E5-4085-89A1-37E08E9645FE}" type="presParOf" srcId="{4E042A71-79A3-4EAB-9F7B-6B25F77179F7}" destId="{CB42B95B-79DC-4FD0-B61A-AE868745E9F4}" srcOrd="0" destOrd="0" presId="urn:microsoft.com/office/officeart/2005/8/layout/hierarchy2"/>
    <dgm:cxn modelId="{A04739B3-2AE7-4184-BFF6-8F99ED2D1DE6}" type="presParOf" srcId="{CB42B95B-79DC-4FD0-B61A-AE868745E9F4}" destId="{747C5EB7-2AFF-4A07-A924-B87339731015}" srcOrd="0" destOrd="0" presId="urn:microsoft.com/office/officeart/2005/8/layout/hierarchy2"/>
    <dgm:cxn modelId="{B72447A3-AF38-4E17-8091-9BB689B13147}" type="presParOf" srcId="{4E042A71-79A3-4EAB-9F7B-6B25F77179F7}" destId="{26CC118D-49AF-4AD2-ABF8-F480732BE7E6}" srcOrd="1" destOrd="0" presId="urn:microsoft.com/office/officeart/2005/8/layout/hierarchy2"/>
    <dgm:cxn modelId="{BDA66BFE-0F03-4C8E-AE40-3B2E1585534F}" type="presParOf" srcId="{26CC118D-49AF-4AD2-ABF8-F480732BE7E6}" destId="{5EC8CD3B-7E8A-49EC-B1DF-62C714650ED6}" srcOrd="0" destOrd="0" presId="urn:microsoft.com/office/officeart/2005/8/layout/hierarchy2"/>
    <dgm:cxn modelId="{6AA6F771-4638-40E4-AEF4-F912C098F1AC}" type="presParOf" srcId="{26CC118D-49AF-4AD2-ABF8-F480732BE7E6}" destId="{2D893129-77A1-4FBF-993A-681BFE8FEF27}" srcOrd="1" destOrd="0" presId="urn:microsoft.com/office/officeart/2005/8/layout/hierarchy2"/>
    <dgm:cxn modelId="{21625200-D51A-459C-B106-598C62B444CD}" type="presParOf" srcId="{4E042A71-79A3-4EAB-9F7B-6B25F77179F7}" destId="{DCAF3958-F386-47CD-AF66-B99AFF9F3D71}" srcOrd="2" destOrd="0" presId="urn:microsoft.com/office/officeart/2005/8/layout/hierarchy2"/>
    <dgm:cxn modelId="{90CAD079-1067-41B7-9672-FA05771ADFCD}" type="presParOf" srcId="{DCAF3958-F386-47CD-AF66-B99AFF9F3D71}" destId="{65BEDA27-E30C-4C4D-A3EC-770823068D21}" srcOrd="0" destOrd="0" presId="urn:microsoft.com/office/officeart/2005/8/layout/hierarchy2"/>
    <dgm:cxn modelId="{BF4CEC7A-8643-4562-9A9C-86C3544EB722}" type="presParOf" srcId="{4E042A71-79A3-4EAB-9F7B-6B25F77179F7}" destId="{5B7C9CD7-614E-4A12-801B-DD7110764D4D}" srcOrd="3" destOrd="0" presId="urn:microsoft.com/office/officeart/2005/8/layout/hierarchy2"/>
    <dgm:cxn modelId="{1FF677B8-6D3F-4151-89F9-008A543CE893}" type="presParOf" srcId="{5B7C9CD7-614E-4A12-801B-DD7110764D4D}" destId="{6A0C966A-4AFA-472D-85EC-3439D6E12E1F}" srcOrd="0" destOrd="0" presId="urn:microsoft.com/office/officeart/2005/8/layout/hierarchy2"/>
    <dgm:cxn modelId="{1A619867-FCCE-4E1E-B1C9-7E3E701B1EB3}" type="presParOf" srcId="{5B7C9CD7-614E-4A12-801B-DD7110764D4D}" destId="{AB057BD9-CD13-4875-AE09-BF34529C1A87}" srcOrd="1" destOrd="0" presId="urn:microsoft.com/office/officeart/2005/8/layout/hierarchy2"/>
    <dgm:cxn modelId="{2E822E0A-60A0-4DF6-993D-C52B4B85BDEA}" type="presParOf" srcId="{4E042A71-79A3-4EAB-9F7B-6B25F77179F7}" destId="{675F6E1F-58EE-472C-9A74-21816A12F366}" srcOrd="4" destOrd="0" presId="urn:microsoft.com/office/officeart/2005/8/layout/hierarchy2"/>
    <dgm:cxn modelId="{CF1D7089-23F4-4035-9B35-9EFE85122003}" type="presParOf" srcId="{675F6E1F-58EE-472C-9A74-21816A12F366}" destId="{EA6155DA-7A5B-4321-8779-1D330B9163FE}" srcOrd="0" destOrd="0" presId="urn:microsoft.com/office/officeart/2005/8/layout/hierarchy2"/>
    <dgm:cxn modelId="{73F4B610-E648-4521-9FBD-A7D29B16309B}" type="presParOf" srcId="{4E042A71-79A3-4EAB-9F7B-6B25F77179F7}" destId="{619F98B8-FAE0-4E49-8ED6-E95666A73BC2}" srcOrd="5" destOrd="0" presId="urn:microsoft.com/office/officeart/2005/8/layout/hierarchy2"/>
    <dgm:cxn modelId="{CE4F9F10-922D-43E8-8267-BCAB787B0676}" type="presParOf" srcId="{619F98B8-FAE0-4E49-8ED6-E95666A73BC2}" destId="{67F4E482-7AEF-44E8-A747-A3DDD7AB539F}" srcOrd="0" destOrd="0" presId="urn:microsoft.com/office/officeart/2005/8/layout/hierarchy2"/>
    <dgm:cxn modelId="{0BA985AB-8CFE-455C-865D-6B254B5260A3}" type="presParOf" srcId="{619F98B8-FAE0-4E49-8ED6-E95666A73BC2}" destId="{6D57A959-60AD-4F02-B0AD-DE32ACD92331}" srcOrd="1" destOrd="0" presId="urn:microsoft.com/office/officeart/2005/8/layout/hierarchy2"/>
    <dgm:cxn modelId="{818898E3-E05D-4593-8310-2E3360D94449}" type="presParOf" srcId="{AC4807DA-436B-42A5-96C6-3C7A4590A21A}" destId="{7EA30A74-4FFB-43D5-9CFC-5FDA19BF7AE5}" srcOrd="4" destOrd="0" presId="urn:microsoft.com/office/officeart/2005/8/layout/hierarchy2"/>
    <dgm:cxn modelId="{16EEC4E0-C0B9-4EE7-9957-F5BCF61A992C}" type="presParOf" srcId="{7EA30A74-4FFB-43D5-9CFC-5FDA19BF7AE5}" destId="{643D1F5D-20CE-49E3-82C4-FA58D7AF9377}" srcOrd="0" destOrd="0" presId="urn:microsoft.com/office/officeart/2005/8/layout/hierarchy2"/>
    <dgm:cxn modelId="{5EBAEA0D-32D9-4F85-842A-B8C6BA822073}" type="presParOf" srcId="{AC4807DA-436B-42A5-96C6-3C7A4590A21A}" destId="{3402980B-A84D-4821-BBC2-CA03839366C0}" srcOrd="5" destOrd="0" presId="urn:microsoft.com/office/officeart/2005/8/layout/hierarchy2"/>
    <dgm:cxn modelId="{EAFA7A78-1BFB-4C78-85B4-5847DDD489F5}" type="presParOf" srcId="{3402980B-A84D-4821-BBC2-CA03839366C0}" destId="{F79D610C-4F52-48C2-8E0A-051A8FA72864}" srcOrd="0" destOrd="0" presId="urn:microsoft.com/office/officeart/2005/8/layout/hierarchy2"/>
    <dgm:cxn modelId="{60618237-3224-45B1-A0D7-27C403D503DA}" type="presParOf" srcId="{3402980B-A84D-4821-BBC2-CA03839366C0}" destId="{4049DA1A-C60E-4C3C-BB2C-5A8596251F63}" srcOrd="1" destOrd="0" presId="urn:microsoft.com/office/officeart/2005/8/layout/hierarchy2"/>
    <dgm:cxn modelId="{F9B9EC96-C926-459D-988E-9431DAD63D2B}" type="presParOf" srcId="{AC4807DA-436B-42A5-96C6-3C7A4590A21A}" destId="{10C70FEB-AE0C-4399-92E2-980B59B62F5C}" srcOrd="6" destOrd="0" presId="urn:microsoft.com/office/officeart/2005/8/layout/hierarchy2"/>
    <dgm:cxn modelId="{9027E662-3C88-4519-8132-C7B5907DBE4B}" type="presParOf" srcId="{10C70FEB-AE0C-4399-92E2-980B59B62F5C}" destId="{89DF1E5E-5747-4247-BEAA-61BA439D11D1}" srcOrd="0" destOrd="0" presId="urn:microsoft.com/office/officeart/2005/8/layout/hierarchy2"/>
    <dgm:cxn modelId="{B2D028E0-8167-4A2C-91B5-01CE93835341}" type="presParOf" srcId="{AC4807DA-436B-42A5-96C6-3C7A4590A21A}" destId="{3BB9ABB6-9C92-48FB-B9A7-093652A0CA9C}" srcOrd="7" destOrd="0" presId="urn:microsoft.com/office/officeart/2005/8/layout/hierarchy2"/>
    <dgm:cxn modelId="{5E8C7255-B2EA-4E89-8DE6-5BBC8F2BCF2E}" type="presParOf" srcId="{3BB9ABB6-9C92-48FB-B9A7-093652A0CA9C}" destId="{3D7A0DCE-BF9F-47A5-9593-E9ABDF254AC1}" srcOrd="0" destOrd="0" presId="urn:microsoft.com/office/officeart/2005/8/layout/hierarchy2"/>
    <dgm:cxn modelId="{591B4ED8-EF85-477A-BE94-C686DE9AE1DE}" type="presParOf" srcId="{3BB9ABB6-9C92-48FB-B9A7-093652A0CA9C}" destId="{67D6CF3F-ED37-4780-97F9-C8B9DE52A86F}" srcOrd="1" destOrd="0" presId="urn:microsoft.com/office/officeart/2005/8/layout/hierarchy2"/>
    <dgm:cxn modelId="{D0204C39-70D3-41B5-91A5-D0249919DA7A}" type="presParOf" srcId="{AC4807DA-436B-42A5-96C6-3C7A4590A21A}" destId="{F20FE29B-3CB8-464F-AE77-58F4C4931EFA}" srcOrd="8" destOrd="0" presId="urn:microsoft.com/office/officeart/2005/8/layout/hierarchy2"/>
    <dgm:cxn modelId="{48BF74D1-A0E1-416C-85BD-1DF98F1D4AF0}" type="presParOf" srcId="{F20FE29B-3CB8-464F-AE77-58F4C4931EFA}" destId="{F07AEA85-6D97-4E01-BFB6-C4B9F503488D}" srcOrd="0" destOrd="0" presId="urn:microsoft.com/office/officeart/2005/8/layout/hierarchy2"/>
    <dgm:cxn modelId="{341F63CF-29CE-4FF4-ACB1-8737968EE576}" type="presParOf" srcId="{AC4807DA-436B-42A5-96C6-3C7A4590A21A}" destId="{C5ECA2D2-4F86-4863-80F0-2C5E14CAA932}" srcOrd="9" destOrd="0" presId="urn:microsoft.com/office/officeart/2005/8/layout/hierarchy2"/>
    <dgm:cxn modelId="{AED62703-513D-4484-A5B9-909D193775CB}" type="presParOf" srcId="{C5ECA2D2-4F86-4863-80F0-2C5E14CAA932}" destId="{8A4FECFB-7B09-4DB6-BCE7-8FBDD4965479}" srcOrd="0" destOrd="0" presId="urn:microsoft.com/office/officeart/2005/8/layout/hierarchy2"/>
    <dgm:cxn modelId="{0723C6C7-DAC7-4750-AC5C-43FCB443B3DC}" type="presParOf" srcId="{C5ECA2D2-4F86-4863-80F0-2C5E14CAA932}" destId="{A03F3527-D7BA-4BA7-95B7-C4459F7B6619}" srcOrd="1" destOrd="0" presId="urn:microsoft.com/office/officeart/2005/8/layout/hierarchy2"/>
    <dgm:cxn modelId="{2FBDC13E-040A-4EC4-BEC0-E525EFF7B74A}" type="presParOf" srcId="{77798957-814D-4938-905A-152505B2E96A}" destId="{0D7D4E80-3095-4E04-AB7C-ADEFBA1E15B2}" srcOrd="4" destOrd="0" presId="urn:microsoft.com/office/officeart/2005/8/layout/hierarchy2"/>
    <dgm:cxn modelId="{24352A5E-F44F-4666-8B42-394228309BD3}" type="presParOf" srcId="{0D7D4E80-3095-4E04-AB7C-ADEFBA1E15B2}" destId="{F5ED78DA-9688-43BE-AEF5-0860DE57DF5B}" srcOrd="0" destOrd="0" presId="urn:microsoft.com/office/officeart/2005/8/layout/hierarchy2"/>
    <dgm:cxn modelId="{1997D7F8-0067-46E2-B86C-B72CF5EAA9DF}" type="presParOf" srcId="{77798957-814D-4938-905A-152505B2E96A}" destId="{E0A20AE9-CB31-435F-B0F8-EE4DCD875C01}" srcOrd="5" destOrd="0" presId="urn:microsoft.com/office/officeart/2005/8/layout/hierarchy2"/>
    <dgm:cxn modelId="{2731945F-05D9-4167-A5AD-E9E84E0CD3F2}" type="presParOf" srcId="{E0A20AE9-CB31-435F-B0F8-EE4DCD875C01}" destId="{773713C4-6C35-4E11-A6E3-B423E5DCE7E3}" srcOrd="0" destOrd="0" presId="urn:microsoft.com/office/officeart/2005/8/layout/hierarchy2"/>
    <dgm:cxn modelId="{7447B682-C7B7-49C3-B6A5-43D073DDCCA8}" type="presParOf" srcId="{E0A20AE9-CB31-435F-B0F8-EE4DCD875C01}" destId="{DAEDC09E-2BBE-4D09-B0F5-1A1B8C176AE1}" srcOrd="1" destOrd="0" presId="urn:microsoft.com/office/officeart/2005/8/layout/hierarchy2"/>
    <dgm:cxn modelId="{775B8254-CFDA-45D9-8D5B-AC58CC8544A4}" type="presParOf" srcId="{DAEDC09E-2BBE-4D09-B0F5-1A1B8C176AE1}" destId="{AB6D1241-AC41-4785-BACF-CAA21E7D03C7}" srcOrd="0" destOrd="0" presId="urn:microsoft.com/office/officeart/2005/8/layout/hierarchy2"/>
    <dgm:cxn modelId="{FA9B2D8A-7C2B-4112-82F7-445F5224D318}" type="presParOf" srcId="{AB6D1241-AC41-4785-BACF-CAA21E7D03C7}" destId="{8D3390C2-C0A3-4021-8E63-947D423ECF4C}" srcOrd="0" destOrd="0" presId="urn:microsoft.com/office/officeart/2005/8/layout/hierarchy2"/>
    <dgm:cxn modelId="{0DB46829-B3CE-4C23-A2C7-95D0B6A3FC1F}" type="presParOf" srcId="{DAEDC09E-2BBE-4D09-B0F5-1A1B8C176AE1}" destId="{CE93EBB7-2C3B-4CBE-8D6E-1A58A140F761}" srcOrd="1" destOrd="0" presId="urn:microsoft.com/office/officeart/2005/8/layout/hierarchy2"/>
    <dgm:cxn modelId="{1D1C0652-397C-452B-BBEB-92F0EDC2ABD0}" type="presParOf" srcId="{CE93EBB7-2C3B-4CBE-8D6E-1A58A140F761}" destId="{60E31A41-A5AC-4822-80A4-23D2B1AE445F}" srcOrd="0" destOrd="0" presId="urn:microsoft.com/office/officeart/2005/8/layout/hierarchy2"/>
    <dgm:cxn modelId="{44D5A1D9-DD65-46D5-9166-A15669035454}" type="presParOf" srcId="{CE93EBB7-2C3B-4CBE-8D6E-1A58A140F761}" destId="{0A8515DA-C543-4441-9CE0-BF42A32B40CF}" srcOrd="1" destOrd="0" presId="urn:microsoft.com/office/officeart/2005/8/layout/hierarchy2"/>
    <dgm:cxn modelId="{6104B461-9ACB-4497-BA4C-094DC0810716}" type="presParOf" srcId="{DAEDC09E-2BBE-4D09-B0F5-1A1B8C176AE1}" destId="{16B9B54F-EC16-40B0-A363-AFC65C22B2FF}" srcOrd="2" destOrd="0" presId="urn:microsoft.com/office/officeart/2005/8/layout/hierarchy2"/>
    <dgm:cxn modelId="{3DE28A8C-8E2D-4E6F-8988-C15177420564}" type="presParOf" srcId="{16B9B54F-EC16-40B0-A363-AFC65C22B2FF}" destId="{53F1A87F-551F-45AD-B0B3-506BC63E94BD}" srcOrd="0" destOrd="0" presId="urn:microsoft.com/office/officeart/2005/8/layout/hierarchy2"/>
    <dgm:cxn modelId="{D0AD0CC0-F53F-47E9-A8F4-A305C5A338EB}" type="presParOf" srcId="{DAEDC09E-2BBE-4D09-B0F5-1A1B8C176AE1}" destId="{63B6B541-3A2C-447D-9ADE-8C532B5E8E47}" srcOrd="3" destOrd="0" presId="urn:microsoft.com/office/officeart/2005/8/layout/hierarchy2"/>
    <dgm:cxn modelId="{A428BF4A-6852-4DAC-A84E-19DF1DE4BAA2}" type="presParOf" srcId="{63B6B541-3A2C-447D-9ADE-8C532B5E8E47}" destId="{BC08FC64-FE66-4865-B44A-187B3035C2A0}" srcOrd="0" destOrd="0" presId="urn:microsoft.com/office/officeart/2005/8/layout/hierarchy2"/>
    <dgm:cxn modelId="{4E4F8790-9F6E-4706-B02F-C67548684EB3}" type="presParOf" srcId="{63B6B541-3A2C-447D-9ADE-8C532B5E8E47}" destId="{E2E8231C-D961-4003-A301-AFDFFA9C6C70}" srcOrd="1" destOrd="0" presId="urn:microsoft.com/office/officeart/2005/8/layout/hierarchy2"/>
    <dgm:cxn modelId="{5CF0E53A-E918-4729-84B9-55029DB5A450}" type="presParOf" srcId="{DAEDC09E-2BBE-4D09-B0F5-1A1B8C176AE1}" destId="{4A42B8CD-613B-4042-A8CE-88C9936D10D2}" srcOrd="4" destOrd="0" presId="urn:microsoft.com/office/officeart/2005/8/layout/hierarchy2"/>
    <dgm:cxn modelId="{1B03E453-2FF6-42BD-804D-179276BBEAAF}" type="presParOf" srcId="{4A42B8CD-613B-4042-A8CE-88C9936D10D2}" destId="{884E1BD2-8825-42E2-BAA4-A0DDB247C267}" srcOrd="0" destOrd="0" presId="urn:microsoft.com/office/officeart/2005/8/layout/hierarchy2"/>
    <dgm:cxn modelId="{C65CDF9D-E099-4378-BE6B-1B05F62C9A43}" type="presParOf" srcId="{DAEDC09E-2BBE-4D09-B0F5-1A1B8C176AE1}" destId="{667DC5C4-D568-4AC4-A68E-DF5726C6575E}" srcOrd="5" destOrd="0" presId="urn:microsoft.com/office/officeart/2005/8/layout/hierarchy2"/>
    <dgm:cxn modelId="{F897B720-86BD-444C-B1CD-6C961CAB0064}" type="presParOf" srcId="{667DC5C4-D568-4AC4-A68E-DF5726C6575E}" destId="{C07584CC-0AC2-4846-82F5-D44AC36D8A40}" srcOrd="0" destOrd="0" presId="urn:microsoft.com/office/officeart/2005/8/layout/hierarchy2"/>
    <dgm:cxn modelId="{B1128EEE-7C79-464A-B588-1AB164CAE71A}" type="presParOf" srcId="{667DC5C4-D568-4AC4-A68E-DF5726C6575E}" destId="{B334BC42-22D4-40C2-BA06-B592297BC6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8C6CC-90CE-483D-A82A-1282376C52E8}">
      <dsp:nvSpPr>
        <dsp:cNvPr id="0" name=""/>
        <dsp:cNvSpPr/>
      </dsp:nvSpPr>
      <dsp:spPr>
        <a:xfrm>
          <a:off x="3553975" y="3592278"/>
          <a:ext cx="214639" cy="1993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1993844"/>
              </a:lnTo>
              <a:lnTo>
                <a:pt x="214639" y="199384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611161" y="4539067"/>
        <a:ext cx="100268" cy="100268"/>
      </dsp:txXfrm>
    </dsp:sp>
    <dsp:sp modelId="{1A3AC28A-B93D-405C-9A35-46D3570D6A98}">
      <dsp:nvSpPr>
        <dsp:cNvPr id="0" name=""/>
        <dsp:cNvSpPr/>
      </dsp:nvSpPr>
      <dsp:spPr>
        <a:xfrm>
          <a:off x="6129655" y="5688372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9563" y="5783209"/>
        <a:ext cx="14823" cy="14823"/>
      </dsp:txXfrm>
    </dsp:sp>
    <dsp:sp modelId="{06C9FFE7-BBFD-4C20-8B10-008FEEA7179C}">
      <dsp:nvSpPr>
        <dsp:cNvPr id="0" name=""/>
        <dsp:cNvSpPr/>
      </dsp:nvSpPr>
      <dsp:spPr>
        <a:xfrm>
          <a:off x="6129655" y="5483875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9563" y="5578712"/>
        <a:ext cx="14823" cy="14823"/>
      </dsp:txXfrm>
    </dsp:sp>
    <dsp:sp modelId="{FE443595-C12B-43DC-8B6A-18B770D250DB}">
      <dsp:nvSpPr>
        <dsp:cNvPr id="0" name=""/>
        <dsp:cNvSpPr/>
      </dsp:nvSpPr>
      <dsp:spPr>
        <a:xfrm>
          <a:off x="4841815" y="5177129"/>
          <a:ext cx="214639" cy="51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511242"/>
              </a:lnTo>
              <a:lnTo>
                <a:pt x="214639" y="51124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5273" y="5418889"/>
        <a:ext cx="27723" cy="27723"/>
      </dsp:txXfrm>
    </dsp:sp>
    <dsp:sp modelId="{C17DDAB4-F55C-471D-A2DB-570D79ABB0CA}">
      <dsp:nvSpPr>
        <dsp:cNvPr id="0" name=""/>
        <dsp:cNvSpPr/>
      </dsp:nvSpPr>
      <dsp:spPr>
        <a:xfrm>
          <a:off x="6129655" y="4665887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408993"/>
              </a:lnTo>
              <a:lnTo>
                <a:pt x="214639" y="40899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5427" y="4858837"/>
        <a:ext cx="23094" cy="23094"/>
      </dsp:txXfrm>
    </dsp:sp>
    <dsp:sp modelId="{96E8EC09-84E3-4260-84C9-FEDEE1CFFA56}">
      <dsp:nvSpPr>
        <dsp:cNvPr id="0" name=""/>
        <dsp:cNvSpPr/>
      </dsp:nvSpPr>
      <dsp:spPr>
        <a:xfrm>
          <a:off x="6129655" y="4620167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39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31609" y="4660521"/>
        <a:ext cx="10731" cy="10731"/>
      </dsp:txXfrm>
    </dsp:sp>
    <dsp:sp modelId="{9FB85DD3-136C-486C-851E-6F9EF81CC184}">
      <dsp:nvSpPr>
        <dsp:cNvPr id="0" name=""/>
        <dsp:cNvSpPr/>
      </dsp:nvSpPr>
      <dsp:spPr>
        <a:xfrm>
          <a:off x="6129655" y="4256893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408993"/>
              </a:moveTo>
              <a:lnTo>
                <a:pt x="107319" y="408993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5427" y="4449843"/>
        <a:ext cx="23094" cy="23094"/>
      </dsp:txXfrm>
    </dsp:sp>
    <dsp:sp modelId="{53C07185-0928-4EDB-8A36-4E75F7EA19B6}">
      <dsp:nvSpPr>
        <dsp:cNvPr id="0" name=""/>
        <dsp:cNvSpPr/>
      </dsp:nvSpPr>
      <dsp:spPr>
        <a:xfrm>
          <a:off x="4841815" y="4665887"/>
          <a:ext cx="214639" cy="511242"/>
        </a:xfrm>
        <a:custGeom>
          <a:avLst/>
          <a:gdLst/>
          <a:ahLst/>
          <a:cxnLst/>
          <a:rect l="0" t="0" r="0" b="0"/>
          <a:pathLst>
            <a:path>
              <a:moveTo>
                <a:pt x="0" y="511242"/>
              </a:moveTo>
              <a:lnTo>
                <a:pt x="107319" y="511242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5273" y="4907647"/>
        <a:ext cx="27723" cy="27723"/>
      </dsp:txXfrm>
    </dsp:sp>
    <dsp:sp modelId="{C68C323D-D911-4D6B-9442-B6FAB08339A6}">
      <dsp:nvSpPr>
        <dsp:cNvPr id="0" name=""/>
        <dsp:cNvSpPr/>
      </dsp:nvSpPr>
      <dsp:spPr>
        <a:xfrm>
          <a:off x="3553975" y="3592278"/>
          <a:ext cx="214639" cy="158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1584850"/>
              </a:lnTo>
              <a:lnTo>
                <a:pt x="214639" y="158485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312" y="4344721"/>
        <a:ext cx="79965" cy="79965"/>
      </dsp:txXfrm>
    </dsp:sp>
    <dsp:sp modelId="{63C178CC-5961-4F22-9636-719F5AFEA3FF}">
      <dsp:nvSpPr>
        <dsp:cNvPr id="0" name=""/>
        <dsp:cNvSpPr/>
      </dsp:nvSpPr>
      <dsp:spPr>
        <a:xfrm>
          <a:off x="4841815" y="3643403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3738240"/>
        <a:ext cx="14823" cy="14823"/>
      </dsp:txXfrm>
    </dsp:sp>
    <dsp:sp modelId="{E98E052D-CB18-4726-8D64-E6FD584B2E3E}">
      <dsp:nvSpPr>
        <dsp:cNvPr id="0" name=""/>
        <dsp:cNvSpPr/>
      </dsp:nvSpPr>
      <dsp:spPr>
        <a:xfrm>
          <a:off x="4841815" y="3438906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3533743"/>
        <a:ext cx="14823" cy="14823"/>
      </dsp:txXfrm>
    </dsp:sp>
    <dsp:sp modelId="{0F1007C8-CB5D-4E1A-B573-B80A9CB07A3A}">
      <dsp:nvSpPr>
        <dsp:cNvPr id="0" name=""/>
        <dsp:cNvSpPr/>
      </dsp:nvSpPr>
      <dsp:spPr>
        <a:xfrm>
          <a:off x="3553975" y="3546558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7319" y="45720"/>
              </a:lnTo>
              <a:lnTo>
                <a:pt x="107319" y="96844"/>
              </a:lnTo>
              <a:lnTo>
                <a:pt x="214639" y="9684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55779" y="3586762"/>
        <a:ext cx="11032" cy="11032"/>
      </dsp:txXfrm>
    </dsp:sp>
    <dsp:sp modelId="{E8C293CB-36E2-4BE4-A12A-4EC65A5D1802}">
      <dsp:nvSpPr>
        <dsp:cNvPr id="0" name=""/>
        <dsp:cNvSpPr/>
      </dsp:nvSpPr>
      <dsp:spPr>
        <a:xfrm>
          <a:off x="3553975" y="3029912"/>
          <a:ext cx="214639" cy="562366"/>
        </a:xfrm>
        <a:custGeom>
          <a:avLst/>
          <a:gdLst/>
          <a:ahLst/>
          <a:cxnLst/>
          <a:rect l="0" t="0" r="0" b="0"/>
          <a:pathLst>
            <a:path>
              <a:moveTo>
                <a:pt x="0" y="562366"/>
              </a:moveTo>
              <a:lnTo>
                <a:pt x="107319" y="56236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6247" y="3296047"/>
        <a:ext cx="30096" cy="30096"/>
      </dsp:txXfrm>
    </dsp:sp>
    <dsp:sp modelId="{DB6AA58A-4260-4890-9A31-4B2C136F2B1F}">
      <dsp:nvSpPr>
        <dsp:cNvPr id="0" name=""/>
        <dsp:cNvSpPr/>
      </dsp:nvSpPr>
      <dsp:spPr>
        <a:xfrm>
          <a:off x="4841815" y="2620918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408993"/>
              </a:lnTo>
              <a:lnTo>
                <a:pt x="214639" y="40899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7588" y="2813868"/>
        <a:ext cx="23094" cy="23094"/>
      </dsp:txXfrm>
    </dsp:sp>
    <dsp:sp modelId="{3E2C56E5-80FD-4858-B470-DE050C02776E}">
      <dsp:nvSpPr>
        <dsp:cNvPr id="0" name=""/>
        <dsp:cNvSpPr/>
      </dsp:nvSpPr>
      <dsp:spPr>
        <a:xfrm>
          <a:off x="4841815" y="2575198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39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3769" y="2615552"/>
        <a:ext cx="10731" cy="10731"/>
      </dsp:txXfrm>
    </dsp:sp>
    <dsp:sp modelId="{DA3711A9-9407-4E55-A31B-09FE84572726}">
      <dsp:nvSpPr>
        <dsp:cNvPr id="0" name=""/>
        <dsp:cNvSpPr/>
      </dsp:nvSpPr>
      <dsp:spPr>
        <a:xfrm>
          <a:off x="4841815" y="2211924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408993"/>
              </a:moveTo>
              <a:lnTo>
                <a:pt x="107319" y="408993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7588" y="2404874"/>
        <a:ext cx="23094" cy="23094"/>
      </dsp:txXfrm>
    </dsp:sp>
    <dsp:sp modelId="{E9631DE6-C718-4442-9FC5-A466BAC8406E}">
      <dsp:nvSpPr>
        <dsp:cNvPr id="0" name=""/>
        <dsp:cNvSpPr/>
      </dsp:nvSpPr>
      <dsp:spPr>
        <a:xfrm>
          <a:off x="3553975" y="2620918"/>
          <a:ext cx="214639" cy="971360"/>
        </a:xfrm>
        <a:custGeom>
          <a:avLst/>
          <a:gdLst/>
          <a:ahLst/>
          <a:cxnLst/>
          <a:rect l="0" t="0" r="0" b="0"/>
          <a:pathLst>
            <a:path>
              <a:moveTo>
                <a:pt x="0" y="971360"/>
              </a:moveTo>
              <a:lnTo>
                <a:pt x="107319" y="971360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36426" y="3081729"/>
        <a:ext cx="49739" cy="49739"/>
      </dsp:txXfrm>
    </dsp:sp>
    <dsp:sp modelId="{64AE2E62-CC70-486F-8C81-6684BBE2CEE0}">
      <dsp:nvSpPr>
        <dsp:cNvPr id="0" name=""/>
        <dsp:cNvSpPr/>
      </dsp:nvSpPr>
      <dsp:spPr>
        <a:xfrm>
          <a:off x="4841815" y="1598434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1693271"/>
        <a:ext cx="14823" cy="14823"/>
      </dsp:txXfrm>
    </dsp:sp>
    <dsp:sp modelId="{F86B42CC-7D31-41D4-BBF8-239C496E1337}">
      <dsp:nvSpPr>
        <dsp:cNvPr id="0" name=""/>
        <dsp:cNvSpPr/>
      </dsp:nvSpPr>
      <dsp:spPr>
        <a:xfrm>
          <a:off x="4841815" y="1393937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1488774"/>
        <a:ext cx="14823" cy="14823"/>
      </dsp:txXfrm>
    </dsp:sp>
    <dsp:sp modelId="{A57B0C49-DDE4-4E4D-A417-1268CF2E3B53}">
      <dsp:nvSpPr>
        <dsp:cNvPr id="0" name=""/>
        <dsp:cNvSpPr/>
      </dsp:nvSpPr>
      <dsp:spPr>
        <a:xfrm>
          <a:off x="3553975" y="1598434"/>
          <a:ext cx="214639" cy="1993844"/>
        </a:xfrm>
        <a:custGeom>
          <a:avLst/>
          <a:gdLst/>
          <a:ahLst/>
          <a:cxnLst/>
          <a:rect l="0" t="0" r="0" b="0"/>
          <a:pathLst>
            <a:path>
              <a:moveTo>
                <a:pt x="0" y="1993844"/>
              </a:moveTo>
              <a:lnTo>
                <a:pt x="107319" y="1993844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611161" y="2545222"/>
        <a:ext cx="100268" cy="100268"/>
      </dsp:txXfrm>
    </dsp:sp>
    <dsp:sp modelId="{DE0E1705-BE9E-4285-9655-024AD5773FA0}">
      <dsp:nvSpPr>
        <dsp:cNvPr id="0" name=""/>
        <dsp:cNvSpPr/>
      </dsp:nvSpPr>
      <dsp:spPr>
        <a:xfrm>
          <a:off x="2266136" y="2084114"/>
          <a:ext cx="214639" cy="150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1508164"/>
              </a:lnTo>
              <a:lnTo>
                <a:pt x="214639" y="150816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5372" y="2800112"/>
        <a:ext cx="76168" cy="76168"/>
      </dsp:txXfrm>
    </dsp:sp>
    <dsp:sp modelId="{5B791081-0C63-458E-B618-C4998461AE4B}">
      <dsp:nvSpPr>
        <dsp:cNvPr id="0" name=""/>
        <dsp:cNvSpPr/>
      </dsp:nvSpPr>
      <dsp:spPr>
        <a:xfrm>
          <a:off x="3553975" y="575949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408993"/>
              </a:lnTo>
              <a:lnTo>
                <a:pt x="214639" y="40899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9748" y="768899"/>
        <a:ext cx="23094" cy="23094"/>
      </dsp:txXfrm>
    </dsp:sp>
    <dsp:sp modelId="{8EE160CF-ABAC-4F64-B058-43F0BB095176}">
      <dsp:nvSpPr>
        <dsp:cNvPr id="0" name=""/>
        <dsp:cNvSpPr/>
      </dsp:nvSpPr>
      <dsp:spPr>
        <a:xfrm>
          <a:off x="4841815" y="575949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670786"/>
        <a:ext cx="14823" cy="14823"/>
      </dsp:txXfrm>
    </dsp:sp>
    <dsp:sp modelId="{71F48C4A-FCEA-407E-9D7E-A362FC5C2B8E}">
      <dsp:nvSpPr>
        <dsp:cNvPr id="0" name=""/>
        <dsp:cNvSpPr/>
      </dsp:nvSpPr>
      <dsp:spPr>
        <a:xfrm>
          <a:off x="4841815" y="371452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466289"/>
        <a:ext cx="14823" cy="14823"/>
      </dsp:txXfrm>
    </dsp:sp>
    <dsp:sp modelId="{59D7007E-8C20-48E8-9857-337CCA91C275}">
      <dsp:nvSpPr>
        <dsp:cNvPr id="0" name=""/>
        <dsp:cNvSpPr/>
      </dsp:nvSpPr>
      <dsp:spPr>
        <a:xfrm>
          <a:off x="3553975" y="530229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39" y="4572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55929" y="570583"/>
        <a:ext cx="10731" cy="10731"/>
      </dsp:txXfrm>
    </dsp:sp>
    <dsp:sp modelId="{1A790C6D-6CEE-4981-B198-3F09C812D8C1}">
      <dsp:nvSpPr>
        <dsp:cNvPr id="0" name=""/>
        <dsp:cNvSpPr/>
      </dsp:nvSpPr>
      <dsp:spPr>
        <a:xfrm>
          <a:off x="3553975" y="166955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408993"/>
              </a:moveTo>
              <a:lnTo>
                <a:pt x="107319" y="408993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9748" y="359905"/>
        <a:ext cx="23094" cy="23094"/>
      </dsp:txXfrm>
    </dsp:sp>
    <dsp:sp modelId="{CD4E0F81-8F12-4FC3-9588-B08C7B5E2287}">
      <dsp:nvSpPr>
        <dsp:cNvPr id="0" name=""/>
        <dsp:cNvSpPr/>
      </dsp:nvSpPr>
      <dsp:spPr>
        <a:xfrm>
          <a:off x="2266136" y="575949"/>
          <a:ext cx="214639" cy="1508164"/>
        </a:xfrm>
        <a:custGeom>
          <a:avLst/>
          <a:gdLst/>
          <a:ahLst/>
          <a:cxnLst/>
          <a:rect l="0" t="0" r="0" b="0"/>
          <a:pathLst>
            <a:path>
              <a:moveTo>
                <a:pt x="0" y="1508164"/>
              </a:moveTo>
              <a:lnTo>
                <a:pt x="107319" y="1508164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5372" y="1291947"/>
        <a:ext cx="76168" cy="76168"/>
      </dsp:txXfrm>
    </dsp:sp>
    <dsp:sp modelId="{95229F42-5CEE-4366-BF91-9FAE66B9EA39}">
      <dsp:nvSpPr>
        <dsp:cNvPr id="0" name=""/>
        <dsp:cNvSpPr/>
      </dsp:nvSpPr>
      <dsp:spPr>
        <a:xfrm rot="16200000">
          <a:off x="1241499" y="1920516"/>
          <a:ext cx="1722079" cy="327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TeamPathy</a:t>
          </a:r>
          <a:endParaRPr lang="zh-TW" altLang="en-US" sz="2200" kern="1200" dirty="0"/>
        </a:p>
      </dsp:txBody>
      <dsp:txXfrm>
        <a:off x="1241499" y="1920516"/>
        <a:ext cx="1722079" cy="327195"/>
      </dsp:txXfrm>
    </dsp:sp>
    <dsp:sp modelId="{39E9FE11-7A00-480E-BAC8-FD612FBB81B8}">
      <dsp:nvSpPr>
        <dsp:cNvPr id="0" name=""/>
        <dsp:cNvSpPr/>
      </dsp:nvSpPr>
      <dsp:spPr>
        <a:xfrm>
          <a:off x="2480776" y="412352"/>
          <a:ext cx="1073199" cy="327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會員系統</a:t>
          </a:r>
        </a:p>
      </dsp:txBody>
      <dsp:txXfrm>
        <a:off x="2480776" y="412352"/>
        <a:ext cx="1073199" cy="327195"/>
      </dsp:txXfrm>
    </dsp:sp>
    <dsp:sp modelId="{1AD2A45C-DBA5-4398-A64D-689B68365C9D}">
      <dsp:nvSpPr>
        <dsp:cNvPr id="0" name=""/>
        <dsp:cNvSpPr/>
      </dsp:nvSpPr>
      <dsp:spPr>
        <a:xfrm>
          <a:off x="3768615" y="3358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註冊或登入</a:t>
          </a:r>
        </a:p>
      </dsp:txBody>
      <dsp:txXfrm>
        <a:off x="3768615" y="3358"/>
        <a:ext cx="1073199" cy="327195"/>
      </dsp:txXfrm>
    </dsp:sp>
    <dsp:sp modelId="{FBB5DD2F-3E07-4C5B-A211-627FB1AD03BF}">
      <dsp:nvSpPr>
        <dsp:cNvPr id="0" name=""/>
        <dsp:cNvSpPr/>
      </dsp:nvSpPr>
      <dsp:spPr>
        <a:xfrm>
          <a:off x="3768615" y="412352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專案清單</a:t>
          </a:r>
        </a:p>
      </dsp:txBody>
      <dsp:txXfrm>
        <a:off x="3768615" y="412352"/>
        <a:ext cx="1073199" cy="327195"/>
      </dsp:txXfrm>
    </dsp:sp>
    <dsp:sp modelId="{ABA41F0F-858B-42B8-AAE0-382AD304F743}">
      <dsp:nvSpPr>
        <dsp:cNvPr id="0" name=""/>
        <dsp:cNvSpPr/>
      </dsp:nvSpPr>
      <dsp:spPr>
        <a:xfrm>
          <a:off x="5056455" y="207855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加入現有專案</a:t>
          </a:r>
        </a:p>
      </dsp:txBody>
      <dsp:txXfrm>
        <a:off x="5056455" y="207855"/>
        <a:ext cx="1073199" cy="327195"/>
      </dsp:txXfrm>
    </dsp:sp>
    <dsp:sp modelId="{A1ED0C7B-8AFC-43CC-801D-8540F49FCA2E}">
      <dsp:nvSpPr>
        <dsp:cNvPr id="0" name=""/>
        <dsp:cNvSpPr/>
      </dsp:nvSpPr>
      <dsp:spPr>
        <a:xfrm>
          <a:off x="5056455" y="616849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創建專案</a:t>
          </a:r>
        </a:p>
      </dsp:txBody>
      <dsp:txXfrm>
        <a:off x="5056455" y="616849"/>
        <a:ext cx="1073199" cy="327195"/>
      </dsp:txXfrm>
    </dsp:sp>
    <dsp:sp modelId="{CCC78253-F61F-450D-895C-98F1518985DA}">
      <dsp:nvSpPr>
        <dsp:cNvPr id="0" name=""/>
        <dsp:cNvSpPr/>
      </dsp:nvSpPr>
      <dsp:spPr>
        <a:xfrm>
          <a:off x="3768615" y="821345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動態通知服務</a:t>
          </a:r>
        </a:p>
      </dsp:txBody>
      <dsp:txXfrm>
        <a:off x="3768615" y="821345"/>
        <a:ext cx="1073199" cy="327195"/>
      </dsp:txXfrm>
    </dsp:sp>
    <dsp:sp modelId="{9E06C7E2-C475-4DE4-81E1-29C9A97609B4}">
      <dsp:nvSpPr>
        <dsp:cNvPr id="0" name=""/>
        <dsp:cNvSpPr/>
      </dsp:nvSpPr>
      <dsp:spPr>
        <a:xfrm>
          <a:off x="2480776" y="3428681"/>
          <a:ext cx="1073199" cy="327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專案系統</a:t>
          </a:r>
        </a:p>
      </dsp:txBody>
      <dsp:txXfrm>
        <a:off x="2480776" y="3428681"/>
        <a:ext cx="1073199" cy="327195"/>
      </dsp:txXfrm>
    </dsp:sp>
    <dsp:sp modelId="{1BA38DEF-DE83-4058-B87D-31E4F166E293}">
      <dsp:nvSpPr>
        <dsp:cNvPr id="0" name=""/>
        <dsp:cNvSpPr/>
      </dsp:nvSpPr>
      <dsp:spPr>
        <a:xfrm>
          <a:off x="3768615" y="1434836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討論區</a:t>
          </a:r>
        </a:p>
      </dsp:txBody>
      <dsp:txXfrm>
        <a:off x="3768615" y="1434836"/>
        <a:ext cx="1073199" cy="327195"/>
      </dsp:txXfrm>
    </dsp:sp>
    <dsp:sp modelId="{DC541CAA-425F-49A5-9AA1-864ADA9BFA43}">
      <dsp:nvSpPr>
        <dsp:cNvPr id="0" name=""/>
        <dsp:cNvSpPr/>
      </dsp:nvSpPr>
      <dsp:spPr>
        <a:xfrm>
          <a:off x="5056455" y="1230339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發表文章與維護</a:t>
          </a:r>
        </a:p>
      </dsp:txBody>
      <dsp:txXfrm>
        <a:off x="5056455" y="1230339"/>
        <a:ext cx="1073199" cy="327195"/>
      </dsp:txXfrm>
    </dsp:sp>
    <dsp:sp modelId="{E74359B4-C9EA-425C-803E-88C5D10EF9DD}">
      <dsp:nvSpPr>
        <dsp:cNvPr id="0" name=""/>
        <dsp:cNvSpPr/>
      </dsp:nvSpPr>
      <dsp:spPr>
        <a:xfrm>
          <a:off x="5056455" y="1639333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留言</a:t>
          </a:r>
        </a:p>
      </dsp:txBody>
      <dsp:txXfrm>
        <a:off x="5056455" y="1639333"/>
        <a:ext cx="1073199" cy="327195"/>
      </dsp:txXfrm>
    </dsp:sp>
    <dsp:sp modelId="{51F55158-F3D8-4E4B-88BB-562970C2DACE}">
      <dsp:nvSpPr>
        <dsp:cNvPr id="0" name=""/>
        <dsp:cNvSpPr/>
      </dsp:nvSpPr>
      <dsp:spPr>
        <a:xfrm>
          <a:off x="3768615" y="2457321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代辦清單</a:t>
          </a:r>
        </a:p>
      </dsp:txBody>
      <dsp:txXfrm>
        <a:off x="3768615" y="2457321"/>
        <a:ext cx="1073199" cy="327195"/>
      </dsp:txXfrm>
    </dsp:sp>
    <dsp:sp modelId="{00679F74-6F0C-4BF2-9AEB-5357D08C5BF2}">
      <dsp:nvSpPr>
        <dsp:cNvPr id="0" name=""/>
        <dsp:cNvSpPr/>
      </dsp:nvSpPr>
      <dsp:spPr>
        <a:xfrm>
          <a:off x="5056455" y="2048327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維護工作</a:t>
          </a:r>
        </a:p>
      </dsp:txBody>
      <dsp:txXfrm>
        <a:off x="5056455" y="2048327"/>
        <a:ext cx="1073199" cy="327195"/>
      </dsp:txXfrm>
    </dsp:sp>
    <dsp:sp modelId="{7AE1BFD2-6DD4-46E3-B638-DDAD0488D5F6}">
      <dsp:nvSpPr>
        <dsp:cNvPr id="0" name=""/>
        <dsp:cNvSpPr/>
      </dsp:nvSpPr>
      <dsp:spPr>
        <a:xfrm>
          <a:off x="5056455" y="2457321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提交工作</a:t>
          </a:r>
        </a:p>
      </dsp:txBody>
      <dsp:txXfrm>
        <a:off x="5056455" y="2457321"/>
        <a:ext cx="1073199" cy="327195"/>
      </dsp:txXfrm>
    </dsp:sp>
    <dsp:sp modelId="{2C2BAC18-7D6B-4F0B-83C0-ABE8E3C1DBEF}">
      <dsp:nvSpPr>
        <dsp:cNvPr id="0" name=""/>
        <dsp:cNvSpPr/>
      </dsp:nvSpPr>
      <dsp:spPr>
        <a:xfrm>
          <a:off x="5056455" y="2866314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核准提交</a:t>
          </a:r>
        </a:p>
      </dsp:txBody>
      <dsp:txXfrm>
        <a:off x="5056455" y="2866314"/>
        <a:ext cx="1073199" cy="327195"/>
      </dsp:txXfrm>
    </dsp:sp>
    <dsp:sp modelId="{B5E16165-8309-4FF0-92E0-C099041AE104}">
      <dsp:nvSpPr>
        <dsp:cNvPr id="0" name=""/>
        <dsp:cNvSpPr/>
      </dsp:nvSpPr>
      <dsp:spPr>
        <a:xfrm>
          <a:off x="3768615" y="2866314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成員清單</a:t>
          </a:r>
        </a:p>
      </dsp:txBody>
      <dsp:txXfrm>
        <a:off x="3768615" y="2866314"/>
        <a:ext cx="1073199" cy="327195"/>
      </dsp:txXfrm>
    </dsp:sp>
    <dsp:sp modelId="{914D4BC4-E22E-41B8-B439-29912C04DB22}">
      <dsp:nvSpPr>
        <dsp:cNvPr id="0" name=""/>
        <dsp:cNvSpPr/>
      </dsp:nvSpPr>
      <dsp:spPr>
        <a:xfrm>
          <a:off x="3768615" y="3479805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團隊動態牆</a:t>
          </a:r>
        </a:p>
      </dsp:txBody>
      <dsp:txXfrm>
        <a:off x="3768615" y="3479805"/>
        <a:ext cx="1073199" cy="327195"/>
      </dsp:txXfrm>
    </dsp:sp>
    <dsp:sp modelId="{38F0CF07-998C-416F-93BD-4D2EE8961EAB}">
      <dsp:nvSpPr>
        <dsp:cNvPr id="0" name=""/>
        <dsp:cNvSpPr/>
      </dsp:nvSpPr>
      <dsp:spPr>
        <a:xfrm>
          <a:off x="5056455" y="3275308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鼓勵成員</a:t>
          </a:r>
        </a:p>
      </dsp:txBody>
      <dsp:txXfrm>
        <a:off x="5056455" y="3275308"/>
        <a:ext cx="1073199" cy="327195"/>
      </dsp:txXfrm>
    </dsp:sp>
    <dsp:sp modelId="{637C2F15-9781-4B70-A886-83C7F27C51D0}">
      <dsp:nvSpPr>
        <dsp:cNvPr id="0" name=""/>
        <dsp:cNvSpPr/>
      </dsp:nvSpPr>
      <dsp:spPr>
        <a:xfrm>
          <a:off x="5056455" y="3684302"/>
          <a:ext cx="1494097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發佈工作心情小語</a:t>
          </a:r>
        </a:p>
      </dsp:txBody>
      <dsp:txXfrm>
        <a:off x="5056455" y="3684302"/>
        <a:ext cx="1494097" cy="327195"/>
      </dsp:txXfrm>
    </dsp:sp>
    <dsp:sp modelId="{32831E42-4720-4B90-BBA2-CD38256D4D12}">
      <dsp:nvSpPr>
        <dsp:cNvPr id="0" name=""/>
        <dsp:cNvSpPr/>
      </dsp:nvSpPr>
      <dsp:spPr>
        <a:xfrm>
          <a:off x="3768615" y="5013532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辦公室</a:t>
          </a:r>
        </a:p>
      </dsp:txBody>
      <dsp:txXfrm>
        <a:off x="3768615" y="5013532"/>
        <a:ext cx="1073199" cy="327195"/>
      </dsp:txXfrm>
    </dsp:sp>
    <dsp:sp modelId="{8F981065-6BB6-42C1-BA78-21D34B3BB4EA}">
      <dsp:nvSpPr>
        <dsp:cNvPr id="0" name=""/>
        <dsp:cNvSpPr/>
      </dsp:nvSpPr>
      <dsp:spPr>
        <a:xfrm>
          <a:off x="5056455" y="4502290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團長功能</a:t>
          </a:r>
        </a:p>
      </dsp:txBody>
      <dsp:txXfrm>
        <a:off x="5056455" y="4502290"/>
        <a:ext cx="1073199" cy="327195"/>
      </dsp:txXfrm>
    </dsp:sp>
    <dsp:sp modelId="{E07A3950-BC96-4BAB-AE63-3E177637963F}">
      <dsp:nvSpPr>
        <dsp:cNvPr id="0" name=""/>
        <dsp:cNvSpPr/>
      </dsp:nvSpPr>
      <dsp:spPr>
        <a:xfrm>
          <a:off x="6344295" y="4093296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管理成員</a:t>
          </a:r>
        </a:p>
      </dsp:txBody>
      <dsp:txXfrm>
        <a:off x="6344295" y="4093296"/>
        <a:ext cx="1073199" cy="327195"/>
      </dsp:txXfrm>
    </dsp:sp>
    <dsp:sp modelId="{01D232FC-392C-430F-AEB9-90B2F49D30E1}">
      <dsp:nvSpPr>
        <dsp:cNvPr id="0" name=""/>
        <dsp:cNvSpPr/>
      </dsp:nvSpPr>
      <dsp:spPr>
        <a:xfrm>
          <a:off x="6344295" y="4502290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管理職位</a:t>
          </a:r>
        </a:p>
      </dsp:txBody>
      <dsp:txXfrm>
        <a:off x="6344295" y="4502290"/>
        <a:ext cx="1073199" cy="327195"/>
      </dsp:txXfrm>
    </dsp:sp>
    <dsp:sp modelId="{4EECB488-8798-4766-BC50-D04AB3F4E3A5}">
      <dsp:nvSpPr>
        <dsp:cNvPr id="0" name=""/>
        <dsp:cNvSpPr/>
      </dsp:nvSpPr>
      <dsp:spPr>
        <a:xfrm>
          <a:off x="6344295" y="4911283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確認專案完成度</a:t>
          </a:r>
        </a:p>
      </dsp:txBody>
      <dsp:txXfrm>
        <a:off x="6344295" y="4911283"/>
        <a:ext cx="1073199" cy="327195"/>
      </dsp:txXfrm>
    </dsp:sp>
    <dsp:sp modelId="{BAC6055B-7516-4516-84CA-FA21B0DDC93F}">
      <dsp:nvSpPr>
        <dsp:cNvPr id="0" name=""/>
        <dsp:cNvSpPr/>
      </dsp:nvSpPr>
      <dsp:spPr>
        <a:xfrm>
          <a:off x="5056455" y="5524774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專案管理者功能</a:t>
          </a:r>
        </a:p>
      </dsp:txBody>
      <dsp:txXfrm>
        <a:off x="5056455" y="5524774"/>
        <a:ext cx="1073199" cy="327195"/>
      </dsp:txXfrm>
    </dsp:sp>
    <dsp:sp modelId="{9B196834-C681-47E9-B454-B4799136F00A}">
      <dsp:nvSpPr>
        <dsp:cNvPr id="0" name=""/>
        <dsp:cNvSpPr/>
      </dsp:nvSpPr>
      <dsp:spPr>
        <a:xfrm>
          <a:off x="6344295" y="5320277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製作工作結構圖</a:t>
          </a:r>
        </a:p>
      </dsp:txBody>
      <dsp:txXfrm>
        <a:off x="6344295" y="5320277"/>
        <a:ext cx="1073199" cy="327195"/>
      </dsp:txXfrm>
    </dsp:sp>
    <dsp:sp modelId="{B5E5CA50-A35F-42E6-BF9E-C204520A8023}">
      <dsp:nvSpPr>
        <dsp:cNvPr id="0" name=""/>
        <dsp:cNvSpPr/>
      </dsp:nvSpPr>
      <dsp:spPr>
        <a:xfrm>
          <a:off x="6344295" y="5729271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指派工作</a:t>
          </a:r>
        </a:p>
      </dsp:txBody>
      <dsp:txXfrm>
        <a:off x="6344295" y="5729271"/>
        <a:ext cx="1073199" cy="327195"/>
      </dsp:txXfrm>
    </dsp:sp>
    <dsp:sp modelId="{1716155C-85BD-49AB-9A99-3008CB2B1E76}">
      <dsp:nvSpPr>
        <dsp:cNvPr id="0" name=""/>
        <dsp:cNvSpPr/>
      </dsp:nvSpPr>
      <dsp:spPr>
        <a:xfrm>
          <a:off x="3768615" y="5422526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觀看分析服務</a:t>
          </a:r>
        </a:p>
      </dsp:txBody>
      <dsp:txXfrm>
        <a:off x="3768615" y="5422526"/>
        <a:ext cx="1073199" cy="327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5AACF-264B-4E40-8937-E31ECC7E6824}">
      <dsp:nvSpPr>
        <dsp:cNvPr id="0" name=""/>
        <dsp:cNvSpPr/>
      </dsp:nvSpPr>
      <dsp:spPr>
        <a:xfrm>
          <a:off x="3544743" y="3999329"/>
          <a:ext cx="595095" cy="2975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 err="1"/>
            <a:t>TeamPathy</a:t>
          </a:r>
          <a:endParaRPr lang="zh-TW" altLang="en-US" sz="800" kern="1200" dirty="0"/>
        </a:p>
      </dsp:txBody>
      <dsp:txXfrm>
        <a:off x="3553458" y="4008044"/>
        <a:ext cx="577665" cy="280117"/>
      </dsp:txXfrm>
    </dsp:sp>
    <dsp:sp modelId="{19454217-6582-487D-A0A0-A8889004CB20}">
      <dsp:nvSpPr>
        <dsp:cNvPr id="0" name=""/>
        <dsp:cNvSpPr/>
      </dsp:nvSpPr>
      <dsp:spPr>
        <a:xfrm rot="16647613">
          <a:off x="3342183" y="3235039"/>
          <a:ext cx="1833351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833351" y="414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3025" y="3193353"/>
        <a:ext cx="91667" cy="91667"/>
      </dsp:txXfrm>
    </dsp:sp>
    <dsp:sp modelId="{F356CF73-D517-432E-A66C-57B5238A6938}">
      <dsp:nvSpPr>
        <dsp:cNvPr id="0" name=""/>
        <dsp:cNvSpPr/>
      </dsp:nvSpPr>
      <dsp:spPr>
        <a:xfrm>
          <a:off x="4377878" y="2181497"/>
          <a:ext cx="595095" cy="2975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實作</a:t>
          </a:r>
        </a:p>
      </dsp:txBody>
      <dsp:txXfrm>
        <a:off x="4386593" y="2190212"/>
        <a:ext cx="577665" cy="280117"/>
      </dsp:txXfrm>
    </dsp:sp>
    <dsp:sp modelId="{EBB9FC65-851A-4E97-BEC9-66778E828339}">
      <dsp:nvSpPr>
        <dsp:cNvPr id="0" name=""/>
        <dsp:cNvSpPr/>
      </dsp:nvSpPr>
      <dsp:spPr>
        <a:xfrm rot="17287600">
          <a:off x="4709441" y="1962557"/>
          <a:ext cx="76510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5104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2865" y="1947577"/>
        <a:ext cx="38255" cy="38255"/>
      </dsp:txXfrm>
    </dsp:sp>
    <dsp:sp modelId="{EED7FEBC-4AB6-46D4-BF74-93FF03EF8E0A}">
      <dsp:nvSpPr>
        <dsp:cNvPr id="0" name=""/>
        <dsp:cNvSpPr/>
      </dsp:nvSpPr>
      <dsp:spPr>
        <a:xfrm>
          <a:off x="5211012" y="1454364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前端</a:t>
          </a:r>
        </a:p>
      </dsp:txBody>
      <dsp:txXfrm>
        <a:off x="5219727" y="1463079"/>
        <a:ext cx="577665" cy="280117"/>
      </dsp:txXfrm>
    </dsp:sp>
    <dsp:sp modelId="{49E91104-A681-4F36-9DC9-3FEF3C042386}">
      <dsp:nvSpPr>
        <dsp:cNvPr id="0" name=""/>
        <dsp:cNvSpPr/>
      </dsp:nvSpPr>
      <dsp:spPr>
        <a:xfrm rot="17500715">
          <a:off x="5602931" y="1299583"/>
          <a:ext cx="64439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64439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09017" y="1287620"/>
        <a:ext cx="32219" cy="32219"/>
      </dsp:txXfrm>
    </dsp:sp>
    <dsp:sp modelId="{AB30CF8B-8B83-4A0C-B31B-80ED62B40198}">
      <dsp:nvSpPr>
        <dsp:cNvPr id="0" name=""/>
        <dsp:cNvSpPr/>
      </dsp:nvSpPr>
      <dsp:spPr>
        <a:xfrm>
          <a:off x="6044146" y="855548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手機介面</a:t>
          </a:r>
        </a:p>
      </dsp:txBody>
      <dsp:txXfrm>
        <a:off x="6052861" y="864263"/>
        <a:ext cx="577665" cy="280117"/>
      </dsp:txXfrm>
    </dsp:sp>
    <dsp:sp modelId="{9EEB429C-265F-416A-91ED-B5F44A6D28F5}">
      <dsp:nvSpPr>
        <dsp:cNvPr id="0" name=""/>
        <dsp:cNvSpPr/>
      </dsp:nvSpPr>
      <dsp:spPr>
        <a:xfrm rot="19457599">
          <a:off x="6611689" y="914630"/>
          <a:ext cx="293145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93145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0933" y="911449"/>
        <a:ext cx="14657" cy="14657"/>
      </dsp:txXfrm>
    </dsp:sp>
    <dsp:sp modelId="{53E5D064-4DF4-4A0E-B85B-0C84ECA51154}">
      <dsp:nvSpPr>
        <dsp:cNvPr id="0" name=""/>
        <dsp:cNvSpPr/>
      </dsp:nvSpPr>
      <dsp:spPr>
        <a:xfrm>
          <a:off x="6877281" y="684458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會員系統</a:t>
          </a:r>
        </a:p>
      </dsp:txBody>
      <dsp:txXfrm>
        <a:off x="6885996" y="693173"/>
        <a:ext cx="577665" cy="280117"/>
      </dsp:txXfrm>
    </dsp:sp>
    <dsp:sp modelId="{F007DD0A-ED6C-496B-B3C4-1FEB103845BC}">
      <dsp:nvSpPr>
        <dsp:cNvPr id="0" name=""/>
        <dsp:cNvSpPr/>
      </dsp:nvSpPr>
      <dsp:spPr>
        <a:xfrm rot="2142401">
          <a:off x="6611689" y="1085720"/>
          <a:ext cx="293145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93145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0933" y="1082539"/>
        <a:ext cx="14657" cy="14657"/>
      </dsp:txXfrm>
    </dsp:sp>
    <dsp:sp modelId="{0F9FE9FD-6268-4C05-8724-B6E1009645FA}">
      <dsp:nvSpPr>
        <dsp:cNvPr id="0" name=""/>
        <dsp:cNvSpPr/>
      </dsp:nvSpPr>
      <dsp:spPr>
        <a:xfrm>
          <a:off x="6877281" y="102663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專案系統</a:t>
          </a:r>
        </a:p>
      </dsp:txBody>
      <dsp:txXfrm>
        <a:off x="6885996" y="1035354"/>
        <a:ext cx="577665" cy="280117"/>
      </dsp:txXfrm>
    </dsp:sp>
    <dsp:sp modelId="{6421EF4F-4BA5-4C43-A022-777E5FEC866F}">
      <dsp:nvSpPr>
        <dsp:cNvPr id="0" name=""/>
        <dsp:cNvSpPr/>
      </dsp:nvSpPr>
      <dsp:spPr>
        <a:xfrm rot="16983315">
          <a:off x="7064507" y="657995"/>
          <a:ext cx="105377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053777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65051" y="635798"/>
        <a:ext cx="52688" cy="52688"/>
      </dsp:txXfrm>
    </dsp:sp>
    <dsp:sp modelId="{0468FE92-121A-456D-877A-D064CB3A6B45}">
      <dsp:nvSpPr>
        <dsp:cNvPr id="0" name=""/>
        <dsp:cNvSpPr/>
      </dsp:nvSpPr>
      <dsp:spPr>
        <a:xfrm>
          <a:off x="7710415" y="98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討論區</a:t>
          </a:r>
        </a:p>
      </dsp:txBody>
      <dsp:txXfrm>
        <a:off x="7719130" y="8813"/>
        <a:ext cx="577665" cy="280117"/>
      </dsp:txXfrm>
    </dsp:sp>
    <dsp:sp modelId="{E9483BAF-64BD-43B6-8314-8557EEFDD724}">
      <dsp:nvSpPr>
        <dsp:cNvPr id="0" name=""/>
        <dsp:cNvSpPr/>
      </dsp:nvSpPr>
      <dsp:spPr>
        <a:xfrm rot="17350740">
          <a:off x="7229107" y="829085"/>
          <a:ext cx="72457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24576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73281" y="815118"/>
        <a:ext cx="36228" cy="36228"/>
      </dsp:txXfrm>
    </dsp:sp>
    <dsp:sp modelId="{5644FC72-AF33-486E-B3F2-F333A9FB491E}">
      <dsp:nvSpPr>
        <dsp:cNvPr id="0" name=""/>
        <dsp:cNvSpPr/>
      </dsp:nvSpPr>
      <dsp:spPr>
        <a:xfrm>
          <a:off x="7710415" y="342278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代辦清單</a:t>
          </a:r>
        </a:p>
      </dsp:txBody>
      <dsp:txXfrm>
        <a:off x="7719130" y="350993"/>
        <a:ext cx="577665" cy="280117"/>
      </dsp:txXfrm>
    </dsp:sp>
    <dsp:sp modelId="{3D65199C-AAF4-40E3-B333-C1DE695D2BDF}">
      <dsp:nvSpPr>
        <dsp:cNvPr id="0" name=""/>
        <dsp:cNvSpPr/>
      </dsp:nvSpPr>
      <dsp:spPr>
        <a:xfrm rot="18289469">
          <a:off x="7382979" y="1000175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80975" y="993902"/>
        <a:ext cx="20841" cy="20841"/>
      </dsp:txXfrm>
    </dsp:sp>
    <dsp:sp modelId="{ED59FEC1-FCE3-4B01-9CAF-044CFE916337}">
      <dsp:nvSpPr>
        <dsp:cNvPr id="0" name=""/>
        <dsp:cNvSpPr/>
      </dsp:nvSpPr>
      <dsp:spPr>
        <a:xfrm>
          <a:off x="7710415" y="684458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辦公室頁面</a:t>
          </a:r>
        </a:p>
      </dsp:txBody>
      <dsp:txXfrm>
        <a:off x="7719130" y="693173"/>
        <a:ext cx="577665" cy="280117"/>
      </dsp:txXfrm>
    </dsp:sp>
    <dsp:sp modelId="{0FABB545-6C54-4029-A987-ED5B6D487663}">
      <dsp:nvSpPr>
        <dsp:cNvPr id="0" name=""/>
        <dsp:cNvSpPr/>
      </dsp:nvSpPr>
      <dsp:spPr>
        <a:xfrm>
          <a:off x="7472376" y="1171265"/>
          <a:ext cx="23803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38038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85445" y="1169462"/>
        <a:ext cx="11901" cy="11901"/>
      </dsp:txXfrm>
    </dsp:sp>
    <dsp:sp modelId="{FCD0092E-327B-4E76-A29F-279395586FDF}">
      <dsp:nvSpPr>
        <dsp:cNvPr id="0" name=""/>
        <dsp:cNvSpPr/>
      </dsp:nvSpPr>
      <dsp:spPr>
        <a:xfrm>
          <a:off x="7710415" y="102663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工作分析室</a:t>
          </a:r>
        </a:p>
      </dsp:txBody>
      <dsp:txXfrm>
        <a:off x="7719130" y="1035354"/>
        <a:ext cx="577665" cy="280117"/>
      </dsp:txXfrm>
    </dsp:sp>
    <dsp:sp modelId="{F8A3D62B-F92B-47FB-A92A-C62660077CBA}">
      <dsp:nvSpPr>
        <dsp:cNvPr id="0" name=""/>
        <dsp:cNvSpPr/>
      </dsp:nvSpPr>
      <dsp:spPr>
        <a:xfrm rot="3310531">
          <a:off x="7382979" y="1342355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80975" y="1336082"/>
        <a:ext cx="20841" cy="20841"/>
      </dsp:txXfrm>
    </dsp:sp>
    <dsp:sp modelId="{2FA555D3-8236-46A5-880B-5A95D2155CC1}">
      <dsp:nvSpPr>
        <dsp:cNvPr id="0" name=""/>
        <dsp:cNvSpPr/>
      </dsp:nvSpPr>
      <dsp:spPr>
        <a:xfrm>
          <a:off x="7710415" y="136881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職位調整頁面</a:t>
          </a:r>
        </a:p>
      </dsp:txBody>
      <dsp:txXfrm>
        <a:off x="7719130" y="1377534"/>
        <a:ext cx="577665" cy="280117"/>
      </dsp:txXfrm>
    </dsp:sp>
    <dsp:sp modelId="{F013565A-03E4-4DC3-8910-F95A729C5EBF}">
      <dsp:nvSpPr>
        <dsp:cNvPr id="0" name=""/>
        <dsp:cNvSpPr/>
      </dsp:nvSpPr>
      <dsp:spPr>
        <a:xfrm rot="4249260">
          <a:off x="7229107" y="1513445"/>
          <a:ext cx="72457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24576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73281" y="1499478"/>
        <a:ext cx="36228" cy="36228"/>
      </dsp:txXfrm>
    </dsp:sp>
    <dsp:sp modelId="{AA765591-E8BF-410E-8427-624DE01A10EE}">
      <dsp:nvSpPr>
        <dsp:cNvPr id="0" name=""/>
        <dsp:cNvSpPr/>
      </dsp:nvSpPr>
      <dsp:spPr>
        <a:xfrm>
          <a:off x="7710415" y="171099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團隊動態牆</a:t>
          </a:r>
        </a:p>
      </dsp:txBody>
      <dsp:txXfrm>
        <a:off x="7719130" y="1719714"/>
        <a:ext cx="577665" cy="280117"/>
      </dsp:txXfrm>
    </dsp:sp>
    <dsp:sp modelId="{224B7650-05B2-44DB-932A-CE54A82921DA}">
      <dsp:nvSpPr>
        <dsp:cNvPr id="0" name=""/>
        <dsp:cNvSpPr/>
      </dsp:nvSpPr>
      <dsp:spPr>
        <a:xfrm rot="4616685">
          <a:off x="7064507" y="1684535"/>
          <a:ext cx="105377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053777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65051" y="1662338"/>
        <a:ext cx="52688" cy="52688"/>
      </dsp:txXfrm>
    </dsp:sp>
    <dsp:sp modelId="{0922A149-3133-4050-8980-CEB59A27BF67}">
      <dsp:nvSpPr>
        <dsp:cNvPr id="0" name=""/>
        <dsp:cNvSpPr/>
      </dsp:nvSpPr>
      <dsp:spPr>
        <a:xfrm>
          <a:off x="7710415" y="205317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成員清單牆</a:t>
          </a:r>
        </a:p>
      </dsp:txBody>
      <dsp:txXfrm>
        <a:off x="7719130" y="2061894"/>
        <a:ext cx="577665" cy="280117"/>
      </dsp:txXfrm>
    </dsp:sp>
    <dsp:sp modelId="{B85EC12E-A002-4524-B76E-3BDF88FE2489}">
      <dsp:nvSpPr>
        <dsp:cNvPr id="0" name=""/>
        <dsp:cNvSpPr/>
      </dsp:nvSpPr>
      <dsp:spPr>
        <a:xfrm rot="4099285">
          <a:off x="5602931" y="1898398"/>
          <a:ext cx="64439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64439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09017" y="1886436"/>
        <a:ext cx="32219" cy="32219"/>
      </dsp:txXfrm>
    </dsp:sp>
    <dsp:sp modelId="{2CE2BD23-8FD7-4C36-B6C1-D5BD25F87A08}">
      <dsp:nvSpPr>
        <dsp:cNvPr id="0" name=""/>
        <dsp:cNvSpPr/>
      </dsp:nvSpPr>
      <dsp:spPr>
        <a:xfrm>
          <a:off x="6044146" y="205317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模組</a:t>
          </a:r>
        </a:p>
      </dsp:txBody>
      <dsp:txXfrm>
        <a:off x="6052861" y="2061894"/>
        <a:ext cx="577665" cy="280117"/>
      </dsp:txXfrm>
    </dsp:sp>
    <dsp:sp modelId="{9AD350AB-DA75-4A8B-8847-31105C798314}">
      <dsp:nvSpPr>
        <dsp:cNvPr id="0" name=""/>
        <dsp:cNvSpPr/>
      </dsp:nvSpPr>
      <dsp:spPr>
        <a:xfrm rot="17350740">
          <a:off x="6395973" y="1855625"/>
          <a:ext cx="72457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24576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40147" y="1841658"/>
        <a:ext cx="36228" cy="36228"/>
      </dsp:txXfrm>
    </dsp:sp>
    <dsp:sp modelId="{1568AF88-BDAD-469A-956A-DD83953D7DE2}">
      <dsp:nvSpPr>
        <dsp:cNvPr id="0" name=""/>
        <dsp:cNvSpPr/>
      </dsp:nvSpPr>
      <dsp:spPr>
        <a:xfrm>
          <a:off x="6877281" y="136881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推播系統</a:t>
          </a:r>
        </a:p>
      </dsp:txBody>
      <dsp:txXfrm>
        <a:off x="6885996" y="1377534"/>
        <a:ext cx="577665" cy="280117"/>
      </dsp:txXfrm>
    </dsp:sp>
    <dsp:sp modelId="{427E8A20-598A-40EB-8081-C47226FBB558}">
      <dsp:nvSpPr>
        <dsp:cNvPr id="0" name=""/>
        <dsp:cNvSpPr/>
      </dsp:nvSpPr>
      <dsp:spPr>
        <a:xfrm rot="18289469">
          <a:off x="6549845" y="2026716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47840" y="2020442"/>
        <a:ext cx="20841" cy="20841"/>
      </dsp:txXfrm>
    </dsp:sp>
    <dsp:sp modelId="{68D8EA69-782A-4476-BD85-D6B89F94BA12}">
      <dsp:nvSpPr>
        <dsp:cNvPr id="0" name=""/>
        <dsp:cNvSpPr/>
      </dsp:nvSpPr>
      <dsp:spPr>
        <a:xfrm>
          <a:off x="6877281" y="171099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連接後端</a:t>
          </a:r>
          <a:r>
            <a:rPr lang="en-US" altLang="zh-TW" sz="800" kern="1200" dirty="0"/>
            <a:t>API</a:t>
          </a:r>
          <a:endParaRPr lang="zh-TW" altLang="en-US" sz="800" kern="1200" dirty="0"/>
        </a:p>
      </dsp:txBody>
      <dsp:txXfrm>
        <a:off x="6885996" y="1719714"/>
        <a:ext cx="577665" cy="280117"/>
      </dsp:txXfrm>
    </dsp:sp>
    <dsp:sp modelId="{E754FE31-E7A7-4AFD-A1B1-70BCAB8B2E67}">
      <dsp:nvSpPr>
        <dsp:cNvPr id="0" name=""/>
        <dsp:cNvSpPr/>
      </dsp:nvSpPr>
      <dsp:spPr>
        <a:xfrm>
          <a:off x="6639242" y="2197806"/>
          <a:ext cx="23803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38038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2310" y="2196002"/>
        <a:ext cx="11901" cy="11901"/>
      </dsp:txXfrm>
    </dsp:sp>
    <dsp:sp modelId="{3AF65339-9DB5-4A86-BDDD-FB86D39E1EA4}">
      <dsp:nvSpPr>
        <dsp:cNvPr id="0" name=""/>
        <dsp:cNvSpPr/>
      </dsp:nvSpPr>
      <dsp:spPr>
        <a:xfrm>
          <a:off x="6877281" y="205317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 err="1"/>
            <a:t>ImgurAPI</a:t>
          </a:r>
          <a:endParaRPr lang="zh-TW" altLang="en-US" sz="800" kern="1200" dirty="0"/>
        </a:p>
      </dsp:txBody>
      <dsp:txXfrm>
        <a:off x="6885996" y="2061894"/>
        <a:ext cx="577665" cy="280117"/>
      </dsp:txXfrm>
    </dsp:sp>
    <dsp:sp modelId="{702EA9A0-160D-4F9D-8549-6ABE90998CB0}">
      <dsp:nvSpPr>
        <dsp:cNvPr id="0" name=""/>
        <dsp:cNvSpPr/>
      </dsp:nvSpPr>
      <dsp:spPr>
        <a:xfrm rot="3310531">
          <a:off x="6549845" y="2368896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47840" y="2362622"/>
        <a:ext cx="20841" cy="20841"/>
      </dsp:txXfrm>
    </dsp:sp>
    <dsp:sp modelId="{41B84400-0B3C-459B-B2F5-56F67DB88D33}">
      <dsp:nvSpPr>
        <dsp:cNvPr id="0" name=""/>
        <dsp:cNvSpPr/>
      </dsp:nvSpPr>
      <dsp:spPr>
        <a:xfrm>
          <a:off x="6877281" y="239535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XML</a:t>
          </a:r>
          <a:r>
            <a:rPr lang="zh-TW" altLang="en-US" sz="800" kern="1200" dirty="0"/>
            <a:t>系統</a:t>
          </a:r>
        </a:p>
      </dsp:txBody>
      <dsp:txXfrm>
        <a:off x="6885996" y="2404074"/>
        <a:ext cx="577665" cy="280117"/>
      </dsp:txXfrm>
    </dsp:sp>
    <dsp:sp modelId="{C504F11A-EFE8-4CB4-9D90-416A42BB6E25}">
      <dsp:nvSpPr>
        <dsp:cNvPr id="0" name=""/>
        <dsp:cNvSpPr/>
      </dsp:nvSpPr>
      <dsp:spPr>
        <a:xfrm rot="4249260">
          <a:off x="6395973" y="2539986"/>
          <a:ext cx="72457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24576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40147" y="2526019"/>
        <a:ext cx="36228" cy="36228"/>
      </dsp:txXfrm>
    </dsp:sp>
    <dsp:sp modelId="{D4CD8172-4842-44FF-8EDE-8F60ADED0BAE}">
      <dsp:nvSpPr>
        <dsp:cNvPr id="0" name=""/>
        <dsp:cNvSpPr/>
      </dsp:nvSpPr>
      <dsp:spPr>
        <a:xfrm>
          <a:off x="6877281" y="273753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Domains Classes</a:t>
          </a:r>
          <a:endParaRPr lang="zh-TW" altLang="en-US" sz="800" kern="1200" dirty="0"/>
        </a:p>
      </dsp:txBody>
      <dsp:txXfrm>
        <a:off x="6885996" y="2746254"/>
        <a:ext cx="577665" cy="280117"/>
      </dsp:txXfrm>
    </dsp:sp>
    <dsp:sp modelId="{1A27A170-6F8F-47D6-BEE6-246DA15143B1}">
      <dsp:nvSpPr>
        <dsp:cNvPr id="0" name=""/>
        <dsp:cNvSpPr/>
      </dsp:nvSpPr>
      <dsp:spPr>
        <a:xfrm rot="4312400">
          <a:off x="4709441" y="2689690"/>
          <a:ext cx="76510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5104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2865" y="2674709"/>
        <a:ext cx="38255" cy="38255"/>
      </dsp:txXfrm>
    </dsp:sp>
    <dsp:sp modelId="{BDDBA59E-AB3B-4850-8E13-B96E392A66C9}">
      <dsp:nvSpPr>
        <dsp:cNvPr id="0" name=""/>
        <dsp:cNvSpPr/>
      </dsp:nvSpPr>
      <dsp:spPr>
        <a:xfrm>
          <a:off x="5211012" y="2908629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後端</a:t>
          </a:r>
        </a:p>
      </dsp:txBody>
      <dsp:txXfrm>
        <a:off x="5219727" y="2917344"/>
        <a:ext cx="577665" cy="280117"/>
      </dsp:txXfrm>
    </dsp:sp>
    <dsp:sp modelId="{8F4AD86B-7CFE-45BD-9EFA-DC8267E5914B}">
      <dsp:nvSpPr>
        <dsp:cNvPr id="0" name=""/>
        <dsp:cNvSpPr/>
      </dsp:nvSpPr>
      <dsp:spPr>
        <a:xfrm rot="17692822">
          <a:off x="5642236" y="2796621"/>
          <a:ext cx="565781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65781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0982" y="2786624"/>
        <a:ext cx="28289" cy="28289"/>
      </dsp:txXfrm>
    </dsp:sp>
    <dsp:sp modelId="{3B7173DD-7CCB-41C7-BD1B-1F817E87F348}">
      <dsp:nvSpPr>
        <dsp:cNvPr id="0" name=""/>
        <dsp:cNvSpPr/>
      </dsp:nvSpPr>
      <dsp:spPr>
        <a:xfrm>
          <a:off x="6044146" y="239535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資料庫建置</a:t>
          </a:r>
        </a:p>
      </dsp:txBody>
      <dsp:txXfrm>
        <a:off x="6052861" y="2404074"/>
        <a:ext cx="577665" cy="280117"/>
      </dsp:txXfrm>
    </dsp:sp>
    <dsp:sp modelId="{971D5248-B37B-4AA3-84FE-B9A397C5D896}">
      <dsp:nvSpPr>
        <dsp:cNvPr id="0" name=""/>
        <dsp:cNvSpPr/>
      </dsp:nvSpPr>
      <dsp:spPr>
        <a:xfrm rot="19457599">
          <a:off x="5778554" y="2967711"/>
          <a:ext cx="293145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93145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7798" y="2964530"/>
        <a:ext cx="14657" cy="14657"/>
      </dsp:txXfrm>
    </dsp:sp>
    <dsp:sp modelId="{7E861631-C263-41DF-9329-EB84C91C09E9}">
      <dsp:nvSpPr>
        <dsp:cNvPr id="0" name=""/>
        <dsp:cNvSpPr/>
      </dsp:nvSpPr>
      <dsp:spPr>
        <a:xfrm>
          <a:off x="6044146" y="2737539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Web APIs</a:t>
          </a:r>
          <a:endParaRPr lang="zh-TW" altLang="en-US" sz="800" kern="1200" dirty="0"/>
        </a:p>
      </dsp:txBody>
      <dsp:txXfrm>
        <a:off x="6052861" y="2746254"/>
        <a:ext cx="577665" cy="280117"/>
      </dsp:txXfrm>
    </dsp:sp>
    <dsp:sp modelId="{D9209325-160E-43EA-BF40-3FE828A69B19}">
      <dsp:nvSpPr>
        <dsp:cNvPr id="0" name=""/>
        <dsp:cNvSpPr/>
      </dsp:nvSpPr>
      <dsp:spPr>
        <a:xfrm rot="2142401">
          <a:off x="5778554" y="3138801"/>
          <a:ext cx="293145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93145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7798" y="3135620"/>
        <a:ext cx="14657" cy="14657"/>
      </dsp:txXfrm>
    </dsp:sp>
    <dsp:sp modelId="{A2341B30-835A-4F06-A862-E1F26A1D531E}">
      <dsp:nvSpPr>
        <dsp:cNvPr id="0" name=""/>
        <dsp:cNvSpPr/>
      </dsp:nvSpPr>
      <dsp:spPr>
        <a:xfrm>
          <a:off x="6044146" y="3079720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Gantt Chart</a:t>
          </a:r>
          <a:endParaRPr lang="zh-TW" altLang="en-US" sz="800" kern="1200" dirty="0"/>
        </a:p>
      </dsp:txBody>
      <dsp:txXfrm>
        <a:off x="6052861" y="3088435"/>
        <a:ext cx="577665" cy="280117"/>
      </dsp:txXfrm>
    </dsp:sp>
    <dsp:sp modelId="{D88EB056-F831-48A8-BE23-1CEA84A0DF0F}">
      <dsp:nvSpPr>
        <dsp:cNvPr id="0" name=""/>
        <dsp:cNvSpPr/>
      </dsp:nvSpPr>
      <dsp:spPr>
        <a:xfrm rot="3907178">
          <a:off x="5642236" y="3309891"/>
          <a:ext cx="565781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65781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0982" y="3299894"/>
        <a:ext cx="28289" cy="28289"/>
      </dsp:txXfrm>
    </dsp:sp>
    <dsp:sp modelId="{CCF93C4D-ACD2-46F5-B8E9-67307820F582}">
      <dsp:nvSpPr>
        <dsp:cNvPr id="0" name=""/>
        <dsp:cNvSpPr/>
      </dsp:nvSpPr>
      <dsp:spPr>
        <a:xfrm>
          <a:off x="6044146" y="3421900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WBS Chart</a:t>
          </a:r>
          <a:endParaRPr lang="zh-TW" altLang="en-US" sz="800" kern="1200" dirty="0"/>
        </a:p>
      </dsp:txBody>
      <dsp:txXfrm>
        <a:off x="6052861" y="3430615"/>
        <a:ext cx="577665" cy="280117"/>
      </dsp:txXfrm>
    </dsp:sp>
    <dsp:sp modelId="{D3145E54-C2D7-4228-855A-E6FEACB453FF}">
      <dsp:nvSpPr>
        <dsp:cNvPr id="0" name=""/>
        <dsp:cNvSpPr/>
      </dsp:nvSpPr>
      <dsp:spPr>
        <a:xfrm rot="3724529">
          <a:off x="4004711" y="4368511"/>
          <a:ext cx="50829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08294" y="414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246151" y="4359951"/>
        <a:ext cx="25414" cy="25414"/>
      </dsp:txXfrm>
    </dsp:sp>
    <dsp:sp modelId="{93BD3152-F781-4AA1-AA0C-9AB195BF185F}">
      <dsp:nvSpPr>
        <dsp:cNvPr id="0" name=""/>
        <dsp:cNvSpPr/>
      </dsp:nvSpPr>
      <dsp:spPr>
        <a:xfrm>
          <a:off x="4377878" y="4448440"/>
          <a:ext cx="595095" cy="2975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設計</a:t>
          </a:r>
        </a:p>
      </dsp:txBody>
      <dsp:txXfrm>
        <a:off x="4386593" y="4457155"/>
        <a:ext cx="577665" cy="280117"/>
      </dsp:txXfrm>
    </dsp:sp>
    <dsp:sp modelId="{DBEE048A-E161-40C2-8242-DC8DA8719D5A}">
      <dsp:nvSpPr>
        <dsp:cNvPr id="0" name=""/>
        <dsp:cNvSpPr/>
      </dsp:nvSpPr>
      <dsp:spPr>
        <a:xfrm rot="17350740">
          <a:off x="4729704" y="4250887"/>
          <a:ext cx="72457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24576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3878" y="4236920"/>
        <a:ext cx="36228" cy="36228"/>
      </dsp:txXfrm>
    </dsp:sp>
    <dsp:sp modelId="{27A71D7B-AEFA-40BE-AC8A-7679D960ADCA}">
      <dsp:nvSpPr>
        <dsp:cNvPr id="0" name=""/>
        <dsp:cNvSpPr/>
      </dsp:nvSpPr>
      <dsp:spPr>
        <a:xfrm>
          <a:off x="5211012" y="3764080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系統</a:t>
          </a:r>
          <a:r>
            <a:rPr lang="en-US" altLang="zh-TW" sz="800" kern="1200" dirty="0"/>
            <a:t>ER</a:t>
          </a:r>
          <a:r>
            <a:rPr lang="zh-TW" altLang="en-US" sz="800" kern="1200" dirty="0"/>
            <a:t>圖設計</a:t>
          </a:r>
        </a:p>
      </dsp:txBody>
      <dsp:txXfrm>
        <a:off x="5219727" y="3772795"/>
        <a:ext cx="577665" cy="280117"/>
      </dsp:txXfrm>
    </dsp:sp>
    <dsp:sp modelId="{2481200B-4251-49E1-AC1E-A49F1F3ADC01}">
      <dsp:nvSpPr>
        <dsp:cNvPr id="0" name=""/>
        <dsp:cNvSpPr/>
      </dsp:nvSpPr>
      <dsp:spPr>
        <a:xfrm rot="18289469">
          <a:off x="4883576" y="4421977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72" y="4415703"/>
        <a:ext cx="20841" cy="20841"/>
      </dsp:txXfrm>
    </dsp:sp>
    <dsp:sp modelId="{66E1D20A-91F1-479D-AF14-5383395F7BA6}">
      <dsp:nvSpPr>
        <dsp:cNvPr id="0" name=""/>
        <dsp:cNvSpPr/>
      </dsp:nvSpPr>
      <dsp:spPr>
        <a:xfrm>
          <a:off x="5211012" y="4106260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文案</a:t>
          </a:r>
        </a:p>
      </dsp:txBody>
      <dsp:txXfrm>
        <a:off x="5219727" y="4114975"/>
        <a:ext cx="577665" cy="280117"/>
      </dsp:txXfrm>
    </dsp:sp>
    <dsp:sp modelId="{CB42B95B-79DC-4FD0-B61A-AE868745E9F4}">
      <dsp:nvSpPr>
        <dsp:cNvPr id="0" name=""/>
        <dsp:cNvSpPr/>
      </dsp:nvSpPr>
      <dsp:spPr>
        <a:xfrm rot="18289469">
          <a:off x="5716711" y="4079797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4706" y="4073523"/>
        <a:ext cx="20841" cy="20841"/>
      </dsp:txXfrm>
    </dsp:sp>
    <dsp:sp modelId="{5EC8CD3B-7E8A-49EC-B1DF-62C714650ED6}">
      <dsp:nvSpPr>
        <dsp:cNvPr id="0" name=""/>
        <dsp:cNvSpPr/>
      </dsp:nvSpPr>
      <dsp:spPr>
        <a:xfrm>
          <a:off x="6044146" y="3764080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初審文件</a:t>
          </a:r>
        </a:p>
      </dsp:txBody>
      <dsp:txXfrm>
        <a:off x="6052861" y="3772795"/>
        <a:ext cx="577665" cy="280117"/>
      </dsp:txXfrm>
    </dsp:sp>
    <dsp:sp modelId="{DCAF3958-F386-47CD-AF66-B99AFF9F3D71}">
      <dsp:nvSpPr>
        <dsp:cNvPr id="0" name=""/>
        <dsp:cNvSpPr/>
      </dsp:nvSpPr>
      <dsp:spPr>
        <a:xfrm>
          <a:off x="5806108" y="4250887"/>
          <a:ext cx="23803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38038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9176" y="4249083"/>
        <a:ext cx="11901" cy="11901"/>
      </dsp:txXfrm>
    </dsp:sp>
    <dsp:sp modelId="{6A0C966A-4AFA-472D-85EC-3439D6E12E1F}">
      <dsp:nvSpPr>
        <dsp:cNvPr id="0" name=""/>
        <dsp:cNvSpPr/>
      </dsp:nvSpPr>
      <dsp:spPr>
        <a:xfrm>
          <a:off x="6044146" y="4106260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總審文件</a:t>
          </a:r>
        </a:p>
      </dsp:txBody>
      <dsp:txXfrm>
        <a:off x="6052861" y="4114975"/>
        <a:ext cx="577665" cy="280117"/>
      </dsp:txXfrm>
    </dsp:sp>
    <dsp:sp modelId="{675F6E1F-58EE-472C-9A74-21816A12F366}">
      <dsp:nvSpPr>
        <dsp:cNvPr id="0" name=""/>
        <dsp:cNvSpPr/>
      </dsp:nvSpPr>
      <dsp:spPr>
        <a:xfrm rot="3310531">
          <a:off x="5716711" y="4421977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14706" y="4415703"/>
        <a:ext cx="20841" cy="20841"/>
      </dsp:txXfrm>
    </dsp:sp>
    <dsp:sp modelId="{67F4E482-7AEF-44E8-A747-A3DDD7AB539F}">
      <dsp:nvSpPr>
        <dsp:cNvPr id="0" name=""/>
        <dsp:cNvSpPr/>
      </dsp:nvSpPr>
      <dsp:spPr>
        <a:xfrm>
          <a:off x="6044146" y="4448440"/>
          <a:ext cx="595095" cy="2975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總審簡報</a:t>
          </a:r>
        </a:p>
      </dsp:txBody>
      <dsp:txXfrm>
        <a:off x="6052861" y="4457155"/>
        <a:ext cx="577665" cy="280117"/>
      </dsp:txXfrm>
    </dsp:sp>
    <dsp:sp modelId="{7EA30A74-4FFB-43D5-9CFC-5FDA19BF7AE5}">
      <dsp:nvSpPr>
        <dsp:cNvPr id="0" name=""/>
        <dsp:cNvSpPr/>
      </dsp:nvSpPr>
      <dsp:spPr>
        <a:xfrm>
          <a:off x="4972973" y="4593067"/>
          <a:ext cx="23803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38038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6042" y="4591263"/>
        <a:ext cx="11901" cy="11901"/>
      </dsp:txXfrm>
    </dsp:sp>
    <dsp:sp modelId="{F79D610C-4F52-48C2-8E0A-051A8FA72864}">
      <dsp:nvSpPr>
        <dsp:cNvPr id="0" name=""/>
        <dsp:cNvSpPr/>
      </dsp:nvSpPr>
      <dsp:spPr>
        <a:xfrm>
          <a:off x="5211012" y="4448440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介面設計</a:t>
          </a:r>
        </a:p>
      </dsp:txBody>
      <dsp:txXfrm>
        <a:off x="5219727" y="4457155"/>
        <a:ext cx="577665" cy="280117"/>
      </dsp:txXfrm>
    </dsp:sp>
    <dsp:sp modelId="{10C70FEB-AE0C-4399-92E2-980B59B62F5C}">
      <dsp:nvSpPr>
        <dsp:cNvPr id="0" name=""/>
        <dsp:cNvSpPr/>
      </dsp:nvSpPr>
      <dsp:spPr>
        <a:xfrm rot="3310531">
          <a:off x="4883576" y="4764157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72" y="4757883"/>
        <a:ext cx="20841" cy="20841"/>
      </dsp:txXfrm>
    </dsp:sp>
    <dsp:sp modelId="{3D7A0DCE-BF9F-47A5-9593-E9ABDF254AC1}">
      <dsp:nvSpPr>
        <dsp:cNvPr id="0" name=""/>
        <dsp:cNvSpPr/>
      </dsp:nvSpPr>
      <dsp:spPr>
        <a:xfrm>
          <a:off x="5211012" y="4790620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後端</a:t>
          </a:r>
          <a:r>
            <a:rPr lang="en-US" altLang="zh-TW" sz="800" kern="1200" dirty="0"/>
            <a:t>API</a:t>
          </a:r>
          <a:r>
            <a:rPr lang="zh-TW" altLang="en-US" sz="800" kern="1200" dirty="0"/>
            <a:t>設計</a:t>
          </a:r>
        </a:p>
      </dsp:txBody>
      <dsp:txXfrm>
        <a:off x="5219727" y="4799335"/>
        <a:ext cx="577665" cy="280117"/>
      </dsp:txXfrm>
    </dsp:sp>
    <dsp:sp modelId="{F20FE29B-3CB8-464F-AE77-58F4C4931EFA}">
      <dsp:nvSpPr>
        <dsp:cNvPr id="0" name=""/>
        <dsp:cNvSpPr/>
      </dsp:nvSpPr>
      <dsp:spPr>
        <a:xfrm rot="4249260">
          <a:off x="4729704" y="4935247"/>
          <a:ext cx="72457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24576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3878" y="4921280"/>
        <a:ext cx="36228" cy="36228"/>
      </dsp:txXfrm>
    </dsp:sp>
    <dsp:sp modelId="{8A4FECFB-7B09-4DB6-BCE7-8FBDD4965479}">
      <dsp:nvSpPr>
        <dsp:cNvPr id="0" name=""/>
        <dsp:cNvSpPr/>
      </dsp:nvSpPr>
      <dsp:spPr>
        <a:xfrm>
          <a:off x="5211012" y="5132801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問卷調查</a:t>
          </a:r>
        </a:p>
      </dsp:txBody>
      <dsp:txXfrm>
        <a:off x="5219727" y="5141516"/>
        <a:ext cx="577665" cy="280117"/>
      </dsp:txXfrm>
    </dsp:sp>
    <dsp:sp modelId="{0D7D4E80-3095-4E04-AB7C-ADEFBA1E15B2}">
      <dsp:nvSpPr>
        <dsp:cNvPr id="0" name=""/>
        <dsp:cNvSpPr/>
      </dsp:nvSpPr>
      <dsp:spPr>
        <a:xfrm rot="4952387">
          <a:off x="3342183" y="5052871"/>
          <a:ext cx="1833351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833351" y="414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3025" y="5011185"/>
        <a:ext cx="91667" cy="91667"/>
      </dsp:txXfrm>
    </dsp:sp>
    <dsp:sp modelId="{773713C4-6C35-4E11-A6E3-B423E5DCE7E3}">
      <dsp:nvSpPr>
        <dsp:cNvPr id="0" name=""/>
        <dsp:cNvSpPr/>
      </dsp:nvSpPr>
      <dsp:spPr>
        <a:xfrm>
          <a:off x="4377878" y="5817161"/>
          <a:ext cx="595095" cy="2975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呈現</a:t>
          </a:r>
        </a:p>
      </dsp:txBody>
      <dsp:txXfrm>
        <a:off x="4386593" y="5825876"/>
        <a:ext cx="577665" cy="280117"/>
      </dsp:txXfrm>
    </dsp:sp>
    <dsp:sp modelId="{AB6D1241-AC41-4785-BACF-CAA21E7D03C7}">
      <dsp:nvSpPr>
        <dsp:cNvPr id="0" name=""/>
        <dsp:cNvSpPr/>
      </dsp:nvSpPr>
      <dsp:spPr>
        <a:xfrm rot="18289469">
          <a:off x="4883576" y="5790697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72" y="5784424"/>
        <a:ext cx="20841" cy="20841"/>
      </dsp:txXfrm>
    </dsp:sp>
    <dsp:sp modelId="{60E31A41-A5AC-4822-80A4-23D2B1AE445F}">
      <dsp:nvSpPr>
        <dsp:cNvPr id="0" name=""/>
        <dsp:cNvSpPr/>
      </dsp:nvSpPr>
      <dsp:spPr>
        <a:xfrm>
          <a:off x="5211012" y="5474981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總審呈現設計</a:t>
          </a:r>
        </a:p>
      </dsp:txBody>
      <dsp:txXfrm>
        <a:off x="5219727" y="5483696"/>
        <a:ext cx="577665" cy="280117"/>
      </dsp:txXfrm>
    </dsp:sp>
    <dsp:sp modelId="{16B9B54F-EC16-40B0-A363-AFC65C22B2FF}">
      <dsp:nvSpPr>
        <dsp:cNvPr id="0" name=""/>
        <dsp:cNvSpPr/>
      </dsp:nvSpPr>
      <dsp:spPr>
        <a:xfrm>
          <a:off x="4972973" y="5961787"/>
          <a:ext cx="23803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38038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6042" y="5959984"/>
        <a:ext cx="11901" cy="11901"/>
      </dsp:txXfrm>
    </dsp:sp>
    <dsp:sp modelId="{BC08FC64-FE66-4865-B44A-187B3035C2A0}">
      <dsp:nvSpPr>
        <dsp:cNvPr id="0" name=""/>
        <dsp:cNvSpPr/>
      </dsp:nvSpPr>
      <dsp:spPr>
        <a:xfrm>
          <a:off x="5211012" y="5817161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總審呈現講稿</a:t>
          </a:r>
        </a:p>
      </dsp:txBody>
      <dsp:txXfrm>
        <a:off x="5219727" y="5825876"/>
        <a:ext cx="577665" cy="280117"/>
      </dsp:txXfrm>
    </dsp:sp>
    <dsp:sp modelId="{4A42B8CD-613B-4042-A8CE-88C9936D10D2}">
      <dsp:nvSpPr>
        <dsp:cNvPr id="0" name=""/>
        <dsp:cNvSpPr/>
      </dsp:nvSpPr>
      <dsp:spPr>
        <a:xfrm rot="3310531">
          <a:off x="4883576" y="6132878"/>
          <a:ext cx="41683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16832" y="414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72" y="6126604"/>
        <a:ext cx="20841" cy="20841"/>
      </dsp:txXfrm>
    </dsp:sp>
    <dsp:sp modelId="{C07584CC-0AC2-4846-82F5-D44AC36D8A40}">
      <dsp:nvSpPr>
        <dsp:cNvPr id="0" name=""/>
        <dsp:cNvSpPr/>
      </dsp:nvSpPr>
      <dsp:spPr>
        <a:xfrm>
          <a:off x="5211012" y="6159341"/>
          <a:ext cx="595095" cy="2975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總審呈現練習</a:t>
          </a:r>
        </a:p>
      </dsp:txBody>
      <dsp:txXfrm>
        <a:off x="5219727" y="6168056"/>
        <a:ext cx="577665" cy="280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0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53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10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07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7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2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4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2693-6D1E-46A3-A1E9-B6FE272FEEA8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5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737678088"/>
              </p:ext>
            </p:extLst>
          </p:nvPr>
        </p:nvGraphicFramePr>
        <p:xfrm>
          <a:off x="1588655" y="544175"/>
          <a:ext cx="9356436" cy="605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19769372"/>
              </p:ext>
            </p:extLst>
          </p:nvPr>
        </p:nvGraphicFramePr>
        <p:xfrm>
          <a:off x="0" y="174721"/>
          <a:ext cx="11850255" cy="645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173</TotalTime>
  <Words>155</Words>
  <Application>Microsoft Office PowerPoint</Application>
  <PresentationFormat>寬螢幕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Bookman Old Style</vt:lpstr>
      <vt:lpstr>Rockwell</vt:lpstr>
      <vt:lpstr>Damask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14</cp:revision>
  <dcterms:created xsi:type="dcterms:W3CDTF">2017-05-02T07:23:10Z</dcterms:created>
  <dcterms:modified xsi:type="dcterms:W3CDTF">2017-05-03T12:21:08Z</dcterms:modified>
</cp:coreProperties>
</file>