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54D08BE-69A4-4928-98EE-605F25D0B3DE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664161-6369-4C1F-947F-54029D6FB2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黃嘉偉</a:t>
            </a:r>
            <a:endParaRPr lang="zh-TW" altLang="en-US" sz="4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春假自主學習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477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主要學習</a:t>
            </a:r>
            <a:r>
              <a:rPr lang="en-US" altLang="zh-TW" sz="4400" dirty="0" smtClean="0"/>
              <a:t>SQL</a:t>
            </a:r>
            <a:r>
              <a:rPr lang="zh-TW" altLang="en-US" sz="4400" dirty="0" smtClean="0"/>
              <a:t>種指令用法及功能</a:t>
            </a:r>
            <a:endParaRPr lang="en-US" altLang="zh-TW" sz="4400" dirty="0" smtClean="0"/>
          </a:p>
          <a:p>
            <a:r>
              <a:rPr lang="zh-TW" altLang="en-US" sz="4400" dirty="0"/>
              <a:t>將資料庫連接至其他應用程式或外部資源</a:t>
            </a:r>
          </a:p>
        </p:txBody>
      </p:sp>
    </p:spTree>
    <p:extLst>
      <p:ext uri="{BB962C8B-B14F-4D97-AF65-F5344CB8AC3E}">
        <p14:creationId xmlns:p14="http://schemas.microsoft.com/office/powerpoint/2010/main" val="25402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了解架設伺服器相關問題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我們會使用</a:t>
            </a:r>
            <a:r>
              <a:rPr lang="en-US" altLang="zh-TW" sz="4400" dirty="0" smtClean="0"/>
              <a:t>windows server 2016</a:t>
            </a:r>
            <a:r>
              <a:rPr lang="zh-TW" altLang="en-US" sz="4400" dirty="0" smtClean="0"/>
              <a:t>來做為伺服器的系統</a:t>
            </a:r>
            <a:endParaRPr lang="en-US" altLang="zh-TW" sz="4400" dirty="0" smtClean="0"/>
          </a:p>
          <a:p>
            <a:r>
              <a:rPr lang="zh-TW" altLang="en-US" sz="4400" dirty="0"/>
              <a:t>希望等介到電腦後可以立即實作伺服器連接等相關</a:t>
            </a:r>
            <a:r>
              <a:rPr lang="zh-TW" altLang="en-US" sz="4400" dirty="0" smtClean="0"/>
              <a:t>操作，以加速學習伺服器架設成效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111894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62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市鎮</vt:lpstr>
      <vt:lpstr>春假自主學習</vt:lpstr>
      <vt:lpstr>SQL Server指令</vt:lpstr>
      <vt:lpstr>了解架設伺服器相關問題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春假自主學習</dc:title>
  <dc:creator>WEI</dc:creator>
  <cp:lastModifiedBy>WEI</cp:lastModifiedBy>
  <cp:revision>1</cp:revision>
  <dcterms:created xsi:type="dcterms:W3CDTF">2017-04-11T17:50:38Z</dcterms:created>
  <dcterms:modified xsi:type="dcterms:W3CDTF">2017-04-11T17:55:33Z</dcterms:modified>
</cp:coreProperties>
</file>