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7374" y="839095"/>
            <a:ext cx="8676222" cy="2357719"/>
          </a:xfrm>
        </p:spPr>
        <p:txBody>
          <a:bodyPr/>
          <a:lstStyle/>
          <a:p>
            <a:r>
              <a:rPr lang="en-US" altLang="zh-TW" dirty="0"/>
              <a:t>5/10</a:t>
            </a:r>
            <a:r>
              <a:rPr lang="zh-TW" altLang="en-US" dirty="0"/>
              <a:t>報告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6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代辦清單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5/10</a:t>
            </a:r>
            <a:r>
              <a:rPr lang="zh-TW" altLang="en-US" dirty="0"/>
              <a:t> </a:t>
            </a:r>
            <a:r>
              <a:rPr lang="en-US" altLang="zh-TW" dirty="0"/>
              <a:t>GANTT CHART API</a:t>
            </a:r>
          </a:p>
          <a:p>
            <a:r>
              <a:rPr lang="en-US" altLang="zh-TW" dirty="0"/>
              <a:t>5/10 WBS CHART API</a:t>
            </a:r>
          </a:p>
          <a:p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5/11 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代辦清單介面</a:t>
            </a:r>
          </a:p>
          <a:p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5/14 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辦公室介面</a:t>
            </a:r>
          </a:p>
          <a:p>
            <a:r>
              <a:rPr lang="en-US" altLang="zh-TW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5/16 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工作分析介面</a:t>
            </a:r>
          </a:p>
        </p:txBody>
      </p:sp>
    </p:spTree>
    <p:extLst>
      <p:ext uri="{BB962C8B-B14F-4D97-AF65-F5344CB8AC3E}">
        <p14:creationId xmlns:p14="http://schemas.microsoft.com/office/powerpoint/2010/main" val="65724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398031"/>
            <a:ext cx="9905998" cy="1460351"/>
          </a:xfrm>
        </p:spPr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000923"/>
            <a:ext cx="5506813" cy="379027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現階段介面設計稍告一個段落，我目前正在研讀</a:t>
            </a:r>
            <a:r>
              <a:rPr lang="en-US" altLang="zh-TW" sz="2200" dirty="0" err="1"/>
              <a:t>javascript</a:t>
            </a:r>
            <a:r>
              <a:rPr lang="zh-TW" altLang="en-US" sz="2200" dirty="0"/>
              <a:t>，這是我目前用</a:t>
            </a:r>
            <a:r>
              <a:rPr lang="en-US" altLang="zh-TW" sz="2200" dirty="0"/>
              <a:t>w3school</a:t>
            </a:r>
            <a:r>
              <a:rPr lang="zh-TW" altLang="en-US" sz="2200" dirty="0"/>
              <a:t>已經讀完的部分。為了之後的甘特圖和工作結構圖，我應該還會再去讀</a:t>
            </a:r>
            <a:r>
              <a:rPr lang="en-US" altLang="zh-TW" sz="2200" dirty="0" err="1"/>
              <a:t>tutorialspoint</a:t>
            </a:r>
            <a:r>
              <a:rPr lang="zh-TW" altLang="en-US" sz="2200" dirty="0"/>
              <a:t>的</a:t>
            </a:r>
            <a:r>
              <a:rPr lang="en-US" altLang="zh-TW" sz="2200" dirty="0"/>
              <a:t>JS</a:t>
            </a:r>
            <a:r>
              <a:rPr lang="zh-TW" altLang="en-US" sz="2200" dirty="0"/>
              <a:t>部分。</a:t>
            </a:r>
            <a:endParaRPr lang="en-US" altLang="zh-TW" sz="2200" dirty="0"/>
          </a:p>
          <a:p>
            <a:r>
              <a:rPr lang="en-US" altLang="zh-TW" sz="2200" dirty="0"/>
              <a:t>mailto:https://www.tutorialspoint.com//internet_technologies/javascript.htm</a:t>
            </a:r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541" y="495894"/>
            <a:ext cx="1838582" cy="5134692"/>
          </a:xfrm>
          <a:prstGeom prst="rect">
            <a:avLst/>
          </a:prstGeom>
        </p:spPr>
      </p:pic>
      <p:pic>
        <p:nvPicPr>
          <p:cNvPr id="16" name="圖片 15" descr="畫面剪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619" y="495894"/>
            <a:ext cx="1754002" cy="50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355925"/>
            <a:ext cx="9905998" cy="34352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GOOGLE</a:t>
            </a:r>
            <a:r>
              <a:rPr lang="zh-TW" altLang="en-US" sz="2400" dirty="0"/>
              <a:t>有提供他們的</a:t>
            </a:r>
            <a:r>
              <a:rPr lang="en-US" altLang="zh-TW" sz="2400" dirty="0"/>
              <a:t>API</a:t>
            </a:r>
            <a:r>
              <a:rPr lang="zh-TW" altLang="en-US" sz="2400" dirty="0"/>
              <a:t>來讓人使用，有各種圖表的例子，並且是以</a:t>
            </a:r>
            <a:r>
              <a:rPr lang="en-US" altLang="zh-TW" sz="2400" dirty="0"/>
              <a:t>JSFIDDLE</a:t>
            </a:r>
            <a:r>
              <a:rPr lang="zh-TW" altLang="en-US" sz="2400" dirty="0"/>
              <a:t>的方式來呈現，我這幾天會先熟讀甘特圖的例子，把學到的用在我們</a:t>
            </a:r>
            <a:r>
              <a:rPr lang="en-US" altLang="zh-TW" sz="2400" dirty="0"/>
              <a:t>APP</a:t>
            </a:r>
            <a:r>
              <a:rPr lang="zh-TW" altLang="en-US" sz="2400" dirty="0"/>
              <a:t>的甘特圖上。</a:t>
            </a:r>
          </a:p>
        </p:txBody>
      </p:sp>
    </p:spTree>
    <p:extLst>
      <p:ext uri="{BB962C8B-B14F-4D97-AF65-F5344CB8AC3E}">
        <p14:creationId xmlns:p14="http://schemas.microsoft.com/office/powerpoint/2010/main" val="127756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35</TotalTime>
  <Words>145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Century Gothic</vt:lpstr>
      <vt:lpstr>網狀</vt:lpstr>
      <vt:lpstr>5/10報告 </vt:lpstr>
      <vt:lpstr>代辦清單</vt:lpstr>
      <vt:lpstr>JavaScript</vt:lpstr>
      <vt:lpstr>Google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5/10報告</dc:title>
  <dc:creator>Lin</dc:creator>
  <cp:lastModifiedBy>Lin</cp:lastModifiedBy>
  <cp:revision>4</cp:revision>
  <dcterms:created xsi:type="dcterms:W3CDTF">2017-05-09T17:12:30Z</dcterms:created>
  <dcterms:modified xsi:type="dcterms:W3CDTF">2017-05-09T17:48:09Z</dcterms:modified>
</cp:coreProperties>
</file>